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</p:sldIdLst>
  <p:sldSz cy="5143500" cx="9144000"/>
  <p:notesSz cx="6858000" cy="9144000"/>
  <p:embeddedFontLst>
    <p:embeddedFont>
      <p:font typeface="Roboto"/>
      <p:regular r:id="rId31"/>
      <p:bold r:id="rId32"/>
      <p:italic r:id="rId33"/>
      <p:boldItalic r:id="rId34"/>
    </p:embeddedFont>
    <p:embeddedFont>
      <p:font typeface="Lato"/>
      <p:regular r:id="rId35"/>
      <p:bold r:id="rId36"/>
      <p:italic r:id="rId37"/>
      <p:boldItalic r:id="rId38"/>
    </p:embeddedFont>
    <p:embeddedFont>
      <p:font typeface="Abril Fatface"/>
      <p:regular r:id="rId39"/>
    </p:embeddedFont>
    <p:embeddedFont>
      <p:font typeface="Prompt"/>
      <p:regular r:id="rId40"/>
      <p:bold r:id="rId41"/>
      <p:italic r:id="rId42"/>
      <p:boldItalic r:id="rId43"/>
    </p:embeddedFont>
    <p:embeddedFont>
      <p:font typeface="Old Standard TT"/>
      <p:regular r:id="rId44"/>
      <p:bold r:id="rId45"/>
      <p:italic r:id="rId46"/>
    </p:embeddedFont>
    <p:embeddedFont>
      <p:font typeface="PT Sans"/>
      <p:regular r:id="rId47"/>
      <p:bold r:id="rId48"/>
      <p:italic r:id="rId49"/>
      <p:boldItalic r:id="rId50"/>
    </p:embeddedFont>
    <p:embeddedFont>
      <p:font typeface="Prompt Black"/>
      <p:bold r:id="rId51"/>
      <p:boldItalic r:id="rId5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53" roundtripDataSignature="AMtx7mgp/3ZlEvcLx2UhuPfxykWrPNxtQ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rompt-regular.fntdata"/><Relationship Id="rId42" Type="http://schemas.openxmlformats.org/officeDocument/2006/relationships/font" Target="fonts/Prompt-italic.fntdata"/><Relationship Id="rId41" Type="http://schemas.openxmlformats.org/officeDocument/2006/relationships/font" Target="fonts/Prompt-bold.fntdata"/><Relationship Id="rId44" Type="http://schemas.openxmlformats.org/officeDocument/2006/relationships/font" Target="fonts/OldStandardTT-regular.fntdata"/><Relationship Id="rId43" Type="http://schemas.openxmlformats.org/officeDocument/2006/relationships/font" Target="fonts/Prompt-boldItalic.fntdata"/><Relationship Id="rId46" Type="http://schemas.openxmlformats.org/officeDocument/2006/relationships/font" Target="fonts/OldStandardTT-italic.fntdata"/><Relationship Id="rId45" Type="http://schemas.openxmlformats.org/officeDocument/2006/relationships/font" Target="fonts/OldStandardTT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font" Target="fonts/PTSans-bold.fntdata"/><Relationship Id="rId47" Type="http://schemas.openxmlformats.org/officeDocument/2006/relationships/font" Target="fonts/PTSans-regular.fntdata"/><Relationship Id="rId49" Type="http://schemas.openxmlformats.org/officeDocument/2006/relationships/font" Target="fonts/PTSans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Roboto-regular.fntdata"/><Relationship Id="rId30" Type="http://schemas.openxmlformats.org/officeDocument/2006/relationships/slide" Target="slides/slide26.xml"/><Relationship Id="rId33" Type="http://schemas.openxmlformats.org/officeDocument/2006/relationships/font" Target="fonts/Roboto-italic.fntdata"/><Relationship Id="rId32" Type="http://schemas.openxmlformats.org/officeDocument/2006/relationships/font" Target="fonts/Roboto-bold.fntdata"/><Relationship Id="rId35" Type="http://schemas.openxmlformats.org/officeDocument/2006/relationships/font" Target="fonts/Lato-regular.fntdata"/><Relationship Id="rId34" Type="http://schemas.openxmlformats.org/officeDocument/2006/relationships/font" Target="fonts/Roboto-boldItalic.fntdata"/><Relationship Id="rId37" Type="http://schemas.openxmlformats.org/officeDocument/2006/relationships/font" Target="fonts/Lato-italic.fntdata"/><Relationship Id="rId36" Type="http://schemas.openxmlformats.org/officeDocument/2006/relationships/font" Target="fonts/Lato-bold.fntdata"/><Relationship Id="rId39" Type="http://schemas.openxmlformats.org/officeDocument/2006/relationships/font" Target="fonts/AbrilFatface-regular.fntdata"/><Relationship Id="rId38" Type="http://schemas.openxmlformats.org/officeDocument/2006/relationships/font" Target="fonts/Lato-boldItalic.fntdata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font" Target="fonts/PromptBlack-bold.fntdata"/><Relationship Id="rId50" Type="http://schemas.openxmlformats.org/officeDocument/2006/relationships/font" Target="fonts/PTSans-boldItalic.fntdata"/><Relationship Id="rId53" Type="http://customschemas.google.com/relationships/presentationmetadata" Target="metadata"/><Relationship Id="rId52" Type="http://schemas.openxmlformats.org/officeDocument/2006/relationships/font" Target="fonts/PromptBlack-bold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6" name="Google Shape;75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" sz="1050">
                <a:solidFill>
                  <a:srgbClr val="66666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Virtual Community Mapping Workshop: Connecting Transition-Age Students and Stakeholders with Community Resources, Services, and Opportunities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g2d1a70dec57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0" name="Google Shape;850;g2d1a70dec57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5" name="Google Shape;85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Hyperlink to CC2 Infographic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Questions to ask participants: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8" name="Google Shape;91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5" name="Google Shape;92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Seb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3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5" name="Google Shape;93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2" name="Google Shape;94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2d0f2a0cc8e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1" name="Google Shape;951;g2d0f2a0cc8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7" name="Google Shape;95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3" name="Google Shape;96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 Participants will make up a list of community resources of potential items to be added to a virtual asset map. Before breaking into small groups participants will shout out different examples of  items that can be included on the map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0" name="Google Shape;97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3 minute brainstorming  activity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3" name="Google Shape;76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6" name="Google Shape;97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3" name="Google Shape;98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1" name="Google Shape;99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9" name="Google Shape;999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7" name="Google Shape;100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4" name="Google Shape;101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0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2" name="Google Shape;108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g2d167e2b94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1" name="Google Shape;781;g2d167e2b94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0" name="Google Shape;79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g2d1a70dec57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8" name="Google Shape;798;g2d1a70dec57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5" name="Google Shape;80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2" name="Google Shape;81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9" name="Google Shape;81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7" name="Google Shape;82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7"/>
          <p:cNvGrpSpPr/>
          <p:nvPr/>
        </p:nvGrpSpPr>
        <p:grpSpPr>
          <a:xfrm>
            <a:off x="-209824" y="-2339114"/>
            <a:ext cx="9699540" cy="8335611"/>
            <a:chOff x="-209824" y="-2339114"/>
            <a:chExt cx="9699540" cy="8335611"/>
          </a:xfrm>
        </p:grpSpPr>
        <p:sp>
          <p:nvSpPr>
            <p:cNvPr id="10" name="Google Shape;10;p27"/>
            <p:cNvSpPr/>
            <p:nvPr/>
          </p:nvSpPr>
          <p:spPr>
            <a:xfrm>
              <a:off x="6260550" y="-536724"/>
              <a:ext cx="1648357" cy="1394753"/>
            </a:xfrm>
            <a:custGeom>
              <a:rect b="b" l="l" r="r" t="t"/>
              <a:pathLst>
                <a:path extrusionOk="0" h="41622" w="49190">
                  <a:moveTo>
                    <a:pt x="19398" y="9273"/>
                  </a:moveTo>
                  <a:cubicBezTo>
                    <a:pt x="19271" y="9716"/>
                    <a:pt x="19129" y="9938"/>
                    <a:pt x="18875" y="10097"/>
                  </a:cubicBezTo>
                  <a:cubicBezTo>
                    <a:pt x="18859" y="10319"/>
                    <a:pt x="18717" y="10461"/>
                    <a:pt x="18605" y="10620"/>
                  </a:cubicBezTo>
                  <a:cubicBezTo>
                    <a:pt x="14293" y="16644"/>
                    <a:pt x="10012" y="22686"/>
                    <a:pt x="5414" y="28504"/>
                  </a:cubicBezTo>
                  <a:cubicBezTo>
                    <a:pt x="5177" y="28806"/>
                    <a:pt x="4923" y="29123"/>
                    <a:pt x="4606" y="29487"/>
                  </a:cubicBezTo>
                  <a:cubicBezTo>
                    <a:pt x="4558" y="29028"/>
                    <a:pt x="4843" y="28789"/>
                    <a:pt x="5002" y="28520"/>
                  </a:cubicBezTo>
                  <a:cubicBezTo>
                    <a:pt x="6889" y="25286"/>
                    <a:pt x="9092" y="22273"/>
                    <a:pt x="11344" y="19293"/>
                  </a:cubicBezTo>
                  <a:cubicBezTo>
                    <a:pt x="13500" y="16439"/>
                    <a:pt x="15720" y="13648"/>
                    <a:pt x="17988" y="10890"/>
                  </a:cubicBezTo>
                  <a:cubicBezTo>
                    <a:pt x="18225" y="10588"/>
                    <a:pt x="18431" y="10224"/>
                    <a:pt x="18795" y="10017"/>
                  </a:cubicBezTo>
                  <a:cubicBezTo>
                    <a:pt x="18875" y="9732"/>
                    <a:pt x="19081" y="9558"/>
                    <a:pt x="19398" y="9273"/>
                  </a:cubicBezTo>
                  <a:close/>
                  <a:moveTo>
                    <a:pt x="33856" y="2232"/>
                  </a:moveTo>
                  <a:cubicBezTo>
                    <a:pt x="34269" y="2232"/>
                    <a:pt x="34467" y="2451"/>
                    <a:pt x="34650" y="2787"/>
                  </a:cubicBezTo>
                  <a:cubicBezTo>
                    <a:pt x="35158" y="3692"/>
                    <a:pt x="35681" y="4579"/>
                    <a:pt x="36172" y="5483"/>
                  </a:cubicBezTo>
                  <a:cubicBezTo>
                    <a:pt x="39835" y="12332"/>
                    <a:pt x="43102" y="19340"/>
                    <a:pt x="45385" y="26776"/>
                  </a:cubicBezTo>
                  <a:cubicBezTo>
                    <a:pt x="46114" y="29170"/>
                    <a:pt x="46637" y="31628"/>
                    <a:pt x="46763" y="34133"/>
                  </a:cubicBezTo>
                  <a:cubicBezTo>
                    <a:pt x="46795" y="34957"/>
                    <a:pt x="46859" y="35797"/>
                    <a:pt x="46415" y="36606"/>
                  </a:cubicBezTo>
                  <a:cubicBezTo>
                    <a:pt x="45860" y="36336"/>
                    <a:pt x="45622" y="35845"/>
                    <a:pt x="45353" y="35401"/>
                  </a:cubicBezTo>
                  <a:cubicBezTo>
                    <a:pt x="44243" y="33689"/>
                    <a:pt x="43434" y="31802"/>
                    <a:pt x="42673" y="29915"/>
                  </a:cubicBezTo>
                  <a:cubicBezTo>
                    <a:pt x="40199" y="23747"/>
                    <a:pt x="38504" y="17310"/>
                    <a:pt x="36696" y="10921"/>
                  </a:cubicBezTo>
                  <a:cubicBezTo>
                    <a:pt x="36585" y="10509"/>
                    <a:pt x="36474" y="10080"/>
                    <a:pt x="36284" y="9700"/>
                  </a:cubicBezTo>
                  <a:cubicBezTo>
                    <a:pt x="36049" y="9191"/>
                    <a:pt x="35620" y="8918"/>
                    <a:pt x="35183" y="8918"/>
                  </a:cubicBezTo>
                  <a:cubicBezTo>
                    <a:pt x="35090" y="8918"/>
                    <a:pt x="34996" y="8930"/>
                    <a:pt x="34904" y="8955"/>
                  </a:cubicBezTo>
                  <a:cubicBezTo>
                    <a:pt x="34333" y="9097"/>
                    <a:pt x="34033" y="9526"/>
                    <a:pt x="34033" y="10239"/>
                  </a:cubicBezTo>
                  <a:cubicBezTo>
                    <a:pt x="34033" y="10573"/>
                    <a:pt x="34064" y="10905"/>
                    <a:pt x="34111" y="11239"/>
                  </a:cubicBezTo>
                  <a:cubicBezTo>
                    <a:pt x="34857" y="15313"/>
                    <a:pt x="35586" y="19388"/>
                    <a:pt x="36157" y="23478"/>
                  </a:cubicBezTo>
                  <a:cubicBezTo>
                    <a:pt x="36760" y="27711"/>
                    <a:pt x="37394" y="31945"/>
                    <a:pt x="37314" y="36241"/>
                  </a:cubicBezTo>
                  <a:cubicBezTo>
                    <a:pt x="37299" y="37129"/>
                    <a:pt x="37299" y="38033"/>
                    <a:pt x="36886" y="39031"/>
                  </a:cubicBezTo>
                  <a:cubicBezTo>
                    <a:pt x="36299" y="38382"/>
                    <a:pt x="36077" y="37731"/>
                    <a:pt x="35840" y="37065"/>
                  </a:cubicBezTo>
                  <a:cubicBezTo>
                    <a:pt x="34872" y="34465"/>
                    <a:pt x="34301" y="31755"/>
                    <a:pt x="33779" y="29028"/>
                  </a:cubicBezTo>
                  <a:cubicBezTo>
                    <a:pt x="32589" y="22955"/>
                    <a:pt x="31845" y="16835"/>
                    <a:pt x="31606" y="10651"/>
                  </a:cubicBezTo>
                  <a:cubicBezTo>
                    <a:pt x="31591" y="10049"/>
                    <a:pt x="31606" y="9446"/>
                    <a:pt x="31591" y="8844"/>
                  </a:cubicBezTo>
                  <a:cubicBezTo>
                    <a:pt x="31591" y="8654"/>
                    <a:pt x="31606" y="8448"/>
                    <a:pt x="31559" y="8258"/>
                  </a:cubicBezTo>
                  <a:cubicBezTo>
                    <a:pt x="31464" y="7671"/>
                    <a:pt x="31099" y="7307"/>
                    <a:pt x="30591" y="7243"/>
                  </a:cubicBezTo>
                  <a:cubicBezTo>
                    <a:pt x="30528" y="7234"/>
                    <a:pt x="30465" y="7229"/>
                    <a:pt x="30405" y="7229"/>
                  </a:cubicBezTo>
                  <a:cubicBezTo>
                    <a:pt x="29935" y="7229"/>
                    <a:pt x="29551" y="7501"/>
                    <a:pt x="29355" y="8019"/>
                  </a:cubicBezTo>
                  <a:cubicBezTo>
                    <a:pt x="29213" y="8400"/>
                    <a:pt x="29133" y="8797"/>
                    <a:pt x="29054" y="9177"/>
                  </a:cubicBezTo>
                  <a:cubicBezTo>
                    <a:pt x="27325" y="17168"/>
                    <a:pt x="25598" y="25159"/>
                    <a:pt x="23837" y="33150"/>
                  </a:cubicBezTo>
                  <a:cubicBezTo>
                    <a:pt x="23552" y="34450"/>
                    <a:pt x="23188" y="35718"/>
                    <a:pt x="22871" y="37002"/>
                  </a:cubicBezTo>
                  <a:cubicBezTo>
                    <a:pt x="22791" y="37002"/>
                    <a:pt x="22712" y="37002"/>
                    <a:pt x="22632" y="36987"/>
                  </a:cubicBezTo>
                  <a:lnTo>
                    <a:pt x="22632" y="35401"/>
                  </a:lnTo>
                  <a:cubicBezTo>
                    <a:pt x="22649" y="34830"/>
                    <a:pt x="22664" y="34260"/>
                    <a:pt x="22727" y="33689"/>
                  </a:cubicBezTo>
                  <a:cubicBezTo>
                    <a:pt x="23695" y="24715"/>
                    <a:pt x="25391" y="15883"/>
                    <a:pt x="27976" y="7211"/>
                  </a:cubicBezTo>
                  <a:cubicBezTo>
                    <a:pt x="28086" y="6863"/>
                    <a:pt x="28198" y="6514"/>
                    <a:pt x="28245" y="6148"/>
                  </a:cubicBezTo>
                  <a:cubicBezTo>
                    <a:pt x="28372" y="5356"/>
                    <a:pt x="28055" y="4801"/>
                    <a:pt x="27452" y="4611"/>
                  </a:cubicBezTo>
                  <a:cubicBezTo>
                    <a:pt x="27322" y="4571"/>
                    <a:pt x="27195" y="4551"/>
                    <a:pt x="27073" y="4551"/>
                  </a:cubicBezTo>
                  <a:cubicBezTo>
                    <a:pt x="26616" y="4551"/>
                    <a:pt x="26225" y="4835"/>
                    <a:pt x="25962" y="5436"/>
                  </a:cubicBezTo>
                  <a:cubicBezTo>
                    <a:pt x="25106" y="7322"/>
                    <a:pt x="24281" y="9224"/>
                    <a:pt x="23442" y="11112"/>
                  </a:cubicBezTo>
                  <a:cubicBezTo>
                    <a:pt x="20698" y="17374"/>
                    <a:pt x="17971" y="23652"/>
                    <a:pt x="15197" y="29915"/>
                  </a:cubicBezTo>
                  <a:cubicBezTo>
                    <a:pt x="14341" y="31865"/>
                    <a:pt x="13373" y="33784"/>
                    <a:pt x="12311" y="35638"/>
                  </a:cubicBezTo>
                  <a:cubicBezTo>
                    <a:pt x="12153" y="35924"/>
                    <a:pt x="11978" y="36194"/>
                    <a:pt x="11677" y="36431"/>
                  </a:cubicBezTo>
                  <a:cubicBezTo>
                    <a:pt x="11788" y="36067"/>
                    <a:pt x="11883" y="35687"/>
                    <a:pt x="12010" y="35321"/>
                  </a:cubicBezTo>
                  <a:cubicBezTo>
                    <a:pt x="14166" y="28996"/>
                    <a:pt x="16814" y="22876"/>
                    <a:pt x="19557" y="16788"/>
                  </a:cubicBezTo>
                  <a:cubicBezTo>
                    <a:pt x="20937" y="13744"/>
                    <a:pt x="22363" y="10731"/>
                    <a:pt x="23869" y="7750"/>
                  </a:cubicBezTo>
                  <a:cubicBezTo>
                    <a:pt x="24044" y="7433"/>
                    <a:pt x="24218" y="7100"/>
                    <a:pt x="24281" y="6736"/>
                  </a:cubicBezTo>
                  <a:cubicBezTo>
                    <a:pt x="24425" y="5848"/>
                    <a:pt x="24044" y="5341"/>
                    <a:pt x="23140" y="5214"/>
                  </a:cubicBezTo>
                  <a:cubicBezTo>
                    <a:pt x="23122" y="5211"/>
                    <a:pt x="23104" y="5210"/>
                    <a:pt x="23085" y="5210"/>
                  </a:cubicBezTo>
                  <a:cubicBezTo>
                    <a:pt x="23068" y="5210"/>
                    <a:pt x="23050" y="5211"/>
                    <a:pt x="23032" y="5211"/>
                  </a:cubicBezTo>
                  <a:cubicBezTo>
                    <a:pt x="22943" y="5211"/>
                    <a:pt x="22843" y="5199"/>
                    <a:pt x="22744" y="5055"/>
                  </a:cubicBezTo>
                  <a:cubicBezTo>
                    <a:pt x="23393" y="4199"/>
                    <a:pt x="24107" y="3375"/>
                    <a:pt x="24852" y="2582"/>
                  </a:cubicBezTo>
                  <a:cubicBezTo>
                    <a:pt x="25059" y="2360"/>
                    <a:pt x="25328" y="2343"/>
                    <a:pt x="25598" y="2343"/>
                  </a:cubicBezTo>
                  <a:cubicBezTo>
                    <a:pt x="28325" y="2296"/>
                    <a:pt x="31067" y="2280"/>
                    <a:pt x="33811" y="2233"/>
                  </a:cubicBezTo>
                  <a:cubicBezTo>
                    <a:pt x="33826" y="2232"/>
                    <a:pt x="33841" y="2232"/>
                    <a:pt x="33856" y="2232"/>
                  </a:cubicBezTo>
                  <a:close/>
                  <a:moveTo>
                    <a:pt x="26914" y="1"/>
                  </a:moveTo>
                  <a:cubicBezTo>
                    <a:pt x="26231" y="1"/>
                    <a:pt x="25549" y="8"/>
                    <a:pt x="24869" y="29"/>
                  </a:cubicBezTo>
                  <a:cubicBezTo>
                    <a:pt x="24123" y="45"/>
                    <a:pt x="23537" y="204"/>
                    <a:pt x="23315" y="980"/>
                  </a:cubicBezTo>
                  <a:cubicBezTo>
                    <a:pt x="23235" y="1250"/>
                    <a:pt x="23029" y="1440"/>
                    <a:pt x="22854" y="1630"/>
                  </a:cubicBezTo>
                  <a:cubicBezTo>
                    <a:pt x="20698" y="3961"/>
                    <a:pt x="18653" y="6402"/>
                    <a:pt x="16656" y="8844"/>
                  </a:cubicBezTo>
                  <a:cubicBezTo>
                    <a:pt x="12707" y="13648"/>
                    <a:pt x="8839" y="18515"/>
                    <a:pt x="5335" y="23652"/>
                  </a:cubicBezTo>
                  <a:cubicBezTo>
                    <a:pt x="3528" y="26301"/>
                    <a:pt x="1863" y="29043"/>
                    <a:pt x="531" y="31960"/>
                  </a:cubicBezTo>
                  <a:cubicBezTo>
                    <a:pt x="294" y="32516"/>
                    <a:pt x="72" y="33086"/>
                    <a:pt x="40" y="33689"/>
                  </a:cubicBezTo>
                  <a:cubicBezTo>
                    <a:pt x="0" y="34601"/>
                    <a:pt x="625" y="35223"/>
                    <a:pt x="1429" y="35223"/>
                  </a:cubicBezTo>
                  <a:cubicBezTo>
                    <a:pt x="1604" y="35223"/>
                    <a:pt x="1787" y="35193"/>
                    <a:pt x="1974" y="35131"/>
                  </a:cubicBezTo>
                  <a:cubicBezTo>
                    <a:pt x="2592" y="34909"/>
                    <a:pt x="3099" y="34529"/>
                    <a:pt x="3575" y="34116"/>
                  </a:cubicBezTo>
                  <a:cubicBezTo>
                    <a:pt x="4479" y="33324"/>
                    <a:pt x="5255" y="32404"/>
                    <a:pt x="6016" y="31469"/>
                  </a:cubicBezTo>
                  <a:cubicBezTo>
                    <a:pt x="9378" y="27315"/>
                    <a:pt x="12565" y="23018"/>
                    <a:pt x="15688" y="18690"/>
                  </a:cubicBezTo>
                  <a:cubicBezTo>
                    <a:pt x="15878" y="18420"/>
                    <a:pt x="16022" y="18103"/>
                    <a:pt x="16370" y="17929"/>
                  </a:cubicBezTo>
                  <a:lnTo>
                    <a:pt x="16370" y="17929"/>
                  </a:lnTo>
                  <a:cubicBezTo>
                    <a:pt x="16417" y="18230"/>
                    <a:pt x="16243" y="18452"/>
                    <a:pt x="16148" y="18690"/>
                  </a:cubicBezTo>
                  <a:cubicBezTo>
                    <a:pt x="14817" y="21893"/>
                    <a:pt x="13437" y="25079"/>
                    <a:pt x="12136" y="28298"/>
                  </a:cubicBezTo>
                  <a:cubicBezTo>
                    <a:pt x="10900" y="31326"/>
                    <a:pt x="9743" y="34387"/>
                    <a:pt x="8934" y="37558"/>
                  </a:cubicBezTo>
                  <a:cubicBezTo>
                    <a:pt x="8744" y="38302"/>
                    <a:pt x="8553" y="39063"/>
                    <a:pt x="8680" y="39841"/>
                  </a:cubicBezTo>
                  <a:cubicBezTo>
                    <a:pt x="8841" y="40795"/>
                    <a:pt x="9488" y="41343"/>
                    <a:pt x="10253" y="41343"/>
                  </a:cubicBezTo>
                  <a:cubicBezTo>
                    <a:pt x="10619" y="41343"/>
                    <a:pt x="11012" y="41217"/>
                    <a:pt x="11392" y="40950"/>
                  </a:cubicBezTo>
                  <a:cubicBezTo>
                    <a:pt x="11914" y="40570"/>
                    <a:pt x="12295" y="40063"/>
                    <a:pt x="12644" y="39539"/>
                  </a:cubicBezTo>
                  <a:cubicBezTo>
                    <a:pt x="13612" y="38128"/>
                    <a:pt x="14451" y="36638"/>
                    <a:pt x="15229" y="35131"/>
                  </a:cubicBezTo>
                  <a:cubicBezTo>
                    <a:pt x="17686" y="30423"/>
                    <a:pt x="19700" y="25508"/>
                    <a:pt x="21808" y="20640"/>
                  </a:cubicBezTo>
                  <a:cubicBezTo>
                    <a:pt x="21966" y="20291"/>
                    <a:pt x="22046" y="19879"/>
                    <a:pt x="22363" y="19578"/>
                  </a:cubicBezTo>
                  <a:cubicBezTo>
                    <a:pt x="22537" y="19910"/>
                    <a:pt x="22427" y="20196"/>
                    <a:pt x="22379" y="20481"/>
                  </a:cubicBezTo>
                  <a:cubicBezTo>
                    <a:pt x="21649" y="24350"/>
                    <a:pt x="20937" y="28218"/>
                    <a:pt x="20540" y="32135"/>
                  </a:cubicBezTo>
                  <a:cubicBezTo>
                    <a:pt x="20318" y="34433"/>
                    <a:pt x="20127" y="36733"/>
                    <a:pt x="20413" y="39031"/>
                  </a:cubicBezTo>
                  <a:cubicBezTo>
                    <a:pt x="20493" y="39602"/>
                    <a:pt x="20588" y="40158"/>
                    <a:pt x="20857" y="40680"/>
                  </a:cubicBezTo>
                  <a:cubicBezTo>
                    <a:pt x="21170" y="41298"/>
                    <a:pt x="21698" y="41621"/>
                    <a:pt x="22257" y="41621"/>
                  </a:cubicBezTo>
                  <a:cubicBezTo>
                    <a:pt x="22658" y="41621"/>
                    <a:pt x="23076" y="41454"/>
                    <a:pt x="23442" y="41109"/>
                  </a:cubicBezTo>
                  <a:cubicBezTo>
                    <a:pt x="23806" y="40760"/>
                    <a:pt x="24044" y="40316"/>
                    <a:pt x="24250" y="39872"/>
                  </a:cubicBezTo>
                  <a:cubicBezTo>
                    <a:pt x="24789" y="38746"/>
                    <a:pt x="25122" y="37558"/>
                    <a:pt x="25439" y="36353"/>
                  </a:cubicBezTo>
                  <a:cubicBezTo>
                    <a:pt x="26786" y="31263"/>
                    <a:pt x="27786" y="26079"/>
                    <a:pt x="28864" y="20925"/>
                  </a:cubicBezTo>
                  <a:cubicBezTo>
                    <a:pt x="29086" y="19895"/>
                    <a:pt x="29228" y="18864"/>
                    <a:pt x="29577" y="17849"/>
                  </a:cubicBezTo>
                  <a:cubicBezTo>
                    <a:pt x="29847" y="17961"/>
                    <a:pt x="29799" y="18151"/>
                    <a:pt x="29815" y="18310"/>
                  </a:cubicBezTo>
                  <a:cubicBezTo>
                    <a:pt x="30211" y="22432"/>
                    <a:pt x="30925" y="26506"/>
                    <a:pt x="31701" y="30565"/>
                  </a:cubicBezTo>
                  <a:cubicBezTo>
                    <a:pt x="32193" y="33102"/>
                    <a:pt x="32811" y="35592"/>
                    <a:pt x="33699" y="38017"/>
                  </a:cubicBezTo>
                  <a:cubicBezTo>
                    <a:pt x="34016" y="38889"/>
                    <a:pt x="34413" y="39745"/>
                    <a:pt x="34999" y="40475"/>
                  </a:cubicBezTo>
                  <a:cubicBezTo>
                    <a:pt x="35512" y="41108"/>
                    <a:pt x="36128" y="41547"/>
                    <a:pt x="36914" y="41547"/>
                  </a:cubicBezTo>
                  <a:cubicBezTo>
                    <a:pt x="37053" y="41547"/>
                    <a:pt x="37196" y="41533"/>
                    <a:pt x="37346" y="41505"/>
                  </a:cubicBezTo>
                  <a:cubicBezTo>
                    <a:pt x="38297" y="41331"/>
                    <a:pt x="38836" y="40665"/>
                    <a:pt x="39138" y="39792"/>
                  </a:cubicBezTo>
                  <a:cubicBezTo>
                    <a:pt x="39328" y="39285"/>
                    <a:pt x="39423" y="38762"/>
                    <a:pt x="39502" y="38239"/>
                  </a:cubicBezTo>
                  <a:cubicBezTo>
                    <a:pt x="39867" y="35592"/>
                    <a:pt x="39582" y="32975"/>
                    <a:pt x="39360" y="30343"/>
                  </a:cubicBezTo>
                  <a:cubicBezTo>
                    <a:pt x="39280" y="29423"/>
                    <a:pt x="39185" y="28489"/>
                    <a:pt x="39090" y="27569"/>
                  </a:cubicBezTo>
                  <a:lnTo>
                    <a:pt x="39090" y="27569"/>
                  </a:lnTo>
                  <a:cubicBezTo>
                    <a:pt x="39487" y="28123"/>
                    <a:pt x="39709" y="28711"/>
                    <a:pt x="39931" y="29297"/>
                  </a:cubicBezTo>
                  <a:cubicBezTo>
                    <a:pt x="40850" y="31628"/>
                    <a:pt x="41770" y="33958"/>
                    <a:pt x="43053" y="36114"/>
                  </a:cubicBezTo>
                  <a:cubicBezTo>
                    <a:pt x="43514" y="36892"/>
                    <a:pt x="44005" y="37668"/>
                    <a:pt x="44671" y="38270"/>
                  </a:cubicBezTo>
                  <a:cubicBezTo>
                    <a:pt x="45284" y="38826"/>
                    <a:pt x="45928" y="39097"/>
                    <a:pt x="46529" y="39097"/>
                  </a:cubicBezTo>
                  <a:cubicBezTo>
                    <a:pt x="47421" y="39097"/>
                    <a:pt x="48218" y="38503"/>
                    <a:pt x="48682" y="37367"/>
                  </a:cubicBezTo>
                  <a:cubicBezTo>
                    <a:pt x="48778" y="37129"/>
                    <a:pt x="48841" y="36860"/>
                    <a:pt x="48904" y="36606"/>
                  </a:cubicBezTo>
                  <a:cubicBezTo>
                    <a:pt x="49190" y="35448"/>
                    <a:pt x="49173" y="34275"/>
                    <a:pt x="49046" y="33118"/>
                  </a:cubicBezTo>
                  <a:cubicBezTo>
                    <a:pt x="48825" y="31167"/>
                    <a:pt x="48476" y="29218"/>
                    <a:pt x="47953" y="27315"/>
                  </a:cubicBezTo>
                  <a:cubicBezTo>
                    <a:pt x="46700" y="22764"/>
                    <a:pt x="44956" y="18405"/>
                    <a:pt x="43022" y="14108"/>
                  </a:cubicBezTo>
                  <a:cubicBezTo>
                    <a:pt x="41072" y="9748"/>
                    <a:pt x="38916" y="5499"/>
                    <a:pt x="36521" y="1360"/>
                  </a:cubicBezTo>
                  <a:cubicBezTo>
                    <a:pt x="36045" y="527"/>
                    <a:pt x="35499" y="71"/>
                    <a:pt x="34568" y="71"/>
                  </a:cubicBezTo>
                  <a:cubicBezTo>
                    <a:pt x="34507" y="71"/>
                    <a:pt x="34445" y="73"/>
                    <a:pt x="34381" y="77"/>
                  </a:cubicBezTo>
                  <a:cubicBezTo>
                    <a:pt x="34111" y="89"/>
                    <a:pt x="33840" y="94"/>
                    <a:pt x="33569" y="94"/>
                  </a:cubicBezTo>
                  <a:cubicBezTo>
                    <a:pt x="32803" y="94"/>
                    <a:pt x="32034" y="56"/>
                    <a:pt x="31274" y="45"/>
                  </a:cubicBezTo>
                  <a:cubicBezTo>
                    <a:pt x="29818" y="34"/>
                    <a:pt x="28364" y="1"/>
                    <a:pt x="26914" y="1"/>
                  </a:cubicBezTo>
                  <a:close/>
                </a:path>
              </a:pathLst>
            </a:custGeom>
            <a:solidFill>
              <a:srgbClr val="5085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1;p27"/>
            <p:cNvSpPr/>
            <p:nvPr/>
          </p:nvSpPr>
          <p:spPr>
            <a:xfrm>
              <a:off x="8482200" y="221375"/>
              <a:ext cx="1007516" cy="1446520"/>
            </a:xfrm>
            <a:custGeom>
              <a:rect b="b" l="l" r="r" t="t"/>
              <a:pathLst>
                <a:path extrusionOk="0" h="35876" w="24988">
                  <a:moveTo>
                    <a:pt x="7818" y="10668"/>
                  </a:moveTo>
                  <a:lnTo>
                    <a:pt x="7818" y="10668"/>
                  </a:lnTo>
                  <a:cubicBezTo>
                    <a:pt x="7822" y="10679"/>
                    <a:pt x="7827" y="10692"/>
                    <a:pt x="7832" y="10705"/>
                  </a:cubicBezTo>
                  <a:cubicBezTo>
                    <a:pt x="7827" y="10693"/>
                    <a:pt x="7822" y="10680"/>
                    <a:pt x="7818" y="10668"/>
                  </a:cubicBezTo>
                  <a:close/>
                  <a:moveTo>
                    <a:pt x="10630" y="19462"/>
                  </a:moveTo>
                  <a:cubicBezTo>
                    <a:pt x="10628" y="19465"/>
                    <a:pt x="10625" y="19469"/>
                    <a:pt x="10623" y="19472"/>
                  </a:cubicBezTo>
                  <a:cubicBezTo>
                    <a:pt x="10625" y="19469"/>
                    <a:pt x="10628" y="19465"/>
                    <a:pt x="10630" y="19462"/>
                  </a:cubicBezTo>
                  <a:close/>
                  <a:moveTo>
                    <a:pt x="19934" y="28347"/>
                  </a:moveTo>
                  <a:cubicBezTo>
                    <a:pt x="19993" y="28353"/>
                    <a:pt x="20051" y="28368"/>
                    <a:pt x="20041" y="28368"/>
                  </a:cubicBezTo>
                  <a:cubicBezTo>
                    <a:pt x="20035" y="28368"/>
                    <a:pt x="20004" y="28362"/>
                    <a:pt x="19934" y="28347"/>
                  </a:cubicBezTo>
                  <a:close/>
                  <a:moveTo>
                    <a:pt x="16635" y="30502"/>
                  </a:moveTo>
                  <a:cubicBezTo>
                    <a:pt x="16616" y="30503"/>
                    <a:pt x="16594" y="30505"/>
                    <a:pt x="16569" y="30507"/>
                  </a:cubicBezTo>
                  <a:cubicBezTo>
                    <a:pt x="16591" y="30505"/>
                    <a:pt x="16613" y="30503"/>
                    <a:pt x="16635" y="30502"/>
                  </a:cubicBezTo>
                  <a:close/>
                  <a:moveTo>
                    <a:pt x="17235" y="30521"/>
                  </a:moveTo>
                  <a:cubicBezTo>
                    <a:pt x="17240" y="30522"/>
                    <a:pt x="17245" y="30523"/>
                    <a:pt x="17250" y="30524"/>
                  </a:cubicBezTo>
                  <a:cubicBezTo>
                    <a:pt x="17245" y="30523"/>
                    <a:pt x="17240" y="30522"/>
                    <a:pt x="17235" y="30521"/>
                  </a:cubicBezTo>
                  <a:close/>
                  <a:moveTo>
                    <a:pt x="15078" y="31260"/>
                  </a:moveTo>
                  <a:lnTo>
                    <a:pt x="15078" y="31260"/>
                  </a:lnTo>
                  <a:cubicBezTo>
                    <a:pt x="15069" y="31267"/>
                    <a:pt x="15059" y="31275"/>
                    <a:pt x="15047" y="31285"/>
                  </a:cubicBezTo>
                  <a:cubicBezTo>
                    <a:pt x="15058" y="31276"/>
                    <a:pt x="15068" y="31268"/>
                    <a:pt x="15078" y="31260"/>
                  </a:cubicBezTo>
                  <a:close/>
                  <a:moveTo>
                    <a:pt x="4329" y="31268"/>
                  </a:moveTo>
                  <a:lnTo>
                    <a:pt x="4329" y="31268"/>
                  </a:lnTo>
                  <a:cubicBezTo>
                    <a:pt x="4336" y="31277"/>
                    <a:pt x="4342" y="31285"/>
                    <a:pt x="4348" y="31292"/>
                  </a:cubicBezTo>
                  <a:lnTo>
                    <a:pt x="4348" y="31292"/>
                  </a:lnTo>
                  <a:cubicBezTo>
                    <a:pt x="4341" y="31284"/>
                    <a:pt x="4335" y="31276"/>
                    <a:pt x="4329" y="31268"/>
                  </a:cubicBezTo>
                  <a:close/>
                  <a:moveTo>
                    <a:pt x="18154" y="3079"/>
                  </a:moveTo>
                  <a:cubicBezTo>
                    <a:pt x="18319" y="3447"/>
                    <a:pt x="18418" y="3955"/>
                    <a:pt x="18535" y="4410"/>
                  </a:cubicBezTo>
                  <a:cubicBezTo>
                    <a:pt x="18757" y="5346"/>
                    <a:pt x="19011" y="6281"/>
                    <a:pt x="19264" y="7217"/>
                  </a:cubicBezTo>
                  <a:cubicBezTo>
                    <a:pt x="19772" y="9056"/>
                    <a:pt x="20326" y="10895"/>
                    <a:pt x="20786" y="12750"/>
                  </a:cubicBezTo>
                  <a:cubicBezTo>
                    <a:pt x="21579" y="16127"/>
                    <a:pt x="22023" y="19711"/>
                    <a:pt x="21516" y="23150"/>
                  </a:cubicBezTo>
                  <a:cubicBezTo>
                    <a:pt x="21372" y="24007"/>
                    <a:pt x="21182" y="24847"/>
                    <a:pt x="20929" y="25672"/>
                  </a:cubicBezTo>
                  <a:cubicBezTo>
                    <a:pt x="20738" y="26321"/>
                    <a:pt x="20469" y="27004"/>
                    <a:pt x="20294" y="27399"/>
                  </a:cubicBezTo>
                  <a:cubicBezTo>
                    <a:pt x="20168" y="27685"/>
                    <a:pt x="20009" y="27970"/>
                    <a:pt x="19835" y="28240"/>
                  </a:cubicBezTo>
                  <a:cubicBezTo>
                    <a:pt x="19820" y="28264"/>
                    <a:pt x="19807" y="28285"/>
                    <a:pt x="19797" y="28302"/>
                  </a:cubicBezTo>
                  <a:lnTo>
                    <a:pt x="19797" y="28302"/>
                  </a:lnTo>
                  <a:cubicBezTo>
                    <a:pt x="19776" y="28288"/>
                    <a:pt x="19743" y="28268"/>
                    <a:pt x="19692" y="28240"/>
                  </a:cubicBezTo>
                  <a:cubicBezTo>
                    <a:pt x="19264" y="28018"/>
                    <a:pt x="18852" y="27812"/>
                    <a:pt x="18423" y="27638"/>
                  </a:cubicBezTo>
                  <a:cubicBezTo>
                    <a:pt x="17910" y="27436"/>
                    <a:pt x="17403" y="27347"/>
                    <a:pt x="16907" y="27347"/>
                  </a:cubicBezTo>
                  <a:cubicBezTo>
                    <a:pt x="14832" y="27347"/>
                    <a:pt x="12947" y="28909"/>
                    <a:pt x="11527" y="30317"/>
                  </a:cubicBezTo>
                  <a:cubicBezTo>
                    <a:pt x="11130" y="30714"/>
                    <a:pt x="10735" y="31126"/>
                    <a:pt x="10322" y="31490"/>
                  </a:cubicBezTo>
                  <a:cubicBezTo>
                    <a:pt x="10227" y="31585"/>
                    <a:pt x="10116" y="31680"/>
                    <a:pt x="10005" y="31775"/>
                  </a:cubicBezTo>
                  <a:cubicBezTo>
                    <a:pt x="9993" y="31788"/>
                    <a:pt x="9793" y="31945"/>
                    <a:pt x="9795" y="31945"/>
                  </a:cubicBezTo>
                  <a:cubicBezTo>
                    <a:pt x="9796" y="31945"/>
                    <a:pt x="9823" y="31925"/>
                    <a:pt x="9894" y="31871"/>
                  </a:cubicBezTo>
                  <a:lnTo>
                    <a:pt x="9894" y="31871"/>
                  </a:lnTo>
                  <a:cubicBezTo>
                    <a:pt x="9656" y="32061"/>
                    <a:pt x="9386" y="32236"/>
                    <a:pt x="9117" y="32378"/>
                  </a:cubicBezTo>
                  <a:cubicBezTo>
                    <a:pt x="9043" y="32431"/>
                    <a:pt x="8969" y="32470"/>
                    <a:pt x="8890" y="32509"/>
                  </a:cubicBezTo>
                  <a:lnTo>
                    <a:pt x="8890" y="32509"/>
                  </a:lnTo>
                  <a:cubicBezTo>
                    <a:pt x="8898" y="32504"/>
                    <a:pt x="8901" y="32502"/>
                    <a:pt x="8900" y="32502"/>
                  </a:cubicBezTo>
                  <a:lnTo>
                    <a:pt x="8900" y="32502"/>
                  </a:lnTo>
                  <a:cubicBezTo>
                    <a:pt x="8890" y="32502"/>
                    <a:pt x="8690" y="32589"/>
                    <a:pt x="8657" y="32600"/>
                  </a:cubicBezTo>
                  <a:lnTo>
                    <a:pt x="8276" y="32695"/>
                  </a:lnTo>
                  <a:cubicBezTo>
                    <a:pt x="8264" y="32695"/>
                    <a:pt x="7963" y="32751"/>
                    <a:pt x="8021" y="32751"/>
                  </a:cubicBezTo>
                  <a:cubicBezTo>
                    <a:pt x="8032" y="32751"/>
                    <a:pt x="8058" y="32748"/>
                    <a:pt x="8103" y="32743"/>
                  </a:cubicBezTo>
                  <a:lnTo>
                    <a:pt x="8103" y="32743"/>
                  </a:lnTo>
                  <a:cubicBezTo>
                    <a:pt x="7828" y="32777"/>
                    <a:pt x="7609" y="32793"/>
                    <a:pt x="7415" y="32793"/>
                  </a:cubicBezTo>
                  <a:cubicBezTo>
                    <a:pt x="7060" y="32793"/>
                    <a:pt x="6791" y="32740"/>
                    <a:pt x="6422" y="32648"/>
                  </a:cubicBezTo>
                  <a:cubicBezTo>
                    <a:pt x="6279" y="32616"/>
                    <a:pt x="6152" y="32568"/>
                    <a:pt x="6010" y="32536"/>
                  </a:cubicBezTo>
                  <a:cubicBezTo>
                    <a:pt x="5988" y="32526"/>
                    <a:pt x="5780" y="32440"/>
                    <a:pt x="5753" y="32434"/>
                  </a:cubicBezTo>
                  <a:lnTo>
                    <a:pt x="5753" y="32434"/>
                  </a:lnTo>
                  <a:cubicBezTo>
                    <a:pt x="5554" y="32332"/>
                    <a:pt x="5355" y="32211"/>
                    <a:pt x="5169" y="32077"/>
                  </a:cubicBezTo>
                  <a:cubicBezTo>
                    <a:pt x="5148" y="32070"/>
                    <a:pt x="5071" y="32013"/>
                    <a:pt x="5015" y="31971"/>
                  </a:cubicBezTo>
                  <a:lnTo>
                    <a:pt x="5015" y="31971"/>
                  </a:lnTo>
                  <a:cubicBezTo>
                    <a:pt x="4934" y="31894"/>
                    <a:pt x="4854" y="31824"/>
                    <a:pt x="4773" y="31744"/>
                  </a:cubicBezTo>
                  <a:lnTo>
                    <a:pt x="4488" y="31458"/>
                  </a:lnTo>
                  <a:cubicBezTo>
                    <a:pt x="4463" y="31425"/>
                    <a:pt x="4433" y="31392"/>
                    <a:pt x="4404" y="31359"/>
                  </a:cubicBezTo>
                  <a:lnTo>
                    <a:pt x="4404" y="31359"/>
                  </a:lnTo>
                  <a:cubicBezTo>
                    <a:pt x="4393" y="31342"/>
                    <a:pt x="4373" y="31312"/>
                    <a:pt x="4344" y="31268"/>
                  </a:cubicBezTo>
                  <a:cubicBezTo>
                    <a:pt x="4186" y="31046"/>
                    <a:pt x="4059" y="30824"/>
                    <a:pt x="3949" y="30587"/>
                  </a:cubicBezTo>
                  <a:cubicBezTo>
                    <a:pt x="3928" y="30546"/>
                    <a:pt x="3913" y="30517"/>
                    <a:pt x="3903" y="30498"/>
                  </a:cubicBezTo>
                  <a:lnTo>
                    <a:pt x="3903" y="30498"/>
                  </a:lnTo>
                  <a:cubicBezTo>
                    <a:pt x="3902" y="30496"/>
                    <a:pt x="3901" y="30494"/>
                    <a:pt x="3900" y="30492"/>
                  </a:cubicBezTo>
                  <a:cubicBezTo>
                    <a:pt x="3854" y="30365"/>
                    <a:pt x="3822" y="30238"/>
                    <a:pt x="3774" y="30127"/>
                  </a:cubicBezTo>
                  <a:cubicBezTo>
                    <a:pt x="3742" y="30000"/>
                    <a:pt x="3710" y="29873"/>
                    <a:pt x="3695" y="29746"/>
                  </a:cubicBezTo>
                  <a:cubicBezTo>
                    <a:pt x="3686" y="29711"/>
                    <a:pt x="3663" y="29567"/>
                    <a:pt x="3652" y="29506"/>
                  </a:cubicBezTo>
                  <a:lnTo>
                    <a:pt x="3652" y="29506"/>
                  </a:lnTo>
                  <a:cubicBezTo>
                    <a:pt x="3632" y="29248"/>
                    <a:pt x="3636" y="28990"/>
                    <a:pt x="3663" y="28731"/>
                  </a:cubicBezTo>
                  <a:cubicBezTo>
                    <a:pt x="3664" y="28711"/>
                    <a:pt x="3664" y="28693"/>
                    <a:pt x="3665" y="28678"/>
                  </a:cubicBezTo>
                  <a:lnTo>
                    <a:pt x="3665" y="28678"/>
                  </a:lnTo>
                  <a:cubicBezTo>
                    <a:pt x="3669" y="28658"/>
                    <a:pt x="3673" y="28634"/>
                    <a:pt x="3679" y="28604"/>
                  </a:cubicBezTo>
                  <a:cubicBezTo>
                    <a:pt x="3695" y="28478"/>
                    <a:pt x="3727" y="28351"/>
                    <a:pt x="3758" y="28209"/>
                  </a:cubicBezTo>
                  <a:cubicBezTo>
                    <a:pt x="3790" y="28082"/>
                    <a:pt x="3837" y="27955"/>
                    <a:pt x="3885" y="27828"/>
                  </a:cubicBezTo>
                  <a:cubicBezTo>
                    <a:pt x="3894" y="27801"/>
                    <a:pt x="3901" y="27779"/>
                    <a:pt x="3907" y="27761"/>
                  </a:cubicBezTo>
                  <a:lnTo>
                    <a:pt x="3907" y="27761"/>
                  </a:lnTo>
                  <a:cubicBezTo>
                    <a:pt x="3918" y="27739"/>
                    <a:pt x="3931" y="27709"/>
                    <a:pt x="3949" y="27670"/>
                  </a:cubicBezTo>
                  <a:cubicBezTo>
                    <a:pt x="4076" y="27416"/>
                    <a:pt x="4234" y="27162"/>
                    <a:pt x="4393" y="26924"/>
                  </a:cubicBezTo>
                  <a:cubicBezTo>
                    <a:pt x="4401" y="26911"/>
                    <a:pt x="4409" y="26899"/>
                    <a:pt x="4417" y="26889"/>
                  </a:cubicBezTo>
                  <a:lnTo>
                    <a:pt x="4417" y="26889"/>
                  </a:lnTo>
                  <a:cubicBezTo>
                    <a:pt x="4424" y="26887"/>
                    <a:pt x="4455" y="26857"/>
                    <a:pt x="4535" y="26765"/>
                  </a:cubicBezTo>
                  <a:cubicBezTo>
                    <a:pt x="4630" y="26638"/>
                    <a:pt x="4741" y="26528"/>
                    <a:pt x="4852" y="26416"/>
                  </a:cubicBezTo>
                  <a:cubicBezTo>
                    <a:pt x="4898" y="26382"/>
                    <a:pt x="4936" y="26348"/>
                    <a:pt x="4977" y="26307"/>
                  </a:cubicBezTo>
                  <a:lnTo>
                    <a:pt x="4977" y="26307"/>
                  </a:lnTo>
                  <a:cubicBezTo>
                    <a:pt x="4978" y="26307"/>
                    <a:pt x="4978" y="26306"/>
                    <a:pt x="4979" y="26306"/>
                  </a:cubicBezTo>
                  <a:cubicBezTo>
                    <a:pt x="5122" y="26195"/>
                    <a:pt x="5280" y="26099"/>
                    <a:pt x="5439" y="26004"/>
                  </a:cubicBezTo>
                  <a:cubicBezTo>
                    <a:pt x="5820" y="25767"/>
                    <a:pt x="6215" y="25545"/>
                    <a:pt x="6612" y="25355"/>
                  </a:cubicBezTo>
                  <a:cubicBezTo>
                    <a:pt x="8325" y="24482"/>
                    <a:pt x="10147" y="23769"/>
                    <a:pt x="11701" y="22611"/>
                  </a:cubicBezTo>
                  <a:cubicBezTo>
                    <a:pt x="13350" y="21359"/>
                    <a:pt x="14618" y="19472"/>
                    <a:pt x="13762" y="17348"/>
                  </a:cubicBezTo>
                  <a:cubicBezTo>
                    <a:pt x="12796" y="14938"/>
                    <a:pt x="10449" y="13591"/>
                    <a:pt x="8689" y="11830"/>
                  </a:cubicBezTo>
                  <a:cubicBezTo>
                    <a:pt x="8529" y="11670"/>
                    <a:pt x="8380" y="11499"/>
                    <a:pt x="8233" y="11326"/>
                  </a:cubicBezTo>
                  <a:lnTo>
                    <a:pt x="8233" y="11326"/>
                  </a:lnTo>
                  <a:cubicBezTo>
                    <a:pt x="8210" y="11294"/>
                    <a:pt x="8097" y="11147"/>
                    <a:pt x="8086" y="11117"/>
                  </a:cubicBezTo>
                  <a:cubicBezTo>
                    <a:pt x="8008" y="11006"/>
                    <a:pt x="7944" y="10895"/>
                    <a:pt x="7881" y="10800"/>
                  </a:cubicBezTo>
                  <a:cubicBezTo>
                    <a:pt x="7865" y="10768"/>
                    <a:pt x="7816" y="10654"/>
                    <a:pt x="7790" y="10595"/>
                  </a:cubicBezTo>
                  <a:lnTo>
                    <a:pt x="7790" y="10595"/>
                  </a:lnTo>
                  <a:cubicBezTo>
                    <a:pt x="7763" y="10519"/>
                    <a:pt x="7738" y="10441"/>
                    <a:pt x="7706" y="10356"/>
                  </a:cubicBezTo>
                  <a:cubicBezTo>
                    <a:pt x="7698" y="10323"/>
                    <a:pt x="7677" y="10195"/>
                    <a:pt x="7665" y="10136"/>
                  </a:cubicBezTo>
                  <a:lnTo>
                    <a:pt x="7665" y="10136"/>
                  </a:lnTo>
                  <a:cubicBezTo>
                    <a:pt x="7660" y="10010"/>
                    <a:pt x="7663" y="9885"/>
                    <a:pt x="7674" y="9769"/>
                  </a:cubicBezTo>
                  <a:cubicBezTo>
                    <a:pt x="7675" y="9738"/>
                    <a:pt x="7676" y="9712"/>
                    <a:pt x="7676" y="9692"/>
                  </a:cubicBezTo>
                  <a:lnTo>
                    <a:pt x="7676" y="9692"/>
                  </a:lnTo>
                  <a:cubicBezTo>
                    <a:pt x="7680" y="9674"/>
                    <a:pt x="7685" y="9652"/>
                    <a:pt x="7690" y="9627"/>
                  </a:cubicBezTo>
                  <a:cubicBezTo>
                    <a:pt x="7722" y="9484"/>
                    <a:pt x="7769" y="9325"/>
                    <a:pt x="7817" y="9183"/>
                  </a:cubicBezTo>
                  <a:cubicBezTo>
                    <a:pt x="7832" y="9136"/>
                    <a:pt x="7842" y="9100"/>
                    <a:pt x="7849" y="9075"/>
                  </a:cubicBezTo>
                  <a:lnTo>
                    <a:pt x="7849" y="9075"/>
                  </a:lnTo>
                  <a:cubicBezTo>
                    <a:pt x="7863" y="9048"/>
                    <a:pt x="7884" y="9006"/>
                    <a:pt x="7912" y="8944"/>
                  </a:cubicBezTo>
                  <a:cubicBezTo>
                    <a:pt x="7991" y="8786"/>
                    <a:pt x="8071" y="8627"/>
                    <a:pt x="8166" y="8469"/>
                  </a:cubicBezTo>
                  <a:cubicBezTo>
                    <a:pt x="8578" y="7756"/>
                    <a:pt x="8895" y="7375"/>
                    <a:pt x="9450" y="6805"/>
                  </a:cubicBezTo>
                  <a:cubicBezTo>
                    <a:pt x="10481" y="5710"/>
                    <a:pt x="11669" y="4934"/>
                    <a:pt x="13049" y="4251"/>
                  </a:cubicBezTo>
                  <a:cubicBezTo>
                    <a:pt x="14238" y="3649"/>
                    <a:pt x="15792" y="3205"/>
                    <a:pt x="17013" y="3110"/>
                  </a:cubicBezTo>
                  <a:cubicBezTo>
                    <a:pt x="17298" y="3095"/>
                    <a:pt x="17584" y="3095"/>
                    <a:pt x="17884" y="3095"/>
                  </a:cubicBezTo>
                  <a:cubicBezTo>
                    <a:pt x="17895" y="3095"/>
                    <a:pt x="17905" y="3095"/>
                    <a:pt x="17915" y="3095"/>
                  </a:cubicBezTo>
                  <a:cubicBezTo>
                    <a:pt x="17998" y="3095"/>
                    <a:pt x="18078" y="3089"/>
                    <a:pt x="18154" y="3079"/>
                  </a:cubicBezTo>
                  <a:close/>
                  <a:moveTo>
                    <a:pt x="17658" y="0"/>
                  </a:moveTo>
                  <a:cubicBezTo>
                    <a:pt x="14516" y="0"/>
                    <a:pt x="11388" y="1284"/>
                    <a:pt x="8927" y="3158"/>
                  </a:cubicBezTo>
                  <a:cubicBezTo>
                    <a:pt x="6549" y="4981"/>
                    <a:pt x="4027" y="7835"/>
                    <a:pt x="4693" y="11069"/>
                  </a:cubicBezTo>
                  <a:cubicBezTo>
                    <a:pt x="5201" y="13542"/>
                    <a:pt x="7769" y="15049"/>
                    <a:pt x="9466" y="16666"/>
                  </a:cubicBezTo>
                  <a:cubicBezTo>
                    <a:pt x="9688" y="16857"/>
                    <a:pt x="9894" y="17079"/>
                    <a:pt x="10100" y="17301"/>
                  </a:cubicBezTo>
                  <a:cubicBezTo>
                    <a:pt x="10195" y="17396"/>
                    <a:pt x="10291" y="17506"/>
                    <a:pt x="10386" y="17618"/>
                  </a:cubicBezTo>
                  <a:cubicBezTo>
                    <a:pt x="10426" y="17665"/>
                    <a:pt x="10453" y="17695"/>
                    <a:pt x="10469" y="17713"/>
                  </a:cubicBezTo>
                  <a:lnTo>
                    <a:pt x="10469" y="17713"/>
                  </a:lnTo>
                  <a:cubicBezTo>
                    <a:pt x="10473" y="17718"/>
                    <a:pt x="10477" y="17723"/>
                    <a:pt x="10481" y="17728"/>
                  </a:cubicBezTo>
                  <a:cubicBezTo>
                    <a:pt x="10623" y="17918"/>
                    <a:pt x="10735" y="18125"/>
                    <a:pt x="10845" y="18347"/>
                  </a:cubicBezTo>
                  <a:cubicBezTo>
                    <a:pt x="10885" y="18452"/>
                    <a:pt x="10913" y="18557"/>
                    <a:pt x="10940" y="18661"/>
                  </a:cubicBezTo>
                  <a:lnTo>
                    <a:pt x="10940" y="18661"/>
                  </a:lnTo>
                  <a:cubicBezTo>
                    <a:pt x="10940" y="18662"/>
                    <a:pt x="10940" y="18663"/>
                    <a:pt x="10940" y="18664"/>
                  </a:cubicBezTo>
                  <a:lnTo>
                    <a:pt x="10940" y="18838"/>
                  </a:lnTo>
                  <a:cubicBezTo>
                    <a:pt x="10929" y="18910"/>
                    <a:pt x="10908" y="18973"/>
                    <a:pt x="10891" y="19033"/>
                  </a:cubicBezTo>
                  <a:lnTo>
                    <a:pt x="10891" y="19033"/>
                  </a:lnTo>
                  <a:cubicBezTo>
                    <a:pt x="10859" y="19112"/>
                    <a:pt x="10812" y="19188"/>
                    <a:pt x="10766" y="19250"/>
                  </a:cubicBezTo>
                  <a:cubicBezTo>
                    <a:pt x="10745" y="19285"/>
                    <a:pt x="10724" y="19320"/>
                    <a:pt x="10703" y="19354"/>
                  </a:cubicBezTo>
                  <a:lnTo>
                    <a:pt x="10703" y="19354"/>
                  </a:lnTo>
                  <a:cubicBezTo>
                    <a:pt x="10658" y="19408"/>
                    <a:pt x="10593" y="19487"/>
                    <a:pt x="10560" y="19520"/>
                  </a:cubicBezTo>
                  <a:cubicBezTo>
                    <a:pt x="10433" y="19662"/>
                    <a:pt x="10291" y="19789"/>
                    <a:pt x="10147" y="19916"/>
                  </a:cubicBezTo>
                  <a:cubicBezTo>
                    <a:pt x="10139" y="19925"/>
                    <a:pt x="10126" y="19936"/>
                    <a:pt x="10111" y="19949"/>
                  </a:cubicBezTo>
                  <a:lnTo>
                    <a:pt x="10111" y="19949"/>
                  </a:lnTo>
                  <a:cubicBezTo>
                    <a:pt x="10117" y="19944"/>
                    <a:pt x="10125" y="19938"/>
                    <a:pt x="10132" y="19932"/>
                  </a:cubicBezTo>
                  <a:lnTo>
                    <a:pt x="10132" y="19932"/>
                  </a:lnTo>
                  <a:cubicBezTo>
                    <a:pt x="10123" y="19940"/>
                    <a:pt x="10114" y="19947"/>
                    <a:pt x="10104" y="19954"/>
                  </a:cubicBezTo>
                  <a:lnTo>
                    <a:pt x="10104" y="19954"/>
                  </a:lnTo>
                  <a:cubicBezTo>
                    <a:pt x="10106" y="19952"/>
                    <a:pt x="10108" y="19951"/>
                    <a:pt x="10111" y="19949"/>
                  </a:cubicBezTo>
                  <a:lnTo>
                    <a:pt x="10111" y="19949"/>
                  </a:lnTo>
                  <a:cubicBezTo>
                    <a:pt x="10095" y="19961"/>
                    <a:pt x="10080" y="19972"/>
                    <a:pt x="10068" y="19982"/>
                  </a:cubicBezTo>
                  <a:lnTo>
                    <a:pt x="10068" y="19982"/>
                  </a:lnTo>
                  <a:cubicBezTo>
                    <a:pt x="10080" y="19972"/>
                    <a:pt x="10092" y="19963"/>
                    <a:pt x="10104" y="19954"/>
                  </a:cubicBezTo>
                  <a:lnTo>
                    <a:pt x="10104" y="19954"/>
                  </a:lnTo>
                  <a:cubicBezTo>
                    <a:pt x="10050" y="19999"/>
                    <a:pt x="9975" y="20056"/>
                    <a:pt x="9973" y="20056"/>
                  </a:cubicBezTo>
                  <a:cubicBezTo>
                    <a:pt x="9972" y="20056"/>
                    <a:pt x="9997" y="20036"/>
                    <a:pt x="10068" y="19982"/>
                  </a:cubicBezTo>
                  <a:lnTo>
                    <a:pt x="10068" y="19982"/>
                  </a:lnTo>
                  <a:cubicBezTo>
                    <a:pt x="10004" y="20029"/>
                    <a:pt x="9937" y="20076"/>
                    <a:pt x="9878" y="20123"/>
                  </a:cubicBezTo>
                  <a:cubicBezTo>
                    <a:pt x="9481" y="20408"/>
                    <a:pt x="9054" y="20662"/>
                    <a:pt x="8625" y="20899"/>
                  </a:cubicBezTo>
                  <a:cubicBezTo>
                    <a:pt x="7769" y="21375"/>
                    <a:pt x="6866" y="21787"/>
                    <a:pt x="5962" y="22216"/>
                  </a:cubicBezTo>
                  <a:cubicBezTo>
                    <a:pt x="4091" y="23119"/>
                    <a:pt x="2363" y="24086"/>
                    <a:pt x="1332" y="25989"/>
                  </a:cubicBezTo>
                  <a:cubicBezTo>
                    <a:pt x="0" y="28446"/>
                    <a:pt x="461" y="31300"/>
                    <a:pt x="2141" y="33456"/>
                  </a:cubicBezTo>
                  <a:cubicBezTo>
                    <a:pt x="3371" y="35040"/>
                    <a:pt x="5437" y="35875"/>
                    <a:pt x="7461" y="35875"/>
                  </a:cubicBezTo>
                  <a:cubicBezTo>
                    <a:pt x="8151" y="35875"/>
                    <a:pt x="8836" y="35778"/>
                    <a:pt x="9481" y="35581"/>
                  </a:cubicBezTo>
                  <a:cubicBezTo>
                    <a:pt x="10735" y="35200"/>
                    <a:pt x="11781" y="34376"/>
                    <a:pt x="12716" y="33504"/>
                  </a:cubicBezTo>
                  <a:cubicBezTo>
                    <a:pt x="13128" y="33124"/>
                    <a:pt x="13525" y="32711"/>
                    <a:pt x="13921" y="32314"/>
                  </a:cubicBezTo>
                  <a:cubicBezTo>
                    <a:pt x="14127" y="32124"/>
                    <a:pt x="14318" y="31934"/>
                    <a:pt x="14523" y="31744"/>
                  </a:cubicBezTo>
                  <a:cubicBezTo>
                    <a:pt x="14635" y="31649"/>
                    <a:pt x="14730" y="31553"/>
                    <a:pt x="14825" y="31458"/>
                  </a:cubicBezTo>
                  <a:cubicBezTo>
                    <a:pt x="14861" y="31434"/>
                    <a:pt x="15135" y="31219"/>
                    <a:pt x="15133" y="31219"/>
                  </a:cubicBezTo>
                  <a:lnTo>
                    <a:pt x="15133" y="31219"/>
                  </a:lnTo>
                  <a:cubicBezTo>
                    <a:pt x="15133" y="31219"/>
                    <a:pt x="15132" y="31220"/>
                    <a:pt x="15131" y="31221"/>
                  </a:cubicBezTo>
                  <a:lnTo>
                    <a:pt x="15131" y="31221"/>
                  </a:lnTo>
                  <a:cubicBezTo>
                    <a:pt x="15309" y="31087"/>
                    <a:pt x="15490" y="30965"/>
                    <a:pt x="15681" y="30856"/>
                  </a:cubicBezTo>
                  <a:cubicBezTo>
                    <a:pt x="15790" y="30793"/>
                    <a:pt x="15915" y="30731"/>
                    <a:pt x="16025" y="30668"/>
                  </a:cubicBezTo>
                  <a:lnTo>
                    <a:pt x="16025" y="30668"/>
                  </a:lnTo>
                  <a:cubicBezTo>
                    <a:pt x="16046" y="30662"/>
                    <a:pt x="16078" y="30651"/>
                    <a:pt x="16125" y="30634"/>
                  </a:cubicBezTo>
                  <a:cubicBezTo>
                    <a:pt x="16236" y="30602"/>
                    <a:pt x="16362" y="30570"/>
                    <a:pt x="16489" y="30539"/>
                  </a:cubicBezTo>
                  <a:cubicBezTo>
                    <a:pt x="16527" y="30530"/>
                    <a:pt x="16687" y="30509"/>
                    <a:pt x="16729" y="30500"/>
                  </a:cubicBezTo>
                  <a:lnTo>
                    <a:pt x="16729" y="30500"/>
                  </a:lnTo>
                  <a:cubicBezTo>
                    <a:pt x="16810" y="30501"/>
                    <a:pt x="16887" y="30507"/>
                    <a:pt x="16965" y="30507"/>
                  </a:cubicBezTo>
                  <a:cubicBezTo>
                    <a:pt x="17013" y="30507"/>
                    <a:pt x="17062" y="30507"/>
                    <a:pt x="17110" y="30509"/>
                  </a:cubicBezTo>
                  <a:lnTo>
                    <a:pt x="17110" y="30509"/>
                  </a:lnTo>
                  <a:cubicBezTo>
                    <a:pt x="17121" y="30514"/>
                    <a:pt x="17167" y="30525"/>
                    <a:pt x="17250" y="30539"/>
                  </a:cubicBezTo>
                  <a:cubicBezTo>
                    <a:pt x="17599" y="30602"/>
                    <a:pt x="17631" y="30650"/>
                    <a:pt x="17980" y="30841"/>
                  </a:cubicBezTo>
                  <a:cubicBezTo>
                    <a:pt x="18328" y="31031"/>
                    <a:pt x="18694" y="31189"/>
                    <a:pt x="19058" y="31316"/>
                  </a:cubicBezTo>
                  <a:cubicBezTo>
                    <a:pt x="19317" y="31404"/>
                    <a:pt x="19579" y="31444"/>
                    <a:pt x="19838" y="31444"/>
                  </a:cubicBezTo>
                  <a:cubicBezTo>
                    <a:pt x="20559" y="31444"/>
                    <a:pt x="21256" y="31132"/>
                    <a:pt x="21816" y="30666"/>
                  </a:cubicBezTo>
                  <a:cubicBezTo>
                    <a:pt x="22863" y="29794"/>
                    <a:pt x="23370" y="28161"/>
                    <a:pt x="23799" y="26909"/>
                  </a:cubicBezTo>
                  <a:cubicBezTo>
                    <a:pt x="24401" y="25148"/>
                    <a:pt x="24670" y="23262"/>
                    <a:pt x="24782" y="21406"/>
                  </a:cubicBezTo>
                  <a:cubicBezTo>
                    <a:pt x="24987" y="17728"/>
                    <a:pt x="24321" y="14018"/>
                    <a:pt x="23402" y="10451"/>
                  </a:cubicBezTo>
                  <a:cubicBezTo>
                    <a:pt x="22943" y="8707"/>
                    <a:pt x="22404" y="6995"/>
                    <a:pt x="21943" y="5234"/>
                  </a:cubicBezTo>
                  <a:cubicBezTo>
                    <a:pt x="21516" y="3634"/>
                    <a:pt x="21309" y="1826"/>
                    <a:pt x="20136" y="558"/>
                  </a:cubicBezTo>
                  <a:cubicBezTo>
                    <a:pt x="19821" y="213"/>
                    <a:pt x="19459" y="68"/>
                    <a:pt x="19108" y="68"/>
                  </a:cubicBezTo>
                  <a:cubicBezTo>
                    <a:pt x="18930" y="68"/>
                    <a:pt x="18754" y="105"/>
                    <a:pt x="18589" y="172"/>
                  </a:cubicBezTo>
                  <a:lnTo>
                    <a:pt x="18589" y="172"/>
                  </a:lnTo>
                  <a:cubicBezTo>
                    <a:pt x="18391" y="69"/>
                    <a:pt x="18156" y="7"/>
                    <a:pt x="17884" y="2"/>
                  </a:cubicBezTo>
                  <a:cubicBezTo>
                    <a:pt x="17809" y="1"/>
                    <a:pt x="17734" y="0"/>
                    <a:pt x="17658" y="0"/>
                  </a:cubicBez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27"/>
            <p:cNvSpPr/>
            <p:nvPr/>
          </p:nvSpPr>
          <p:spPr>
            <a:xfrm>
              <a:off x="-209824" y="3693999"/>
              <a:ext cx="1247811" cy="1632478"/>
            </a:xfrm>
            <a:custGeom>
              <a:rect b="b" l="l" r="r" t="t"/>
              <a:pathLst>
                <a:path extrusionOk="0" h="37380" w="28572">
                  <a:moveTo>
                    <a:pt x="16724" y="3132"/>
                  </a:moveTo>
                  <a:cubicBezTo>
                    <a:pt x="16709" y="3134"/>
                    <a:pt x="16694" y="3137"/>
                    <a:pt x="16679" y="3139"/>
                  </a:cubicBezTo>
                  <a:lnTo>
                    <a:pt x="16679" y="3139"/>
                  </a:lnTo>
                  <a:cubicBezTo>
                    <a:pt x="16693" y="3137"/>
                    <a:pt x="16708" y="3135"/>
                    <a:pt x="16724" y="3132"/>
                  </a:cubicBezTo>
                  <a:close/>
                  <a:moveTo>
                    <a:pt x="17235" y="3355"/>
                  </a:moveTo>
                  <a:cubicBezTo>
                    <a:pt x="17233" y="3376"/>
                    <a:pt x="17231" y="3397"/>
                    <a:pt x="17228" y="3418"/>
                  </a:cubicBezTo>
                  <a:lnTo>
                    <a:pt x="17228" y="3418"/>
                  </a:lnTo>
                  <a:cubicBezTo>
                    <a:pt x="17227" y="3416"/>
                    <a:pt x="17227" y="3414"/>
                    <a:pt x="17227" y="3412"/>
                  </a:cubicBezTo>
                  <a:lnTo>
                    <a:pt x="17227" y="3412"/>
                  </a:lnTo>
                  <a:cubicBezTo>
                    <a:pt x="17229" y="3395"/>
                    <a:pt x="17232" y="3376"/>
                    <a:pt x="17235" y="3355"/>
                  </a:cubicBezTo>
                  <a:close/>
                  <a:moveTo>
                    <a:pt x="17226" y="3417"/>
                  </a:moveTo>
                  <a:cubicBezTo>
                    <a:pt x="17227" y="3418"/>
                    <a:pt x="17227" y="3420"/>
                    <a:pt x="17227" y="3421"/>
                  </a:cubicBezTo>
                  <a:lnTo>
                    <a:pt x="17227" y="3421"/>
                  </a:lnTo>
                  <a:cubicBezTo>
                    <a:pt x="17225" y="3436"/>
                    <a:pt x="17222" y="3451"/>
                    <a:pt x="17219" y="3465"/>
                  </a:cubicBezTo>
                  <a:lnTo>
                    <a:pt x="17219" y="3465"/>
                  </a:lnTo>
                  <a:cubicBezTo>
                    <a:pt x="17221" y="3450"/>
                    <a:pt x="17224" y="3434"/>
                    <a:pt x="17226" y="3417"/>
                  </a:cubicBezTo>
                  <a:close/>
                  <a:moveTo>
                    <a:pt x="17125" y="3814"/>
                  </a:moveTo>
                  <a:cubicBezTo>
                    <a:pt x="17116" y="3838"/>
                    <a:pt x="17106" y="3861"/>
                    <a:pt x="17097" y="3883"/>
                  </a:cubicBezTo>
                  <a:lnTo>
                    <a:pt x="17097" y="3883"/>
                  </a:lnTo>
                  <a:cubicBezTo>
                    <a:pt x="17105" y="3863"/>
                    <a:pt x="17114" y="3840"/>
                    <a:pt x="17125" y="3814"/>
                  </a:cubicBezTo>
                  <a:close/>
                  <a:moveTo>
                    <a:pt x="17070" y="3949"/>
                  </a:moveTo>
                  <a:cubicBezTo>
                    <a:pt x="17051" y="3996"/>
                    <a:pt x="17034" y="4038"/>
                    <a:pt x="17034" y="4038"/>
                  </a:cubicBezTo>
                  <a:cubicBezTo>
                    <a:pt x="17034" y="4038"/>
                    <a:pt x="17044" y="4014"/>
                    <a:pt x="17070" y="3949"/>
                  </a:cubicBezTo>
                  <a:close/>
                  <a:moveTo>
                    <a:pt x="23729" y="11082"/>
                  </a:moveTo>
                  <a:cubicBezTo>
                    <a:pt x="23729" y="11083"/>
                    <a:pt x="23729" y="11083"/>
                    <a:pt x="23729" y="11083"/>
                  </a:cubicBezTo>
                  <a:lnTo>
                    <a:pt x="23729" y="11083"/>
                  </a:lnTo>
                  <a:cubicBezTo>
                    <a:pt x="23705" y="11087"/>
                    <a:pt x="23683" y="11091"/>
                    <a:pt x="23664" y="11094"/>
                  </a:cubicBezTo>
                  <a:lnTo>
                    <a:pt x="23664" y="11094"/>
                  </a:lnTo>
                  <a:cubicBezTo>
                    <a:pt x="23685" y="11090"/>
                    <a:pt x="23707" y="11086"/>
                    <a:pt x="23729" y="11082"/>
                  </a:cubicBezTo>
                  <a:close/>
                  <a:moveTo>
                    <a:pt x="24048" y="11324"/>
                  </a:moveTo>
                  <a:cubicBezTo>
                    <a:pt x="24048" y="11331"/>
                    <a:pt x="24047" y="11339"/>
                    <a:pt x="24046" y="11347"/>
                  </a:cubicBezTo>
                  <a:lnTo>
                    <a:pt x="24046" y="11347"/>
                  </a:lnTo>
                  <a:cubicBezTo>
                    <a:pt x="24046" y="11347"/>
                    <a:pt x="24046" y="11348"/>
                    <a:pt x="24045" y="11348"/>
                  </a:cubicBezTo>
                  <a:lnTo>
                    <a:pt x="24045" y="11348"/>
                  </a:lnTo>
                  <a:cubicBezTo>
                    <a:pt x="24046" y="11340"/>
                    <a:pt x="24047" y="11332"/>
                    <a:pt x="24048" y="11324"/>
                  </a:cubicBezTo>
                  <a:close/>
                  <a:moveTo>
                    <a:pt x="24045" y="11360"/>
                  </a:moveTo>
                  <a:cubicBezTo>
                    <a:pt x="24044" y="11382"/>
                    <a:pt x="24041" y="11403"/>
                    <a:pt x="24037" y="11425"/>
                  </a:cubicBezTo>
                  <a:cubicBezTo>
                    <a:pt x="24040" y="11404"/>
                    <a:pt x="24042" y="11384"/>
                    <a:pt x="24043" y="11366"/>
                  </a:cubicBezTo>
                  <a:lnTo>
                    <a:pt x="24043" y="11366"/>
                  </a:lnTo>
                  <a:cubicBezTo>
                    <a:pt x="24044" y="11364"/>
                    <a:pt x="24045" y="11362"/>
                    <a:pt x="24045" y="11360"/>
                  </a:cubicBezTo>
                  <a:close/>
                  <a:moveTo>
                    <a:pt x="23541" y="12196"/>
                  </a:moveTo>
                  <a:cubicBezTo>
                    <a:pt x="23538" y="12203"/>
                    <a:pt x="23534" y="12210"/>
                    <a:pt x="23530" y="12217"/>
                  </a:cubicBezTo>
                  <a:cubicBezTo>
                    <a:pt x="23499" y="12257"/>
                    <a:pt x="23486" y="12272"/>
                    <a:pt x="23486" y="12272"/>
                  </a:cubicBezTo>
                  <a:cubicBezTo>
                    <a:pt x="23485" y="12272"/>
                    <a:pt x="23511" y="12237"/>
                    <a:pt x="23541" y="12196"/>
                  </a:cubicBezTo>
                  <a:close/>
                  <a:moveTo>
                    <a:pt x="8651" y="17227"/>
                  </a:moveTo>
                  <a:lnTo>
                    <a:pt x="8651" y="17227"/>
                  </a:lnTo>
                  <a:cubicBezTo>
                    <a:pt x="8653" y="17250"/>
                    <a:pt x="8655" y="17276"/>
                    <a:pt x="8658" y="17307"/>
                  </a:cubicBezTo>
                  <a:cubicBezTo>
                    <a:pt x="8654" y="17280"/>
                    <a:pt x="8652" y="17253"/>
                    <a:pt x="8651" y="17227"/>
                  </a:cubicBezTo>
                  <a:close/>
                  <a:moveTo>
                    <a:pt x="24481" y="26455"/>
                  </a:moveTo>
                  <a:cubicBezTo>
                    <a:pt x="24473" y="26475"/>
                    <a:pt x="24464" y="26497"/>
                    <a:pt x="24454" y="26519"/>
                  </a:cubicBezTo>
                  <a:lnTo>
                    <a:pt x="24454" y="26519"/>
                  </a:lnTo>
                  <a:cubicBezTo>
                    <a:pt x="24462" y="26499"/>
                    <a:pt x="24471" y="26478"/>
                    <a:pt x="24481" y="26455"/>
                  </a:cubicBezTo>
                  <a:close/>
                  <a:moveTo>
                    <a:pt x="20977" y="27819"/>
                  </a:moveTo>
                  <a:lnTo>
                    <a:pt x="20977" y="27819"/>
                  </a:lnTo>
                  <a:cubicBezTo>
                    <a:pt x="20942" y="27833"/>
                    <a:pt x="20907" y="27847"/>
                    <a:pt x="20873" y="27862"/>
                  </a:cubicBezTo>
                  <a:lnTo>
                    <a:pt x="20873" y="27862"/>
                  </a:lnTo>
                  <a:cubicBezTo>
                    <a:pt x="20890" y="27854"/>
                    <a:pt x="20924" y="27841"/>
                    <a:pt x="20977" y="27819"/>
                  </a:cubicBezTo>
                  <a:close/>
                  <a:moveTo>
                    <a:pt x="16936" y="0"/>
                  </a:moveTo>
                  <a:cubicBezTo>
                    <a:pt x="15577" y="0"/>
                    <a:pt x="14147" y="653"/>
                    <a:pt x="13018" y="1199"/>
                  </a:cubicBezTo>
                  <a:cubicBezTo>
                    <a:pt x="10307" y="2514"/>
                    <a:pt x="7834" y="4370"/>
                    <a:pt x="5471" y="6224"/>
                  </a:cubicBezTo>
                  <a:cubicBezTo>
                    <a:pt x="3807" y="7524"/>
                    <a:pt x="1999" y="8888"/>
                    <a:pt x="651" y="10522"/>
                  </a:cubicBezTo>
                  <a:cubicBezTo>
                    <a:pt x="112" y="11171"/>
                    <a:pt x="0" y="12075"/>
                    <a:pt x="651" y="12710"/>
                  </a:cubicBezTo>
                  <a:cubicBezTo>
                    <a:pt x="933" y="12999"/>
                    <a:pt x="1370" y="13168"/>
                    <a:pt x="1801" y="13168"/>
                  </a:cubicBezTo>
                  <a:cubicBezTo>
                    <a:pt x="2194" y="13168"/>
                    <a:pt x="2582" y="13027"/>
                    <a:pt x="2839" y="12710"/>
                  </a:cubicBezTo>
                  <a:cubicBezTo>
                    <a:pt x="3680" y="11678"/>
                    <a:pt x="4758" y="10807"/>
                    <a:pt x="5773" y="9951"/>
                  </a:cubicBezTo>
                  <a:cubicBezTo>
                    <a:pt x="6137" y="9649"/>
                    <a:pt x="6502" y="9348"/>
                    <a:pt x="6883" y="9046"/>
                  </a:cubicBezTo>
                  <a:cubicBezTo>
                    <a:pt x="7073" y="8888"/>
                    <a:pt x="7263" y="8729"/>
                    <a:pt x="7469" y="8571"/>
                  </a:cubicBezTo>
                  <a:lnTo>
                    <a:pt x="7754" y="8334"/>
                  </a:lnTo>
                  <a:cubicBezTo>
                    <a:pt x="7802" y="8309"/>
                    <a:pt x="8062" y="8102"/>
                    <a:pt x="8058" y="8102"/>
                  </a:cubicBezTo>
                  <a:cubicBezTo>
                    <a:pt x="8057" y="8102"/>
                    <a:pt x="8056" y="8102"/>
                    <a:pt x="8055" y="8103"/>
                  </a:cubicBezTo>
                  <a:lnTo>
                    <a:pt x="8055" y="8103"/>
                  </a:lnTo>
                  <a:cubicBezTo>
                    <a:pt x="8897" y="7462"/>
                    <a:pt x="9769" y="6836"/>
                    <a:pt x="10639" y="6224"/>
                  </a:cubicBezTo>
                  <a:cubicBezTo>
                    <a:pt x="11527" y="5622"/>
                    <a:pt x="12415" y="5051"/>
                    <a:pt x="13351" y="4528"/>
                  </a:cubicBezTo>
                  <a:cubicBezTo>
                    <a:pt x="13764" y="4290"/>
                    <a:pt x="14176" y="4085"/>
                    <a:pt x="14588" y="3878"/>
                  </a:cubicBezTo>
                  <a:cubicBezTo>
                    <a:pt x="14778" y="3783"/>
                    <a:pt x="14984" y="3687"/>
                    <a:pt x="15174" y="3592"/>
                  </a:cubicBezTo>
                  <a:cubicBezTo>
                    <a:pt x="15244" y="3562"/>
                    <a:pt x="15271" y="3551"/>
                    <a:pt x="15272" y="3551"/>
                  </a:cubicBezTo>
                  <a:cubicBezTo>
                    <a:pt x="15276" y="3551"/>
                    <a:pt x="15090" y="3634"/>
                    <a:pt x="15092" y="3634"/>
                  </a:cubicBezTo>
                  <a:cubicBezTo>
                    <a:pt x="15093" y="3634"/>
                    <a:pt x="15120" y="3623"/>
                    <a:pt x="15190" y="3592"/>
                  </a:cubicBezTo>
                  <a:cubicBezTo>
                    <a:pt x="15317" y="3545"/>
                    <a:pt x="15428" y="3497"/>
                    <a:pt x="15554" y="3450"/>
                  </a:cubicBezTo>
                  <a:cubicBezTo>
                    <a:pt x="15888" y="3339"/>
                    <a:pt x="16237" y="3228"/>
                    <a:pt x="16586" y="3165"/>
                  </a:cubicBezTo>
                  <a:cubicBezTo>
                    <a:pt x="16617" y="3152"/>
                    <a:pt x="16648" y="3145"/>
                    <a:pt x="16679" y="3139"/>
                  </a:cubicBezTo>
                  <a:lnTo>
                    <a:pt x="16679" y="3139"/>
                  </a:lnTo>
                  <a:cubicBezTo>
                    <a:pt x="16573" y="3156"/>
                    <a:pt x="16534" y="3162"/>
                    <a:pt x="16531" y="3162"/>
                  </a:cubicBezTo>
                  <a:cubicBezTo>
                    <a:pt x="16527" y="3162"/>
                    <a:pt x="16648" y="3142"/>
                    <a:pt x="16713" y="3133"/>
                  </a:cubicBezTo>
                  <a:cubicBezTo>
                    <a:pt x="16717" y="3133"/>
                    <a:pt x="16722" y="3132"/>
                    <a:pt x="16727" y="3132"/>
                  </a:cubicBezTo>
                  <a:lnTo>
                    <a:pt x="16727" y="3132"/>
                  </a:lnTo>
                  <a:cubicBezTo>
                    <a:pt x="16726" y="3132"/>
                    <a:pt x="16725" y="3132"/>
                    <a:pt x="16724" y="3132"/>
                  </a:cubicBezTo>
                  <a:lnTo>
                    <a:pt x="16724" y="3132"/>
                  </a:lnTo>
                  <a:cubicBezTo>
                    <a:pt x="16726" y="3132"/>
                    <a:pt x="16727" y="3132"/>
                    <a:pt x="16729" y="3132"/>
                  </a:cubicBezTo>
                  <a:lnTo>
                    <a:pt x="16729" y="3132"/>
                  </a:lnTo>
                  <a:cubicBezTo>
                    <a:pt x="16803" y="3124"/>
                    <a:pt x="16880" y="3121"/>
                    <a:pt x="16958" y="3121"/>
                  </a:cubicBezTo>
                  <a:cubicBezTo>
                    <a:pt x="17003" y="3121"/>
                    <a:pt x="17049" y="3122"/>
                    <a:pt x="17094" y="3125"/>
                  </a:cubicBezTo>
                  <a:lnTo>
                    <a:pt x="17094" y="3125"/>
                  </a:lnTo>
                  <a:cubicBezTo>
                    <a:pt x="17104" y="3127"/>
                    <a:pt x="17115" y="3131"/>
                    <a:pt x="17126" y="3134"/>
                  </a:cubicBezTo>
                  <a:lnTo>
                    <a:pt x="17126" y="3134"/>
                  </a:lnTo>
                  <a:cubicBezTo>
                    <a:pt x="17147" y="3161"/>
                    <a:pt x="17174" y="3208"/>
                    <a:pt x="17197" y="3251"/>
                  </a:cubicBezTo>
                  <a:lnTo>
                    <a:pt x="17197" y="3251"/>
                  </a:lnTo>
                  <a:cubicBezTo>
                    <a:pt x="17200" y="3267"/>
                    <a:pt x="17203" y="3283"/>
                    <a:pt x="17206" y="3298"/>
                  </a:cubicBezTo>
                  <a:lnTo>
                    <a:pt x="17206" y="3298"/>
                  </a:lnTo>
                  <a:cubicBezTo>
                    <a:pt x="17206" y="3391"/>
                    <a:pt x="17197" y="3510"/>
                    <a:pt x="17195" y="3567"/>
                  </a:cubicBezTo>
                  <a:lnTo>
                    <a:pt x="17195" y="3567"/>
                  </a:lnTo>
                  <a:cubicBezTo>
                    <a:pt x="17169" y="3662"/>
                    <a:pt x="17136" y="3754"/>
                    <a:pt x="17108" y="3846"/>
                  </a:cubicBezTo>
                  <a:cubicBezTo>
                    <a:pt x="17103" y="3862"/>
                    <a:pt x="17095" y="3884"/>
                    <a:pt x="17086" y="3908"/>
                  </a:cubicBezTo>
                  <a:lnTo>
                    <a:pt x="17086" y="3908"/>
                  </a:lnTo>
                  <a:cubicBezTo>
                    <a:pt x="17046" y="3997"/>
                    <a:pt x="17001" y="4081"/>
                    <a:pt x="16966" y="4163"/>
                  </a:cubicBezTo>
                  <a:cubicBezTo>
                    <a:pt x="16871" y="4338"/>
                    <a:pt x="16759" y="4512"/>
                    <a:pt x="16649" y="4687"/>
                  </a:cubicBezTo>
                  <a:cubicBezTo>
                    <a:pt x="16600" y="4761"/>
                    <a:pt x="16340" y="5103"/>
                    <a:pt x="16346" y="5103"/>
                  </a:cubicBezTo>
                  <a:cubicBezTo>
                    <a:pt x="16347" y="5103"/>
                    <a:pt x="16371" y="5075"/>
                    <a:pt x="16427" y="5004"/>
                  </a:cubicBezTo>
                  <a:lnTo>
                    <a:pt x="16427" y="5004"/>
                  </a:lnTo>
                  <a:cubicBezTo>
                    <a:pt x="16110" y="5416"/>
                    <a:pt x="15745" y="5812"/>
                    <a:pt x="15381" y="6193"/>
                  </a:cubicBezTo>
                  <a:cubicBezTo>
                    <a:pt x="13827" y="7810"/>
                    <a:pt x="12051" y="9205"/>
                    <a:pt x="10307" y="10617"/>
                  </a:cubicBezTo>
                  <a:cubicBezTo>
                    <a:pt x="9593" y="11203"/>
                    <a:pt x="8880" y="11773"/>
                    <a:pt x="8198" y="12392"/>
                  </a:cubicBezTo>
                  <a:cubicBezTo>
                    <a:pt x="7295" y="13232"/>
                    <a:pt x="6834" y="13835"/>
                    <a:pt x="6217" y="14913"/>
                  </a:cubicBezTo>
                  <a:cubicBezTo>
                    <a:pt x="5614" y="16007"/>
                    <a:pt x="5170" y="17608"/>
                    <a:pt x="6010" y="18718"/>
                  </a:cubicBezTo>
                  <a:cubicBezTo>
                    <a:pt x="6704" y="19635"/>
                    <a:pt x="7680" y="19962"/>
                    <a:pt x="8731" y="19962"/>
                  </a:cubicBezTo>
                  <a:cubicBezTo>
                    <a:pt x="9025" y="19962"/>
                    <a:pt x="9324" y="19936"/>
                    <a:pt x="9625" y="19891"/>
                  </a:cubicBezTo>
                  <a:cubicBezTo>
                    <a:pt x="11829" y="19574"/>
                    <a:pt x="13510" y="18179"/>
                    <a:pt x="15142" y="16800"/>
                  </a:cubicBezTo>
                  <a:cubicBezTo>
                    <a:pt x="15967" y="16102"/>
                    <a:pt x="16791" y="15420"/>
                    <a:pt x="17632" y="14754"/>
                  </a:cubicBezTo>
                  <a:cubicBezTo>
                    <a:pt x="18186" y="14295"/>
                    <a:pt x="18298" y="14215"/>
                    <a:pt x="18774" y="13866"/>
                  </a:cubicBezTo>
                  <a:cubicBezTo>
                    <a:pt x="19249" y="13502"/>
                    <a:pt x="19757" y="13137"/>
                    <a:pt x="20247" y="12805"/>
                  </a:cubicBezTo>
                  <a:cubicBezTo>
                    <a:pt x="20691" y="12503"/>
                    <a:pt x="21135" y="12234"/>
                    <a:pt x="21596" y="11964"/>
                  </a:cubicBezTo>
                  <a:cubicBezTo>
                    <a:pt x="21801" y="11837"/>
                    <a:pt x="22008" y="11727"/>
                    <a:pt x="22230" y="11615"/>
                  </a:cubicBezTo>
                  <a:cubicBezTo>
                    <a:pt x="22325" y="11568"/>
                    <a:pt x="22435" y="11505"/>
                    <a:pt x="22547" y="11456"/>
                  </a:cubicBezTo>
                  <a:cubicBezTo>
                    <a:pt x="22592" y="11438"/>
                    <a:pt x="22762" y="11363"/>
                    <a:pt x="22822" y="11335"/>
                  </a:cubicBezTo>
                  <a:lnTo>
                    <a:pt x="22822" y="11335"/>
                  </a:lnTo>
                  <a:cubicBezTo>
                    <a:pt x="23052" y="11248"/>
                    <a:pt x="23288" y="11176"/>
                    <a:pt x="23530" y="11122"/>
                  </a:cubicBezTo>
                  <a:lnTo>
                    <a:pt x="23530" y="11122"/>
                  </a:lnTo>
                  <a:cubicBezTo>
                    <a:pt x="23528" y="11123"/>
                    <a:pt x="23531" y="11124"/>
                    <a:pt x="23537" y="11124"/>
                  </a:cubicBezTo>
                  <a:cubicBezTo>
                    <a:pt x="23571" y="11124"/>
                    <a:pt x="23705" y="11110"/>
                    <a:pt x="23812" y="11106"/>
                  </a:cubicBezTo>
                  <a:lnTo>
                    <a:pt x="23812" y="11106"/>
                  </a:lnTo>
                  <a:cubicBezTo>
                    <a:pt x="23839" y="11122"/>
                    <a:pt x="23867" y="11138"/>
                    <a:pt x="23894" y="11156"/>
                  </a:cubicBezTo>
                  <a:lnTo>
                    <a:pt x="23894" y="11156"/>
                  </a:lnTo>
                  <a:cubicBezTo>
                    <a:pt x="23941" y="11192"/>
                    <a:pt x="24000" y="11238"/>
                    <a:pt x="24040" y="11272"/>
                  </a:cubicBezTo>
                  <a:lnTo>
                    <a:pt x="24040" y="11272"/>
                  </a:lnTo>
                  <a:cubicBezTo>
                    <a:pt x="24034" y="11298"/>
                    <a:pt x="24028" y="11324"/>
                    <a:pt x="24021" y="11346"/>
                  </a:cubicBezTo>
                  <a:cubicBezTo>
                    <a:pt x="24021" y="11385"/>
                    <a:pt x="24009" y="11418"/>
                    <a:pt x="23996" y="11449"/>
                  </a:cubicBezTo>
                  <a:lnTo>
                    <a:pt x="23996" y="11449"/>
                  </a:lnTo>
                  <a:cubicBezTo>
                    <a:pt x="23902" y="11652"/>
                    <a:pt x="23772" y="11854"/>
                    <a:pt x="23640" y="12044"/>
                  </a:cubicBezTo>
                  <a:cubicBezTo>
                    <a:pt x="23620" y="12085"/>
                    <a:pt x="23593" y="12119"/>
                    <a:pt x="23568" y="12155"/>
                  </a:cubicBezTo>
                  <a:lnTo>
                    <a:pt x="23568" y="12155"/>
                  </a:lnTo>
                  <a:cubicBezTo>
                    <a:pt x="23465" y="12287"/>
                    <a:pt x="23362" y="12417"/>
                    <a:pt x="23245" y="12534"/>
                  </a:cubicBezTo>
                  <a:cubicBezTo>
                    <a:pt x="22753" y="13090"/>
                    <a:pt x="22213" y="13581"/>
                    <a:pt x="21659" y="14073"/>
                  </a:cubicBezTo>
                  <a:cubicBezTo>
                    <a:pt x="21357" y="14342"/>
                    <a:pt x="21040" y="14596"/>
                    <a:pt x="20740" y="14849"/>
                  </a:cubicBezTo>
                  <a:cubicBezTo>
                    <a:pt x="20565" y="14976"/>
                    <a:pt x="20406" y="15103"/>
                    <a:pt x="20247" y="15246"/>
                  </a:cubicBezTo>
                  <a:cubicBezTo>
                    <a:pt x="20152" y="15310"/>
                    <a:pt x="20074" y="15373"/>
                    <a:pt x="19994" y="15437"/>
                  </a:cubicBezTo>
                  <a:cubicBezTo>
                    <a:pt x="19949" y="15470"/>
                    <a:pt x="19737" y="15639"/>
                    <a:pt x="19736" y="15639"/>
                  </a:cubicBezTo>
                  <a:cubicBezTo>
                    <a:pt x="19735" y="15639"/>
                    <a:pt x="19770" y="15610"/>
                    <a:pt x="19867" y="15532"/>
                  </a:cubicBezTo>
                  <a:lnTo>
                    <a:pt x="19867" y="15532"/>
                  </a:lnTo>
                  <a:cubicBezTo>
                    <a:pt x="19122" y="16102"/>
                    <a:pt x="18361" y="16673"/>
                    <a:pt x="17600" y="17228"/>
                  </a:cubicBezTo>
                  <a:cubicBezTo>
                    <a:pt x="15983" y="18432"/>
                    <a:pt x="14350" y="19606"/>
                    <a:pt x="12781" y="20859"/>
                  </a:cubicBezTo>
                  <a:cubicBezTo>
                    <a:pt x="11512" y="21857"/>
                    <a:pt x="10244" y="22920"/>
                    <a:pt x="9197" y="24157"/>
                  </a:cubicBezTo>
                  <a:cubicBezTo>
                    <a:pt x="8309" y="25203"/>
                    <a:pt x="7422" y="26535"/>
                    <a:pt x="7517" y="27977"/>
                  </a:cubicBezTo>
                  <a:cubicBezTo>
                    <a:pt x="7653" y="30002"/>
                    <a:pt x="9339" y="31090"/>
                    <a:pt x="11241" y="31090"/>
                  </a:cubicBezTo>
                  <a:cubicBezTo>
                    <a:pt x="11320" y="31090"/>
                    <a:pt x="11400" y="31088"/>
                    <a:pt x="11480" y="31085"/>
                  </a:cubicBezTo>
                  <a:cubicBezTo>
                    <a:pt x="13747" y="30958"/>
                    <a:pt x="15935" y="29975"/>
                    <a:pt x="17996" y="29103"/>
                  </a:cubicBezTo>
                  <a:cubicBezTo>
                    <a:pt x="18961" y="28690"/>
                    <a:pt x="19910" y="28262"/>
                    <a:pt x="20873" y="27862"/>
                  </a:cubicBezTo>
                  <a:lnTo>
                    <a:pt x="20873" y="27862"/>
                  </a:lnTo>
                  <a:cubicBezTo>
                    <a:pt x="20862" y="27866"/>
                    <a:pt x="20857" y="27868"/>
                    <a:pt x="20857" y="27868"/>
                  </a:cubicBezTo>
                  <a:cubicBezTo>
                    <a:pt x="20853" y="27868"/>
                    <a:pt x="21255" y="27697"/>
                    <a:pt x="21342" y="27660"/>
                  </a:cubicBezTo>
                  <a:cubicBezTo>
                    <a:pt x="21516" y="27597"/>
                    <a:pt x="21706" y="27518"/>
                    <a:pt x="21896" y="27455"/>
                  </a:cubicBezTo>
                  <a:cubicBezTo>
                    <a:pt x="22213" y="27334"/>
                    <a:pt x="22544" y="27227"/>
                    <a:pt x="22875" y="27150"/>
                  </a:cubicBezTo>
                  <a:lnTo>
                    <a:pt x="22875" y="27150"/>
                  </a:lnTo>
                  <a:cubicBezTo>
                    <a:pt x="22994" y="27144"/>
                    <a:pt x="23341" y="27106"/>
                    <a:pt x="23435" y="27106"/>
                  </a:cubicBezTo>
                  <a:cubicBezTo>
                    <a:pt x="23493" y="27100"/>
                    <a:pt x="23551" y="27098"/>
                    <a:pt x="23610" y="27098"/>
                  </a:cubicBezTo>
                  <a:cubicBezTo>
                    <a:pt x="23727" y="27098"/>
                    <a:pt x="23847" y="27106"/>
                    <a:pt x="23974" y="27106"/>
                  </a:cubicBezTo>
                  <a:cubicBezTo>
                    <a:pt x="23985" y="27106"/>
                    <a:pt x="24011" y="27108"/>
                    <a:pt x="24045" y="27111"/>
                  </a:cubicBezTo>
                  <a:lnTo>
                    <a:pt x="24045" y="27111"/>
                  </a:lnTo>
                  <a:cubicBezTo>
                    <a:pt x="23933" y="27231"/>
                    <a:pt x="23816" y="27345"/>
                    <a:pt x="23689" y="27455"/>
                  </a:cubicBezTo>
                  <a:cubicBezTo>
                    <a:pt x="23593" y="27550"/>
                    <a:pt x="23498" y="27645"/>
                    <a:pt x="23387" y="27723"/>
                  </a:cubicBezTo>
                  <a:cubicBezTo>
                    <a:pt x="23362" y="27762"/>
                    <a:pt x="23075" y="27980"/>
                    <a:pt x="23080" y="27980"/>
                  </a:cubicBezTo>
                  <a:cubicBezTo>
                    <a:pt x="23081" y="27980"/>
                    <a:pt x="23101" y="27966"/>
                    <a:pt x="23150" y="27930"/>
                  </a:cubicBezTo>
                  <a:lnTo>
                    <a:pt x="23150" y="27930"/>
                  </a:lnTo>
                  <a:cubicBezTo>
                    <a:pt x="19852" y="30419"/>
                    <a:pt x="16030" y="32084"/>
                    <a:pt x="12685" y="34478"/>
                  </a:cubicBezTo>
                  <a:cubicBezTo>
                    <a:pt x="11988" y="34970"/>
                    <a:pt x="11671" y="35809"/>
                    <a:pt x="12130" y="36587"/>
                  </a:cubicBezTo>
                  <a:cubicBezTo>
                    <a:pt x="12402" y="37054"/>
                    <a:pt x="12972" y="37380"/>
                    <a:pt x="13524" y="37380"/>
                  </a:cubicBezTo>
                  <a:cubicBezTo>
                    <a:pt x="13776" y="37380"/>
                    <a:pt x="14025" y="37312"/>
                    <a:pt x="14239" y="37158"/>
                  </a:cubicBezTo>
                  <a:cubicBezTo>
                    <a:pt x="17267" y="34985"/>
                    <a:pt x="20676" y="33416"/>
                    <a:pt x="23736" y="31291"/>
                  </a:cubicBezTo>
                  <a:cubicBezTo>
                    <a:pt x="25464" y="30102"/>
                    <a:pt x="28572" y="27945"/>
                    <a:pt x="27192" y="25440"/>
                  </a:cubicBezTo>
                  <a:cubicBezTo>
                    <a:pt x="26526" y="24204"/>
                    <a:pt x="24877" y="23998"/>
                    <a:pt x="23625" y="23998"/>
                  </a:cubicBezTo>
                  <a:cubicBezTo>
                    <a:pt x="22642" y="23998"/>
                    <a:pt x="21786" y="24188"/>
                    <a:pt x="20898" y="24521"/>
                  </a:cubicBezTo>
                  <a:cubicBezTo>
                    <a:pt x="19883" y="24901"/>
                    <a:pt x="18900" y="25345"/>
                    <a:pt x="17917" y="25789"/>
                  </a:cubicBezTo>
                  <a:cubicBezTo>
                    <a:pt x="17425" y="25996"/>
                    <a:pt x="16934" y="26218"/>
                    <a:pt x="16427" y="26423"/>
                  </a:cubicBezTo>
                  <a:cubicBezTo>
                    <a:pt x="16515" y="26390"/>
                    <a:pt x="16549" y="26377"/>
                    <a:pt x="16553" y="26377"/>
                  </a:cubicBezTo>
                  <a:cubicBezTo>
                    <a:pt x="16562" y="26377"/>
                    <a:pt x="16324" y="26476"/>
                    <a:pt x="16300" y="26487"/>
                  </a:cubicBezTo>
                  <a:cubicBezTo>
                    <a:pt x="16173" y="26535"/>
                    <a:pt x="16047" y="26598"/>
                    <a:pt x="15920" y="26645"/>
                  </a:cubicBezTo>
                  <a:cubicBezTo>
                    <a:pt x="15618" y="26772"/>
                    <a:pt x="15317" y="26884"/>
                    <a:pt x="15032" y="26994"/>
                  </a:cubicBezTo>
                  <a:cubicBezTo>
                    <a:pt x="14049" y="27375"/>
                    <a:pt x="13049" y="27708"/>
                    <a:pt x="12003" y="27914"/>
                  </a:cubicBezTo>
                  <a:cubicBezTo>
                    <a:pt x="11908" y="27930"/>
                    <a:pt x="11798" y="27945"/>
                    <a:pt x="11686" y="27962"/>
                  </a:cubicBezTo>
                  <a:cubicBezTo>
                    <a:pt x="11834" y="27941"/>
                    <a:pt x="11892" y="27934"/>
                    <a:pt x="11901" y="27934"/>
                  </a:cubicBezTo>
                  <a:cubicBezTo>
                    <a:pt x="11919" y="27934"/>
                    <a:pt x="11739" y="27962"/>
                    <a:pt x="11686" y="27962"/>
                  </a:cubicBezTo>
                  <a:cubicBezTo>
                    <a:pt x="11480" y="27977"/>
                    <a:pt x="11290" y="27994"/>
                    <a:pt x="11100" y="27994"/>
                  </a:cubicBezTo>
                  <a:cubicBezTo>
                    <a:pt x="11039" y="27994"/>
                    <a:pt x="10978" y="27987"/>
                    <a:pt x="10917" y="27982"/>
                  </a:cubicBezTo>
                  <a:lnTo>
                    <a:pt x="10917" y="27982"/>
                  </a:lnTo>
                  <a:cubicBezTo>
                    <a:pt x="10910" y="27980"/>
                    <a:pt x="10902" y="27979"/>
                    <a:pt x="10893" y="27977"/>
                  </a:cubicBezTo>
                  <a:cubicBezTo>
                    <a:pt x="10815" y="27962"/>
                    <a:pt x="10735" y="27945"/>
                    <a:pt x="10656" y="27914"/>
                  </a:cubicBezTo>
                  <a:cubicBezTo>
                    <a:pt x="10645" y="27911"/>
                    <a:pt x="10635" y="27908"/>
                    <a:pt x="10626" y="27905"/>
                  </a:cubicBezTo>
                  <a:lnTo>
                    <a:pt x="10626" y="27905"/>
                  </a:lnTo>
                  <a:cubicBezTo>
                    <a:pt x="10624" y="27904"/>
                    <a:pt x="10623" y="27903"/>
                    <a:pt x="10621" y="27902"/>
                  </a:cubicBezTo>
                  <a:lnTo>
                    <a:pt x="10621" y="27902"/>
                  </a:lnTo>
                  <a:cubicBezTo>
                    <a:pt x="10621" y="27902"/>
                    <a:pt x="10620" y="27901"/>
                    <a:pt x="10620" y="27900"/>
                  </a:cubicBezTo>
                  <a:lnTo>
                    <a:pt x="10620" y="27900"/>
                  </a:lnTo>
                  <a:cubicBezTo>
                    <a:pt x="10616" y="27883"/>
                    <a:pt x="10612" y="27866"/>
                    <a:pt x="10608" y="27850"/>
                  </a:cubicBezTo>
                  <a:lnTo>
                    <a:pt x="10608" y="27850"/>
                  </a:lnTo>
                  <a:lnTo>
                    <a:pt x="10608" y="27755"/>
                  </a:lnTo>
                  <a:cubicBezTo>
                    <a:pt x="10608" y="27751"/>
                    <a:pt x="10608" y="27747"/>
                    <a:pt x="10608" y="27744"/>
                  </a:cubicBezTo>
                  <a:lnTo>
                    <a:pt x="10608" y="27744"/>
                  </a:lnTo>
                  <a:cubicBezTo>
                    <a:pt x="10634" y="27641"/>
                    <a:pt x="10661" y="27547"/>
                    <a:pt x="10688" y="27455"/>
                  </a:cubicBezTo>
                  <a:cubicBezTo>
                    <a:pt x="10698" y="27425"/>
                    <a:pt x="10706" y="27401"/>
                    <a:pt x="10712" y="27382"/>
                  </a:cubicBezTo>
                  <a:lnTo>
                    <a:pt x="10712" y="27382"/>
                  </a:lnTo>
                  <a:cubicBezTo>
                    <a:pt x="10780" y="27266"/>
                    <a:pt x="10838" y="27138"/>
                    <a:pt x="10910" y="27011"/>
                  </a:cubicBezTo>
                  <a:cubicBezTo>
                    <a:pt x="10988" y="26899"/>
                    <a:pt x="11068" y="26772"/>
                    <a:pt x="11147" y="26662"/>
                  </a:cubicBezTo>
                  <a:lnTo>
                    <a:pt x="11290" y="26472"/>
                  </a:lnTo>
                  <a:cubicBezTo>
                    <a:pt x="11323" y="26426"/>
                    <a:pt x="11334" y="26409"/>
                    <a:pt x="11332" y="26409"/>
                  </a:cubicBezTo>
                  <a:cubicBezTo>
                    <a:pt x="11332" y="26409"/>
                    <a:pt x="11332" y="26409"/>
                    <a:pt x="11332" y="26409"/>
                  </a:cubicBezTo>
                  <a:lnTo>
                    <a:pt x="11332" y="26409"/>
                  </a:lnTo>
                  <a:cubicBezTo>
                    <a:pt x="11535" y="26170"/>
                    <a:pt x="11740" y="25940"/>
                    <a:pt x="11956" y="25710"/>
                  </a:cubicBezTo>
                  <a:cubicBezTo>
                    <a:pt x="12510" y="25140"/>
                    <a:pt x="13113" y="24601"/>
                    <a:pt x="13732" y="24077"/>
                  </a:cubicBezTo>
                  <a:cubicBezTo>
                    <a:pt x="14049" y="23791"/>
                    <a:pt x="14381" y="23523"/>
                    <a:pt x="14715" y="23252"/>
                  </a:cubicBezTo>
                  <a:cubicBezTo>
                    <a:pt x="14889" y="23126"/>
                    <a:pt x="15064" y="22983"/>
                    <a:pt x="15222" y="22840"/>
                  </a:cubicBezTo>
                  <a:cubicBezTo>
                    <a:pt x="15273" y="22806"/>
                    <a:pt x="15324" y="22772"/>
                    <a:pt x="15372" y="22736"/>
                  </a:cubicBezTo>
                  <a:lnTo>
                    <a:pt x="15372" y="22736"/>
                  </a:lnTo>
                  <a:cubicBezTo>
                    <a:pt x="15415" y="22707"/>
                    <a:pt x="15594" y="22569"/>
                    <a:pt x="15634" y="22540"/>
                  </a:cubicBezTo>
                  <a:cubicBezTo>
                    <a:pt x="16395" y="21952"/>
                    <a:pt x="17172" y="21381"/>
                    <a:pt x="17949" y="20811"/>
                  </a:cubicBezTo>
                  <a:cubicBezTo>
                    <a:pt x="19535" y="19637"/>
                    <a:pt x="21135" y="18464"/>
                    <a:pt x="22689" y="17228"/>
                  </a:cubicBezTo>
                  <a:cubicBezTo>
                    <a:pt x="23942" y="16229"/>
                    <a:pt x="25147" y="15166"/>
                    <a:pt x="26114" y="13898"/>
                  </a:cubicBezTo>
                  <a:cubicBezTo>
                    <a:pt x="26860" y="12915"/>
                    <a:pt x="27462" y="11551"/>
                    <a:pt x="27002" y="10315"/>
                  </a:cubicBezTo>
                  <a:cubicBezTo>
                    <a:pt x="26701" y="9539"/>
                    <a:pt x="26194" y="8983"/>
                    <a:pt x="25511" y="8524"/>
                  </a:cubicBezTo>
                  <a:cubicBezTo>
                    <a:pt x="24979" y="8155"/>
                    <a:pt x="24388" y="8018"/>
                    <a:pt x="23779" y="8018"/>
                  </a:cubicBezTo>
                  <a:cubicBezTo>
                    <a:pt x="23445" y="8018"/>
                    <a:pt x="23106" y="8059"/>
                    <a:pt x="22769" y="8127"/>
                  </a:cubicBezTo>
                  <a:cubicBezTo>
                    <a:pt x="20740" y="8507"/>
                    <a:pt x="18821" y="9982"/>
                    <a:pt x="17203" y="11187"/>
                  </a:cubicBezTo>
                  <a:cubicBezTo>
                    <a:pt x="15444" y="12503"/>
                    <a:pt x="13779" y="13930"/>
                    <a:pt x="12098" y="15325"/>
                  </a:cubicBezTo>
                  <a:cubicBezTo>
                    <a:pt x="11971" y="15437"/>
                    <a:pt x="11829" y="15547"/>
                    <a:pt x="11702" y="15642"/>
                  </a:cubicBezTo>
                  <a:cubicBezTo>
                    <a:pt x="11658" y="15680"/>
                    <a:pt x="11565" y="15754"/>
                    <a:pt x="11498" y="15808"/>
                  </a:cubicBezTo>
                  <a:lnTo>
                    <a:pt x="11498" y="15808"/>
                  </a:lnTo>
                  <a:cubicBezTo>
                    <a:pt x="11327" y="15927"/>
                    <a:pt x="11142" y="16035"/>
                    <a:pt x="10957" y="16134"/>
                  </a:cubicBezTo>
                  <a:cubicBezTo>
                    <a:pt x="10815" y="16229"/>
                    <a:pt x="10671" y="16308"/>
                    <a:pt x="10513" y="16371"/>
                  </a:cubicBezTo>
                  <a:lnTo>
                    <a:pt x="10227" y="16515"/>
                  </a:lnTo>
                  <a:cubicBezTo>
                    <a:pt x="10277" y="16496"/>
                    <a:pt x="10305" y="16487"/>
                    <a:pt x="10310" y="16487"/>
                  </a:cubicBezTo>
                  <a:cubicBezTo>
                    <a:pt x="10317" y="16487"/>
                    <a:pt x="10270" y="16508"/>
                    <a:pt x="10164" y="16546"/>
                  </a:cubicBezTo>
                  <a:cubicBezTo>
                    <a:pt x="9895" y="16657"/>
                    <a:pt x="9610" y="16737"/>
                    <a:pt x="9324" y="16800"/>
                  </a:cubicBezTo>
                  <a:cubicBezTo>
                    <a:pt x="9197" y="16832"/>
                    <a:pt x="9070" y="16863"/>
                    <a:pt x="8927" y="16879"/>
                  </a:cubicBezTo>
                  <a:cubicBezTo>
                    <a:pt x="9054" y="16858"/>
                    <a:pt x="9096" y="16851"/>
                    <a:pt x="9093" y="16851"/>
                  </a:cubicBezTo>
                  <a:cubicBezTo>
                    <a:pt x="9088" y="16851"/>
                    <a:pt x="8901" y="16879"/>
                    <a:pt x="8849" y="16879"/>
                  </a:cubicBezTo>
                  <a:lnTo>
                    <a:pt x="8726" y="16879"/>
                  </a:lnTo>
                  <a:cubicBezTo>
                    <a:pt x="8755" y="16802"/>
                    <a:pt x="8804" y="16684"/>
                    <a:pt x="8799" y="16684"/>
                  </a:cubicBezTo>
                  <a:cubicBezTo>
                    <a:pt x="8797" y="16684"/>
                    <a:pt x="8784" y="16707"/>
                    <a:pt x="8753" y="16768"/>
                  </a:cubicBezTo>
                  <a:cubicBezTo>
                    <a:pt x="8817" y="16625"/>
                    <a:pt x="8912" y="16483"/>
                    <a:pt x="8991" y="16324"/>
                  </a:cubicBezTo>
                  <a:cubicBezTo>
                    <a:pt x="9229" y="15912"/>
                    <a:pt x="9514" y="15532"/>
                    <a:pt x="9815" y="15151"/>
                  </a:cubicBezTo>
                  <a:lnTo>
                    <a:pt x="9815" y="15151"/>
                  </a:lnTo>
                  <a:cubicBezTo>
                    <a:pt x="9688" y="15318"/>
                    <a:pt x="9644" y="15375"/>
                    <a:pt x="9644" y="15375"/>
                  </a:cubicBezTo>
                  <a:cubicBezTo>
                    <a:pt x="9646" y="15375"/>
                    <a:pt x="9801" y="15176"/>
                    <a:pt x="9863" y="15103"/>
                  </a:cubicBezTo>
                  <a:lnTo>
                    <a:pt x="10196" y="14771"/>
                  </a:lnTo>
                  <a:cubicBezTo>
                    <a:pt x="10497" y="14485"/>
                    <a:pt x="10815" y="14200"/>
                    <a:pt x="11132" y="13930"/>
                  </a:cubicBezTo>
                  <a:cubicBezTo>
                    <a:pt x="12781" y="12519"/>
                    <a:pt x="14508" y="11219"/>
                    <a:pt x="16125" y="9776"/>
                  </a:cubicBezTo>
                  <a:cubicBezTo>
                    <a:pt x="17711" y="8349"/>
                    <a:pt x="19296" y="6763"/>
                    <a:pt x="20074" y="4750"/>
                  </a:cubicBezTo>
                  <a:cubicBezTo>
                    <a:pt x="20771" y="2943"/>
                    <a:pt x="19915" y="802"/>
                    <a:pt x="18044" y="168"/>
                  </a:cubicBezTo>
                  <a:cubicBezTo>
                    <a:pt x="17686" y="50"/>
                    <a:pt x="17313" y="0"/>
                    <a:pt x="16936" y="0"/>
                  </a:cubicBez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" name="Google Shape;13;p27"/>
            <p:cNvGrpSpPr/>
            <p:nvPr/>
          </p:nvGrpSpPr>
          <p:grpSpPr>
            <a:xfrm>
              <a:off x="416793" y="433971"/>
              <a:ext cx="555295" cy="475809"/>
              <a:chOff x="1956625" y="3588025"/>
              <a:chExt cx="213075" cy="182575"/>
            </a:xfrm>
          </p:grpSpPr>
          <p:sp>
            <p:nvSpPr>
              <p:cNvPr id="14" name="Google Shape;14;p27"/>
              <p:cNvSpPr/>
              <p:nvPr/>
            </p:nvSpPr>
            <p:spPr>
              <a:xfrm>
                <a:off x="1973200" y="3618825"/>
                <a:ext cx="72425" cy="35300"/>
              </a:xfrm>
              <a:custGeom>
                <a:rect b="b" l="l" r="r" t="t"/>
                <a:pathLst>
                  <a:path extrusionOk="0" h="1412" w="2897">
                    <a:moveTo>
                      <a:pt x="2542" y="0"/>
                    </a:moveTo>
                    <a:cubicBezTo>
                      <a:pt x="2505" y="0"/>
                      <a:pt x="2467" y="9"/>
                      <a:pt x="2428" y="30"/>
                    </a:cubicBezTo>
                    <a:cubicBezTo>
                      <a:pt x="1715" y="379"/>
                      <a:pt x="969" y="648"/>
                      <a:pt x="240" y="950"/>
                    </a:cubicBezTo>
                    <a:cubicBezTo>
                      <a:pt x="0" y="1048"/>
                      <a:pt x="62" y="1411"/>
                      <a:pt x="280" y="1411"/>
                    </a:cubicBezTo>
                    <a:cubicBezTo>
                      <a:pt x="307" y="1411"/>
                      <a:pt x="336" y="1406"/>
                      <a:pt x="367" y="1394"/>
                    </a:cubicBezTo>
                    <a:cubicBezTo>
                      <a:pt x="1144" y="1077"/>
                      <a:pt x="1920" y="791"/>
                      <a:pt x="2666" y="426"/>
                    </a:cubicBezTo>
                    <a:cubicBezTo>
                      <a:pt x="2896" y="317"/>
                      <a:pt x="2756" y="0"/>
                      <a:pt x="2542" y="0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15;p27"/>
              <p:cNvSpPr/>
              <p:nvPr/>
            </p:nvSpPr>
            <p:spPr>
              <a:xfrm>
                <a:off x="2008100" y="3639425"/>
                <a:ext cx="73475" cy="30525"/>
              </a:xfrm>
              <a:custGeom>
                <a:rect b="b" l="l" r="r" t="t"/>
                <a:pathLst>
                  <a:path extrusionOk="0" h="1221" w="2939">
                    <a:moveTo>
                      <a:pt x="2643" y="1"/>
                    </a:moveTo>
                    <a:cubicBezTo>
                      <a:pt x="2621" y="1"/>
                      <a:pt x="2596" y="5"/>
                      <a:pt x="2570" y="14"/>
                    </a:cubicBezTo>
                    <a:cubicBezTo>
                      <a:pt x="1809" y="299"/>
                      <a:pt x="1000" y="458"/>
                      <a:pt x="256" y="760"/>
                    </a:cubicBezTo>
                    <a:cubicBezTo>
                      <a:pt x="0" y="845"/>
                      <a:pt x="75" y="1221"/>
                      <a:pt x="285" y="1221"/>
                    </a:cubicBezTo>
                    <a:cubicBezTo>
                      <a:pt x="310" y="1221"/>
                      <a:pt x="337" y="1216"/>
                      <a:pt x="366" y="1204"/>
                    </a:cubicBezTo>
                    <a:cubicBezTo>
                      <a:pt x="1127" y="902"/>
                      <a:pt x="1920" y="743"/>
                      <a:pt x="2681" y="458"/>
                    </a:cubicBezTo>
                    <a:cubicBezTo>
                      <a:pt x="2939" y="372"/>
                      <a:pt x="2860" y="1"/>
                      <a:pt x="2643" y="1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6;p27"/>
              <p:cNvSpPr/>
              <p:nvPr/>
            </p:nvSpPr>
            <p:spPr>
              <a:xfrm>
                <a:off x="2053125" y="3681175"/>
                <a:ext cx="60300" cy="23475"/>
              </a:xfrm>
              <a:custGeom>
                <a:rect b="b" l="l" r="r" t="t"/>
                <a:pathLst>
                  <a:path extrusionOk="0" h="939" w="2412">
                    <a:moveTo>
                      <a:pt x="2038" y="0"/>
                    </a:moveTo>
                    <a:cubicBezTo>
                      <a:pt x="2002" y="0"/>
                      <a:pt x="1965" y="8"/>
                      <a:pt x="1926" y="25"/>
                    </a:cubicBezTo>
                    <a:cubicBezTo>
                      <a:pt x="1404" y="247"/>
                      <a:pt x="833" y="342"/>
                      <a:pt x="277" y="485"/>
                    </a:cubicBezTo>
                    <a:cubicBezTo>
                      <a:pt x="1" y="557"/>
                      <a:pt x="86" y="938"/>
                      <a:pt x="323" y="938"/>
                    </a:cubicBezTo>
                    <a:cubicBezTo>
                      <a:pt x="344" y="938"/>
                      <a:pt x="366" y="935"/>
                      <a:pt x="389" y="929"/>
                    </a:cubicBezTo>
                    <a:cubicBezTo>
                      <a:pt x="991" y="786"/>
                      <a:pt x="1594" y="675"/>
                      <a:pt x="2165" y="422"/>
                    </a:cubicBezTo>
                    <a:cubicBezTo>
                      <a:pt x="2411" y="312"/>
                      <a:pt x="2266" y="0"/>
                      <a:pt x="2038" y="0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27"/>
              <p:cNvSpPr/>
              <p:nvPr/>
            </p:nvSpPr>
            <p:spPr>
              <a:xfrm>
                <a:off x="2064600" y="3588025"/>
                <a:ext cx="60775" cy="29025"/>
              </a:xfrm>
              <a:custGeom>
                <a:rect b="b" l="l" r="r" t="t"/>
                <a:pathLst>
                  <a:path extrusionOk="0" h="1161" w="2431">
                    <a:moveTo>
                      <a:pt x="2065" y="1"/>
                    </a:moveTo>
                    <a:cubicBezTo>
                      <a:pt x="2031" y="1"/>
                      <a:pt x="1996" y="8"/>
                      <a:pt x="1959" y="25"/>
                    </a:cubicBezTo>
                    <a:cubicBezTo>
                      <a:pt x="1420" y="294"/>
                      <a:pt x="865" y="533"/>
                      <a:pt x="262" y="707"/>
                    </a:cubicBezTo>
                    <a:cubicBezTo>
                      <a:pt x="0" y="780"/>
                      <a:pt x="86" y="1160"/>
                      <a:pt x="322" y="1160"/>
                    </a:cubicBezTo>
                    <a:cubicBezTo>
                      <a:pt x="343" y="1160"/>
                      <a:pt x="366" y="1157"/>
                      <a:pt x="389" y="1151"/>
                    </a:cubicBezTo>
                    <a:cubicBezTo>
                      <a:pt x="1023" y="977"/>
                      <a:pt x="1610" y="723"/>
                      <a:pt x="2196" y="421"/>
                    </a:cubicBezTo>
                    <a:cubicBezTo>
                      <a:pt x="2430" y="311"/>
                      <a:pt x="2283" y="1"/>
                      <a:pt x="2065" y="1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27"/>
              <p:cNvSpPr/>
              <p:nvPr/>
            </p:nvSpPr>
            <p:spPr>
              <a:xfrm>
                <a:off x="2112950" y="3632400"/>
                <a:ext cx="56750" cy="23100"/>
              </a:xfrm>
              <a:custGeom>
                <a:rect b="b" l="l" r="r" t="t"/>
                <a:pathLst>
                  <a:path extrusionOk="0" h="924" w="2270">
                    <a:moveTo>
                      <a:pt x="1944" y="1"/>
                    </a:moveTo>
                    <a:cubicBezTo>
                      <a:pt x="1923" y="1"/>
                      <a:pt x="1902" y="4"/>
                      <a:pt x="1880" y="10"/>
                    </a:cubicBezTo>
                    <a:cubicBezTo>
                      <a:pt x="1341" y="168"/>
                      <a:pt x="802" y="327"/>
                      <a:pt x="262" y="470"/>
                    </a:cubicBezTo>
                    <a:cubicBezTo>
                      <a:pt x="0" y="542"/>
                      <a:pt x="73" y="923"/>
                      <a:pt x="320" y="923"/>
                    </a:cubicBezTo>
                    <a:cubicBezTo>
                      <a:pt x="342" y="923"/>
                      <a:pt x="365" y="920"/>
                      <a:pt x="389" y="914"/>
                    </a:cubicBezTo>
                    <a:cubicBezTo>
                      <a:pt x="928" y="787"/>
                      <a:pt x="1467" y="612"/>
                      <a:pt x="2006" y="470"/>
                    </a:cubicBezTo>
                    <a:cubicBezTo>
                      <a:pt x="2270" y="396"/>
                      <a:pt x="2182" y="1"/>
                      <a:pt x="1944" y="1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9;p27"/>
              <p:cNvSpPr/>
              <p:nvPr/>
            </p:nvSpPr>
            <p:spPr>
              <a:xfrm>
                <a:off x="2112000" y="3718500"/>
                <a:ext cx="56975" cy="19625"/>
              </a:xfrm>
              <a:custGeom>
                <a:rect b="b" l="l" r="r" t="t"/>
                <a:pathLst>
                  <a:path extrusionOk="0" h="785" w="2279">
                    <a:moveTo>
                      <a:pt x="1939" y="1"/>
                    </a:moveTo>
                    <a:cubicBezTo>
                      <a:pt x="1922" y="1"/>
                      <a:pt x="1904" y="3"/>
                      <a:pt x="1886" y="7"/>
                    </a:cubicBezTo>
                    <a:cubicBezTo>
                      <a:pt x="1347" y="117"/>
                      <a:pt x="824" y="244"/>
                      <a:pt x="285" y="324"/>
                    </a:cubicBezTo>
                    <a:cubicBezTo>
                      <a:pt x="9" y="355"/>
                      <a:pt x="0" y="785"/>
                      <a:pt x="258" y="785"/>
                    </a:cubicBezTo>
                    <a:cubicBezTo>
                      <a:pt x="267" y="785"/>
                      <a:pt x="276" y="784"/>
                      <a:pt x="285" y="783"/>
                    </a:cubicBezTo>
                    <a:cubicBezTo>
                      <a:pt x="871" y="704"/>
                      <a:pt x="1427" y="578"/>
                      <a:pt x="1998" y="451"/>
                    </a:cubicBezTo>
                    <a:cubicBezTo>
                      <a:pt x="2279" y="406"/>
                      <a:pt x="2186" y="1"/>
                      <a:pt x="1939" y="1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27"/>
              <p:cNvSpPr/>
              <p:nvPr/>
            </p:nvSpPr>
            <p:spPr>
              <a:xfrm>
                <a:off x="1983150" y="3732500"/>
                <a:ext cx="52350" cy="12725"/>
              </a:xfrm>
              <a:custGeom>
                <a:rect b="b" l="l" r="r" t="t"/>
                <a:pathLst>
                  <a:path extrusionOk="0" h="509" w="2094">
                    <a:moveTo>
                      <a:pt x="1822" y="1"/>
                    </a:moveTo>
                    <a:cubicBezTo>
                      <a:pt x="1817" y="1"/>
                      <a:pt x="1812" y="1"/>
                      <a:pt x="1808" y="1"/>
                    </a:cubicBezTo>
                    <a:cubicBezTo>
                      <a:pt x="1300" y="33"/>
                      <a:pt x="793" y="33"/>
                      <a:pt x="286" y="33"/>
                    </a:cubicBezTo>
                    <a:cubicBezTo>
                      <a:pt x="0" y="33"/>
                      <a:pt x="0" y="508"/>
                      <a:pt x="286" y="508"/>
                    </a:cubicBezTo>
                    <a:cubicBezTo>
                      <a:pt x="793" y="508"/>
                      <a:pt x="1300" y="493"/>
                      <a:pt x="1808" y="462"/>
                    </a:cubicBezTo>
                    <a:cubicBezTo>
                      <a:pt x="2089" y="445"/>
                      <a:pt x="2093" y="1"/>
                      <a:pt x="1822" y="1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27"/>
              <p:cNvSpPr/>
              <p:nvPr/>
            </p:nvSpPr>
            <p:spPr>
              <a:xfrm>
                <a:off x="2055700" y="3756300"/>
                <a:ext cx="46375" cy="14300"/>
              </a:xfrm>
              <a:custGeom>
                <a:rect b="b" l="l" r="r" t="t"/>
                <a:pathLst>
                  <a:path extrusionOk="0" h="572" w="1855">
                    <a:moveTo>
                      <a:pt x="287" y="0"/>
                    </a:moveTo>
                    <a:cubicBezTo>
                      <a:pt x="1" y="0"/>
                      <a:pt x="5" y="461"/>
                      <a:pt x="301" y="461"/>
                    </a:cubicBezTo>
                    <a:cubicBezTo>
                      <a:pt x="730" y="461"/>
                      <a:pt x="1142" y="524"/>
                      <a:pt x="1569" y="571"/>
                    </a:cubicBezTo>
                    <a:cubicBezTo>
                      <a:pt x="1574" y="571"/>
                      <a:pt x="1579" y="572"/>
                      <a:pt x="1584" y="572"/>
                    </a:cubicBezTo>
                    <a:cubicBezTo>
                      <a:pt x="1855" y="572"/>
                      <a:pt x="1850" y="127"/>
                      <a:pt x="1569" y="96"/>
                    </a:cubicBezTo>
                    <a:cubicBezTo>
                      <a:pt x="1142" y="64"/>
                      <a:pt x="730" y="0"/>
                      <a:pt x="301" y="0"/>
                    </a:cubicBezTo>
                    <a:cubicBezTo>
                      <a:pt x="296" y="0"/>
                      <a:pt x="292" y="0"/>
                      <a:pt x="287" y="0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27"/>
              <p:cNvSpPr/>
              <p:nvPr/>
            </p:nvSpPr>
            <p:spPr>
              <a:xfrm>
                <a:off x="1956625" y="3689475"/>
                <a:ext cx="43025" cy="16950"/>
              </a:xfrm>
              <a:custGeom>
                <a:rect b="b" l="l" r="r" t="t"/>
                <a:pathLst>
                  <a:path extrusionOk="0" h="678" w="1721">
                    <a:moveTo>
                      <a:pt x="1397" y="0"/>
                    </a:moveTo>
                    <a:cubicBezTo>
                      <a:pt x="1377" y="0"/>
                      <a:pt x="1355" y="3"/>
                      <a:pt x="1332" y="10"/>
                    </a:cubicBezTo>
                    <a:cubicBezTo>
                      <a:pt x="998" y="105"/>
                      <a:pt x="649" y="185"/>
                      <a:pt x="300" y="217"/>
                    </a:cubicBezTo>
                    <a:cubicBezTo>
                      <a:pt x="10" y="247"/>
                      <a:pt x="0" y="677"/>
                      <a:pt x="271" y="677"/>
                    </a:cubicBezTo>
                    <a:cubicBezTo>
                      <a:pt x="281" y="677"/>
                      <a:pt x="290" y="677"/>
                      <a:pt x="300" y="676"/>
                    </a:cubicBezTo>
                    <a:cubicBezTo>
                      <a:pt x="697" y="644"/>
                      <a:pt x="1078" y="565"/>
                      <a:pt x="1458" y="454"/>
                    </a:cubicBezTo>
                    <a:cubicBezTo>
                      <a:pt x="1721" y="381"/>
                      <a:pt x="1635" y="0"/>
                      <a:pt x="1397" y="0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" name="Google Shape;23;p27"/>
            <p:cNvGrpSpPr/>
            <p:nvPr/>
          </p:nvGrpSpPr>
          <p:grpSpPr>
            <a:xfrm>
              <a:off x="8430893" y="4159296"/>
              <a:ext cx="555295" cy="475809"/>
              <a:chOff x="1956625" y="3588025"/>
              <a:chExt cx="213075" cy="182575"/>
            </a:xfrm>
          </p:grpSpPr>
          <p:sp>
            <p:nvSpPr>
              <p:cNvPr id="24" name="Google Shape;24;p27"/>
              <p:cNvSpPr/>
              <p:nvPr/>
            </p:nvSpPr>
            <p:spPr>
              <a:xfrm>
                <a:off x="1973200" y="3618825"/>
                <a:ext cx="72425" cy="35300"/>
              </a:xfrm>
              <a:custGeom>
                <a:rect b="b" l="l" r="r" t="t"/>
                <a:pathLst>
                  <a:path extrusionOk="0" h="1412" w="2897">
                    <a:moveTo>
                      <a:pt x="2542" y="0"/>
                    </a:moveTo>
                    <a:cubicBezTo>
                      <a:pt x="2505" y="0"/>
                      <a:pt x="2467" y="9"/>
                      <a:pt x="2428" y="30"/>
                    </a:cubicBezTo>
                    <a:cubicBezTo>
                      <a:pt x="1715" y="379"/>
                      <a:pt x="969" y="648"/>
                      <a:pt x="240" y="950"/>
                    </a:cubicBezTo>
                    <a:cubicBezTo>
                      <a:pt x="0" y="1048"/>
                      <a:pt x="62" y="1411"/>
                      <a:pt x="280" y="1411"/>
                    </a:cubicBezTo>
                    <a:cubicBezTo>
                      <a:pt x="307" y="1411"/>
                      <a:pt x="336" y="1406"/>
                      <a:pt x="367" y="1394"/>
                    </a:cubicBezTo>
                    <a:cubicBezTo>
                      <a:pt x="1144" y="1077"/>
                      <a:pt x="1920" y="791"/>
                      <a:pt x="2666" y="426"/>
                    </a:cubicBezTo>
                    <a:cubicBezTo>
                      <a:pt x="2896" y="317"/>
                      <a:pt x="2756" y="0"/>
                      <a:pt x="2542" y="0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27"/>
              <p:cNvSpPr/>
              <p:nvPr/>
            </p:nvSpPr>
            <p:spPr>
              <a:xfrm>
                <a:off x="2008100" y="3639425"/>
                <a:ext cx="73475" cy="30525"/>
              </a:xfrm>
              <a:custGeom>
                <a:rect b="b" l="l" r="r" t="t"/>
                <a:pathLst>
                  <a:path extrusionOk="0" h="1221" w="2939">
                    <a:moveTo>
                      <a:pt x="2643" y="1"/>
                    </a:moveTo>
                    <a:cubicBezTo>
                      <a:pt x="2621" y="1"/>
                      <a:pt x="2596" y="5"/>
                      <a:pt x="2570" y="14"/>
                    </a:cubicBezTo>
                    <a:cubicBezTo>
                      <a:pt x="1809" y="299"/>
                      <a:pt x="1000" y="458"/>
                      <a:pt x="256" y="760"/>
                    </a:cubicBezTo>
                    <a:cubicBezTo>
                      <a:pt x="0" y="845"/>
                      <a:pt x="75" y="1221"/>
                      <a:pt x="285" y="1221"/>
                    </a:cubicBezTo>
                    <a:cubicBezTo>
                      <a:pt x="310" y="1221"/>
                      <a:pt x="337" y="1216"/>
                      <a:pt x="366" y="1204"/>
                    </a:cubicBezTo>
                    <a:cubicBezTo>
                      <a:pt x="1127" y="902"/>
                      <a:pt x="1920" y="743"/>
                      <a:pt x="2681" y="458"/>
                    </a:cubicBezTo>
                    <a:cubicBezTo>
                      <a:pt x="2939" y="372"/>
                      <a:pt x="2860" y="1"/>
                      <a:pt x="2643" y="1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26;p27"/>
              <p:cNvSpPr/>
              <p:nvPr/>
            </p:nvSpPr>
            <p:spPr>
              <a:xfrm>
                <a:off x="2053125" y="3681175"/>
                <a:ext cx="60300" cy="23475"/>
              </a:xfrm>
              <a:custGeom>
                <a:rect b="b" l="l" r="r" t="t"/>
                <a:pathLst>
                  <a:path extrusionOk="0" h="939" w="2412">
                    <a:moveTo>
                      <a:pt x="2038" y="0"/>
                    </a:moveTo>
                    <a:cubicBezTo>
                      <a:pt x="2002" y="0"/>
                      <a:pt x="1965" y="8"/>
                      <a:pt x="1926" y="25"/>
                    </a:cubicBezTo>
                    <a:cubicBezTo>
                      <a:pt x="1404" y="247"/>
                      <a:pt x="833" y="342"/>
                      <a:pt x="277" y="485"/>
                    </a:cubicBezTo>
                    <a:cubicBezTo>
                      <a:pt x="1" y="557"/>
                      <a:pt x="86" y="938"/>
                      <a:pt x="323" y="938"/>
                    </a:cubicBezTo>
                    <a:cubicBezTo>
                      <a:pt x="344" y="938"/>
                      <a:pt x="366" y="935"/>
                      <a:pt x="389" y="929"/>
                    </a:cubicBezTo>
                    <a:cubicBezTo>
                      <a:pt x="991" y="786"/>
                      <a:pt x="1594" y="675"/>
                      <a:pt x="2165" y="422"/>
                    </a:cubicBezTo>
                    <a:cubicBezTo>
                      <a:pt x="2411" y="312"/>
                      <a:pt x="2266" y="0"/>
                      <a:pt x="2038" y="0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27;p27"/>
              <p:cNvSpPr/>
              <p:nvPr/>
            </p:nvSpPr>
            <p:spPr>
              <a:xfrm>
                <a:off x="2064600" y="3588025"/>
                <a:ext cx="60775" cy="29025"/>
              </a:xfrm>
              <a:custGeom>
                <a:rect b="b" l="l" r="r" t="t"/>
                <a:pathLst>
                  <a:path extrusionOk="0" h="1161" w="2431">
                    <a:moveTo>
                      <a:pt x="2065" y="1"/>
                    </a:moveTo>
                    <a:cubicBezTo>
                      <a:pt x="2031" y="1"/>
                      <a:pt x="1996" y="8"/>
                      <a:pt x="1959" y="25"/>
                    </a:cubicBezTo>
                    <a:cubicBezTo>
                      <a:pt x="1420" y="294"/>
                      <a:pt x="865" y="533"/>
                      <a:pt x="262" y="707"/>
                    </a:cubicBezTo>
                    <a:cubicBezTo>
                      <a:pt x="0" y="780"/>
                      <a:pt x="86" y="1160"/>
                      <a:pt x="322" y="1160"/>
                    </a:cubicBezTo>
                    <a:cubicBezTo>
                      <a:pt x="343" y="1160"/>
                      <a:pt x="366" y="1157"/>
                      <a:pt x="389" y="1151"/>
                    </a:cubicBezTo>
                    <a:cubicBezTo>
                      <a:pt x="1023" y="977"/>
                      <a:pt x="1610" y="723"/>
                      <a:pt x="2196" y="421"/>
                    </a:cubicBezTo>
                    <a:cubicBezTo>
                      <a:pt x="2430" y="311"/>
                      <a:pt x="2283" y="1"/>
                      <a:pt x="2065" y="1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27"/>
              <p:cNvSpPr/>
              <p:nvPr/>
            </p:nvSpPr>
            <p:spPr>
              <a:xfrm>
                <a:off x="2112950" y="3632400"/>
                <a:ext cx="56750" cy="23100"/>
              </a:xfrm>
              <a:custGeom>
                <a:rect b="b" l="l" r="r" t="t"/>
                <a:pathLst>
                  <a:path extrusionOk="0" h="924" w="2270">
                    <a:moveTo>
                      <a:pt x="1944" y="1"/>
                    </a:moveTo>
                    <a:cubicBezTo>
                      <a:pt x="1923" y="1"/>
                      <a:pt x="1902" y="4"/>
                      <a:pt x="1880" y="10"/>
                    </a:cubicBezTo>
                    <a:cubicBezTo>
                      <a:pt x="1341" y="168"/>
                      <a:pt x="802" y="327"/>
                      <a:pt x="262" y="470"/>
                    </a:cubicBezTo>
                    <a:cubicBezTo>
                      <a:pt x="0" y="542"/>
                      <a:pt x="73" y="923"/>
                      <a:pt x="320" y="923"/>
                    </a:cubicBezTo>
                    <a:cubicBezTo>
                      <a:pt x="342" y="923"/>
                      <a:pt x="365" y="920"/>
                      <a:pt x="389" y="914"/>
                    </a:cubicBezTo>
                    <a:cubicBezTo>
                      <a:pt x="928" y="787"/>
                      <a:pt x="1467" y="612"/>
                      <a:pt x="2006" y="470"/>
                    </a:cubicBezTo>
                    <a:cubicBezTo>
                      <a:pt x="2270" y="396"/>
                      <a:pt x="2182" y="1"/>
                      <a:pt x="1944" y="1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29;p27"/>
              <p:cNvSpPr/>
              <p:nvPr/>
            </p:nvSpPr>
            <p:spPr>
              <a:xfrm>
                <a:off x="2112000" y="3718500"/>
                <a:ext cx="56975" cy="19625"/>
              </a:xfrm>
              <a:custGeom>
                <a:rect b="b" l="l" r="r" t="t"/>
                <a:pathLst>
                  <a:path extrusionOk="0" h="785" w="2279">
                    <a:moveTo>
                      <a:pt x="1939" y="1"/>
                    </a:moveTo>
                    <a:cubicBezTo>
                      <a:pt x="1922" y="1"/>
                      <a:pt x="1904" y="3"/>
                      <a:pt x="1886" y="7"/>
                    </a:cubicBezTo>
                    <a:cubicBezTo>
                      <a:pt x="1347" y="117"/>
                      <a:pt x="824" y="244"/>
                      <a:pt x="285" y="324"/>
                    </a:cubicBezTo>
                    <a:cubicBezTo>
                      <a:pt x="9" y="355"/>
                      <a:pt x="0" y="785"/>
                      <a:pt x="258" y="785"/>
                    </a:cubicBezTo>
                    <a:cubicBezTo>
                      <a:pt x="267" y="785"/>
                      <a:pt x="276" y="784"/>
                      <a:pt x="285" y="783"/>
                    </a:cubicBezTo>
                    <a:cubicBezTo>
                      <a:pt x="871" y="704"/>
                      <a:pt x="1427" y="578"/>
                      <a:pt x="1998" y="451"/>
                    </a:cubicBezTo>
                    <a:cubicBezTo>
                      <a:pt x="2279" y="406"/>
                      <a:pt x="2186" y="1"/>
                      <a:pt x="1939" y="1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30;p27"/>
              <p:cNvSpPr/>
              <p:nvPr/>
            </p:nvSpPr>
            <p:spPr>
              <a:xfrm>
                <a:off x="1983150" y="3732500"/>
                <a:ext cx="52350" cy="12725"/>
              </a:xfrm>
              <a:custGeom>
                <a:rect b="b" l="l" r="r" t="t"/>
                <a:pathLst>
                  <a:path extrusionOk="0" h="509" w="2094">
                    <a:moveTo>
                      <a:pt x="1822" y="1"/>
                    </a:moveTo>
                    <a:cubicBezTo>
                      <a:pt x="1817" y="1"/>
                      <a:pt x="1812" y="1"/>
                      <a:pt x="1808" y="1"/>
                    </a:cubicBezTo>
                    <a:cubicBezTo>
                      <a:pt x="1300" y="33"/>
                      <a:pt x="793" y="33"/>
                      <a:pt x="286" y="33"/>
                    </a:cubicBezTo>
                    <a:cubicBezTo>
                      <a:pt x="0" y="33"/>
                      <a:pt x="0" y="508"/>
                      <a:pt x="286" y="508"/>
                    </a:cubicBezTo>
                    <a:cubicBezTo>
                      <a:pt x="793" y="508"/>
                      <a:pt x="1300" y="493"/>
                      <a:pt x="1808" y="462"/>
                    </a:cubicBezTo>
                    <a:cubicBezTo>
                      <a:pt x="2089" y="445"/>
                      <a:pt x="2093" y="1"/>
                      <a:pt x="1822" y="1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27"/>
              <p:cNvSpPr/>
              <p:nvPr/>
            </p:nvSpPr>
            <p:spPr>
              <a:xfrm>
                <a:off x="2055700" y="3756300"/>
                <a:ext cx="46375" cy="14300"/>
              </a:xfrm>
              <a:custGeom>
                <a:rect b="b" l="l" r="r" t="t"/>
                <a:pathLst>
                  <a:path extrusionOk="0" h="572" w="1855">
                    <a:moveTo>
                      <a:pt x="287" y="0"/>
                    </a:moveTo>
                    <a:cubicBezTo>
                      <a:pt x="1" y="0"/>
                      <a:pt x="5" y="461"/>
                      <a:pt x="301" y="461"/>
                    </a:cubicBezTo>
                    <a:cubicBezTo>
                      <a:pt x="730" y="461"/>
                      <a:pt x="1142" y="524"/>
                      <a:pt x="1569" y="571"/>
                    </a:cubicBezTo>
                    <a:cubicBezTo>
                      <a:pt x="1574" y="571"/>
                      <a:pt x="1579" y="572"/>
                      <a:pt x="1584" y="572"/>
                    </a:cubicBezTo>
                    <a:cubicBezTo>
                      <a:pt x="1855" y="572"/>
                      <a:pt x="1850" y="127"/>
                      <a:pt x="1569" y="96"/>
                    </a:cubicBezTo>
                    <a:cubicBezTo>
                      <a:pt x="1142" y="64"/>
                      <a:pt x="730" y="0"/>
                      <a:pt x="301" y="0"/>
                    </a:cubicBezTo>
                    <a:cubicBezTo>
                      <a:pt x="296" y="0"/>
                      <a:pt x="292" y="0"/>
                      <a:pt x="287" y="0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32;p27"/>
              <p:cNvSpPr/>
              <p:nvPr/>
            </p:nvSpPr>
            <p:spPr>
              <a:xfrm>
                <a:off x="1956625" y="3689475"/>
                <a:ext cx="43025" cy="16950"/>
              </a:xfrm>
              <a:custGeom>
                <a:rect b="b" l="l" r="r" t="t"/>
                <a:pathLst>
                  <a:path extrusionOk="0" h="678" w="1721">
                    <a:moveTo>
                      <a:pt x="1397" y="0"/>
                    </a:moveTo>
                    <a:cubicBezTo>
                      <a:pt x="1377" y="0"/>
                      <a:pt x="1355" y="3"/>
                      <a:pt x="1332" y="10"/>
                    </a:cubicBezTo>
                    <a:cubicBezTo>
                      <a:pt x="998" y="105"/>
                      <a:pt x="649" y="185"/>
                      <a:pt x="300" y="217"/>
                    </a:cubicBezTo>
                    <a:cubicBezTo>
                      <a:pt x="10" y="247"/>
                      <a:pt x="0" y="677"/>
                      <a:pt x="271" y="677"/>
                    </a:cubicBezTo>
                    <a:cubicBezTo>
                      <a:pt x="281" y="677"/>
                      <a:pt x="290" y="677"/>
                      <a:pt x="300" y="676"/>
                    </a:cubicBezTo>
                    <a:cubicBezTo>
                      <a:pt x="697" y="644"/>
                      <a:pt x="1078" y="565"/>
                      <a:pt x="1458" y="454"/>
                    </a:cubicBezTo>
                    <a:cubicBezTo>
                      <a:pt x="1721" y="381"/>
                      <a:pt x="1635" y="0"/>
                      <a:pt x="1397" y="0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" name="Google Shape;33;p27"/>
            <p:cNvSpPr/>
            <p:nvPr/>
          </p:nvSpPr>
          <p:spPr>
            <a:xfrm>
              <a:off x="4785500" y="4703397"/>
              <a:ext cx="3009957" cy="556920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" name="Google Shape;34;p27"/>
            <p:cNvGrpSpPr/>
            <p:nvPr/>
          </p:nvGrpSpPr>
          <p:grpSpPr>
            <a:xfrm rot="3815822">
              <a:off x="2027895" y="3942046"/>
              <a:ext cx="1791351" cy="1733537"/>
              <a:chOff x="8167000" y="3353675"/>
              <a:chExt cx="1059001" cy="1024877"/>
            </a:xfrm>
          </p:grpSpPr>
          <p:sp>
            <p:nvSpPr>
              <p:cNvPr id="35" name="Google Shape;35;p27"/>
              <p:cNvSpPr/>
              <p:nvPr/>
            </p:nvSpPr>
            <p:spPr>
              <a:xfrm>
                <a:off x="8167000" y="3353675"/>
                <a:ext cx="1059001" cy="1024877"/>
              </a:xfrm>
              <a:custGeom>
                <a:rect b="b" l="l" r="r" t="t"/>
                <a:pathLst>
                  <a:path extrusionOk="0" h="20423" w="21103">
                    <a:moveTo>
                      <a:pt x="16119" y="1"/>
                    </a:moveTo>
                    <a:cubicBezTo>
                      <a:pt x="15730" y="1"/>
                      <a:pt x="15361" y="189"/>
                      <a:pt x="15063" y="553"/>
                    </a:cubicBezTo>
                    <a:cubicBezTo>
                      <a:pt x="14682" y="1012"/>
                      <a:pt x="14475" y="1551"/>
                      <a:pt x="14460" y="2154"/>
                    </a:cubicBezTo>
                    <a:cubicBezTo>
                      <a:pt x="14444" y="2899"/>
                      <a:pt x="14365" y="3644"/>
                      <a:pt x="14285" y="4405"/>
                    </a:cubicBezTo>
                    <a:cubicBezTo>
                      <a:pt x="14222" y="4976"/>
                      <a:pt x="14302" y="5531"/>
                      <a:pt x="14555" y="6054"/>
                    </a:cubicBezTo>
                    <a:cubicBezTo>
                      <a:pt x="14856" y="6625"/>
                      <a:pt x="15158" y="7180"/>
                      <a:pt x="15554" y="7688"/>
                    </a:cubicBezTo>
                    <a:cubicBezTo>
                      <a:pt x="15934" y="8147"/>
                      <a:pt x="16236" y="8639"/>
                      <a:pt x="16505" y="9146"/>
                    </a:cubicBezTo>
                    <a:cubicBezTo>
                      <a:pt x="16854" y="9780"/>
                      <a:pt x="17092" y="10446"/>
                      <a:pt x="17012" y="11191"/>
                    </a:cubicBezTo>
                    <a:cubicBezTo>
                      <a:pt x="17012" y="11318"/>
                      <a:pt x="17012" y="11445"/>
                      <a:pt x="17029" y="11571"/>
                    </a:cubicBezTo>
                    <a:cubicBezTo>
                      <a:pt x="17060" y="12428"/>
                      <a:pt x="17346" y="13157"/>
                      <a:pt x="18043" y="13696"/>
                    </a:cubicBezTo>
                    <a:cubicBezTo>
                      <a:pt x="18154" y="13791"/>
                      <a:pt x="18249" y="13903"/>
                      <a:pt x="18361" y="13998"/>
                    </a:cubicBezTo>
                    <a:cubicBezTo>
                      <a:pt x="19390" y="14886"/>
                      <a:pt x="19629" y="16027"/>
                      <a:pt x="19486" y="17311"/>
                    </a:cubicBezTo>
                    <a:cubicBezTo>
                      <a:pt x="19359" y="17296"/>
                      <a:pt x="19312" y="17200"/>
                      <a:pt x="19248" y="17121"/>
                    </a:cubicBezTo>
                    <a:cubicBezTo>
                      <a:pt x="18851" y="16645"/>
                      <a:pt x="18598" y="16091"/>
                      <a:pt x="18376" y="15520"/>
                    </a:cubicBezTo>
                    <a:cubicBezTo>
                      <a:pt x="17995" y="14616"/>
                      <a:pt x="17393" y="13871"/>
                      <a:pt x="16537" y="13379"/>
                    </a:cubicBezTo>
                    <a:cubicBezTo>
                      <a:pt x="16204" y="13189"/>
                      <a:pt x="15871" y="12998"/>
                      <a:pt x="15538" y="12825"/>
                    </a:cubicBezTo>
                    <a:cubicBezTo>
                      <a:pt x="14919" y="12476"/>
                      <a:pt x="14475" y="11968"/>
                      <a:pt x="14302" y="11271"/>
                    </a:cubicBezTo>
                    <a:cubicBezTo>
                      <a:pt x="14222" y="10985"/>
                      <a:pt x="14127" y="10715"/>
                      <a:pt x="14048" y="10430"/>
                    </a:cubicBezTo>
                    <a:cubicBezTo>
                      <a:pt x="13636" y="9210"/>
                      <a:pt x="12811" y="8385"/>
                      <a:pt x="11606" y="7925"/>
                    </a:cubicBezTo>
                    <a:cubicBezTo>
                      <a:pt x="10972" y="7688"/>
                      <a:pt x="10322" y="7449"/>
                      <a:pt x="9687" y="7212"/>
                    </a:cubicBezTo>
                    <a:cubicBezTo>
                      <a:pt x="8879" y="6895"/>
                      <a:pt x="8197" y="6419"/>
                      <a:pt x="7674" y="5737"/>
                    </a:cubicBezTo>
                    <a:cubicBezTo>
                      <a:pt x="7436" y="5436"/>
                      <a:pt x="7214" y="5134"/>
                      <a:pt x="6960" y="4849"/>
                    </a:cubicBezTo>
                    <a:cubicBezTo>
                      <a:pt x="6263" y="4088"/>
                      <a:pt x="5455" y="3470"/>
                      <a:pt x="4424" y="3217"/>
                    </a:cubicBezTo>
                    <a:cubicBezTo>
                      <a:pt x="4301" y="3189"/>
                      <a:pt x="4184" y="3176"/>
                      <a:pt x="4072" y="3176"/>
                    </a:cubicBezTo>
                    <a:cubicBezTo>
                      <a:pt x="3286" y="3176"/>
                      <a:pt x="2791" y="3828"/>
                      <a:pt x="3013" y="4675"/>
                    </a:cubicBezTo>
                    <a:cubicBezTo>
                      <a:pt x="3108" y="5024"/>
                      <a:pt x="3282" y="5325"/>
                      <a:pt x="3457" y="5626"/>
                    </a:cubicBezTo>
                    <a:cubicBezTo>
                      <a:pt x="3821" y="6244"/>
                      <a:pt x="4106" y="6895"/>
                      <a:pt x="4313" y="7576"/>
                    </a:cubicBezTo>
                    <a:cubicBezTo>
                      <a:pt x="4408" y="7893"/>
                      <a:pt x="4519" y="8210"/>
                      <a:pt x="4645" y="8527"/>
                    </a:cubicBezTo>
                    <a:cubicBezTo>
                      <a:pt x="4789" y="8924"/>
                      <a:pt x="5011" y="9273"/>
                      <a:pt x="5280" y="9605"/>
                    </a:cubicBezTo>
                    <a:cubicBezTo>
                      <a:pt x="5823" y="10288"/>
                      <a:pt x="6503" y="10652"/>
                      <a:pt x="7378" y="10652"/>
                    </a:cubicBezTo>
                    <a:cubicBezTo>
                      <a:pt x="7397" y="10652"/>
                      <a:pt x="7416" y="10652"/>
                      <a:pt x="7436" y="10652"/>
                    </a:cubicBezTo>
                    <a:cubicBezTo>
                      <a:pt x="7611" y="10652"/>
                      <a:pt x="7785" y="10668"/>
                      <a:pt x="7943" y="10668"/>
                    </a:cubicBezTo>
                    <a:cubicBezTo>
                      <a:pt x="8546" y="10668"/>
                      <a:pt x="9085" y="10859"/>
                      <a:pt x="9577" y="11191"/>
                    </a:cubicBezTo>
                    <a:cubicBezTo>
                      <a:pt x="10100" y="11556"/>
                      <a:pt x="10480" y="12015"/>
                      <a:pt x="10797" y="12554"/>
                    </a:cubicBezTo>
                    <a:cubicBezTo>
                      <a:pt x="11036" y="12967"/>
                      <a:pt x="11241" y="13395"/>
                      <a:pt x="11526" y="13791"/>
                    </a:cubicBezTo>
                    <a:cubicBezTo>
                      <a:pt x="12097" y="14584"/>
                      <a:pt x="12827" y="15108"/>
                      <a:pt x="13794" y="15281"/>
                    </a:cubicBezTo>
                    <a:cubicBezTo>
                      <a:pt x="14270" y="15361"/>
                      <a:pt x="14729" y="15488"/>
                      <a:pt x="15190" y="15630"/>
                    </a:cubicBezTo>
                    <a:cubicBezTo>
                      <a:pt x="15887" y="15852"/>
                      <a:pt x="16490" y="16217"/>
                      <a:pt x="17029" y="16693"/>
                    </a:cubicBezTo>
                    <a:cubicBezTo>
                      <a:pt x="17504" y="17137"/>
                      <a:pt x="17900" y="17628"/>
                      <a:pt x="18265" y="18152"/>
                    </a:cubicBezTo>
                    <a:cubicBezTo>
                      <a:pt x="18329" y="18247"/>
                      <a:pt x="18407" y="18326"/>
                      <a:pt x="18392" y="18469"/>
                    </a:cubicBezTo>
                    <a:cubicBezTo>
                      <a:pt x="18265" y="18421"/>
                      <a:pt x="18170" y="18389"/>
                      <a:pt x="18090" y="18342"/>
                    </a:cubicBezTo>
                    <a:cubicBezTo>
                      <a:pt x="17615" y="18025"/>
                      <a:pt x="17076" y="17913"/>
                      <a:pt x="16521" y="17835"/>
                    </a:cubicBezTo>
                    <a:cubicBezTo>
                      <a:pt x="16251" y="17803"/>
                      <a:pt x="15982" y="17771"/>
                      <a:pt x="15697" y="17740"/>
                    </a:cubicBezTo>
                    <a:cubicBezTo>
                      <a:pt x="15221" y="17676"/>
                      <a:pt x="14777" y="17501"/>
                      <a:pt x="14412" y="17152"/>
                    </a:cubicBezTo>
                    <a:cubicBezTo>
                      <a:pt x="14158" y="16930"/>
                      <a:pt x="13921" y="16708"/>
                      <a:pt x="13683" y="16471"/>
                    </a:cubicBezTo>
                    <a:cubicBezTo>
                      <a:pt x="12852" y="15630"/>
                      <a:pt x="11879" y="15221"/>
                      <a:pt x="10938" y="15221"/>
                    </a:cubicBezTo>
                    <a:cubicBezTo>
                      <a:pt x="10370" y="15221"/>
                      <a:pt x="9814" y="15370"/>
                      <a:pt x="9307" y="15662"/>
                    </a:cubicBezTo>
                    <a:cubicBezTo>
                      <a:pt x="9103" y="15783"/>
                      <a:pt x="8896" y="15839"/>
                      <a:pt x="8685" y="15839"/>
                    </a:cubicBezTo>
                    <a:cubicBezTo>
                      <a:pt x="8453" y="15839"/>
                      <a:pt x="8216" y="15771"/>
                      <a:pt x="7975" y="15647"/>
                    </a:cubicBezTo>
                    <a:cubicBezTo>
                      <a:pt x="7626" y="15456"/>
                      <a:pt x="7294" y="15203"/>
                      <a:pt x="6977" y="14949"/>
                    </a:cubicBezTo>
                    <a:cubicBezTo>
                      <a:pt x="6707" y="14759"/>
                      <a:pt x="6453" y="14537"/>
                      <a:pt x="6168" y="14347"/>
                    </a:cubicBezTo>
                    <a:cubicBezTo>
                      <a:pt x="5360" y="13808"/>
                      <a:pt x="4487" y="13395"/>
                      <a:pt x="3489" y="13284"/>
                    </a:cubicBezTo>
                    <a:cubicBezTo>
                      <a:pt x="3320" y="13269"/>
                      <a:pt x="3151" y="13260"/>
                      <a:pt x="2982" y="13260"/>
                    </a:cubicBezTo>
                    <a:cubicBezTo>
                      <a:pt x="2613" y="13260"/>
                      <a:pt x="2246" y="13302"/>
                      <a:pt x="1887" y="13411"/>
                    </a:cubicBezTo>
                    <a:cubicBezTo>
                      <a:pt x="603" y="13839"/>
                      <a:pt x="1" y="14981"/>
                      <a:pt x="809" y="16296"/>
                    </a:cubicBezTo>
                    <a:cubicBezTo>
                      <a:pt x="1079" y="16708"/>
                      <a:pt x="1428" y="17025"/>
                      <a:pt x="1855" y="17279"/>
                    </a:cubicBezTo>
                    <a:cubicBezTo>
                      <a:pt x="2449" y="17611"/>
                      <a:pt x="3068" y="17753"/>
                      <a:pt x="3711" y="17753"/>
                    </a:cubicBezTo>
                    <a:cubicBezTo>
                      <a:pt x="3961" y="17753"/>
                      <a:pt x="4214" y="17731"/>
                      <a:pt x="4472" y="17691"/>
                    </a:cubicBezTo>
                    <a:cubicBezTo>
                      <a:pt x="4757" y="17644"/>
                      <a:pt x="5026" y="17581"/>
                      <a:pt x="5311" y="17518"/>
                    </a:cubicBezTo>
                    <a:cubicBezTo>
                      <a:pt x="5398" y="17502"/>
                      <a:pt x="5483" y="17494"/>
                      <a:pt x="5564" y="17494"/>
                    </a:cubicBezTo>
                    <a:cubicBezTo>
                      <a:pt x="5897" y="17494"/>
                      <a:pt x="6183" y="17624"/>
                      <a:pt x="6438" y="17866"/>
                    </a:cubicBezTo>
                    <a:cubicBezTo>
                      <a:pt x="6913" y="18279"/>
                      <a:pt x="7309" y="18769"/>
                      <a:pt x="7738" y="19213"/>
                    </a:cubicBezTo>
                    <a:cubicBezTo>
                      <a:pt x="8195" y="19684"/>
                      <a:pt x="8711" y="19941"/>
                      <a:pt x="9308" y="19941"/>
                    </a:cubicBezTo>
                    <a:cubicBezTo>
                      <a:pt x="9476" y="19941"/>
                      <a:pt x="9650" y="19921"/>
                      <a:pt x="9831" y="19879"/>
                    </a:cubicBezTo>
                    <a:cubicBezTo>
                      <a:pt x="10163" y="19801"/>
                      <a:pt x="10448" y="19642"/>
                      <a:pt x="10734" y="19452"/>
                    </a:cubicBezTo>
                    <a:cubicBezTo>
                      <a:pt x="10940" y="19309"/>
                      <a:pt x="11146" y="19150"/>
                      <a:pt x="11368" y="19008"/>
                    </a:cubicBezTo>
                    <a:cubicBezTo>
                      <a:pt x="11663" y="18835"/>
                      <a:pt x="11906" y="18748"/>
                      <a:pt x="12138" y="18748"/>
                    </a:cubicBezTo>
                    <a:cubicBezTo>
                      <a:pt x="12417" y="18748"/>
                      <a:pt x="12681" y="18875"/>
                      <a:pt x="13002" y="19135"/>
                    </a:cubicBezTo>
                    <a:cubicBezTo>
                      <a:pt x="13334" y="19404"/>
                      <a:pt x="13668" y="19689"/>
                      <a:pt x="13985" y="19991"/>
                    </a:cubicBezTo>
                    <a:cubicBezTo>
                      <a:pt x="14318" y="20284"/>
                      <a:pt x="14678" y="20422"/>
                      <a:pt x="15059" y="20422"/>
                    </a:cubicBezTo>
                    <a:cubicBezTo>
                      <a:pt x="15276" y="20422"/>
                      <a:pt x="15499" y="20378"/>
                      <a:pt x="15729" y="20292"/>
                    </a:cubicBezTo>
                    <a:cubicBezTo>
                      <a:pt x="16061" y="20165"/>
                      <a:pt x="16378" y="20038"/>
                      <a:pt x="16695" y="19896"/>
                    </a:cubicBezTo>
                    <a:cubicBezTo>
                      <a:pt x="17123" y="19703"/>
                      <a:pt x="17558" y="19597"/>
                      <a:pt x="18000" y="19597"/>
                    </a:cubicBezTo>
                    <a:cubicBezTo>
                      <a:pt x="18214" y="19597"/>
                      <a:pt x="18429" y="19622"/>
                      <a:pt x="18646" y="19674"/>
                    </a:cubicBezTo>
                    <a:cubicBezTo>
                      <a:pt x="18705" y="19686"/>
                      <a:pt x="18760" y="19691"/>
                      <a:pt x="18812" y="19691"/>
                    </a:cubicBezTo>
                    <a:cubicBezTo>
                      <a:pt x="19039" y="19691"/>
                      <a:pt x="19204" y="19581"/>
                      <a:pt x="19359" y="19388"/>
                    </a:cubicBezTo>
                    <a:cubicBezTo>
                      <a:pt x="19803" y="18849"/>
                      <a:pt x="20263" y="18294"/>
                      <a:pt x="20373" y="17565"/>
                    </a:cubicBezTo>
                    <a:cubicBezTo>
                      <a:pt x="20422" y="17264"/>
                      <a:pt x="20564" y="16979"/>
                      <a:pt x="20659" y="16693"/>
                    </a:cubicBezTo>
                    <a:cubicBezTo>
                      <a:pt x="20770" y="16376"/>
                      <a:pt x="20866" y="16042"/>
                      <a:pt x="20929" y="15694"/>
                    </a:cubicBezTo>
                    <a:cubicBezTo>
                      <a:pt x="21103" y="14759"/>
                      <a:pt x="20913" y="13886"/>
                      <a:pt x="20278" y="13173"/>
                    </a:cubicBezTo>
                    <a:cubicBezTo>
                      <a:pt x="19692" y="12476"/>
                      <a:pt x="19566" y="11730"/>
                      <a:pt x="19756" y="10890"/>
                    </a:cubicBezTo>
                    <a:cubicBezTo>
                      <a:pt x="19851" y="10478"/>
                      <a:pt x="19961" y="10081"/>
                      <a:pt x="20073" y="9669"/>
                    </a:cubicBezTo>
                    <a:cubicBezTo>
                      <a:pt x="20405" y="8496"/>
                      <a:pt x="20231" y="7386"/>
                      <a:pt x="19470" y="6434"/>
                    </a:cubicBezTo>
                    <a:cubicBezTo>
                      <a:pt x="18820" y="5642"/>
                      <a:pt x="18519" y="4754"/>
                      <a:pt x="18456" y="3756"/>
                    </a:cubicBezTo>
                    <a:cubicBezTo>
                      <a:pt x="18439" y="3200"/>
                      <a:pt x="18361" y="2646"/>
                      <a:pt x="18202" y="2122"/>
                    </a:cubicBezTo>
                    <a:cubicBezTo>
                      <a:pt x="17980" y="1377"/>
                      <a:pt x="17600" y="727"/>
                      <a:pt x="16949" y="283"/>
                    </a:cubicBezTo>
                    <a:cubicBezTo>
                      <a:pt x="16674" y="93"/>
                      <a:pt x="16392" y="1"/>
                      <a:pt x="161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27"/>
              <p:cNvSpPr/>
              <p:nvPr/>
            </p:nvSpPr>
            <p:spPr>
              <a:xfrm>
                <a:off x="8396941" y="3627527"/>
                <a:ext cx="646100" cy="529977"/>
              </a:xfrm>
              <a:custGeom>
                <a:rect b="b" l="l" r="r" t="t"/>
                <a:pathLst>
                  <a:path extrusionOk="0" h="10561" w="12875">
                    <a:moveTo>
                      <a:pt x="139" y="1"/>
                    </a:moveTo>
                    <a:cubicBezTo>
                      <a:pt x="124" y="1"/>
                      <a:pt x="109" y="4"/>
                      <a:pt x="95" y="11"/>
                    </a:cubicBezTo>
                    <a:cubicBezTo>
                      <a:pt x="0" y="58"/>
                      <a:pt x="17" y="153"/>
                      <a:pt x="63" y="233"/>
                    </a:cubicBezTo>
                    <a:cubicBezTo>
                      <a:pt x="365" y="787"/>
                      <a:pt x="634" y="1374"/>
                      <a:pt x="1031" y="1897"/>
                    </a:cubicBezTo>
                    <a:cubicBezTo>
                      <a:pt x="1697" y="2817"/>
                      <a:pt x="2569" y="3467"/>
                      <a:pt x="3678" y="3753"/>
                    </a:cubicBezTo>
                    <a:cubicBezTo>
                      <a:pt x="4012" y="3848"/>
                      <a:pt x="4361" y="3926"/>
                      <a:pt x="4693" y="4006"/>
                    </a:cubicBezTo>
                    <a:cubicBezTo>
                      <a:pt x="5249" y="4133"/>
                      <a:pt x="5803" y="4275"/>
                      <a:pt x="6295" y="4641"/>
                    </a:cubicBezTo>
                    <a:cubicBezTo>
                      <a:pt x="6739" y="4909"/>
                      <a:pt x="7040" y="5370"/>
                      <a:pt x="7310" y="5829"/>
                    </a:cubicBezTo>
                    <a:cubicBezTo>
                      <a:pt x="7532" y="6178"/>
                      <a:pt x="7737" y="6558"/>
                      <a:pt x="7944" y="6924"/>
                    </a:cubicBezTo>
                    <a:cubicBezTo>
                      <a:pt x="8340" y="7605"/>
                      <a:pt x="8910" y="8112"/>
                      <a:pt x="9640" y="8429"/>
                    </a:cubicBezTo>
                    <a:cubicBezTo>
                      <a:pt x="9878" y="8524"/>
                      <a:pt x="10115" y="8651"/>
                      <a:pt x="10354" y="8746"/>
                    </a:cubicBezTo>
                    <a:cubicBezTo>
                      <a:pt x="11273" y="9080"/>
                      <a:pt x="12018" y="9602"/>
                      <a:pt x="12510" y="10475"/>
                    </a:cubicBezTo>
                    <a:cubicBezTo>
                      <a:pt x="12548" y="10532"/>
                      <a:pt x="12597" y="10560"/>
                      <a:pt x="12654" y="10560"/>
                    </a:cubicBezTo>
                    <a:cubicBezTo>
                      <a:pt x="12693" y="10560"/>
                      <a:pt x="12735" y="10548"/>
                      <a:pt x="12779" y="10522"/>
                    </a:cubicBezTo>
                    <a:cubicBezTo>
                      <a:pt x="12874" y="10475"/>
                      <a:pt x="12874" y="10380"/>
                      <a:pt x="12842" y="10300"/>
                    </a:cubicBezTo>
                    <a:cubicBezTo>
                      <a:pt x="12811" y="10237"/>
                      <a:pt x="12764" y="10173"/>
                      <a:pt x="12716" y="10110"/>
                    </a:cubicBezTo>
                    <a:cubicBezTo>
                      <a:pt x="12145" y="9429"/>
                      <a:pt x="11511" y="8810"/>
                      <a:pt x="10639" y="8524"/>
                    </a:cubicBezTo>
                    <a:cubicBezTo>
                      <a:pt x="10369" y="8429"/>
                      <a:pt x="10132" y="8302"/>
                      <a:pt x="9878" y="8192"/>
                    </a:cubicBezTo>
                    <a:cubicBezTo>
                      <a:pt x="9149" y="7890"/>
                      <a:pt x="8593" y="7414"/>
                      <a:pt x="8198" y="6733"/>
                    </a:cubicBezTo>
                    <a:cubicBezTo>
                      <a:pt x="8071" y="6527"/>
                      <a:pt x="7944" y="6305"/>
                      <a:pt x="7832" y="6099"/>
                    </a:cubicBezTo>
                    <a:cubicBezTo>
                      <a:pt x="7642" y="5766"/>
                      <a:pt x="7452" y="5433"/>
                      <a:pt x="7230" y="5131"/>
                    </a:cubicBezTo>
                    <a:cubicBezTo>
                      <a:pt x="6834" y="4577"/>
                      <a:pt x="6310" y="4180"/>
                      <a:pt x="5661" y="3943"/>
                    </a:cubicBezTo>
                    <a:cubicBezTo>
                      <a:pt x="5264" y="3816"/>
                      <a:pt x="4868" y="3721"/>
                      <a:pt x="4471" y="3641"/>
                    </a:cubicBezTo>
                    <a:cubicBezTo>
                      <a:pt x="3473" y="3419"/>
                      <a:pt x="2522" y="3102"/>
                      <a:pt x="1792" y="2309"/>
                    </a:cubicBezTo>
                    <a:cubicBezTo>
                      <a:pt x="1300" y="1802"/>
                      <a:pt x="904" y="1231"/>
                      <a:pt x="587" y="613"/>
                    </a:cubicBezTo>
                    <a:cubicBezTo>
                      <a:pt x="492" y="423"/>
                      <a:pt x="381" y="265"/>
                      <a:pt x="285" y="90"/>
                    </a:cubicBezTo>
                    <a:cubicBezTo>
                      <a:pt x="249" y="40"/>
                      <a:pt x="192" y="1"/>
                      <a:pt x="139" y="1"/>
                    </a:cubicBezTo>
                    <a:close/>
                  </a:path>
                </a:pathLst>
              </a:custGeom>
              <a:solidFill>
                <a:srgbClr val="FFB5C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37;p27"/>
              <p:cNvSpPr/>
              <p:nvPr/>
            </p:nvSpPr>
            <p:spPr>
              <a:xfrm>
                <a:off x="8323723" y="4117972"/>
                <a:ext cx="685894" cy="200128"/>
              </a:xfrm>
              <a:custGeom>
                <a:rect b="b" l="l" r="r" t="t"/>
                <a:pathLst>
                  <a:path extrusionOk="0" h="3988" w="13668">
                    <a:moveTo>
                      <a:pt x="126" y="0"/>
                    </a:moveTo>
                    <a:cubicBezTo>
                      <a:pt x="72" y="0"/>
                      <a:pt x="17" y="36"/>
                      <a:pt x="17" y="115"/>
                    </a:cubicBezTo>
                    <a:cubicBezTo>
                      <a:pt x="0" y="178"/>
                      <a:pt x="32" y="226"/>
                      <a:pt x="96" y="258"/>
                    </a:cubicBezTo>
                    <a:cubicBezTo>
                      <a:pt x="175" y="290"/>
                      <a:pt x="254" y="305"/>
                      <a:pt x="334" y="337"/>
                    </a:cubicBezTo>
                    <a:cubicBezTo>
                      <a:pt x="841" y="495"/>
                      <a:pt x="1349" y="607"/>
                      <a:pt x="1871" y="670"/>
                    </a:cubicBezTo>
                    <a:cubicBezTo>
                      <a:pt x="2744" y="797"/>
                      <a:pt x="3537" y="1114"/>
                      <a:pt x="4234" y="1700"/>
                    </a:cubicBezTo>
                    <a:cubicBezTo>
                      <a:pt x="4615" y="2034"/>
                      <a:pt x="5042" y="2303"/>
                      <a:pt x="5471" y="2588"/>
                    </a:cubicBezTo>
                    <a:cubicBezTo>
                      <a:pt x="5810" y="2827"/>
                      <a:pt x="6161" y="2954"/>
                      <a:pt x="6519" y="2954"/>
                    </a:cubicBezTo>
                    <a:cubicBezTo>
                      <a:pt x="6779" y="2954"/>
                      <a:pt x="7043" y="2887"/>
                      <a:pt x="7310" y="2747"/>
                    </a:cubicBezTo>
                    <a:cubicBezTo>
                      <a:pt x="7564" y="2620"/>
                      <a:pt x="7833" y="2478"/>
                      <a:pt x="8071" y="2335"/>
                    </a:cubicBezTo>
                    <a:cubicBezTo>
                      <a:pt x="8322" y="2191"/>
                      <a:pt x="8578" y="2124"/>
                      <a:pt x="8838" y="2124"/>
                    </a:cubicBezTo>
                    <a:cubicBezTo>
                      <a:pt x="9039" y="2124"/>
                      <a:pt x="9243" y="2164"/>
                      <a:pt x="9450" y="2239"/>
                    </a:cubicBezTo>
                    <a:lnTo>
                      <a:pt x="9974" y="2478"/>
                    </a:lnTo>
                    <a:cubicBezTo>
                      <a:pt x="10528" y="2747"/>
                      <a:pt x="10988" y="3144"/>
                      <a:pt x="11511" y="3476"/>
                    </a:cubicBezTo>
                    <a:cubicBezTo>
                      <a:pt x="12114" y="3873"/>
                      <a:pt x="12811" y="3857"/>
                      <a:pt x="13477" y="3983"/>
                    </a:cubicBezTo>
                    <a:cubicBezTo>
                      <a:pt x="13488" y="3986"/>
                      <a:pt x="13499" y="3988"/>
                      <a:pt x="13510" y="3988"/>
                    </a:cubicBezTo>
                    <a:cubicBezTo>
                      <a:pt x="13565" y="3988"/>
                      <a:pt x="13623" y="3952"/>
                      <a:pt x="13636" y="3873"/>
                    </a:cubicBezTo>
                    <a:cubicBezTo>
                      <a:pt x="13667" y="3778"/>
                      <a:pt x="13604" y="3715"/>
                      <a:pt x="13509" y="3698"/>
                    </a:cubicBezTo>
                    <a:cubicBezTo>
                      <a:pt x="13318" y="3651"/>
                      <a:pt x="13113" y="3603"/>
                      <a:pt x="12906" y="3588"/>
                    </a:cubicBezTo>
                    <a:cubicBezTo>
                      <a:pt x="12289" y="3524"/>
                      <a:pt x="11733" y="3302"/>
                      <a:pt x="11226" y="2937"/>
                    </a:cubicBezTo>
                    <a:cubicBezTo>
                      <a:pt x="10766" y="2588"/>
                      <a:pt x="10291" y="2256"/>
                      <a:pt x="9752" y="2017"/>
                    </a:cubicBezTo>
                    <a:cubicBezTo>
                      <a:pt x="9443" y="1885"/>
                      <a:pt x="9141" y="1814"/>
                      <a:pt x="8843" y="1814"/>
                    </a:cubicBezTo>
                    <a:cubicBezTo>
                      <a:pt x="8500" y="1814"/>
                      <a:pt x="8164" y="1909"/>
                      <a:pt x="7833" y="2113"/>
                    </a:cubicBezTo>
                    <a:cubicBezTo>
                      <a:pt x="7579" y="2271"/>
                      <a:pt x="7310" y="2414"/>
                      <a:pt x="7025" y="2525"/>
                    </a:cubicBezTo>
                    <a:cubicBezTo>
                      <a:pt x="6847" y="2601"/>
                      <a:pt x="6671" y="2639"/>
                      <a:pt x="6500" y="2639"/>
                    </a:cubicBezTo>
                    <a:cubicBezTo>
                      <a:pt x="6243" y="2639"/>
                      <a:pt x="5994" y="2554"/>
                      <a:pt x="5756" y="2383"/>
                    </a:cubicBezTo>
                    <a:cubicBezTo>
                      <a:pt x="5408" y="2161"/>
                      <a:pt x="5090" y="1922"/>
                      <a:pt x="4757" y="1685"/>
                    </a:cubicBezTo>
                    <a:cubicBezTo>
                      <a:pt x="4662" y="1622"/>
                      <a:pt x="4551" y="1558"/>
                      <a:pt x="4471" y="1478"/>
                    </a:cubicBezTo>
                    <a:cubicBezTo>
                      <a:pt x="3647" y="766"/>
                      <a:pt x="2664" y="432"/>
                      <a:pt x="1602" y="322"/>
                    </a:cubicBezTo>
                    <a:cubicBezTo>
                      <a:pt x="1222" y="290"/>
                      <a:pt x="857" y="195"/>
                      <a:pt x="508" y="83"/>
                    </a:cubicBezTo>
                    <a:cubicBezTo>
                      <a:pt x="397" y="51"/>
                      <a:pt x="271" y="20"/>
                      <a:pt x="159" y="4"/>
                    </a:cubicBezTo>
                    <a:cubicBezTo>
                      <a:pt x="148" y="2"/>
                      <a:pt x="137" y="0"/>
                      <a:pt x="126" y="0"/>
                    </a:cubicBezTo>
                    <a:close/>
                  </a:path>
                </a:pathLst>
              </a:custGeom>
              <a:solidFill>
                <a:srgbClr val="FFB5C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38;p27"/>
              <p:cNvSpPr/>
              <p:nvPr/>
            </p:nvSpPr>
            <p:spPr>
              <a:xfrm>
                <a:off x="8972196" y="3423932"/>
                <a:ext cx="164749" cy="619453"/>
              </a:xfrm>
              <a:custGeom>
                <a:rect b="b" l="l" r="r" t="t"/>
                <a:pathLst>
                  <a:path extrusionOk="0" h="12344" w="3283">
                    <a:moveTo>
                      <a:pt x="167" y="1"/>
                    </a:moveTo>
                    <a:cubicBezTo>
                      <a:pt x="150" y="1"/>
                      <a:pt x="131" y="3"/>
                      <a:pt x="111" y="9"/>
                    </a:cubicBezTo>
                    <a:cubicBezTo>
                      <a:pt x="1" y="41"/>
                      <a:pt x="16" y="136"/>
                      <a:pt x="48" y="215"/>
                    </a:cubicBezTo>
                    <a:cubicBezTo>
                      <a:pt x="254" y="944"/>
                      <a:pt x="223" y="1673"/>
                      <a:pt x="175" y="2419"/>
                    </a:cubicBezTo>
                    <a:cubicBezTo>
                      <a:pt x="159" y="2783"/>
                      <a:pt x="191" y="3132"/>
                      <a:pt x="286" y="3481"/>
                    </a:cubicBezTo>
                    <a:cubicBezTo>
                      <a:pt x="460" y="4083"/>
                      <a:pt x="730" y="4654"/>
                      <a:pt x="1094" y="5161"/>
                    </a:cubicBezTo>
                    <a:cubicBezTo>
                      <a:pt x="1333" y="5478"/>
                      <a:pt x="1555" y="5795"/>
                      <a:pt x="1776" y="6129"/>
                    </a:cubicBezTo>
                    <a:cubicBezTo>
                      <a:pt x="2299" y="6874"/>
                      <a:pt x="2553" y="7715"/>
                      <a:pt x="2506" y="8634"/>
                    </a:cubicBezTo>
                    <a:cubicBezTo>
                      <a:pt x="2489" y="9015"/>
                      <a:pt x="2442" y="9410"/>
                      <a:pt x="2426" y="9791"/>
                    </a:cubicBezTo>
                    <a:cubicBezTo>
                      <a:pt x="2379" y="10552"/>
                      <a:pt x="2442" y="11298"/>
                      <a:pt x="2823" y="11995"/>
                    </a:cubicBezTo>
                    <a:cubicBezTo>
                      <a:pt x="2886" y="12106"/>
                      <a:pt x="2965" y="12217"/>
                      <a:pt x="3045" y="12312"/>
                    </a:cubicBezTo>
                    <a:cubicBezTo>
                      <a:pt x="3064" y="12332"/>
                      <a:pt x="3092" y="12343"/>
                      <a:pt x="3121" y="12343"/>
                    </a:cubicBezTo>
                    <a:cubicBezTo>
                      <a:pt x="3162" y="12343"/>
                      <a:pt x="3207" y="12320"/>
                      <a:pt x="3235" y="12264"/>
                    </a:cubicBezTo>
                    <a:cubicBezTo>
                      <a:pt x="3282" y="12186"/>
                      <a:pt x="3219" y="12122"/>
                      <a:pt x="3172" y="12042"/>
                    </a:cubicBezTo>
                    <a:cubicBezTo>
                      <a:pt x="2759" y="11376"/>
                      <a:pt x="2680" y="10632"/>
                      <a:pt x="2728" y="9871"/>
                    </a:cubicBezTo>
                    <a:cubicBezTo>
                      <a:pt x="2743" y="9537"/>
                      <a:pt x="2791" y="9205"/>
                      <a:pt x="2823" y="8871"/>
                    </a:cubicBezTo>
                    <a:cubicBezTo>
                      <a:pt x="2902" y="7715"/>
                      <a:pt x="2601" y="6668"/>
                      <a:pt x="1887" y="5732"/>
                    </a:cubicBezTo>
                    <a:cubicBezTo>
                      <a:pt x="1681" y="5447"/>
                      <a:pt x="1459" y="5146"/>
                      <a:pt x="1253" y="4844"/>
                    </a:cubicBezTo>
                    <a:cubicBezTo>
                      <a:pt x="730" y="4020"/>
                      <a:pt x="381" y="3148"/>
                      <a:pt x="508" y="2134"/>
                    </a:cubicBezTo>
                    <a:cubicBezTo>
                      <a:pt x="572" y="1626"/>
                      <a:pt x="523" y="1087"/>
                      <a:pt x="460" y="580"/>
                    </a:cubicBezTo>
                    <a:cubicBezTo>
                      <a:pt x="445" y="421"/>
                      <a:pt x="413" y="263"/>
                      <a:pt x="333" y="119"/>
                    </a:cubicBezTo>
                    <a:cubicBezTo>
                      <a:pt x="295" y="55"/>
                      <a:pt x="245" y="1"/>
                      <a:pt x="167" y="1"/>
                    </a:cubicBezTo>
                    <a:close/>
                  </a:path>
                </a:pathLst>
              </a:custGeom>
              <a:solidFill>
                <a:srgbClr val="FFB5C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" name="Google Shape;39;p27"/>
            <p:cNvSpPr/>
            <p:nvPr/>
          </p:nvSpPr>
          <p:spPr>
            <a:xfrm rot="-3599874">
              <a:off x="1124946" y="-1926556"/>
              <a:ext cx="2592738" cy="2840608"/>
            </a:xfrm>
            <a:custGeom>
              <a:rect b="b" l="l" r="r" t="t"/>
              <a:pathLst>
                <a:path extrusionOk="0" h="68428" w="62457">
                  <a:moveTo>
                    <a:pt x="30557" y="1"/>
                  </a:moveTo>
                  <a:cubicBezTo>
                    <a:pt x="28312" y="1"/>
                    <a:pt x="26011" y="314"/>
                    <a:pt x="23786" y="825"/>
                  </a:cubicBezTo>
                  <a:cubicBezTo>
                    <a:pt x="18596" y="2004"/>
                    <a:pt x="14340" y="4322"/>
                    <a:pt x="10580" y="7623"/>
                  </a:cubicBezTo>
                  <a:lnTo>
                    <a:pt x="10580" y="7623"/>
                  </a:lnTo>
                  <a:cubicBezTo>
                    <a:pt x="4518" y="11795"/>
                    <a:pt x="1" y="17835"/>
                    <a:pt x="464" y="25034"/>
                  </a:cubicBezTo>
                  <a:cubicBezTo>
                    <a:pt x="1066" y="36244"/>
                    <a:pt x="13163" y="38020"/>
                    <a:pt x="15811" y="47755"/>
                  </a:cubicBezTo>
                  <a:cubicBezTo>
                    <a:pt x="17302" y="52780"/>
                    <a:pt x="15526" y="58393"/>
                    <a:pt x="19061" y="62817"/>
                  </a:cubicBezTo>
                  <a:cubicBezTo>
                    <a:pt x="22308" y="66984"/>
                    <a:pt x="28639" y="68428"/>
                    <a:pt x="34210" y="68428"/>
                  </a:cubicBezTo>
                  <a:cubicBezTo>
                    <a:pt x="35739" y="68428"/>
                    <a:pt x="37212" y="68319"/>
                    <a:pt x="38547" y="68128"/>
                  </a:cubicBezTo>
                  <a:cubicBezTo>
                    <a:pt x="47695" y="67240"/>
                    <a:pt x="58317" y="59566"/>
                    <a:pt x="60395" y="50117"/>
                  </a:cubicBezTo>
                  <a:cubicBezTo>
                    <a:pt x="62456" y="40684"/>
                    <a:pt x="58920" y="33596"/>
                    <a:pt x="53007" y="26509"/>
                  </a:cubicBezTo>
                  <a:cubicBezTo>
                    <a:pt x="48282" y="20897"/>
                    <a:pt x="47997" y="13809"/>
                    <a:pt x="44160" y="7325"/>
                  </a:cubicBezTo>
                  <a:cubicBezTo>
                    <a:pt x="41221" y="1877"/>
                    <a:pt x="36054" y="1"/>
                    <a:pt x="30557" y="1"/>
                  </a:cubicBezTo>
                  <a:close/>
                </a:path>
              </a:pathLst>
            </a:custGeom>
            <a:solidFill>
              <a:srgbClr val="FFB5C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7"/>
            <p:cNvSpPr/>
            <p:nvPr/>
          </p:nvSpPr>
          <p:spPr>
            <a:xfrm rot="10800000">
              <a:off x="2735650" y="-151599"/>
              <a:ext cx="3009957" cy="556920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7"/>
            <p:cNvSpPr/>
            <p:nvPr/>
          </p:nvSpPr>
          <p:spPr>
            <a:xfrm rot="5400000">
              <a:off x="-1346925" y="575351"/>
              <a:ext cx="3009957" cy="556920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7"/>
            <p:cNvSpPr/>
            <p:nvPr/>
          </p:nvSpPr>
          <p:spPr>
            <a:xfrm rot="-5400000">
              <a:off x="8314888" y="2585268"/>
              <a:ext cx="1387143" cy="482070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rgbClr val="FAFAFA"/>
            </a:solidFill>
            <a:ln cap="flat" cmpd="sng" w="19050">
              <a:solidFill>
                <a:srgbClr val="FAFAF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" name="Google Shape;43;p27"/>
          <p:cNvSpPr txBox="1"/>
          <p:nvPr>
            <p:ph type="ctrTitle"/>
          </p:nvPr>
        </p:nvSpPr>
        <p:spPr>
          <a:xfrm>
            <a:off x="2041725" y="1326588"/>
            <a:ext cx="5060400" cy="193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000">
                <a:latin typeface="Prompt Black"/>
                <a:ea typeface="Prompt Black"/>
                <a:cs typeface="Prompt Black"/>
                <a:sym typeface="Prompt Black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4" name="Google Shape;44;p27"/>
          <p:cNvSpPr txBox="1"/>
          <p:nvPr>
            <p:ph idx="1" type="subTitle"/>
          </p:nvPr>
        </p:nvSpPr>
        <p:spPr>
          <a:xfrm>
            <a:off x="2307550" y="3324875"/>
            <a:ext cx="4528800" cy="4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oogle Shape;193;p36"/>
          <p:cNvGrpSpPr/>
          <p:nvPr/>
        </p:nvGrpSpPr>
        <p:grpSpPr>
          <a:xfrm rot="-5400000">
            <a:off x="8153256" y="740721"/>
            <a:ext cx="555295" cy="475809"/>
            <a:chOff x="1956625" y="3588025"/>
            <a:chExt cx="213075" cy="182575"/>
          </a:xfrm>
        </p:grpSpPr>
        <p:sp>
          <p:nvSpPr>
            <p:cNvPr id="194" name="Google Shape;194;p36"/>
            <p:cNvSpPr/>
            <p:nvPr/>
          </p:nvSpPr>
          <p:spPr>
            <a:xfrm>
              <a:off x="1973200" y="3618825"/>
              <a:ext cx="72425" cy="35300"/>
            </a:xfrm>
            <a:custGeom>
              <a:rect b="b" l="l" r="r" t="t"/>
              <a:pathLst>
                <a:path extrusionOk="0" h="1412" w="2897">
                  <a:moveTo>
                    <a:pt x="2542" y="0"/>
                  </a:moveTo>
                  <a:cubicBezTo>
                    <a:pt x="2505" y="0"/>
                    <a:pt x="2467" y="9"/>
                    <a:pt x="2428" y="30"/>
                  </a:cubicBezTo>
                  <a:cubicBezTo>
                    <a:pt x="1715" y="379"/>
                    <a:pt x="969" y="648"/>
                    <a:pt x="240" y="950"/>
                  </a:cubicBezTo>
                  <a:cubicBezTo>
                    <a:pt x="0" y="1048"/>
                    <a:pt x="62" y="1411"/>
                    <a:pt x="280" y="1411"/>
                  </a:cubicBezTo>
                  <a:cubicBezTo>
                    <a:pt x="307" y="1411"/>
                    <a:pt x="336" y="1406"/>
                    <a:pt x="367" y="1394"/>
                  </a:cubicBezTo>
                  <a:cubicBezTo>
                    <a:pt x="1144" y="1077"/>
                    <a:pt x="1920" y="791"/>
                    <a:pt x="2666" y="426"/>
                  </a:cubicBezTo>
                  <a:cubicBezTo>
                    <a:pt x="2896" y="317"/>
                    <a:pt x="2756" y="0"/>
                    <a:pt x="25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36"/>
            <p:cNvSpPr/>
            <p:nvPr/>
          </p:nvSpPr>
          <p:spPr>
            <a:xfrm>
              <a:off x="2008100" y="3639425"/>
              <a:ext cx="73475" cy="30525"/>
            </a:xfrm>
            <a:custGeom>
              <a:rect b="b" l="l" r="r" t="t"/>
              <a:pathLst>
                <a:path extrusionOk="0" h="1221" w="2939">
                  <a:moveTo>
                    <a:pt x="2643" y="1"/>
                  </a:moveTo>
                  <a:cubicBezTo>
                    <a:pt x="2621" y="1"/>
                    <a:pt x="2596" y="5"/>
                    <a:pt x="2570" y="14"/>
                  </a:cubicBezTo>
                  <a:cubicBezTo>
                    <a:pt x="1809" y="299"/>
                    <a:pt x="1000" y="458"/>
                    <a:pt x="256" y="760"/>
                  </a:cubicBezTo>
                  <a:cubicBezTo>
                    <a:pt x="0" y="845"/>
                    <a:pt x="75" y="1221"/>
                    <a:pt x="285" y="1221"/>
                  </a:cubicBezTo>
                  <a:cubicBezTo>
                    <a:pt x="310" y="1221"/>
                    <a:pt x="337" y="1216"/>
                    <a:pt x="366" y="1204"/>
                  </a:cubicBezTo>
                  <a:cubicBezTo>
                    <a:pt x="1127" y="902"/>
                    <a:pt x="1920" y="743"/>
                    <a:pt x="2681" y="458"/>
                  </a:cubicBezTo>
                  <a:cubicBezTo>
                    <a:pt x="2939" y="372"/>
                    <a:pt x="2860" y="1"/>
                    <a:pt x="2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36"/>
            <p:cNvSpPr/>
            <p:nvPr/>
          </p:nvSpPr>
          <p:spPr>
            <a:xfrm>
              <a:off x="2053125" y="3681175"/>
              <a:ext cx="60300" cy="23475"/>
            </a:xfrm>
            <a:custGeom>
              <a:rect b="b" l="l" r="r" t="t"/>
              <a:pathLst>
                <a:path extrusionOk="0" h="939" w="2412">
                  <a:moveTo>
                    <a:pt x="2038" y="0"/>
                  </a:moveTo>
                  <a:cubicBezTo>
                    <a:pt x="2002" y="0"/>
                    <a:pt x="1965" y="8"/>
                    <a:pt x="1926" y="25"/>
                  </a:cubicBezTo>
                  <a:cubicBezTo>
                    <a:pt x="1404" y="247"/>
                    <a:pt x="833" y="342"/>
                    <a:pt x="277" y="485"/>
                  </a:cubicBezTo>
                  <a:cubicBezTo>
                    <a:pt x="1" y="557"/>
                    <a:pt x="86" y="938"/>
                    <a:pt x="323" y="938"/>
                  </a:cubicBezTo>
                  <a:cubicBezTo>
                    <a:pt x="344" y="938"/>
                    <a:pt x="366" y="935"/>
                    <a:pt x="389" y="929"/>
                  </a:cubicBezTo>
                  <a:cubicBezTo>
                    <a:pt x="991" y="786"/>
                    <a:pt x="1594" y="675"/>
                    <a:pt x="2165" y="422"/>
                  </a:cubicBezTo>
                  <a:cubicBezTo>
                    <a:pt x="2411" y="312"/>
                    <a:pt x="2266" y="0"/>
                    <a:pt x="20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36"/>
            <p:cNvSpPr/>
            <p:nvPr/>
          </p:nvSpPr>
          <p:spPr>
            <a:xfrm>
              <a:off x="2064600" y="3588025"/>
              <a:ext cx="60775" cy="29025"/>
            </a:xfrm>
            <a:custGeom>
              <a:rect b="b" l="l" r="r" t="t"/>
              <a:pathLst>
                <a:path extrusionOk="0" h="1161" w="2431">
                  <a:moveTo>
                    <a:pt x="2065" y="1"/>
                  </a:moveTo>
                  <a:cubicBezTo>
                    <a:pt x="2031" y="1"/>
                    <a:pt x="1996" y="8"/>
                    <a:pt x="1959" y="25"/>
                  </a:cubicBezTo>
                  <a:cubicBezTo>
                    <a:pt x="1420" y="294"/>
                    <a:pt x="865" y="533"/>
                    <a:pt x="262" y="707"/>
                  </a:cubicBezTo>
                  <a:cubicBezTo>
                    <a:pt x="0" y="780"/>
                    <a:pt x="86" y="1160"/>
                    <a:pt x="322" y="1160"/>
                  </a:cubicBezTo>
                  <a:cubicBezTo>
                    <a:pt x="343" y="1160"/>
                    <a:pt x="366" y="1157"/>
                    <a:pt x="389" y="1151"/>
                  </a:cubicBezTo>
                  <a:cubicBezTo>
                    <a:pt x="1023" y="977"/>
                    <a:pt x="1610" y="723"/>
                    <a:pt x="2196" y="421"/>
                  </a:cubicBezTo>
                  <a:cubicBezTo>
                    <a:pt x="2430" y="311"/>
                    <a:pt x="2283" y="1"/>
                    <a:pt x="20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36"/>
            <p:cNvSpPr/>
            <p:nvPr/>
          </p:nvSpPr>
          <p:spPr>
            <a:xfrm>
              <a:off x="2112950" y="3632400"/>
              <a:ext cx="56750" cy="23100"/>
            </a:xfrm>
            <a:custGeom>
              <a:rect b="b" l="l" r="r" t="t"/>
              <a:pathLst>
                <a:path extrusionOk="0" h="924" w="2270">
                  <a:moveTo>
                    <a:pt x="1944" y="1"/>
                  </a:moveTo>
                  <a:cubicBezTo>
                    <a:pt x="1923" y="1"/>
                    <a:pt x="1902" y="4"/>
                    <a:pt x="1880" y="10"/>
                  </a:cubicBezTo>
                  <a:cubicBezTo>
                    <a:pt x="1341" y="168"/>
                    <a:pt x="802" y="327"/>
                    <a:pt x="262" y="470"/>
                  </a:cubicBezTo>
                  <a:cubicBezTo>
                    <a:pt x="0" y="542"/>
                    <a:pt x="73" y="923"/>
                    <a:pt x="320" y="923"/>
                  </a:cubicBezTo>
                  <a:cubicBezTo>
                    <a:pt x="342" y="923"/>
                    <a:pt x="365" y="920"/>
                    <a:pt x="389" y="914"/>
                  </a:cubicBezTo>
                  <a:cubicBezTo>
                    <a:pt x="928" y="787"/>
                    <a:pt x="1467" y="612"/>
                    <a:pt x="2006" y="470"/>
                  </a:cubicBezTo>
                  <a:cubicBezTo>
                    <a:pt x="2270" y="396"/>
                    <a:pt x="2182" y="1"/>
                    <a:pt x="19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36"/>
            <p:cNvSpPr/>
            <p:nvPr/>
          </p:nvSpPr>
          <p:spPr>
            <a:xfrm>
              <a:off x="2112000" y="3718500"/>
              <a:ext cx="56975" cy="19625"/>
            </a:xfrm>
            <a:custGeom>
              <a:rect b="b" l="l" r="r" t="t"/>
              <a:pathLst>
                <a:path extrusionOk="0" h="785" w="2279">
                  <a:moveTo>
                    <a:pt x="1939" y="1"/>
                  </a:moveTo>
                  <a:cubicBezTo>
                    <a:pt x="1922" y="1"/>
                    <a:pt x="1904" y="3"/>
                    <a:pt x="1886" y="7"/>
                  </a:cubicBezTo>
                  <a:cubicBezTo>
                    <a:pt x="1347" y="117"/>
                    <a:pt x="824" y="244"/>
                    <a:pt x="285" y="324"/>
                  </a:cubicBezTo>
                  <a:cubicBezTo>
                    <a:pt x="9" y="355"/>
                    <a:pt x="0" y="785"/>
                    <a:pt x="258" y="785"/>
                  </a:cubicBezTo>
                  <a:cubicBezTo>
                    <a:pt x="267" y="785"/>
                    <a:pt x="276" y="784"/>
                    <a:pt x="285" y="783"/>
                  </a:cubicBezTo>
                  <a:cubicBezTo>
                    <a:pt x="871" y="704"/>
                    <a:pt x="1427" y="578"/>
                    <a:pt x="1998" y="451"/>
                  </a:cubicBezTo>
                  <a:cubicBezTo>
                    <a:pt x="2279" y="406"/>
                    <a:pt x="2186" y="1"/>
                    <a:pt x="19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36"/>
            <p:cNvSpPr/>
            <p:nvPr/>
          </p:nvSpPr>
          <p:spPr>
            <a:xfrm>
              <a:off x="1983150" y="3732500"/>
              <a:ext cx="52350" cy="12725"/>
            </a:xfrm>
            <a:custGeom>
              <a:rect b="b" l="l" r="r" t="t"/>
              <a:pathLst>
                <a:path extrusionOk="0" h="509" w="2094">
                  <a:moveTo>
                    <a:pt x="1822" y="1"/>
                  </a:moveTo>
                  <a:cubicBezTo>
                    <a:pt x="1817" y="1"/>
                    <a:pt x="1812" y="1"/>
                    <a:pt x="1808" y="1"/>
                  </a:cubicBezTo>
                  <a:cubicBezTo>
                    <a:pt x="1300" y="33"/>
                    <a:pt x="793" y="33"/>
                    <a:pt x="286" y="33"/>
                  </a:cubicBezTo>
                  <a:cubicBezTo>
                    <a:pt x="0" y="33"/>
                    <a:pt x="0" y="508"/>
                    <a:pt x="286" y="508"/>
                  </a:cubicBezTo>
                  <a:cubicBezTo>
                    <a:pt x="793" y="508"/>
                    <a:pt x="1300" y="493"/>
                    <a:pt x="1808" y="462"/>
                  </a:cubicBezTo>
                  <a:cubicBezTo>
                    <a:pt x="2089" y="445"/>
                    <a:pt x="2093" y="1"/>
                    <a:pt x="18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36"/>
            <p:cNvSpPr/>
            <p:nvPr/>
          </p:nvSpPr>
          <p:spPr>
            <a:xfrm>
              <a:off x="2055700" y="3756300"/>
              <a:ext cx="46375" cy="14300"/>
            </a:xfrm>
            <a:custGeom>
              <a:rect b="b" l="l" r="r" t="t"/>
              <a:pathLst>
                <a:path extrusionOk="0" h="572" w="1855">
                  <a:moveTo>
                    <a:pt x="287" y="0"/>
                  </a:moveTo>
                  <a:cubicBezTo>
                    <a:pt x="1" y="0"/>
                    <a:pt x="5" y="461"/>
                    <a:pt x="301" y="461"/>
                  </a:cubicBezTo>
                  <a:cubicBezTo>
                    <a:pt x="730" y="461"/>
                    <a:pt x="1142" y="524"/>
                    <a:pt x="1569" y="571"/>
                  </a:cubicBezTo>
                  <a:cubicBezTo>
                    <a:pt x="1574" y="571"/>
                    <a:pt x="1579" y="572"/>
                    <a:pt x="1584" y="572"/>
                  </a:cubicBezTo>
                  <a:cubicBezTo>
                    <a:pt x="1855" y="572"/>
                    <a:pt x="1850" y="127"/>
                    <a:pt x="1569" y="96"/>
                  </a:cubicBezTo>
                  <a:cubicBezTo>
                    <a:pt x="1142" y="64"/>
                    <a:pt x="730" y="0"/>
                    <a:pt x="301" y="0"/>
                  </a:cubicBezTo>
                  <a:cubicBezTo>
                    <a:pt x="296" y="0"/>
                    <a:pt x="292" y="0"/>
                    <a:pt x="2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36"/>
            <p:cNvSpPr/>
            <p:nvPr/>
          </p:nvSpPr>
          <p:spPr>
            <a:xfrm>
              <a:off x="1956625" y="3689475"/>
              <a:ext cx="43025" cy="16950"/>
            </a:xfrm>
            <a:custGeom>
              <a:rect b="b" l="l" r="r" t="t"/>
              <a:pathLst>
                <a:path extrusionOk="0" h="678" w="1721">
                  <a:moveTo>
                    <a:pt x="1397" y="0"/>
                  </a:moveTo>
                  <a:cubicBezTo>
                    <a:pt x="1377" y="0"/>
                    <a:pt x="1355" y="3"/>
                    <a:pt x="1332" y="10"/>
                  </a:cubicBezTo>
                  <a:cubicBezTo>
                    <a:pt x="998" y="105"/>
                    <a:pt x="649" y="185"/>
                    <a:pt x="300" y="217"/>
                  </a:cubicBezTo>
                  <a:cubicBezTo>
                    <a:pt x="10" y="247"/>
                    <a:pt x="0" y="677"/>
                    <a:pt x="271" y="677"/>
                  </a:cubicBezTo>
                  <a:cubicBezTo>
                    <a:pt x="281" y="677"/>
                    <a:pt x="290" y="677"/>
                    <a:pt x="300" y="676"/>
                  </a:cubicBezTo>
                  <a:cubicBezTo>
                    <a:pt x="697" y="644"/>
                    <a:pt x="1078" y="565"/>
                    <a:pt x="1458" y="454"/>
                  </a:cubicBezTo>
                  <a:cubicBezTo>
                    <a:pt x="1721" y="381"/>
                    <a:pt x="1635" y="0"/>
                    <a:pt x="13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3" name="Google Shape;203;p36"/>
          <p:cNvSpPr/>
          <p:nvPr/>
        </p:nvSpPr>
        <p:spPr>
          <a:xfrm rot="-1527143">
            <a:off x="-681242" y="-970910"/>
            <a:ext cx="2183592" cy="1847641"/>
          </a:xfrm>
          <a:custGeom>
            <a:rect b="b" l="l" r="r" t="t"/>
            <a:pathLst>
              <a:path extrusionOk="0" h="41622" w="49190">
                <a:moveTo>
                  <a:pt x="19398" y="9273"/>
                </a:moveTo>
                <a:cubicBezTo>
                  <a:pt x="19271" y="9716"/>
                  <a:pt x="19129" y="9938"/>
                  <a:pt x="18875" y="10097"/>
                </a:cubicBezTo>
                <a:cubicBezTo>
                  <a:pt x="18859" y="10319"/>
                  <a:pt x="18717" y="10461"/>
                  <a:pt x="18605" y="10620"/>
                </a:cubicBezTo>
                <a:cubicBezTo>
                  <a:pt x="14293" y="16644"/>
                  <a:pt x="10012" y="22686"/>
                  <a:pt x="5414" y="28504"/>
                </a:cubicBezTo>
                <a:cubicBezTo>
                  <a:pt x="5177" y="28806"/>
                  <a:pt x="4923" y="29123"/>
                  <a:pt x="4606" y="29487"/>
                </a:cubicBezTo>
                <a:cubicBezTo>
                  <a:pt x="4558" y="29028"/>
                  <a:pt x="4843" y="28789"/>
                  <a:pt x="5002" y="28520"/>
                </a:cubicBezTo>
                <a:cubicBezTo>
                  <a:pt x="6889" y="25286"/>
                  <a:pt x="9092" y="22273"/>
                  <a:pt x="11344" y="19293"/>
                </a:cubicBezTo>
                <a:cubicBezTo>
                  <a:pt x="13500" y="16439"/>
                  <a:pt x="15720" y="13648"/>
                  <a:pt x="17988" y="10890"/>
                </a:cubicBezTo>
                <a:cubicBezTo>
                  <a:pt x="18225" y="10588"/>
                  <a:pt x="18431" y="10224"/>
                  <a:pt x="18795" y="10017"/>
                </a:cubicBezTo>
                <a:cubicBezTo>
                  <a:pt x="18875" y="9732"/>
                  <a:pt x="19081" y="9558"/>
                  <a:pt x="19398" y="9273"/>
                </a:cubicBezTo>
                <a:close/>
                <a:moveTo>
                  <a:pt x="33856" y="2232"/>
                </a:moveTo>
                <a:cubicBezTo>
                  <a:pt x="34269" y="2232"/>
                  <a:pt x="34467" y="2451"/>
                  <a:pt x="34650" y="2787"/>
                </a:cubicBezTo>
                <a:cubicBezTo>
                  <a:pt x="35158" y="3692"/>
                  <a:pt x="35681" y="4579"/>
                  <a:pt x="36172" y="5483"/>
                </a:cubicBezTo>
                <a:cubicBezTo>
                  <a:pt x="39835" y="12332"/>
                  <a:pt x="43102" y="19340"/>
                  <a:pt x="45385" y="26776"/>
                </a:cubicBezTo>
                <a:cubicBezTo>
                  <a:pt x="46114" y="29170"/>
                  <a:pt x="46637" y="31628"/>
                  <a:pt x="46763" y="34133"/>
                </a:cubicBezTo>
                <a:cubicBezTo>
                  <a:pt x="46795" y="34957"/>
                  <a:pt x="46859" y="35797"/>
                  <a:pt x="46415" y="36606"/>
                </a:cubicBezTo>
                <a:cubicBezTo>
                  <a:pt x="45860" y="36336"/>
                  <a:pt x="45622" y="35845"/>
                  <a:pt x="45353" y="35401"/>
                </a:cubicBezTo>
                <a:cubicBezTo>
                  <a:pt x="44243" y="33689"/>
                  <a:pt x="43434" y="31802"/>
                  <a:pt x="42673" y="29915"/>
                </a:cubicBezTo>
                <a:cubicBezTo>
                  <a:pt x="40199" y="23747"/>
                  <a:pt x="38504" y="17310"/>
                  <a:pt x="36696" y="10921"/>
                </a:cubicBezTo>
                <a:cubicBezTo>
                  <a:pt x="36585" y="10509"/>
                  <a:pt x="36474" y="10080"/>
                  <a:pt x="36284" y="9700"/>
                </a:cubicBezTo>
                <a:cubicBezTo>
                  <a:pt x="36049" y="9191"/>
                  <a:pt x="35620" y="8918"/>
                  <a:pt x="35183" y="8918"/>
                </a:cubicBezTo>
                <a:cubicBezTo>
                  <a:pt x="35090" y="8918"/>
                  <a:pt x="34996" y="8930"/>
                  <a:pt x="34904" y="8955"/>
                </a:cubicBezTo>
                <a:cubicBezTo>
                  <a:pt x="34333" y="9097"/>
                  <a:pt x="34033" y="9526"/>
                  <a:pt x="34033" y="10239"/>
                </a:cubicBezTo>
                <a:cubicBezTo>
                  <a:pt x="34033" y="10573"/>
                  <a:pt x="34064" y="10905"/>
                  <a:pt x="34111" y="11239"/>
                </a:cubicBezTo>
                <a:cubicBezTo>
                  <a:pt x="34857" y="15313"/>
                  <a:pt x="35586" y="19388"/>
                  <a:pt x="36157" y="23478"/>
                </a:cubicBezTo>
                <a:cubicBezTo>
                  <a:pt x="36760" y="27711"/>
                  <a:pt x="37394" y="31945"/>
                  <a:pt x="37314" y="36241"/>
                </a:cubicBezTo>
                <a:cubicBezTo>
                  <a:pt x="37299" y="37129"/>
                  <a:pt x="37299" y="38033"/>
                  <a:pt x="36886" y="39031"/>
                </a:cubicBezTo>
                <a:cubicBezTo>
                  <a:pt x="36299" y="38382"/>
                  <a:pt x="36077" y="37731"/>
                  <a:pt x="35840" y="37065"/>
                </a:cubicBezTo>
                <a:cubicBezTo>
                  <a:pt x="34872" y="34465"/>
                  <a:pt x="34301" y="31755"/>
                  <a:pt x="33779" y="29028"/>
                </a:cubicBezTo>
                <a:cubicBezTo>
                  <a:pt x="32589" y="22955"/>
                  <a:pt x="31845" y="16835"/>
                  <a:pt x="31606" y="10651"/>
                </a:cubicBezTo>
                <a:cubicBezTo>
                  <a:pt x="31591" y="10049"/>
                  <a:pt x="31606" y="9446"/>
                  <a:pt x="31591" y="8844"/>
                </a:cubicBezTo>
                <a:cubicBezTo>
                  <a:pt x="31591" y="8654"/>
                  <a:pt x="31606" y="8448"/>
                  <a:pt x="31559" y="8258"/>
                </a:cubicBezTo>
                <a:cubicBezTo>
                  <a:pt x="31464" y="7671"/>
                  <a:pt x="31099" y="7307"/>
                  <a:pt x="30591" y="7243"/>
                </a:cubicBezTo>
                <a:cubicBezTo>
                  <a:pt x="30528" y="7234"/>
                  <a:pt x="30465" y="7229"/>
                  <a:pt x="30405" y="7229"/>
                </a:cubicBezTo>
                <a:cubicBezTo>
                  <a:pt x="29935" y="7229"/>
                  <a:pt x="29551" y="7501"/>
                  <a:pt x="29355" y="8019"/>
                </a:cubicBezTo>
                <a:cubicBezTo>
                  <a:pt x="29213" y="8400"/>
                  <a:pt x="29133" y="8797"/>
                  <a:pt x="29054" y="9177"/>
                </a:cubicBezTo>
                <a:cubicBezTo>
                  <a:pt x="27325" y="17168"/>
                  <a:pt x="25598" y="25159"/>
                  <a:pt x="23837" y="33150"/>
                </a:cubicBezTo>
                <a:cubicBezTo>
                  <a:pt x="23552" y="34450"/>
                  <a:pt x="23188" y="35718"/>
                  <a:pt x="22871" y="37002"/>
                </a:cubicBezTo>
                <a:cubicBezTo>
                  <a:pt x="22791" y="37002"/>
                  <a:pt x="22712" y="37002"/>
                  <a:pt x="22632" y="36987"/>
                </a:cubicBezTo>
                <a:lnTo>
                  <a:pt x="22632" y="35401"/>
                </a:lnTo>
                <a:cubicBezTo>
                  <a:pt x="22649" y="34830"/>
                  <a:pt x="22664" y="34260"/>
                  <a:pt x="22727" y="33689"/>
                </a:cubicBezTo>
                <a:cubicBezTo>
                  <a:pt x="23695" y="24715"/>
                  <a:pt x="25391" y="15883"/>
                  <a:pt x="27976" y="7211"/>
                </a:cubicBezTo>
                <a:cubicBezTo>
                  <a:pt x="28086" y="6863"/>
                  <a:pt x="28198" y="6514"/>
                  <a:pt x="28245" y="6148"/>
                </a:cubicBezTo>
                <a:cubicBezTo>
                  <a:pt x="28372" y="5356"/>
                  <a:pt x="28055" y="4801"/>
                  <a:pt x="27452" y="4611"/>
                </a:cubicBezTo>
                <a:cubicBezTo>
                  <a:pt x="27322" y="4571"/>
                  <a:pt x="27195" y="4551"/>
                  <a:pt x="27073" y="4551"/>
                </a:cubicBezTo>
                <a:cubicBezTo>
                  <a:pt x="26616" y="4551"/>
                  <a:pt x="26225" y="4835"/>
                  <a:pt x="25962" y="5436"/>
                </a:cubicBezTo>
                <a:cubicBezTo>
                  <a:pt x="25106" y="7322"/>
                  <a:pt x="24281" y="9224"/>
                  <a:pt x="23442" y="11112"/>
                </a:cubicBezTo>
                <a:cubicBezTo>
                  <a:pt x="20698" y="17374"/>
                  <a:pt x="17971" y="23652"/>
                  <a:pt x="15197" y="29915"/>
                </a:cubicBezTo>
                <a:cubicBezTo>
                  <a:pt x="14341" y="31865"/>
                  <a:pt x="13373" y="33784"/>
                  <a:pt x="12311" y="35638"/>
                </a:cubicBezTo>
                <a:cubicBezTo>
                  <a:pt x="12153" y="35924"/>
                  <a:pt x="11978" y="36194"/>
                  <a:pt x="11677" y="36431"/>
                </a:cubicBezTo>
                <a:cubicBezTo>
                  <a:pt x="11788" y="36067"/>
                  <a:pt x="11883" y="35687"/>
                  <a:pt x="12010" y="35321"/>
                </a:cubicBezTo>
                <a:cubicBezTo>
                  <a:pt x="14166" y="28996"/>
                  <a:pt x="16814" y="22876"/>
                  <a:pt x="19557" y="16788"/>
                </a:cubicBezTo>
                <a:cubicBezTo>
                  <a:pt x="20937" y="13744"/>
                  <a:pt x="22363" y="10731"/>
                  <a:pt x="23869" y="7750"/>
                </a:cubicBezTo>
                <a:cubicBezTo>
                  <a:pt x="24044" y="7433"/>
                  <a:pt x="24218" y="7100"/>
                  <a:pt x="24281" y="6736"/>
                </a:cubicBezTo>
                <a:cubicBezTo>
                  <a:pt x="24425" y="5848"/>
                  <a:pt x="24044" y="5341"/>
                  <a:pt x="23140" y="5214"/>
                </a:cubicBezTo>
                <a:cubicBezTo>
                  <a:pt x="23122" y="5211"/>
                  <a:pt x="23104" y="5210"/>
                  <a:pt x="23085" y="5210"/>
                </a:cubicBezTo>
                <a:cubicBezTo>
                  <a:pt x="23068" y="5210"/>
                  <a:pt x="23050" y="5211"/>
                  <a:pt x="23032" y="5211"/>
                </a:cubicBezTo>
                <a:cubicBezTo>
                  <a:pt x="22943" y="5211"/>
                  <a:pt x="22843" y="5199"/>
                  <a:pt x="22744" y="5055"/>
                </a:cubicBezTo>
                <a:cubicBezTo>
                  <a:pt x="23393" y="4199"/>
                  <a:pt x="24107" y="3375"/>
                  <a:pt x="24852" y="2582"/>
                </a:cubicBezTo>
                <a:cubicBezTo>
                  <a:pt x="25059" y="2360"/>
                  <a:pt x="25328" y="2343"/>
                  <a:pt x="25598" y="2343"/>
                </a:cubicBezTo>
                <a:cubicBezTo>
                  <a:pt x="28325" y="2296"/>
                  <a:pt x="31067" y="2280"/>
                  <a:pt x="33811" y="2233"/>
                </a:cubicBezTo>
                <a:cubicBezTo>
                  <a:pt x="33826" y="2232"/>
                  <a:pt x="33841" y="2232"/>
                  <a:pt x="33856" y="2232"/>
                </a:cubicBezTo>
                <a:close/>
                <a:moveTo>
                  <a:pt x="26914" y="1"/>
                </a:moveTo>
                <a:cubicBezTo>
                  <a:pt x="26231" y="1"/>
                  <a:pt x="25549" y="8"/>
                  <a:pt x="24869" y="29"/>
                </a:cubicBezTo>
                <a:cubicBezTo>
                  <a:pt x="24123" y="45"/>
                  <a:pt x="23537" y="204"/>
                  <a:pt x="23315" y="980"/>
                </a:cubicBezTo>
                <a:cubicBezTo>
                  <a:pt x="23235" y="1250"/>
                  <a:pt x="23029" y="1440"/>
                  <a:pt x="22854" y="1630"/>
                </a:cubicBezTo>
                <a:cubicBezTo>
                  <a:pt x="20698" y="3961"/>
                  <a:pt x="18653" y="6402"/>
                  <a:pt x="16656" y="8844"/>
                </a:cubicBezTo>
                <a:cubicBezTo>
                  <a:pt x="12707" y="13648"/>
                  <a:pt x="8839" y="18515"/>
                  <a:pt x="5335" y="23652"/>
                </a:cubicBezTo>
                <a:cubicBezTo>
                  <a:pt x="3528" y="26301"/>
                  <a:pt x="1863" y="29043"/>
                  <a:pt x="531" y="31960"/>
                </a:cubicBezTo>
                <a:cubicBezTo>
                  <a:pt x="294" y="32516"/>
                  <a:pt x="72" y="33086"/>
                  <a:pt x="40" y="33689"/>
                </a:cubicBezTo>
                <a:cubicBezTo>
                  <a:pt x="0" y="34601"/>
                  <a:pt x="625" y="35223"/>
                  <a:pt x="1429" y="35223"/>
                </a:cubicBezTo>
                <a:cubicBezTo>
                  <a:pt x="1604" y="35223"/>
                  <a:pt x="1787" y="35193"/>
                  <a:pt x="1974" y="35131"/>
                </a:cubicBezTo>
                <a:cubicBezTo>
                  <a:pt x="2592" y="34909"/>
                  <a:pt x="3099" y="34529"/>
                  <a:pt x="3575" y="34116"/>
                </a:cubicBezTo>
                <a:cubicBezTo>
                  <a:pt x="4479" y="33324"/>
                  <a:pt x="5255" y="32404"/>
                  <a:pt x="6016" y="31469"/>
                </a:cubicBezTo>
                <a:cubicBezTo>
                  <a:pt x="9378" y="27315"/>
                  <a:pt x="12565" y="23018"/>
                  <a:pt x="15688" y="18690"/>
                </a:cubicBezTo>
                <a:cubicBezTo>
                  <a:pt x="15878" y="18420"/>
                  <a:pt x="16022" y="18103"/>
                  <a:pt x="16370" y="17929"/>
                </a:cubicBezTo>
                <a:lnTo>
                  <a:pt x="16370" y="17929"/>
                </a:lnTo>
                <a:cubicBezTo>
                  <a:pt x="16417" y="18230"/>
                  <a:pt x="16243" y="18452"/>
                  <a:pt x="16148" y="18690"/>
                </a:cubicBezTo>
                <a:cubicBezTo>
                  <a:pt x="14817" y="21893"/>
                  <a:pt x="13437" y="25079"/>
                  <a:pt x="12136" y="28298"/>
                </a:cubicBezTo>
                <a:cubicBezTo>
                  <a:pt x="10900" y="31326"/>
                  <a:pt x="9743" y="34387"/>
                  <a:pt x="8934" y="37558"/>
                </a:cubicBezTo>
                <a:cubicBezTo>
                  <a:pt x="8744" y="38302"/>
                  <a:pt x="8553" y="39063"/>
                  <a:pt x="8680" y="39841"/>
                </a:cubicBezTo>
                <a:cubicBezTo>
                  <a:pt x="8841" y="40795"/>
                  <a:pt x="9488" y="41343"/>
                  <a:pt x="10253" y="41343"/>
                </a:cubicBezTo>
                <a:cubicBezTo>
                  <a:pt x="10619" y="41343"/>
                  <a:pt x="11012" y="41217"/>
                  <a:pt x="11392" y="40950"/>
                </a:cubicBezTo>
                <a:cubicBezTo>
                  <a:pt x="11914" y="40570"/>
                  <a:pt x="12295" y="40063"/>
                  <a:pt x="12644" y="39539"/>
                </a:cubicBezTo>
                <a:cubicBezTo>
                  <a:pt x="13612" y="38128"/>
                  <a:pt x="14451" y="36638"/>
                  <a:pt x="15229" y="35131"/>
                </a:cubicBezTo>
                <a:cubicBezTo>
                  <a:pt x="17686" y="30423"/>
                  <a:pt x="19700" y="25508"/>
                  <a:pt x="21808" y="20640"/>
                </a:cubicBezTo>
                <a:cubicBezTo>
                  <a:pt x="21966" y="20291"/>
                  <a:pt x="22046" y="19879"/>
                  <a:pt x="22363" y="19578"/>
                </a:cubicBezTo>
                <a:cubicBezTo>
                  <a:pt x="22537" y="19910"/>
                  <a:pt x="22427" y="20196"/>
                  <a:pt x="22379" y="20481"/>
                </a:cubicBezTo>
                <a:cubicBezTo>
                  <a:pt x="21649" y="24350"/>
                  <a:pt x="20937" y="28218"/>
                  <a:pt x="20540" y="32135"/>
                </a:cubicBezTo>
                <a:cubicBezTo>
                  <a:pt x="20318" y="34433"/>
                  <a:pt x="20127" y="36733"/>
                  <a:pt x="20413" y="39031"/>
                </a:cubicBezTo>
                <a:cubicBezTo>
                  <a:pt x="20493" y="39602"/>
                  <a:pt x="20588" y="40158"/>
                  <a:pt x="20857" y="40680"/>
                </a:cubicBezTo>
                <a:cubicBezTo>
                  <a:pt x="21170" y="41298"/>
                  <a:pt x="21698" y="41621"/>
                  <a:pt x="22257" y="41621"/>
                </a:cubicBezTo>
                <a:cubicBezTo>
                  <a:pt x="22658" y="41621"/>
                  <a:pt x="23076" y="41454"/>
                  <a:pt x="23442" y="41109"/>
                </a:cubicBezTo>
                <a:cubicBezTo>
                  <a:pt x="23806" y="40760"/>
                  <a:pt x="24044" y="40316"/>
                  <a:pt x="24250" y="39872"/>
                </a:cubicBezTo>
                <a:cubicBezTo>
                  <a:pt x="24789" y="38746"/>
                  <a:pt x="25122" y="37558"/>
                  <a:pt x="25439" y="36353"/>
                </a:cubicBezTo>
                <a:cubicBezTo>
                  <a:pt x="26786" y="31263"/>
                  <a:pt x="27786" y="26079"/>
                  <a:pt x="28864" y="20925"/>
                </a:cubicBezTo>
                <a:cubicBezTo>
                  <a:pt x="29086" y="19895"/>
                  <a:pt x="29228" y="18864"/>
                  <a:pt x="29577" y="17849"/>
                </a:cubicBezTo>
                <a:cubicBezTo>
                  <a:pt x="29847" y="17961"/>
                  <a:pt x="29799" y="18151"/>
                  <a:pt x="29815" y="18310"/>
                </a:cubicBezTo>
                <a:cubicBezTo>
                  <a:pt x="30211" y="22432"/>
                  <a:pt x="30925" y="26506"/>
                  <a:pt x="31701" y="30565"/>
                </a:cubicBezTo>
                <a:cubicBezTo>
                  <a:pt x="32193" y="33102"/>
                  <a:pt x="32811" y="35592"/>
                  <a:pt x="33699" y="38017"/>
                </a:cubicBezTo>
                <a:cubicBezTo>
                  <a:pt x="34016" y="38889"/>
                  <a:pt x="34413" y="39745"/>
                  <a:pt x="34999" y="40475"/>
                </a:cubicBezTo>
                <a:cubicBezTo>
                  <a:pt x="35512" y="41108"/>
                  <a:pt x="36128" y="41547"/>
                  <a:pt x="36914" y="41547"/>
                </a:cubicBezTo>
                <a:cubicBezTo>
                  <a:pt x="37053" y="41547"/>
                  <a:pt x="37196" y="41533"/>
                  <a:pt x="37346" y="41505"/>
                </a:cubicBezTo>
                <a:cubicBezTo>
                  <a:pt x="38297" y="41331"/>
                  <a:pt x="38836" y="40665"/>
                  <a:pt x="39138" y="39792"/>
                </a:cubicBezTo>
                <a:cubicBezTo>
                  <a:pt x="39328" y="39285"/>
                  <a:pt x="39423" y="38762"/>
                  <a:pt x="39502" y="38239"/>
                </a:cubicBezTo>
                <a:cubicBezTo>
                  <a:pt x="39867" y="35592"/>
                  <a:pt x="39582" y="32975"/>
                  <a:pt x="39360" y="30343"/>
                </a:cubicBezTo>
                <a:cubicBezTo>
                  <a:pt x="39280" y="29423"/>
                  <a:pt x="39185" y="28489"/>
                  <a:pt x="39090" y="27569"/>
                </a:cubicBezTo>
                <a:lnTo>
                  <a:pt x="39090" y="27569"/>
                </a:lnTo>
                <a:cubicBezTo>
                  <a:pt x="39487" y="28123"/>
                  <a:pt x="39709" y="28711"/>
                  <a:pt x="39931" y="29297"/>
                </a:cubicBezTo>
                <a:cubicBezTo>
                  <a:pt x="40850" y="31628"/>
                  <a:pt x="41770" y="33958"/>
                  <a:pt x="43053" y="36114"/>
                </a:cubicBezTo>
                <a:cubicBezTo>
                  <a:pt x="43514" y="36892"/>
                  <a:pt x="44005" y="37668"/>
                  <a:pt x="44671" y="38270"/>
                </a:cubicBezTo>
                <a:cubicBezTo>
                  <a:pt x="45284" y="38826"/>
                  <a:pt x="45928" y="39097"/>
                  <a:pt x="46529" y="39097"/>
                </a:cubicBezTo>
                <a:cubicBezTo>
                  <a:pt x="47421" y="39097"/>
                  <a:pt x="48218" y="38503"/>
                  <a:pt x="48682" y="37367"/>
                </a:cubicBezTo>
                <a:cubicBezTo>
                  <a:pt x="48778" y="37129"/>
                  <a:pt x="48841" y="36860"/>
                  <a:pt x="48904" y="36606"/>
                </a:cubicBezTo>
                <a:cubicBezTo>
                  <a:pt x="49190" y="35448"/>
                  <a:pt x="49173" y="34275"/>
                  <a:pt x="49046" y="33118"/>
                </a:cubicBezTo>
                <a:cubicBezTo>
                  <a:pt x="48825" y="31167"/>
                  <a:pt x="48476" y="29218"/>
                  <a:pt x="47953" y="27315"/>
                </a:cubicBezTo>
                <a:cubicBezTo>
                  <a:pt x="46700" y="22764"/>
                  <a:pt x="44956" y="18405"/>
                  <a:pt x="43022" y="14108"/>
                </a:cubicBezTo>
                <a:cubicBezTo>
                  <a:pt x="41072" y="9748"/>
                  <a:pt x="38916" y="5499"/>
                  <a:pt x="36521" y="1360"/>
                </a:cubicBezTo>
                <a:cubicBezTo>
                  <a:pt x="36045" y="527"/>
                  <a:pt x="35499" y="71"/>
                  <a:pt x="34568" y="71"/>
                </a:cubicBezTo>
                <a:cubicBezTo>
                  <a:pt x="34507" y="71"/>
                  <a:pt x="34445" y="73"/>
                  <a:pt x="34381" y="77"/>
                </a:cubicBezTo>
                <a:cubicBezTo>
                  <a:pt x="34111" y="89"/>
                  <a:pt x="33840" y="94"/>
                  <a:pt x="33569" y="94"/>
                </a:cubicBezTo>
                <a:cubicBezTo>
                  <a:pt x="32803" y="94"/>
                  <a:pt x="32034" y="56"/>
                  <a:pt x="31274" y="45"/>
                </a:cubicBezTo>
                <a:cubicBezTo>
                  <a:pt x="29818" y="34"/>
                  <a:pt x="28364" y="1"/>
                  <a:pt x="2691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4" name="Google Shape;204;p36"/>
          <p:cNvGrpSpPr/>
          <p:nvPr/>
        </p:nvGrpSpPr>
        <p:grpSpPr>
          <a:xfrm rot="3600241">
            <a:off x="-744843" y="3291472"/>
            <a:ext cx="2310809" cy="2236311"/>
            <a:chOff x="8167000" y="3353675"/>
            <a:chExt cx="1059001" cy="1024877"/>
          </a:xfrm>
        </p:grpSpPr>
        <p:sp>
          <p:nvSpPr>
            <p:cNvPr id="205" name="Google Shape;205;p36"/>
            <p:cNvSpPr/>
            <p:nvPr/>
          </p:nvSpPr>
          <p:spPr>
            <a:xfrm>
              <a:off x="8167000" y="3353675"/>
              <a:ext cx="1059001" cy="1024877"/>
            </a:xfrm>
            <a:custGeom>
              <a:rect b="b" l="l" r="r" t="t"/>
              <a:pathLst>
                <a:path extrusionOk="0" h="20423" w="21103">
                  <a:moveTo>
                    <a:pt x="16119" y="1"/>
                  </a:moveTo>
                  <a:cubicBezTo>
                    <a:pt x="15730" y="1"/>
                    <a:pt x="15361" y="189"/>
                    <a:pt x="15063" y="553"/>
                  </a:cubicBezTo>
                  <a:cubicBezTo>
                    <a:pt x="14682" y="1012"/>
                    <a:pt x="14475" y="1551"/>
                    <a:pt x="14460" y="2154"/>
                  </a:cubicBezTo>
                  <a:cubicBezTo>
                    <a:pt x="14444" y="2899"/>
                    <a:pt x="14365" y="3644"/>
                    <a:pt x="14285" y="4405"/>
                  </a:cubicBezTo>
                  <a:cubicBezTo>
                    <a:pt x="14222" y="4976"/>
                    <a:pt x="14302" y="5531"/>
                    <a:pt x="14555" y="6054"/>
                  </a:cubicBezTo>
                  <a:cubicBezTo>
                    <a:pt x="14856" y="6625"/>
                    <a:pt x="15158" y="7180"/>
                    <a:pt x="15554" y="7688"/>
                  </a:cubicBezTo>
                  <a:cubicBezTo>
                    <a:pt x="15934" y="8147"/>
                    <a:pt x="16236" y="8639"/>
                    <a:pt x="16505" y="9146"/>
                  </a:cubicBezTo>
                  <a:cubicBezTo>
                    <a:pt x="16854" y="9780"/>
                    <a:pt x="17092" y="10446"/>
                    <a:pt x="17012" y="11191"/>
                  </a:cubicBezTo>
                  <a:cubicBezTo>
                    <a:pt x="17012" y="11318"/>
                    <a:pt x="17012" y="11445"/>
                    <a:pt x="17029" y="11571"/>
                  </a:cubicBezTo>
                  <a:cubicBezTo>
                    <a:pt x="17060" y="12428"/>
                    <a:pt x="17346" y="13157"/>
                    <a:pt x="18043" y="13696"/>
                  </a:cubicBezTo>
                  <a:cubicBezTo>
                    <a:pt x="18154" y="13791"/>
                    <a:pt x="18249" y="13903"/>
                    <a:pt x="18361" y="13998"/>
                  </a:cubicBezTo>
                  <a:cubicBezTo>
                    <a:pt x="19390" y="14886"/>
                    <a:pt x="19629" y="16027"/>
                    <a:pt x="19486" y="17311"/>
                  </a:cubicBezTo>
                  <a:cubicBezTo>
                    <a:pt x="19359" y="17296"/>
                    <a:pt x="19312" y="17200"/>
                    <a:pt x="19248" y="17121"/>
                  </a:cubicBezTo>
                  <a:cubicBezTo>
                    <a:pt x="18851" y="16645"/>
                    <a:pt x="18598" y="16091"/>
                    <a:pt x="18376" y="15520"/>
                  </a:cubicBezTo>
                  <a:cubicBezTo>
                    <a:pt x="17995" y="14616"/>
                    <a:pt x="17393" y="13871"/>
                    <a:pt x="16537" y="13379"/>
                  </a:cubicBezTo>
                  <a:cubicBezTo>
                    <a:pt x="16204" y="13189"/>
                    <a:pt x="15871" y="12998"/>
                    <a:pt x="15538" y="12825"/>
                  </a:cubicBezTo>
                  <a:cubicBezTo>
                    <a:pt x="14919" y="12476"/>
                    <a:pt x="14475" y="11968"/>
                    <a:pt x="14302" y="11271"/>
                  </a:cubicBezTo>
                  <a:cubicBezTo>
                    <a:pt x="14222" y="10985"/>
                    <a:pt x="14127" y="10715"/>
                    <a:pt x="14048" y="10430"/>
                  </a:cubicBezTo>
                  <a:cubicBezTo>
                    <a:pt x="13636" y="9210"/>
                    <a:pt x="12811" y="8385"/>
                    <a:pt x="11606" y="7925"/>
                  </a:cubicBezTo>
                  <a:cubicBezTo>
                    <a:pt x="10972" y="7688"/>
                    <a:pt x="10322" y="7449"/>
                    <a:pt x="9687" y="7212"/>
                  </a:cubicBezTo>
                  <a:cubicBezTo>
                    <a:pt x="8879" y="6895"/>
                    <a:pt x="8197" y="6419"/>
                    <a:pt x="7674" y="5737"/>
                  </a:cubicBezTo>
                  <a:cubicBezTo>
                    <a:pt x="7436" y="5436"/>
                    <a:pt x="7214" y="5134"/>
                    <a:pt x="6960" y="4849"/>
                  </a:cubicBezTo>
                  <a:cubicBezTo>
                    <a:pt x="6263" y="4088"/>
                    <a:pt x="5455" y="3470"/>
                    <a:pt x="4424" y="3217"/>
                  </a:cubicBezTo>
                  <a:cubicBezTo>
                    <a:pt x="4301" y="3189"/>
                    <a:pt x="4184" y="3176"/>
                    <a:pt x="4072" y="3176"/>
                  </a:cubicBezTo>
                  <a:cubicBezTo>
                    <a:pt x="3286" y="3176"/>
                    <a:pt x="2791" y="3828"/>
                    <a:pt x="3013" y="4675"/>
                  </a:cubicBezTo>
                  <a:cubicBezTo>
                    <a:pt x="3108" y="5024"/>
                    <a:pt x="3282" y="5325"/>
                    <a:pt x="3457" y="5626"/>
                  </a:cubicBezTo>
                  <a:cubicBezTo>
                    <a:pt x="3821" y="6244"/>
                    <a:pt x="4106" y="6895"/>
                    <a:pt x="4313" y="7576"/>
                  </a:cubicBezTo>
                  <a:cubicBezTo>
                    <a:pt x="4408" y="7893"/>
                    <a:pt x="4519" y="8210"/>
                    <a:pt x="4645" y="8527"/>
                  </a:cubicBezTo>
                  <a:cubicBezTo>
                    <a:pt x="4789" y="8924"/>
                    <a:pt x="5011" y="9273"/>
                    <a:pt x="5280" y="9605"/>
                  </a:cubicBezTo>
                  <a:cubicBezTo>
                    <a:pt x="5823" y="10288"/>
                    <a:pt x="6503" y="10652"/>
                    <a:pt x="7378" y="10652"/>
                  </a:cubicBezTo>
                  <a:cubicBezTo>
                    <a:pt x="7397" y="10652"/>
                    <a:pt x="7416" y="10652"/>
                    <a:pt x="7436" y="10652"/>
                  </a:cubicBezTo>
                  <a:cubicBezTo>
                    <a:pt x="7611" y="10652"/>
                    <a:pt x="7785" y="10668"/>
                    <a:pt x="7943" y="10668"/>
                  </a:cubicBezTo>
                  <a:cubicBezTo>
                    <a:pt x="8546" y="10668"/>
                    <a:pt x="9085" y="10859"/>
                    <a:pt x="9577" y="11191"/>
                  </a:cubicBezTo>
                  <a:cubicBezTo>
                    <a:pt x="10100" y="11556"/>
                    <a:pt x="10480" y="12015"/>
                    <a:pt x="10797" y="12554"/>
                  </a:cubicBezTo>
                  <a:cubicBezTo>
                    <a:pt x="11036" y="12967"/>
                    <a:pt x="11241" y="13395"/>
                    <a:pt x="11526" y="13791"/>
                  </a:cubicBezTo>
                  <a:cubicBezTo>
                    <a:pt x="12097" y="14584"/>
                    <a:pt x="12827" y="15108"/>
                    <a:pt x="13794" y="15281"/>
                  </a:cubicBezTo>
                  <a:cubicBezTo>
                    <a:pt x="14270" y="15361"/>
                    <a:pt x="14729" y="15488"/>
                    <a:pt x="15190" y="15630"/>
                  </a:cubicBezTo>
                  <a:cubicBezTo>
                    <a:pt x="15887" y="15852"/>
                    <a:pt x="16490" y="16217"/>
                    <a:pt x="17029" y="16693"/>
                  </a:cubicBezTo>
                  <a:cubicBezTo>
                    <a:pt x="17504" y="17137"/>
                    <a:pt x="17900" y="17628"/>
                    <a:pt x="18265" y="18152"/>
                  </a:cubicBezTo>
                  <a:cubicBezTo>
                    <a:pt x="18329" y="18247"/>
                    <a:pt x="18407" y="18326"/>
                    <a:pt x="18392" y="18469"/>
                  </a:cubicBezTo>
                  <a:cubicBezTo>
                    <a:pt x="18265" y="18421"/>
                    <a:pt x="18170" y="18389"/>
                    <a:pt x="18090" y="18342"/>
                  </a:cubicBezTo>
                  <a:cubicBezTo>
                    <a:pt x="17615" y="18025"/>
                    <a:pt x="17076" y="17913"/>
                    <a:pt x="16521" y="17835"/>
                  </a:cubicBezTo>
                  <a:cubicBezTo>
                    <a:pt x="16251" y="17803"/>
                    <a:pt x="15982" y="17771"/>
                    <a:pt x="15697" y="17740"/>
                  </a:cubicBezTo>
                  <a:cubicBezTo>
                    <a:pt x="15221" y="17676"/>
                    <a:pt x="14777" y="17501"/>
                    <a:pt x="14412" y="17152"/>
                  </a:cubicBezTo>
                  <a:cubicBezTo>
                    <a:pt x="14158" y="16930"/>
                    <a:pt x="13921" y="16708"/>
                    <a:pt x="13683" y="16471"/>
                  </a:cubicBezTo>
                  <a:cubicBezTo>
                    <a:pt x="12852" y="15630"/>
                    <a:pt x="11879" y="15221"/>
                    <a:pt x="10938" y="15221"/>
                  </a:cubicBezTo>
                  <a:cubicBezTo>
                    <a:pt x="10370" y="15221"/>
                    <a:pt x="9814" y="15370"/>
                    <a:pt x="9307" y="15662"/>
                  </a:cubicBezTo>
                  <a:cubicBezTo>
                    <a:pt x="9103" y="15783"/>
                    <a:pt x="8896" y="15839"/>
                    <a:pt x="8685" y="15839"/>
                  </a:cubicBezTo>
                  <a:cubicBezTo>
                    <a:pt x="8453" y="15839"/>
                    <a:pt x="8216" y="15771"/>
                    <a:pt x="7975" y="15647"/>
                  </a:cubicBezTo>
                  <a:cubicBezTo>
                    <a:pt x="7626" y="15456"/>
                    <a:pt x="7294" y="15203"/>
                    <a:pt x="6977" y="14949"/>
                  </a:cubicBezTo>
                  <a:cubicBezTo>
                    <a:pt x="6707" y="14759"/>
                    <a:pt x="6453" y="14537"/>
                    <a:pt x="6168" y="14347"/>
                  </a:cubicBezTo>
                  <a:cubicBezTo>
                    <a:pt x="5360" y="13808"/>
                    <a:pt x="4487" y="13395"/>
                    <a:pt x="3489" y="13284"/>
                  </a:cubicBezTo>
                  <a:cubicBezTo>
                    <a:pt x="3320" y="13269"/>
                    <a:pt x="3151" y="13260"/>
                    <a:pt x="2982" y="13260"/>
                  </a:cubicBezTo>
                  <a:cubicBezTo>
                    <a:pt x="2613" y="13260"/>
                    <a:pt x="2246" y="13302"/>
                    <a:pt x="1887" y="13411"/>
                  </a:cubicBezTo>
                  <a:cubicBezTo>
                    <a:pt x="603" y="13839"/>
                    <a:pt x="1" y="14981"/>
                    <a:pt x="809" y="16296"/>
                  </a:cubicBezTo>
                  <a:cubicBezTo>
                    <a:pt x="1079" y="16708"/>
                    <a:pt x="1428" y="17025"/>
                    <a:pt x="1855" y="17279"/>
                  </a:cubicBezTo>
                  <a:cubicBezTo>
                    <a:pt x="2449" y="17611"/>
                    <a:pt x="3068" y="17753"/>
                    <a:pt x="3711" y="17753"/>
                  </a:cubicBezTo>
                  <a:cubicBezTo>
                    <a:pt x="3961" y="17753"/>
                    <a:pt x="4214" y="17731"/>
                    <a:pt x="4472" y="17691"/>
                  </a:cubicBezTo>
                  <a:cubicBezTo>
                    <a:pt x="4757" y="17644"/>
                    <a:pt x="5026" y="17581"/>
                    <a:pt x="5311" y="17518"/>
                  </a:cubicBezTo>
                  <a:cubicBezTo>
                    <a:pt x="5398" y="17502"/>
                    <a:pt x="5483" y="17494"/>
                    <a:pt x="5564" y="17494"/>
                  </a:cubicBezTo>
                  <a:cubicBezTo>
                    <a:pt x="5897" y="17494"/>
                    <a:pt x="6183" y="17624"/>
                    <a:pt x="6438" y="17866"/>
                  </a:cubicBezTo>
                  <a:cubicBezTo>
                    <a:pt x="6913" y="18279"/>
                    <a:pt x="7309" y="18769"/>
                    <a:pt x="7738" y="19213"/>
                  </a:cubicBezTo>
                  <a:cubicBezTo>
                    <a:pt x="8195" y="19684"/>
                    <a:pt x="8711" y="19941"/>
                    <a:pt x="9308" y="19941"/>
                  </a:cubicBezTo>
                  <a:cubicBezTo>
                    <a:pt x="9476" y="19941"/>
                    <a:pt x="9650" y="19921"/>
                    <a:pt x="9831" y="19879"/>
                  </a:cubicBezTo>
                  <a:cubicBezTo>
                    <a:pt x="10163" y="19801"/>
                    <a:pt x="10448" y="19642"/>
                    <a:pt x="10734" y="19452"/>
                  </a:cubicBezTo>
                  <a:cubicBezTo>
                    <a:pt x="10940" y="19309"/>
                    <a:pt x="11146" y="19150"/>
                    <a:pt x="11368" y="19008"/>
                  </a:cubicBezTo>
                  <a:cubicBezTo>
                    <a:pt x="11663" y="18835"/>
                    <a:pt x="11906" y="18748"/>
                    <a:pt x="12138" y="18748"/>
                  </a:cubicBezTo>
                  <a:cubicBezTo>
                    <a:pt x="12417" y="18748"/>
                    <a:pt x="12681" y="18875"/>
                    <a:pt x="13002" y="19135"/>
                  </a:cubicBezTo>
                  <a:cubicBezTo>
                    <a:pt x="13334" y="19404"/>
                    <a:pt x="13668" y="19689"/>
                    <a:pt x="13985" y="19991"/>
                  </a:cubicBezTo>
                  <a:cubicBezTo>
                    <a:pt x="14318" y="20284"/>
                    <a:pt x="14678" y="20422"/>
                    <a:pt x="15059" y="20422"/>
                  </a:cubicBezTo>
                  <a:cubicBezTo>
                    <a:pt x="15276" y="20422"/>
                    <a:pt x="15499" y="20378"/>
                    <a:pt x="15729" y="20292"/>
                  </a:cubicBezTo>
                  <a:cubicBezTo>
                    <a:pt x="16061" y="20165"/>
                    <a:pt x="16378" y="20038"/>
                    <a:pt x="16695" y="19896"/>
                  </a:cubicBezTo>
                  <a:cubicBezTo>
                    <a:pt x="17123" y="19703"/>
                    <a:pt x="17558" y="19597"/>
                    <a:pt x="18000" y="19597"/>
                  </a:cubicBezTo>
                  <a:cubicBezTo>
                    <a:pt x="18214" y="19597"/>
                    <a:pt x="18429" y="19622"/>
                    <a:pt x="18646" y="19674"/>
                  </a:cubicBezTo>
                  <a:cubicBezTo>
                    <a:pt x="18705" y="19686"/>
                    <a:pt x="18760" y="19691"/>
                    <a:pt x="18812" y="19691"/>
                  </a:cubicBezTo>
                  <a:cubicBezTo>
                    <a:pt x="19039" y="19691"/>
                    <a:pt x="19204" y="19581"/>
                    <a:pt x="19359" y="19388"/>
                  </a:cubicBezTo>
                  <a:cubicBezTo>
                    <a:pt x="19803" y="18849"/>
                    <a:pt x="20263" y="18294"/>
                    <a:pt x="20373" y="17565"/>
                  </a:cubicBezTo>
                  <a:cubicBezTo>
                    <a:pt x="20422" y="17264"/>
                    <a:pt x="20564" y="16979"/>
                    <a:pt x="20659" y="16693"/>
                  </a:cubicBezTo>
                  <a:cubicBezTo>
                    <a:pt x="20770" y="16376"/>
                    <a:pt x="20866" y="16042"/>
                    <a:pt x="20929" y="15694"/>
                  </a:cubicBezTo>
                  <a:cubicBezTo>
                    <a:pt x="21103" y="14759"/>
                    <a:pt x="20913" y="13886"/>
                    <a:pt x="20278" y="13173"/>
                  </a:cubicBezTo>
                  <a:cubicBezTo>
                    <a:pt x="19692" y="12476"/>
                    <a:pt x="19566" y="11730"/>
                    <a:pt x="19756" y="10890"/>
                  </a:cubicBezTo>
                  <a:cubicBezTo>
                    <a:pt x="19851" y="10478"/>
                    <a:pt x="19961" y="10081"/>
                    <a:pt x="20073" y="9669"/>
                  </a:cubicBezTo>
                  <a:cubicBezTo>
                    <a:pt x="20405" y="8496"/>
                    <a:pt x="20231" y="7386"/>
                    <a:pt x="19470" y="6434"/>
                  </a:cubicBezTo>
                  <a:cubicBezTo>
                    <a:pt x="18820" y="5642"/>
                    <a:pt x="18519" y="4754"/>
                    <a:pt x="18456" y="3756"/>
                  </a:cubicBezTo>
                  <a:cubicBezTo>
                    <a:pt x="18439" y="3200"/>
                    <a:pt x="18361" y="2646"/>
                    <a:pt x="18202" y="2122"/>
                  </a:cubicBezTo>
                  <a:cubicBezTo>
                    <a:pt x="17980" y="1377"/>
                    <a:pt x="17600" y="727"/>
                    <a:pt x="16949" y="283"/>
                  </a:cubicBezTo>
                  <a:cubicBezTo>
                    <a:pt x="16674" y="93"/>
                    <a:pt x="16392" y="1"/>
                    <a:pt x="161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36"/>
            <p:cNvSpPr/>
            <p:nvPr/>
          </p:nvSpPr>
          <p:spPr>
            <a:xfrm>
              <a:off x="8396941" y="3627527"/>
              <a:ext cx="646100" cy="529977"/>
            </a:xfrm>
            <a:custGeom>
              <a:rect b="b" l="l" r="r" t="t"/>
              <a:pathLst>
                <a:path extrusionOk="0" h="10561" w="12875">
                  <a:moveTo>
                    <a:pt x="139" y="1"/>
                  </a:moveTo>
                  <a:cubicBezTo>
                    <a:pt x="124" y="1"/>
                    <a:pt x="109" y="4"/>
                    <a:pt x="95" y="11"/>
                  </a:cubicBezTo>
                  <a:cubicBezTo>
                    <a:pt x="0" y="58"/>
                    <a:pt x="17" y="153"/>
                    <a:pt x="63" y="233"/>
                  </a:cubicBezTo>
                  <a:cubicBezTo>
                    <a:pt x="365" y="787"/>
                    <a:pt x="634" y="1374"/>
                    <a:pt x="1031" y="1897"/>
                  </a:cubicBezTo>
                  <a:cubicBezTo>
                    <a:pt x="1697" y="2817"/>
                    <a:pt x="2569" y="3467"/>
                    <a:pt x="3678" y="3753"/>
                  </a:cubicBezTo>
                  <a:cubicBezTo>
                    <a:pt x="4012" y="3848"/>
                    <a:pt x="4361" y="3926"/>
                    <a:pt x="4693" y="4006"/>
                  </a:cubicBezTo>
                  <a:cubicBezTo>
                    <a:pt x="5249" y="4133"/>
                    <a:pt x="5803" y="4275"/>
                    <a:pt x="6295" y="4641"/>
                  </a:cubicBezTo>
                  <a:cubicBezTo>
                    <a:pt x="6739" y="4909"/>
                    <a:pt x="7040" y="5370"/>
                    <a:pt x="7310" y="5829"/>
                  </a:cubicBezTo>
                  <a:cubicBezTo>
                    <a:pt x="7532" y="6178"/>
                    <a:pt x="7737" y="6558"/>
                    <a:pt x="7944" y="6924"/>
                  </a:cubicBezTo>
                  <a:cubicBezTo>
                    <a:pt x="8340" y="7605"/>
                    <a:pt x="8910" y="8112"/>
                    <a:pt x="9640" y="8429"/>
                  </a:cubicBezTo>
                  <a:cubicBezTo>
                    <a:pt x="9878" y="8524"/>
                    <a:pt x="10115" y="8651"/>
                    <a:pt x="10354" y="8746"/>
                  </a:cubicBezTo>
                  <a:cubicBezTo>
                    <a:pt x="11273" y="9080"/>
                    <a:pt x="12018" y="9602"/>
                    <a:pt x="12510" y="10475"/>
                  </a:cubicBezTo>
                  <a:cubicBezTo>
                    <a:pt x="12548" y="10532"/>
                    <a:pt x="12597" y="10560"/>
                    <a:pt x="12654" y="10560"/>
                  </a:cubicBezTo>
                  <a:cubicBezTo>
                    <a:pt x="12693" y="10560"/>
                    <a:pt x="12735" y="10548"/>
                    <a:pt x="12779" y="10522"/>
                  </a:cubicBezTo>
                  <a:cubicBezTo>
                    <a:pt x="12874" y="10475"/>
                    <a:pt x="12874" y="10380"/>
                    <a:pt x="12842" y="10300"/>
                  </a:cubicBezTo>
                  <a:cubicBezTo>
                    <a:pt x="12811" y="10237"/>
                    <a:pt x="12764" y="10173"/>
                    <a:pt x="12716" y="10110"/>
                  </a:cubicBezTo>
                  <a:cubicBezTo>
                    <a:pt x="12145" y="9429"/>
                    <a:pt x="11511" y="8810"/>
                    <a:pt x="10639" y="8524"/>
                  </a:cubicBezTo>
                  <a:cubicBezTo>
                    <a:pt x="10369" y="8429"/>
                    <a:pt x="10132" y="8302"/>
                    <a:pt x="9878" y="8192"/>
                  </a:cubicBezTo>
                  <a:cubicBezTo>
                    <a:pt x="9149" y="7890"/>
                    <a:pt x="8593" y="7414"/>
                    <a:pt x="8198" y="6733"/>
                  </a:cubicBezTo>
                  <a:cubicBezTo>
                    <a:pt x="8071" y="6527"/>
                    <a:pt x="7944" y="6305"/>
                    <a:pt x="7832" y="6099"/>
                  </a:cubicBezTo>
                  <a:cubicBezTo>
                    <a:pt x="7642" y="5766"/>
                    <a:pt x="7452" y="5433"/>
                    <a:pt x="7230" y="5131"/>
                  </a:cubicBezTo>
                  <a:cubicBezTo>
                    <a:pt x="6834" y="4577"/>
                    <a:pt x="6310" y="4180"/>
                    <a:pt x="5661" y="3943"/>
                  </a:cubicBezTo>
                  <a:cubicBezTo>
                    <a:pt x="5264" y="3816"/>
                    <a:pt x="4868" y="3721"/>
                    <a:pt x="4471" y="3641"/>
                  </a:cubicBezTo>
                  <a:cubicBezTo>
                    <a:pt x="3473" y="3419"/>
                    <a:pt x="2522" y="3102"/>
                    <a:pt x="1792" y="2309"/>
                  </a:cubicBezTo>
                  <a:cubicBezTo>
                    <a:pt x="1300" y="1802"/>
                    <a:pt x="904" y="1231"/>
                    <a:pt x="587" y="613"/>
                  </a:cubicBezTo>
                  <a:cubicBezTo>
                    <a:pt x="492" y="423"/>
                    <a:pt x="381" y="265"/>
                    <a:pt x="285" y="90"/>
                  </a:cubicBezTo>
                  <a:cubicBezTo>
                    <a:pt x="249" y="40"/>
                    <a:pt x="192" y="1"/>
                    <a:pt x="139" y="1"/>
                  </a:cubicBezTo>
                  <a:close/>
                </a:path>
              </a:pathLst>
            </a:custGeom>
            <a:solidFill>
              <a:srgbClr val="FFB5C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36"/>
            <p:cNvSpPr/>
            <p:nvPr/>
          </p:nvSpPr>
          <p:spPr>
            <a:xfrm>
              <a:off x="8323723" y="4117972"/>
              <a:ext cx="685894" cy="200128"/>
            </a:xfrm>
            <a:custGeom>
              <a:rect b="b" l="l" r="r" t="t"/>
              <a:pathLst>
                <a:path extrusionOk="0" h="3988" w="13668">
                  <a:moveTo>
                    <a:pt x="126" y="0"/>
                  </a:moveTo>
                  <a:cubicBezTo>
                    <a:pt x="72" y="0"/>
                    <a:pt x="17" y="36"/>
                    <a:pt x="17" y="115"/>
                  </a:cubicBezTo>
                  <a:cubicBezTo>
                    <a:pt x="0" y="178"/>
                    <a:pt x="32" y="226"/>
                    <a:pt x="96" y="258"/>
                  </a:cubicBezTo>
                  <a:cubicBezTo>
                    <a:pt x="175" y="290"/>
                    <a:pt x="254" y="305"/>
                    <a:pt x="334" y="337"/>
                  </a:cubicBezTo>
                  <a:cubicBezTo>
                    <a:pt x="841" y="495"/>
                    <a:pt x="1349" y="607"/>
                    <a:pt x="1871" y="670"/>
                  </a:cubicBezTo>
                  <a:cubicBezTo>
                    <a:pt x="2744" y="797"/>
                    <a:pt x="3537" y="1114"/>
                    <a:pt x="4234" y="1700"/>
                  </a:cubicBezTo>
                  <a:cubicBezTo>
                    <a:pt x="4615" y="2034"/>
                    <a:pt x="5042" y="2303"/>
                    <a:pt x="5471" y="2588"/>
                  </a:cubicBezTo>
                  <a:cubicBezTo>
                    <a:pt x="5810" y="2827"/>
                    <a:pt x="6161" y="2954"/>
                    <a:pt x="6519" y="2954"/>
                  </a:cubicBezTo>
                  <a:cubicBezTo>
                    <a:pt x="6779" y="2954"/>
                    <a:pt x="7043" y="2887"/>
                    <a:pt x="7310" y="2747"/>
                  </a:cubicBezTo>
                  <a:cubicBezTo>
                    <a:pt x="7564" y="2620"/>
                    <a:pt x="7833" y="2478"/>
                    <a:pt x="8071" y="2335"/>
                  </a:cubicBezTo>
                  <a:cubicBezTo>
                    <a:pt x="8322" y="2191"/>
                    <a:pt x="8578" y="2124"/>
                    <a:pt x="8838" y="2124"/>
                  </a:cubicBezTo>
                  <a:cubicBezTo>
                    <a:pt x="9039" y="2124"/>
                    <a:pt x="9243" y="2164"/>
                    <a:pt x="9450" y="2239"/>
                  </a:cubicBezTo>
                  <a:lnTo>
                    <a:pt x="9974" y="2478"/>
                  </a:lnTo>
                  <a:cubicBezTo>
                    <a:pt x="10528" y="2747"/>
                    <a:pt x="10988" y="3144"/>
                    <a:pt x="11511" y="3476"/>
                  </a:cubicBezTo>
                  <a:cubicBezTo>
                    <a:pt x="12114" y="3873"/>
                    <a:pt x="12811" y="3857"/>
                    <a:pt x="13477" y="3983"/>
                  </a:cubicBezTo>
                  <a:cubicBezTo>
                    <a:pt x="13488" y="3986"/>
                    <a:pt x="13499" y="3988"/>
                    <a:pt x="13510" y="3988"/>
                  </a:cubicBezTo>
                  <a:cubicBezTo>
                    <a:pt x="13565" y="3988"/>
                    <a:pt x="13623" y="3952"/>
                    <a:pt x="13636" y="3873"/>
                  </a:cubicBezTo>
                  <a:cubicBezTo>
                    <a:pt x="13667" y="3778"/>
                    <a:pt x="13604" y="3715"/>
                    <a:pt x="13509" y="3698"/>
                  </a:cubicBezTo>
                  <a:cubicBezTo>
                    <a:pt x="13318" y="3651"/>
                    <a:pt x="13113" y="3603"/>
                    <a:pt x="12906" y="3588"/>
                  </a:cubicBezTo>
                  <a:cubicBezTo>
                    <a:pt x="12289" y="3524"/>
                    <a:pt x="11733" y="3302"/>
                    <a:pt x="11226" y="2937"/>
                  </a:cubicBezTo>
                  <a:cubicBezTo>
                    <a:pt x="10766" y="2588"/>
                    <a:pt x="10291" y="2256"/>
                    <a:pt x="9752" y="2017"/>
                  </a:cubicBezTo>
                  <a:cubicBezTo>
                    <a:pt x="9443" y="1885"/>
                    <a:pt x="9141" y="1814"/>
                    <a:pt x="8843" y="1814"/>
                  </a:cubicBezTo>
                  <a:cubicBezTo>
                    <a:pt x="8500" y="1814"/>
                    <a:pt x="8164" y="1909"/>
                    <a:pt x="7833" y="2113"/>
                  </a:cubicBezTo>
                  <a:cubicBezTo>
                    <a:pt x="7579" y="2271"/>
                    <a:pt x="7310" y="2414"/>
                    <a:pt x="7025" y="2525"/>
                  </a:cubicBezTo>
                  <a:cubicBezTo>
                    <a:pt x="6847" y="2601"/>
                    <a:pt x="6671" y="2639"/>
                    <a:pt x="6500" y="2639"/>
                  </a:cubicBezTo>
                  <a:cubicBezTo>
                    <a:pt x="6243" y="2639"/>
                    <a:pt x="5994" y="2554"/>
                    <a:pt x="5756" y="2383"/>
                  </a:cubicBezTo>
                  <a:cubicBezTo>
                    <a:pt x="5408" y="2161"/>
                    <a:pt x="5090" y="1922"/>
                    <a:pt x="4757" y="1685"/>
                  </a:cubicBezTo>
                  <a:cubicBezTo>
                    <a:pt x="4662" y="1622"/>
                    <a:pt x="4551" y="1558"/>
                    <a:pt x="4471" y="1478"/>
                  </a:cubicBezTo>
                  <a:cubicBezTo>
                    <a:pt x="3647" y="766"/>
                    <a:pt x="2664" y="432"/>
                    <a:pt x="1602" y="322"/>
                  </a:cubicBezTo>
                  <a:cubicBezTo>
                    <a:pt x="1222" y="290"/>
                    <a:pt x="857" y="195"/>
                    <a:pt x="508" y="83"/>
                  </a:cubicBezTo>
                  <a:cubicBezTo>
                    <a:pt x="397" y="51"/>
                    <a:pt x="271" y="20"/>
                    <a:pt x="159" y="4"/>
                  </a:cubicBezTo>
                  <a:cubicBezTo>
                    <a:pt x="148" y="2"/>
                    <a:pt x="137" y="0"/>
                    <a:pt x="126" y="0"/>
                  </a:cubicBezTo>
                  <a:close/>
                </a:path>
              </a:pathLst>
            </a:custGeom>
            <a:solidFill>
              <a:srgbClr val="FFB5C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36"/>
            <p:cNvSpPr/>
            <p:nvPr/>
          </p:nvSpPr>
          <p:spPr>
            <a:xfrm>
              <a:off x="8972196" y="3423932"/>
              <a:ext cx="164749" cy="619453"/>
            </a:xfrm>
            <a:custGeom>
              <a:rect b="b" l="l" r="r" t="t"/>
              <a:pathLst>
                <a:path extrusionOk="0" h="12344" w="3283">
                  <a:moveTo>
                    <a:pt x="167" y="1"/>
                  </a:moveTo>
                  <a:cubicBezTo>
                    <a:pt x="150" y="1"/>
                    <a:pt x="131" y="3"/>
                    <a:pt x="111" y="9"/>
                  </a:cubicBezTo>
                  <a:cubicBezTo>
                    <a:pt x="1" y="41"/>
                    <a:pt x="16" y="136"/>
                    <a:pt x="48" y="215"/>
                  </a:cubicBezTo>
                  <a:cubicBezTo>
                    <a:pt x="254" y="944"/>
                    <a:pt x="223" y="1673"/>
                    <a:pt x="175" y="2419"/>
                  </a:cubicBezTo>
                  <a:cubicBezTo>
                    <a:pt x="159" y="2783"/>
                    <a:pt x="191" y="3132"/>
                    <a:pt x="286" y="3481"/>
                  </a:cubicBezTo>
                  <a:cubicBezTo>
                    <a:pt x="460" y="4083"/>
                    <a:pt x="730" y="4654"/>
                    <a:pt x="1094" y="5161"/>
                  </a:cubicBezTo>
                  <a:cubicBezTo>
                    <a:pt x="1333" y="5478"/>
                    <a:pt x="1555" y="5795"/>
                    <a:pt x="1776" y="6129"/>
                  </a:cubicBezTo>
                  <a:cubicBezTo>
                    <a:pt x="2299" y="6874"/>
                    <a:pt x="2553" y="7715"/>
                    <a:pt x="2506" y="8634"/>
                  </a:cubicBezTo>
                  <a:cubicBezTo>
                    <a:pt x="2489" y="9015"/>
                    <a:pt x="2442" y="9410"/>
                    <a:pt x="2426" y="9791"/>
                  </a:cubicBezTo>
                  <a:cubicBezTo>
                    <a:pt x="2379" y="10552"/>
                    <a:pt x="2442" y="11298"/>
                    <a:pt x="2823" y="11995"/>
                  </a:cubicBezTo>
                  <a:cubicBezTo>
                    <a:pt x="2886" y="12106"/>
                    <a:pt x="2965" y="12217"/>
                    <a:pt x="3045" y="12312"/>
                  </a:cubicBezTo>
                  <a:cubicBezTo>
                    <a:pt x="3064" y="12332"/>
                    <a:pt x="3092" y="12343"/>
                    <a:pt x="3121" y="12343"/>
                  </a:cubicBezTo>
                  <a:cubicBezTo>
                    <a:pt x="3162" y="12343"/>
                    <a:pt x="3207" y="12320"/>
                    <a:pt x="3235" y="12264"/>
                  </a:cubicBezTo>
                  <a:cubicBezTo>
                    <a:pt x="3282" y="12186"/>
                    <a:pt x="3219" y="12122"/>
                    <a:pt x="3172" y="12042"/>
                  </a:cubicBezTo>
                  <a:cubicBezTo>
                    <a:pt x="2759" y="11376"/>
                    <a:pt x="2680" y="10632"/>
                    <a:pt x="2728" y="9871"/>
                  </a:cubicBezTo>
                  <a:cubicBezTo>
                    <a:pt x="2743" y="9537"/>
                    <a:pt x="2791" y="9205"/>
                    <a:pt x="2823" y="8871"/>
                  </a:cubicBezTo>
                  <a:cubicBezTo>
                    <a:pt x="2902" y="7715"/>
                    <a:pt x="2601" y="6668"/>
                    <a:pt x="1887" y="5732"/>
                  </a:cubicBezTo>
                  <a:cubicBezTo>
                    <a:pt x="1681" y="5447"/>
                    <a:pt x="1459" y="5146"/>
                    <a:pt x="1253" y="4844"/>
                  </a:cubicBezTo>
                  <a:cubicBezTo>
                    <a:pt x="730" y="4020"/>
                    <a:pt x="381" y="3148"/>
                    <a:pt x="508" y="2134"/>
                  </a:cubicBezTo>
                  <a:cubicBezTo>
                    <a:pt x="572" y="1626"/>
                    <a:pt x="523" y="1087"/>
                    <a:pt x="460" y="580"/>
                  </a:cubicBezTo>
                  <a:cubicBezTo>
                    <a:pt x="445" y="421"/>
                    <a:pt x="413" y="263"/>
                    <a:pt x="333" y="119"/>
                  </a:cubicBezTo>
                  <a:cubicBezTo>
                    <a:pt x="295" y="55"/>
                    <a:pt x="245" y="1"/>
                    <a:pt x="167" y="1"/>
                  </a:cubicBezTo>
                  <a:close/>
                </a:path>
              </a:pathLst>
            </a:custGeom>
            <a:solidFill>
              <a:srgbClr val="FFB5C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9" name="Google Shape;209;p36"/>
          <p:cNvSpPr/>
          <p:nvPr/>
        </p:nvSpPr>
        <p:spPr>
          <a:xfrm rot="-2066582">
            <a:off x="7307887" y="-2495656"/>
            <a:ext cx="3384364" cy="3708012"/>
          </a:xfrm>
          <a:custGeom>
            <a:rect b="b" l="l" r="r" t="t"/>
            <a:pathLst>
              <a:path extrusionOk="0" h="68428" w="62457">
                <a:moveTo>
                  <a:pt x="30557" y="1"/>
                </a:moveTo>
                <a:cubicBezTo>
                  <a:pt x="28312" y="1"/>
                  <a:pt x="26011" y="314"/>
                  <a:pt x="23786" y="825"/>
                </a:cubicBezTo>
                <a:cubicBezTo>
                  <a:pt x="18596" y="2004"/>
                  <a:pt x="14340" y="4322"/>
                  <a:pt x="10580" y="7623"/>
                </a:cubicBezTo>
                <a:lnTo>
                  <a:pt x="10580" y="7623"/>
                </a:lnTo>
                <a:cubicBezTo>
                  <a:pt x="4518" y="11795"/>
                  <a:pt x="1" y="17835"/>
                  <a:pt x="464" y="25034"/>
                </a:cubicBezTo>
                <a:cubicBezTo>
                  <a:pt x="1066" y="36244"/>
                  <a:pt x="13163" y="38020"/>
                  <a:pt x="15811" y="47755"/>
                </a:cubicBezTo>
                <a:cubicBezTo>
                  <a:pt x="17302" y="52780"/>
                  <a:pt x="15526" y="58393"/>
                  <a:pt x="19061" y="62817"/>
                </a:cubicBezTo>
                <a:cubicBezTo>
                  <a:pt x="22308" y="66984"/>
                  <a:pt x="28639" y="68428"/>
                  <a:pt x="34210" y="68428"/>
                </a:cubicBezTo>
                <a:cubicBezTo>
                  <a:pt x="35739" y="68428"/>
                  <a:pt x="37212" y="68319"/>
                  <a:pt x="38547" y="68128"/>
                </a:cubicBezTo>
                <a:cubicBezTo>
                  <a:pt x="47695" y="67240"/>
                  <a:pt x="58317" y="59566"/>
                  <a:pt x="60395" y="50117"/>
                </a:cubicBezTo>
                <a:cubicBezTo>
                  <a:pt x="62456" y="40684"/>
                  <a:pt x="58920" y="33596"/>
                  <a:pt x="53007" y="26509"/>
                </a:cubicBezTo>
                <a:cubicBezTo>
                  <a:pt x="48282" y="20897"/>
                  <a:pt x="47997" y="13809"/>
                  <a:pt x="44160" y="7325"/>
                </a:cubicBezTo>
                <a:cubicBezTo>
                  <a:pt x="41221" y="1877"/>
                  <a:pt x="36054" y="1"/>
                  <a:pt x="3055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085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3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11" name="Google Shape;211;p36"/>
          <p:cNvSpPr txBox="1"/>
          <p:nvPr>
            <p:ph idx="2" type="title"/>
          </p:nvPr>
        </p:nvSpPr>
        <p:spPr>
          <a:xfrm>
            <a:off x="894475" y="1966475"/>
            <a:ext cx="2086200" cy="5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2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12" name="Google Shape;212;p36"/>
          <p:cNvSpPr txBox="1"/>
          <p:nvPr>
            <p:ph idx="3" type="title"/>
          </p:nvPr>
        </p:nvSpPr>
        <p:spPr>
          <a:xfrm>
            <a:off x="6163375" y="1966475"/>
            <a:ext cx="2086200" cy="5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2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13" name="Google Shape;213;p36"/>
          <p:cNvSpPr txBox="1"/>
          <p:nvPr>
            <p:ph idx="1" type="subTitle"/>
          </p:nvPr>
        </p:nvSpPr>
        <p:spPr>
          <a:xfrm>
            <a:off x="6163375" y="2543225"/>
            <a:ext cx="2086200" cy="121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14" name="Google Shape;214;p36"/>
          <p:cNvSpPr txBox="1"/>
          <p:nvPr>
            <p:ph idx="4" type="subTitle"/>
          </p:nvPr>
        </p:nvSpPr>
        <p:spPr>
          <a:xfrm>
            <a:off x="894425" y="2543225"/>
            <a:ext cx="2086200" cy="121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15" name="Google Shape;215;p36"/>
          <p:cNvSpPr/>
          <p:nvPr/>
        </p:nvSpPr>
        <p:spPr>
          <a:xfrm rot="-196721">
            <a:off x="4316226" y="4679945"/>
            <a:ext cx="3048269" cy="556878"/>
          </a:xfrm>
          <a:custGeom>
            <a:rect b="b" l="l" r="r" t="t"/>
            <a:pathLst>
              <a:path extrusionOk="0" h="11914" w="64391">
                <a:moveTo>
                  <a:pt x="47721" y="1"/>
                </a:moveTo>
                <a:cubicBezTo>
                  <a:pt x="46489" y="1"/>
                  <a:pt x="45244" y="199"/>
                  <a:pt x="44038" y="541"/>
                </a:cubicBezTo>
                <a:cubicBezTo>
                  <a:pt x="40914" y="1413"/>
                  <a:pt x="38282" y="3237"/>
                  <a:pt x="35413" y="4679"/>
                </a:cubicBezTo>
                <a:cubicBezTo>
                  <a:pt x="33396" y="5704"/>
                  <a:pt x="31284" y="6265"/>
                  <a:pt x="29105" y="6265"/>
                </a:cubicBezTo>
                <a:cubicBezTo>
                  <a:pt x="28216" y="6265"/>
                  <a:pt x="27317" y="6172"/>
                  <a:pt x="26408" y="5979"/>
                </a:cubicBezTo>
                <a:cubicBezTo>
                  <a:pt x="23315" y="5329"/>
                  <a:pt x="20525" y="3696"/>
                  <a:pt x="17322" y="3537"/>
                </a:cubicBezTo>
                <a:cubicBezTo>
                  <a:pt x="17015" y="3522"/>
                  <a:pt x="16709" y="3514"/>
                  <a:pt x="16405" y="3514"/>
                </a:cubicBezTo>
                <a:cubicBezTo>
                  <a:pt x="10488" y="3514"/>
                  <a:pt x="5104" y="6382"/>
                  <a:pt x="279" y="9579"/>
                </a:cubicBezTo>
                <a:cubicBezTo>
                  <a:pt x="0" y="9764"/>
                  <a:pt x="165" y="10170"/>
                  <a:pt x="420" y="10170"/>
                </a:cubicBezTo>
                <a:cubicBezTo>
                  <a:pt x="470" y="10170"/>
                  <a:pt x="525" y="10154"/>
                  <a:pt x="579" y="10118"/>
                </a:cubicBezTo>
                <a:cubicBezTo>
                  <a:pt x="5134" y="7094"/>
                  <a:pt x="10576" y="4112"/>
                  <a:pt x="16168" y="4112"/>
                </a:cubicBezTo>
                <a:cubicBezTo>
                  <a:pt x="17467" y="4112"/>
                  <a:pt x="18775" y="4273"/>
                  <a:pt x="20081" y="4632"/>
                </a:cubicBezTo>
                <a:cubicBezTo>
                  <a:pt x="21761" y="5076"/>
                  <a:pt x="23363" y="5773"/>
                  <a:pt x="25012" y="6264"/>
                </a:cubicBezTo>
                <a:cubicBezTo>
                  <a:pt x="26397" y="6682"/>
                  <a:pt x="27839" y="6905"/>
                  <a:pt x="29281" y="6905"/>
                </a:cubicBezTo>
                <a:cubicBezTo>
                  <a:pt x="29539" y="6905"/>
                  <a:pt x="29797" y="6898"/>
                  <a:pt x="30054" y="6883"/>
                </a:cubicBezTo>
                <a:cubicBezTo>
                  <a:pt x="33335" y="6708"/>
                  <a:pt x="36079" y="5028"/>
                  <a:pt x="38869" y="3459"/>
                </a:cubicBezTo>
                <a:cubicBezTo>
                  <a:pt x="41326" y="2095"/>
                  <a:pt x="43990" y="890"/>
                  <a:pt x="46829" y="636"/>
                </a:cubicBezTo>
                <a:cubicBezTo>
                  <a:pt x="47116" y="610"/>
                  <a:pt x="47403" y="597"/>
                  <a:pt x="47687" y="597"/>
                </a:cubicBezTo>
                <a:cubicBezTo>
                  <a:pt x="50331" y="597"/>
                  <a:pt x="52800" y="1714"/>
                  <a:pt x="54661" y="3632"/>
                </a:cubicBezTo>
                <a:cubicBezTo>
                  <a:pt x="56135" y="5154"/>
                  <a:pt x="57023" y="7074"/>
                  <a:pt x="58307" y="8722"/>
                </a:cubicBezTo>
                <a:cubicBezTo>
                  <a:pt x="59718" y="10530"/>
                  <a:pt x="61620" y="11513"/>
                  <a:pt x="63840" y="11909"/>
                </a:cubicBezTo>
                <a:cubicBezTo>
                  <a:pt x="63860" y="11912"/>
                  <a:pt x="63880" y="11913"/>
                  <a:pt x="63899" y="11913"/>
                </a:cubicBezTo>
                <a:cubicBezTo>
                  <a:pt x="64253" y="11913"/>
                  <a:pt x="64391" y="11382"/>
                  <a:pt x="64015" y="11306"/>
                </a:cubicBezTo>
                <a:cubicBezTo>
                  <a:pt x="62603" y="11052"/>
                  <a:pt x="61256" y="10609"/>
                  <a:pt x="60115" y="9721"/>
                </a:cubicBezTo>
                <a:cubicBezTo>
                  <a:pt x="59227" y="9023"/>
                  <a:pt x="58576" y="8103"/>
                  <a:pt x="57959" y="7152"/>
                </a:cubicBezTo>
                <a:cubicBezTo>
                  <a:pt x="56483" y="4886"/>
                  <a:pt x="55105" y="2745"/>
                  <a:pt x="52710" y="1318"/>
                </a:cubicBezTo>
                <a:cubicBezTo>
                  <a:pt x="51163" y="391"/>
                  <a:pt x="49454" y="1"/>
                  <a:pt x="4772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lt2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" name="Google Shape;217;p37"/>
          <p:cNvGrpSpPr/>
          <p:nvPr/>
        </p:nvGrpSpPr>
        <p:grpSpPr>
          <a:xfrm>
            <a:off x="-762685" y="-1536841"/>
            <a:ext cx="12548802" cy="10235861"/>
            <a:chOff x="-762685" y="-1536841"/>
            <a:chExt cx="12548802" cy="10235861"/>
          </a:xfrm>
        </p:grpSpPr>
        <p:sp>
          <p:nvSpPr>
            <p:cNvPr id="218" name="Google Shape;218;p37"/>
            <p:cNvSpPr/>
            <p:nvPr/>
          </p:nvSpPr>
          <p:spPr>
            <a:xfrm rot="10800000">
              <a:off x="4012569" y="-437160"/>
              <a:ext cx="1118855" cy="1149709"/>
            </a:xfrm>
            <a:custGeom>
              <a:rect b="b" l="l" r="r" t="t"/>
              <a:pathLst>
                <a:path extrusionOk="0" h="39313" w="38258">
                  <a:moveTo>
                    <a:pt x="32582" y="0"/>
                  </a:moveTo>
                  <a:cubicBezTo>
                    <a:pt x="31841" y="0"/>
                    <a:pt x="31115" y="212"/>
                    <a:pt x="30394" y="638"/>
                  </a:cubicBezTo>
                  <a:cubicBezTo>
                    <a:pt x="29442" y="1192"/>
                    <a:pt x="28666" y="1953"/>
                    <a:pt x="27984" y="2826"/>
                  </a:cubicBezTo>
                  <a:cubicBezTo>
                    <a:pt x="27318" y="3697"/>
                    <a:pt x="26764" y="4665"/>
                    <a:pt x="26383" y="5680"/>
                  </a:cubicBezTo>
                  <a:cubicBezTo>
                    <a:pt x="25273" y="8708"/>
                    <a:pt x="23798" y="11530"/>
                    <a:pt x="21975" y="14193"/>
                  </a:cubicBezTo>
                  <a:cubicBezTo>
                    <a:pt x="20247" y="16698"/>
                    <a:pt x="19803" y="19521"/>
                    <a:pt x="20183" y="22533"/>
                  </a:cubicBezTo>
                  <a:cubicBezTo>
                    <a:pt x="20390" y="24198"/>
                    <a:pt x="20817" y="25831"/>
                    <a:pt x="21008" y="27496"/>
                  </a:cubicBezTo>
                  <a:cubicBezTo>
                    <a:pt x="21278" y="29938"/>
                    <a:pt x="20992" y="32299"/>
                    <a:pt x="19914" y="34519"/>
                  </a:cubicBezTo>
                  <a:cubicBezTo>
                    <a:pt x="19819" y="34741"/>
                    <a:pt x="19756" y="35027"/>
                    <a:pt x="19422" y="35185"/>
                  </a:cubicBezTo>
                  <a:cubicBezTo>
                    <a:pt x="19264" y="34314"/>
                    <a:pt x="19200" y="33473"/>
                    <a:pt x="19137" y="32633"/>
                  </a:cubicBezTo>
                  <a:cubicBezTo>
                    <a:pt x="19010" y="30509"/>
                    <a:pt x="18629" y="28463"/>
                    <a:pt x="17742" y="26497"/>
                  </a:cubicBezTo>
                  <a:cubicBezTo>
                    <a:pt x="17107" y="25070"/>
                    <a:pt x="16473" y="23628"/>
                    <a:pt x="15744" y="22232"/>
                  </a:cubicBezTo>
                  <a:cubicBezTo>
                    <a:pt x="15237" y="21265"/>
                    <a:pt x="14983" y="20250"/>
                    <a:pt x="15015" y="19156"/>
                  </a:cubicBezTo>
                  <a:cubicBezTo>
                    <a:pt x="15046" y="17254"/>
                    <a:pt x="15158" y="15367"/>
                    <a:pt x="15126" y="13464"/>
                  </a:cubicBezTo>
                  <a:cubicBezTo>
                    <a:pt x="15094" y="10627"/>
                    <a:pt x="14143" y="8105"/>
                    <a:pt x="12272" y="5997"/>
                  </a:cubicBezTo>
                  <a:cubicBezTo>
                    <a:pt x="10642" y="4147"/>
                    <a:pt x="8637" y="3021"/>
                    <a:pt x="6160" y="3021"/>
                  </a:cubicBezTo>
                  <a:cubicBezTo>
                    <a:pt x="5939" y="3021"/>
                    <a:pt x="5715" y="3030"/>
                    <a:pt x="5486" y="3048"/>
                  </a:cubicBezTo>
                  <a:cubicBezTo>
                    <a:pt x="2965" y="3238"/>
                    <a:pt x="952" y="4807"/>
                    <a:pt x="555" y="7312"/>
                  </a:cubicBezTo>
                  <a:cubicBezTo>
                    <a:pt x="1" y="10927"/>
                    <a:pt x="1047" y="14035"/>
                    <a:pt x="4028" y="16303"/>
                  </a:cubicBezTo>
                  <a:cubicBezTo>
                    <a:pt x="4789" y="16889"/>
                    <a:pt x="5613" y="17396"/>
                    <a:pt x="6453" y="17872"/>
                  </a:cubicBezTo>
                  <a:cubicBezTo>
                    <a:pt x="7880" y="18681"/>
                    <a:pt x="8451" y="19918"/>
                    <a:pt x="8451" y="21518"/>
                  </a:cubicBezTo>
                  <a:cubicBezTo>
                    <a:pt x="8451" y="22787"/>
                    <a:pt x="8229" y="24023"/>
                    <a:pt x="8007" y="25260"/>
                  </a:cubicBezTo>
                  <a:cubicBezTo>
                    <a:pt x="7643" y="27384"/>
                    <a:pt x="8070" y="29272"/>
                    <a:pt x="9545" y="30921"/>
                  </a:cubicBezTo>
                  <a:cubicBezTo>
                    <a:pt x="10195" y="31650"/>
                    <a:pt x="10892" y="32363"/>
                    <a:pt x="11702" y="32934"/>
                  </a:cubicBezTo>
                  <a:cubicBezTo>
                    <a:pt x="12653" y="33600"/>
                    <a:pt x="13636" y="34250"/>
                    <a:pt x="14619" y="34916"/>
                  </a:cubicBezTo>
                  <a:cubicBezTo>
                    <a:pt x="15237" y="35328"/>
                    <a:pt x="15855" y="35741"/>
                    <a:pt x="16395" y="36263"/>
                  </a:cubicBezTo>
                  <a:cubicBezTo>
                    <a:pt x="17092" y="36929"/>
                    <a:pt x="17742" y="37627"/>
                    <a:pt x="17980" y="38610"/>
                  </a:cubicBezTo>
                  <a:cubicBezTo>
                    <a:pt x="18096" y="39064"/>
                    <a:pt x="18452" y="39312"/>
                    <a:pt x="18889" y="39312"/>
                  </a:cubicBezTo>
                  <a:cubicBezTo>
                    <a:pt x="19048" y="39312"/>
                    <a:pt x="19218" y="39280"/>
                    <a:pt x="19390" y="39212"/>
                  </a:cubicBezTo>
                  <a:cubicBezTo>
                    <a:pt x="19661" y="39102"/>
                    <a:pt x="19914" y="38943"/>
                    <a:pt x="20168" y="38785"/>
                  </a:cubicBezTo>
                  <a:cubicBezTo>
                    <a:pt x="21500" y="37929"/>
                    <a:pt x="22863" y="37168"/>
                    <a:pt x="24242" y="36407"/>
                  </a:cubicBezTo>
                  <a:cubicBezTo>
                    <a:pt x="25447" y="35756"/>
                    <a:pt x="26589" y="35027"/>
                    <a:pt x="27651" y="34155"/>
                  </a:cubicBezTo>
                  <a:cubicBezTo>
                    <a:pt x="29538" y="32617"/>
                    <a:pt x="30647" y="30667"/>
                    <a:pt x="31028" y="28257"/>
                  </a:cubicBezTo>
                  <a:cubicBezTo>
                    <a:pt x="31313" y="26450"/>
                    <a:pt x="31313" y="24626"/>
                    <a:pt x="31060" y="22835"/>
                  </a:cubicBezTo>
                  <a:cubicBezTo>
                    <a:pt x="30727" y="20345"/>
                    <a:pt x="31345" y="18189"/>
                    <a:pt x="32772" y="16191"/>
                  </a:cubicBezTo>
                  <a:cubicBezTo>
                    <a:pt x="33057" y="15779"/>
                    <a:pt x="33359" y="15367"/>
                    <a:pt x="33660" y="14954"/>
                  </a:cubicBezTo>
                  <a:cubicBezTo>
                    <a:pt x="34279" y="14083"/>
                    <a:pt x="34928" y="13227"/>
                    <a:pt x="35547" y="12354"/>
                  </a:cubicBezTo>
                  <a:cubicBezTo>
                    <a:pt x="36657" y="10800"/>
                    <a:pt x="37450" y="9088"/>
                    <a:pt x="37830" y="7202"/>
                  </a:cubicBezTo>
                  <a:cubicBezTo>
                    <a:pt x="38258" y="5077"/>
                    <a:pt x="37528" y="1795"/>
                    <a:pt x="34453" y="431"/>
                  </a:cubicBezTo>
                  <a:cubicBezTo>
                    <a:pt x="33815" y="145"/>
                    <a:pt x="33193" y="0"/>
                    <a:pt x="325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37"/>
            <p:cNvSpPr/>
            <p:nvPr/>
          </p:nvSpPr>
          <p:spPr>
            <a:xfrm rot="-4499472">
              <a:off x="1626608" y="-1370576"/>
              <a:ext cx="2159741" cy="2366337"/>
            </a:xfrm>
            <a:custGeom>
              <a:rect b="b" l="l" r="r" t="t"/>
              <a:pathLst>
                <a:path extrusionOk="0" h="68428" w="62457">
                  <a:moveTo>
                    <a:pt x="30557" y="1"/>
                  </a:moveTo>
                  <a:cubicBezTo>
                    <a:pt x="28312" y="1"/>
                    <a:pt x="26011" y="314"/>
                    <a:pt x="23786" y="825"/>
                  </a:cubicBezTo>
                  <a:cubicBezTo>
                    <a:pt x="18596" y="2004"/>
                    <a:pt x="14340" y="4322"/>
                    <a:pt x="10580" y="7623"/>
                  </a:cubicBezTo>
                  <a:lnTo>
                    <a:pt x="10580" y="7623"/>
                  </a:lnTo>
                  <a:cubicBezTo>
                    <a:pt x="4518" y="11795"/>
                    <a:pt x="1" y="17835"/>
                    <a:pt x="464" y="25034"/>
                  </a:cubicBezTo>
                  <a:cubicBezTo>
                    <a:pt x="1066" y="36244"/>
                    <a:pt x="13163" y="38020"/>
                    <a:pt x="15811" y="47755"/>
                  </a:cubicBezTo>
                  <a:cubicBezTo>
                    <a:pt x="17302" y="52780"/>
                    <a:pt x="15526" y="58393"/>
                    <a:pt x="19061" y="62817"/>
                  </a:cubicBezTo>
                  <a:cubicBezTo>
                    <a:pt x="22308" y="66984"/>
                    <a:pt x="28639" y="68428"/>
                    <a:pt x="34210" y="68428"/>
                  </a:cubicBezTo>
                  <a:cubicBezTo>
                    <a:pt x="35739" y="68428"/>
                    <a:pt x="37212" y="68319"/>
                    <a:pt x="38547" y="68128"/>
                  </a:cubicBezTo>
                  <a:cubicBezTo>
                    <a:pt x="47695" y="67240"/>
                    <a:pt x="58317" y="59566"/>
                    <a:pt x="60395" y="50117"/>
                  </a:cubicBezTo>
                  <a:cubicBezTo>
                    <a:pt x="62456" y="40684"/>
                    <a:pt x="58920" y="33596"/>
                    <a:pt x="53007" y="26509"/>
                  </a:cubicBezTo>
                  <a:cubicBezTo>
                    <a:pt x="48282" y="20897"/>
                    <a:pt x="47997" y="13809"/>
                    <a:pt x="44160" y="7325"/>
                  </a:cubicBezTo>
                  <a:cubicBezTo>
                    <a:pt x="41221" y="1877"/>
                    <a:pt x="36054" y="1"/>
                    <a:pt x="30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5085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37"/>
            <p:cNvSpPr/>
            <p:nvPr/>
          </p:nvSpPr>
          <p:spPr>
            <a:xfrm rot="-4499636">
              <a:off x="8709120" y="692489"/>
              <a:ext cx="2655833" cy="2909736"/>
            </a:xfrm>
            <a:custGeom>
              <a:rect b="b" l="l" r="r" t="t"/>
              <a:pathLst>
                <a:path extrusionOk="0" h="68428" w="62457">
                  <a:moveTo>
                    <a:pt x="30557" y="1"/>
                  </a:moveTo>
                  <a:cubicBezTo>
                    <a:pt x="28312" y="1"/>
                    <a:pt x="26011" y="314"/>
                    <a:pt x="23786" y="825"/>
                  </a:cubicBezTo>
                  <a:cubicBezTo>
                    <a:pt x="18596" y="2004"/>
                    <a:pt x="14340" y="4322"/>
                    <a:pt x="10580" y="7623"/>
                  </a:cubicBezTo>
                  <a:lnTo>
                    <a:pt x="10580" y="7623"/>
                  </a:lnTo>
                  <a:cubicBezTo>
                    <a:pt x="4518" y="11795"/>
                    <a:pt x="1" y="17835"/>
                    <a:pt x="464" y="25034"/>
                  </a:cubicBezTo>
                  <a:cubicBezTo>
                    <a:pt x="1066" y="36244"/>
                    <a:pt x="13163" y="38020"/>
                    <a:pt x="15811" y="47755"/>
                  </a:cubicBezTo>
                  <a:cubicBezTo>
                    <a:pt x="17302" y="52780"/>
                    <a:pt x="15526" y="58393"/>
                    <a:pt x="19061" y="62817"/>
                  </a:cubicBezTo>
                  <a:cubicBezTo>
                    <a:pt x="22308" y="66984"/>
                    <a:pt x="28639" y="68428"/>
                    <a:pt x="34210" y="68428"/>
                  </a:cubicBezTo>
                  <a:cubicBezTo>
                    <a:pt x="35739" y="68428"/>
                    <a:pt x="37212" y="68319"/>
                    <a:pt x="38547" y="68128"/>
                  </a:cubicBezTo>
                  <a:cubicBezTo>
                    <a:pt x="47695" y="67240"/>
                    <a:pt x="58317" y="59566"/>
                    <a:pt x="60395" y="50117"/>
                  </a:cubicBezTo>
                  <a:cubicBezTo>
                    <a:pt x="62456" y="40684"/>
                    <a:pt x="58920" y="33596"/>
                    <a:pt x="53007" y="26509"/>
                  </a:cubicBezTo>
                  <a:cubicBezTo>
                    <a:pt x="48282" y="20897"/>
                    <a:pt x="47997" y="13809"/>
                    <a:pt x="44160" y="7325"/>
                  </a:cubicBezTo>
                  <a:cubicBezTo>
                    <a:pt x="41221" y="1877"/>
                    <a:pt x="36054" y="1"/>
                    <a:pt x="30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5085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37"/>
            <p:cNvSpPr/>
            <p:nvPr/>
          </p:nvSpPr>
          <p:spPr>
            <a:xfrm rot="-4499711">
              <a:off x="2910708" y="3828558"/>
              <a:ext cx="4153544" cy="4550796"/>
            </a:xfrm>
            <a:custGeom>
              <a:rect b="b" l="l" r="r" t="t"/>
              <a:pathLst>
                <a:path extrusionOk="0" h="68428" w="62457">
                  <a:moveTo>
                    <a:pt x="30557" y="1"/>
                  </a:moveTo>
                  <a:cubicBezTo>
                    <a:pt x="28312" y="1"/>
                    <a:pt x="26011" y="314"/>
                    <a:pt x="23786" y="825"/>
                  </a:cubicBezTo>
                  <a:cubicBezTo>
                    <a:pt x="18596" y="2004"/>
                    <a:pt x="14340" y="4322"/>
                    <a:pt x="10580" y="7623"/>
                  </a:cubicBezTo>
                  <a:lnTo>
                    <a:pt x="10580" y="7623"/>
                  </a:lnTo>
                  <a:cubicBezTo>
                    <a:pt x="4518" y="11795"/>
                    <a:pt x="1" y="17835"/>
                    <a:pt x="464" y="25034"/>
                  </a:cubicBezTo>
                  <a:cubicBezTo>
                    <a:pt x="1066" y="36244"/>
                    <a:pt x="13163" y="38020"/>
                    <a:pt x="15811" y="47755"/>
                  </a:cubicBezTo>
                  <a:cubicBezTo>
                    <a:pt x="17302" y="52780"/>
                    <a:pt x="15526" y="58393"/>
                    <a:pt x="19061" y="62817"/>
                  </a:cubicBezTo>
                  <a:cubicBezTo>
                    <a:pt x="22308" y="66984"/>
                    <a:pt x="28639" y="68428"/>
                    <a:pt x="34210" y="68428"/>
                  </a:cubicBezTo>
                  <a:cubicBezTo>
                    <a:pt x="35739" y="68428"/>
                    <a:pt x="37212" y="68319"/>
                    <a:pt x="38547" y="68128"/>
                  </a:cubicBezTo>
                  <a:cubicBezTo>
                    <a:pt x="47695" y="67240"/>
                    <a:pt x="58317" y="59566"/>
                    <a:pt x="60395" y="50117"/>
                  </a:cubicBezTo>
                  <a:cubicBezTo>
                    <a:pt x="62456" y="40684"/>
                    <a:pt x="58920" y="33596"/>
                    <a:pt x="53007" y="26509"/>
                  </a:cubicBezTo>
                  <a:cubicBezTo>
                    <a:pt x="48282" y="20897"/>
                    <a:pt x="47997" y="13809"/>
                    <a:pt x="44160" y="7325"/>
                  </a:cubicBezTo>
                  <a:cubicBezTo>
                    <a:pt x="41221" y="1877"/>
                    <a:pt x="36054" y="1"/>
                    <a:pt x="305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5085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37"/>
            <p:cNvSpPr/>
            <p:nvPr/>
          </p:nvSpPr>
          <p:spPr>
            <a:xfrm rot="3599930">
              <a:off x="-283103" y="-876179"/>
              <a:ext cx="1515263" cy="1982378"/>
            </a:xfrm>
            <a:custGeom>
              <a:rect b="b" l="l" r="r" t="t"/>
              <a:pathLst>
                <a:path extrusionOk="0" h="37380" w="28572">
                  <a:moveTo>
                    <a:pt x="16724" y="3132"/>
                  </a:moveTo>
                  <a:cubicBezTo>
                    <a:pt x="16709" y="3134"/>
                    <a:pt x="16694" y="3137"/>
                    <a:pt x="16679" y="3139"/>
                  </a:cubicBezTo>
                  <a:lnTo>
                    <a:pt x="16679" y="3139"/>
                  </a:lnTo>
                  <a:cubicBezTo>
                    <a:pt x="16693" y="3137"/>
                    <a:pt x="16708" y="3135"/>
                    <a:pt x="16724" y="3132"/>
                  </a:cubicBezTo>
                  <a:close/>
                  <a:moveTo>
                    <a:pt x="17235" y="3355"/>
                  </a:moveTo>
                  <a:cubicBezTo>
                    <a:pt x="17233" y="3376"/>
                    <a:pt x="17231" y="3397"/>
                    <a:pt x="17228" y="3418"/>
                  </a:cubicBezTo>
                  <a:lnTo>
                    <a:pt x="17228" y="3418"/>
                  </a:lnTo>
                  <a:cubicBezTo>
                    <a:pt x="17227" y="3416"/>
                    <a:pt x="17227" y="3414"/>
                    <a:pt x="17227" y="3412"/>
                  </a:cubicBezTo>
                  <a:lnTo>
                    <a:pt x="17227" y="3412"/>
                  </a:lnTo>
                  <a:cubicBezTo>
                    <a:pt x="17229" y="3395"/>
                    <a:pt x="17232" y="3376"/>
                    <a:pt x="17235" y="3355"/>
                  </a:cubicBezTo>
                  <a:close/>
                  <a:moveTo>
                    <a:pt x="17226" y="3417"/>
                  </a:moveTo>
                  <a:cubicBezTo>
                    <a:pt x="17227" y="3418"/>
                    <a:pt x="17227" y="3420"/>
                    <a:pt x="17227" y="3421"/>
                  </a:cubicBezTo>
                  <a:lnTo>
                    <a:pt x="17227" y="3421"/>
                  </a:lnTo>
                  <a:cubicBezTo>
                    <a:pt x="17225" y="3436"/>
                    <a:pt x="17222" y="3451"/>
                    <a:pt x="17219" y="3465"/>
                  </a:cubicBezTo>
                  <a:lnTo>
                    <a:pt x="17219" y="3465"/>
                  </a:lnTo>
                  <a:cubicBezTo>
                    <a:pt x="17221" y="3450"/>
                    <a:pt x="17224" y="3434"/>
                    <a:pt x="17226" y="3417"/>
                  </a:cubicBezTo>
                  <a:close/>
                  <a:moveTo>
                    <a:pt x="17125" y="3814"/>
                  </a:moveTo>
                  <a:cubicBezTo>
                    <a:pt x="17116" y="3838"/>
                    <a:pt x="17106" y="3861"/>
                    <a:pt x="17097" y="3883"/>
                  </a:cubicBezTo>
                  <a:lnTo>
                    <a:pt x="17097" y="3883"/>
                  </a:lnTo>
                  <a:cubicBezTo>
                    <a:pt x="17105" y="3863"/>
                    <a:pt x="17114" y="3840"/>
                    <a:pt x="17125" y="3814"/>
                  </a:cubicBezTo>
                  <a:close/>
                  <a:moveTo>
                    <a:pt x="17070" y="3949"/>
                  </a:moveTo>
                  <a:cubicBezTo>
                    <a:pt x="17051" y="3996"/>
                    <a:pt x="17034" y="4038"/>
                    <a:pt x="17034" y="4038"/>
                  </a:cubicBezTo>
                  <a:cubicBezTo>
                    <a:pt x="17034" y="4038"/>
                    <a:pt x="17044" y="4014"/>
                    <a:pt x="17070" y="3949"/>
                  </a:cubicBezTo>
                  <a:close/>
                  <a:moveTo>
                    <a:pt x="23729" y="11082"/>
                  </a:moveTo>
                  <a:cubicBezTo>
                    <a:pt x="23729" y="11083"/>
                    <a:pt x="23729" y="11083"/>
                    <a:pt x="23729" y="11083"/>
                  </a:cubicBezTo>
                  <a:lnTo>
                    <a:pt x="23729" y="11083"/>
                  </a:lnTo>
                  <a:cubicBezTo>
                    <a:pt x="23705" y="11087"/>
                    <a:pt x="23683" y="11091"/>
                    <a:pt x="23664" y="11094"/>
                  </a:cubicBezTo>
                  <a:lnTo>
                    <a:pt x="23664" y="11094"/>
                  </a:lnTo>
                  <a:cubicBezTo>
                    <a:pt x="23685" y="11090"/>
                    <a:pt x="23707" y="11086"/>
                    <a:pt x="23729" y="11082"/>
                  </a:cubicBezTo>
                  <a:close/>
                  <a:moveTo>
                    <a:pt x="24048" y="11324"/>
                  </a:moveTo>
                  <a:cubicBezTo>
                    <a:pt x="24048" y="11331"/>
                    <a:pt x="24047" y="11339"/>
                    <a:pt x="24046" y="11347"/>
                  </a:cubicBezTo>
                  <a:lnTo>
                    <a:pt x="24046" y="11347"/>
                  </a:lnTo>
                  <a:cubicBezTo>
                    <a:pt x="24046" y="11347"/>
                    <a:pt x="24046" y="11348"/>
                    <a:pt x="24045" y="11348"/>
                  </a:cubicBezTo>
                  <a:lnTo>
                    <a:pt x="24045" y="11348"/>
                  </a:lnTo>
                  <a:cubicBezTo>
                    <a:pt x="24046" y="11340"/>
                    <a:pt x="24047" y="11332"/>
                    <a:pt x="24048" y="11324"/>
                  </a:cubicBezTo>
                  <a:close/>
                  <a:moveTo>
                    <a:pt x="24045" y="11360"/>
                  </a:moveTo>
                  <a:cubicBezTo>
                    <a:pt x="24044" y="11382"/>
                    <a:pt x="24041" y="11403"/>
                    <a:pt x="24037" y="11425"/>
                  </a:cubicBezTo>
                  <a:cubicBezTo>
                    <a:pt x="24040" y="11404"/>
                    <a:pt x="24042" y="11384"/>
                    <a:pt x="24043" y="11366"/>
                  </a:cubicBezTo>
                  <a:lnTo>
                    <a:pt x="24043" y="11366"/>
                  </a:lnTo>
                  <a:cubicBezTo>
                    <a:pt x="24044" y="11364"/>
                    <a:pt x="24045" y="11362"/>
                    <a:pt x="24045" y="11360"/>
                  </a:cubicBezTo>
                  <a:close/>
                  <a:moveTo>
                    <a:pt x="23541" y="12196"/>
                  </a:moveTo>
                  <a:cubicBezTo>
                    <a:pt x="23538" y="12203"/>
                    <a:pt x="23534" y="12210"/>
                    <a:pt x="23530" y="12217"/>
                  </a:cubicBezTo>
                  <a:cubicBezTo>
                    <a:pt x="23499" y="12257"/>
                    <a:pt x="23486" y="12272"/>
                    <a:pt x="23486" y="12272"/>
                  </a:cubicBezTo>
                  <a:cubicBezTo>
                    <a:pt x="23485" y="12272"/>
                    <a:pt x="23511" y="12237"/>
                    <a:pt x="23541" y="12196"/>
                  </a:cubicBezTo>
                  <a:close/>
                  <a:moveTo>
                    <a:pt x="8651" y="17227"/>
                  </a:moveTo>
                  <a:lnTo>
                    <a:pt x="8651" y="17227"/>
                  </a:lnTo>
                  <a:cubicBezTo>
                    <a:pt x="8653" y="17250"/>
                    <a:pt x="8655" y="17276"/>
                    <a:pt x="8658" y="17307"/>
                  </a:cubicBezTo>
                  <a:cubicBezTo>
                    <a:pt x="8654" y="17280"/>
                    <a:pt x="8652" y="17253"/>
                    <a:pt x="8651" y="17227"/>
                  </a:cubicBezTo>
                  <a:close/>
                  <a:moveTo>
                    <a:pt x="24481" y="26455"/>
                  </a:moveTo>
                  <a:cubicBezTo>
                    <a:pt x="24473" y="26475"/>
                    <a:pt x="24464" y="26497"/>
                    <a:pt x="24454" y="26519"/>
                  </a:cubicBezTo>
                  <a:lnTo>
                    <a:pt x="24454" y="26519"/>
                  </a:lnTo>
                  <a:cubicBezTo>
                    <a:pt x="24462" y="26499"/>
                    <a:pt x="24471" y="26478"/>
                    <a:pt x="24481" y="26455"/>
                  </a:cubicBezTo>
                  <a:close/>
                  <a:moveTo>
                    <a:pt x="20977" y="27819"/>
                  </a:moveTo>
                  <a:lnTo>
                    <a:pt x="20977" y="27819"/>
                  </a:lnTo>
                  <a:cubicBezTo>
                    <a:pt x="20942" y="27833"/>
                    <a:pt x="20907" y="27847"/>
                    <a:pt x="20873" y="27862"/>
                  </a:cubicBezTo>
                  <a:lnTo>
                    <a:pt x="20873" y="27862"/>
                  </a:lnTo>
                  <a:cubicBezTo>
                    <a:pt x="20890" y="27854"/>
                    <a:pt x="20924" y="27841"/>
                    <a:pt x="20977" y="27819"/>
                  </a:cubicBezTo>
                  <a:close/>
                  <a:moveTo>
                    <a:pt x="16936" y="0"/>
                  </a:moveTo>
                  <a:cubicBezTo>
                    <a:pt x="15577" y="0"/>
                    <a:pt x="14147" y="653"/>
                    <a:pt x="13018" y="1199"/>
                  </a:cubicBezTo>
                  <a:cubicBezTo>
                    <a:pt x="10307" y="2514"/>
                    <a:pt x="7834" y="4370"/>
                    <a:pt x="5471" y="6224"/>
                  </a:cubicBezTo>
                  <a:cubicBezTo>
                    <a:pt x="3807" y="7524"/>
                    <a:pt x="1999" y="8888"/>
                    <a:pt x="651" y="10522"/>
                  </a:cubicBezTo>
                  <a:cubicBezTo>
                    <a:pt x="112" y="11171"/>
                    <a:pt x="0" y="12075"/>
                    <a:pt x="651" y="12710"/>
                  </a:cubicBezTo>
                  <a:cubicBezTo>
                    <a:pt x="933" y="12999"/>
                    <a:pt x="1370" y="13168"/>
                    <a:pt x="1801" y="13168"/>
                  </a:cubicBezTo>
                  <a:cubicBezTo>
                    <a:pt x="2194" y="13168"/>
                    <a:pt x="2582" y="13027"/>
                    <a:pt x="2839" y="12710"/>
                  </a:cubicBezTo>
                  <a:cubicBezTo>
                    <a:pt x="3680" y="11678"/>
                    <a:pt x="4758" y="10807"/>
                    <a:pt x="5773" y="9951"/>
                  </a:cubicBezTo>
                  <a:cubicBezTo>
                    <a:pt x="6137" y="9649"/>
                    <a:pt x="6502" y="9348"/>
                    <a:pt x="6883" y="9046"/>
                  </a:cubicBezTo>
                  <a:cubicBezTo>
                    <a:pt x="7073" y="8888"/>
                    <a:pt x="7263" y="8729"/>
                    <a:pt x="7469" y="8571"/>
                  </a:cubicBezTo>
                  <a:lnTo>
                    <a:pt x="7754" y="8334"/>
                  </a:lnTo>
                  <a:cubicBezTo>
                    <a:pt x="7802" y="8309"/>
                    <a:pt x="8062" y="8102"/>
                    <a:pt x="8058" y="8102"/>
                  </a:cubicBezTo>
                  <a:cubicBezTo>
                    <a:pt x="8057" y="8102"/>
                    <a:pt x="8056" y="8102"/>
                    <a:pt x="8055" y="8103"/>
                  </a:cubicBezTo>
                  <a:lnTo>
                    <a:pt x="8055" y="8103"/>
                  </a:lnTo>
                  <a:cubicBezTo>
                    <a:pt x="8897" y="7462"/>
                    <a:pt x="9769" y="6836"/>
                    <a:pt x="10639" y="6224"/>
                  </a:cubicBezTo>
                  <a:cubicBezTo>
                    <a:pt x="11527" y="5622"/>
                    <a:pt x="12415" y="5051"/>
                    <a:pt x="13351" y="4528"/>
                  </a:cubicBezTo>
                  <a:cubicBezTo>
                    <a:pt x="13764" y="4290"/>
                    <a:pt x="14176" y="4085"/>
                    <a:pt x="14588" y="3878"/>
                  </a:cubicBezTo>
                  <a:cubicBezTo>
                    <a:pt x="14778" y="3783"/>
                    <a:pt x="14984" y="3687"/>
                    <a:pt x="15174" y="3592"/>
                  </a:cubicBezTo>
                  <a:cubicBezTo>
                    <a:pt x="15244" y="3562"/>
                    <a:pt x="15271" y="3551"/>
                    <a:pt x="15272" y="3551"/>
                  </a:cubicBezTo>
                  <a:cubicBezTo>
                    <a:pt x="15276" y="3551"/>
                    <a:pt x="15090" y="3634"/>
                    <a:pt x="15092" y="3634"/>
                  </a:cubicBezTo>
                  <a:cubicBezTo>
                    <a:pt x="15093" y="3634"/>
                    <a:pt x="15120" y="3623"/>
                    <a:pt x="15190" y="3592"/>
                  </a:cubicBezTo>
                  <a:cubicBezTo>
                    <a:pt x="15317" y="3545"/>
                    <a:pt x="15428" y="3497"/>
                    <a:pt x="15554" y="3450"/>
                  </a:cubicBezTo>
                  <a:cubicBezTo>
                    <a:pt x="15888" y="3339"/>
                    <a:pt x="16237" y="3228"/>
                    <a:pt x="16586" y="3165"/>
                  </a:cubicBezTo>
                  <a:cubicBezTo>
                    <a:pt x="16617" y="3152"/>
                    <a:pt x="16648" y="3145"/>
                    <a:pt x="16679" y="3139"/>
                  </a:cubicBezTo>
                  <a:lnTo>
                    <a:pt x="16679" y="3139"/>
                  </a:lnTo>
                  <a:cubicBezTo>
                    <a:pt x="16573" y="3156"/>
                    <a:pt x="16534" y="3162"/>
                    <a:pt x="16531" y="3162"/>
                  </a:cubicBezTo>
                  <a:cubicBezTo>
                    <a:pt x="16527" y="3162"/>
                    <a:pt x="16648" y="3142"/>
                    <a:pt x="16713" y="3133"/>
                  </a:cubicBezTo>
                  <a:cubicBezTo>
                    <a:pt x="16717" y="3133"/>
                    <a:pt x="16722" y="3132"/>
                    <a:pt x="16727" y="3132"/>
                  </a:cubicBezTo>
                  <a:lnTo>
                    <a:pt x="16727" y="3132"/>
                  </a:lnTo>
                  <a:cubicBezTo>
                    <a:pt x="16726" y="3132"/>
                    <a:pt x="16725" y="3132"/>
                    <a:pt x="16724" y="3132"/>
                  </a:cubicBezTo>
                  <a:lnTo>
                    <a:pt x="16724" y="3132"/>
                  </a:lnTo>
                  <a:cubicBezTo>
                    <a:pt x="16726" y="3132"/>
                    <a:pt x="16727" y="3132"/>
                    <a:pt x="16729" y="3132"/>
                  </a:cubicBezTo>
                  <a:lnTo>
                    <a:pt x="16729" y="3132"/>
                  </a:lnTo>
                  <a:cubicBezTo>
                    <a:pt x="16803" y="3124"/>
                    <a:pt x="16880" y="3121"/>
                    <a:pt x="16958" y="3121"/>
                  </a:cubicBezTo>
                  <a:cubicBezTo>
                    <a:pt x="17003" y="3121"/>
                    <a:pt x="17049" y="3122"/>
                    <a:pt x="17094" y="3125"/>
                  </a:cubicBezTo>
                  <a:lnTo>
                    <a:pt x="17094" y="3125"/>
                  </a:lnTo>
                  <a:cubicBezTo>
                    <a:pt x="17104" y="3127"/>
                    <a:pt x="17115" y="3131"/>
                    <a:pt x="17126" y="3134"/>
                  </a:cubicBezTo>
                  <a:lnTo>
                    <a:pt x="17126" y="3134"/>
                  </a:lnTo>
                  <a:cubicBezTo>
                    <a:pt x="17147" y="3161"/>
                    <a:pt x="17174" y="3208"/>
                    <a:pt x="17197" y="3251"/>
                  </a:cubicBezTo>
                  <a:lnTo>
                    <a:pt x="17197" y="3251"/>
                  </a:lnTo>
                  <a:cubicBezTo>
                    <a:pt x="17200" y="3267"/>
                    <a:pt x="17203" y="3283"/>
                    <a:pt x="17206" y="3298"/>
                  </a:cubicBezTo>
                  <a:lnTo>
                    <a:pt x="17206" y="3298"/>
                  </a:lnTo>
                  <a:cubicBezTo>
                    <a:pt x="17206" y="3391"/>
                    <a:pt x="17197" y="3510"/>
                    <a:pt x="17195" y="3567"/>
                  </a:cubicBezTo>
                  <a:lnTo>
                    <a:pt x="17195" y="3567"/>
                  </a:lnTo>
                  <a:cubicBezTo>
                    <a:pt x="17169" y="3662"/>
                    <a:pt x="17136" y="3754"/>
                    <a:pt x="17108" y="3846"/>
                  </a:cubicBezTo>
                  <a:cubicBezTo>
                    <a:pt x="17103" y="3862"/>
                    <a:pt x="17095" y="3884"/>
                    <a:pt x="17086" y="3908"/>
                  </a:cubicBezTo>
                  <a:lnTo>
                    <a:pt x="17086" y="3908"/>
                  </a:lnTo>
                  <a:cubicBezTo>
                    <a:pt x="17046" y="3997"/>
                    <a:pt x="17001" y="4081"/>
                    <a:pt x="16966" y="4163"/>
                  </a:cubicBezTo>
                  <a:cubicBezTo>
                    <a:pt x="16871" y="4338"/>
                    <a:pt x="16759" y="4512"/>
                    <a:pt x="16649" y="4687"/>
                  </a:cubicBezTo>
                  <a:cubicBezTo>
                    <a:pt x="16600" y="4761"/>
                    <a:pt x="16340" y="5103"/>
                    <a:pt x="16346" y="5103"/>
                  </a:cubicBezTo>
                  <a:cubicBezTo>
                    <a:pt x="16347" y="5103"/>
                    <a:pt x="16371" y="5075"/>
                    <a:pt x="16427" y="5004"/>
                  </a:cubicBezTo>
                  <a:lnTo>
                    <a:pt x="16427" y="5004"/>
                  </a:lnTo>
                  <a:cubicBezTo>
                    <a:pt x="16110" y="5416"/>
                    <a:pt x="15745" y="5812"/>
                    <a:pt x="15381" y="6193"/>
                  </a:cubicBezTo>
                  <a:cubicBezTo>
                    <a:pt x="13827" y="7810"/>
                    <a:pt x="12051" y="9205"/>
                    <a:pt x="10307" y="10617"/>
                  </a:cubicBezTo>
                  <a:cubicBezTo>
                    <a:pt x="9593" y="11203"/>
                    <a:pt x="8880" y="11773"/>
                    <a:pt x="8198" y="12392"/>
                  </a:cubicBezTo>
                  <a:cubicBezTo>
                    <a:pt x="7295" y="13232"/>
                    <a:pt x="6834" y="13835"/>
                    <a:pt x="6217" y="14913"/>
                  </a:cubicBezTo>
                  <a:cubicBezTo>
                    <a:pt x="5614" y="16007"/>
                    <a:pt x="5170" y="17608"/>
                    <a:pt x="6010" y="18718"/>
                  </a:cubicBezTo>
                  <a:cubicBezTo>
                    <a:pt x="6704" y="19635"/>
                    <a:pt x="7680" y="19962"/>
                    <a:pt x="8731" y="19962"/>
                  </a:cubicBezTo>
                  <a:cubicBezTo>
                    <a:pt x="9025" y="19962"/>
                    <a:pt x="9324" y="19936"/>
                    <a:pt x="9625" y="19891"/>
                  </a:cubicBezTo>
                  <a:cubicBezTo>
                    <a:pt x="11829" y="19574"/>
                    <a:pt x="13510" y="18179"/>
                    <a:pt x="15142" y="16800"/>
                  </a:cubicBezTo>
                  <a:cubicBezTo>
                    <a:pt x="15967" y="16102"/>
                    <a:pt x="16791" y="15420"/>
                    <a:pt x="17632" y="14754"/>
                  </a:cubicBezTo>
                  <a:cubicBezTo>
                    <a:pt x="18186" y="14295"/>
                    <a:pt x="18298" y="14215"/>
                    <a:pt x="18774" y="13866"/>
                  </a:cubicBezTo>
                  <a:cubicBezTo>
                    <a:pt x="19249" y="13502"/>
                    <a:pt x="19757" y="13137"/>
                    <a:pt x="20247" y="12805"/>
                  </a:cubicBezTo>
                  <a:cubicBezTo>
                    <a:pt x="20691" y="12503"/>
                    <a:pt x="21135" y="12234"/>
                    <a:pt x="21596" y="11964"/>
                  </a:cubicBezTo>
                  <a:cubicBezTo>
                    <a:pt x="21801" y="11837"/>
                    <a:pt x="22008" y="11727"/>
                    <a:pt x="22230" y="11615"/>
                  </a:cubicBezTo>
                  <a:cubicBezTo>
                    <a:pt x="22325" y="11568"/>
                    <a:pt x="22435" y="11505"/>
                    <a:pt x="22547" y="11456"/>
                  </a:cubicBezTo>
                  <a:cubicBezTo>
                    <a:pt x="22592" y="11438"/>
                    <a:pt x="22762" y="11363"/>
                    <a:pt x="22822" y="11335"/>
                  </a:cubicBezTo>
                  <a:lnTo>
                    <a:pt x="22822" y="11335"/>
                  </a:lnTo>
                  <a:cubicBezTo>
                    <a:pt x="23052" y="11248"/>
                    <a:pt x="23288" y="11176"/>
                    <a:pt x="23530" y="11122"/>
                  </a:cubicBezTo>
                  <a:lnTo>
                    <a:pt x="23530" y="11122"/>
                  </a:lnTo>
                  <a:cubicBezTo>
                    <a:pt x="23528" y="11123"/>
                    <a:pt x="23531" y="11124"/>
                    <a:pt x="23537" y="11124"/>
                  </a:cubicBezTo>
                  <a:cubicBezTo>
                    <a:pt x="23571" y="11124"/>
                    <a:pt x="23705" y="11110"/>
                    <a:pt x="23812" y="11106"/>
                  </a:cubicBezTo>
                  <a:lnTo>
                    <a:pt x="23812" y="11106"/>
                  </a:lnTo>
                  <a:cubicBezTo>
                    <a:pt x="23839" y="11122"/>
                    <a:pt x="23867" y="11138"/>
                    <a:pt x="23894" y="11156"/>
                  </a:cubicBezTo>
                  <a:lnTo>
                    <a:pt x="23894" y="11156"/>
                  </a:lnTo>
                  <a:cubicBezTo>
                    <a:pt x="23941" y="11192"/>
                    <a:pt x="24000" y="11238"/>
                    <a:pt x="24040" y="11272"/>
                  </a:cubicBezTo>
                  <a:lnTo>
                    <a:pt x="24040" y="11272"/>
                  </a:lnTo>
                  <a:cubicBezTo>
                    <a:pt x="24034" y="11298"/>
                    <a:pt x="24028" y="11324"/>
                    <a:pt x="24021" y="11346"/>
                  </a:cubicBezTo>
                  <a:cubicBezTo>
                    <a:pt x="24021" y="11385"/>
                    <a:pt x="24009" y="11418"/>
                    <a:pt x="23996" y="11449"/>
                  </a:cubicBezTo>
                  <a:lnTo>
                    <a:pt x="23996" y="11449"/>
                  </a:lnTo>
                  <a:cubicBezTo>
                    <a:pt x="23902" y="11652"/>
                    <a:pt x="23772" y="11854"/>
                    <a:pt x="23640" y="12044"/>
                  </a:cubicBezTo>
                  <a:cubicBezTo>
                    <a:pt x="23620" y="12085"/>
                    <a:pt x="23593" y="12119"/>
                    <a:pt x="23568" y="12155"/>
                  </a:cubicBezTo>
                  <a:lnTo>
                    <a:pt x="23568" y="12155"/>
                  </a:lnTo>
                  <a:cubicBezTo>
                    <a:pt x="23465" y="12287"/>
                    <a:pt x="23362" y="12417"/>
                    <a:pt x="23245" y="12534"/>
                  </a:cubicBezTo>
                  <a:cubicBezTo>
                    <a:pt x="22753" y="13090"/>
                    <a:pt x="22213" y="13581"/>
                    <a:pt x="21659" y="14073"/>
                  </a:cubicBezTo>
                  <a:cubicBezTo>
                    <a:pt x="21357" y="14342"/>
                    <a:pt x="21040" y="14596"/>
                    <a:pt x="20740" y="14849"/>
                  </a:cubicBezTo>
                  <a:cubicBezTo>
                    <a:pt x="20565" y="14976"/>
                    <a:pt x="20406" y="15103"/>
                    <a:pt x="20247" y="15246"/>
                  </a:cubicBezTo>
                  <a:cubicBezTo>
                    <a:pt x="20152" y="15310"/>
                    <a:pt x="20074" y="15373"/>
                    <a:pt x="19994" y="15437"/>
                  </a:cubicBezTo>
                  <a:cubicBezTo>
                    <a:pt x="19949" y="15470"/>
                    <a:pt x="19737" y="15639"/>
                    <a:pt x="19736" y="15639"/>
                  </a:cubicBezTo>
                  <a:cubicBezTo>
                    <a:pt x="19735" y="15639"/>
                    <a:pt x="19770" y="15610"/>
                    <a:pt x="19867" y="15532"/>
                  </a:cubicBezTo>
                  <a:lnTo>
                    <a:pt x="19867" y="15532"/>
                  </a:lnTo>
                  <a:cubicBezTo>
                    <a:pt x="19122" y="16102"/>
                    <a:pt x="18361" y="16673"/>
                    <a:pt x="17600" y="17228"/>
                  </a:cubicBezTo>
                  <a:cubicBezTo>
                    <a:pt x="15983" y="18432"/>
                    <a:pt x="14350" y="19606"/>
                    <a:pt x="12781" y="20859"/>
                  </a:cubicBezTo>
                  <a:cubicBezTo>
                    <a:pt x="11512" y="21857"/>
                    <a:pt x="10244" y="22920"/>
                    <a:pt x="9197" y="24157"/>
                  </a:cubicBezTo>
                  <a:cubicBezTo>
                    <a:pt x="8309" y="25203"/>
                    <a:pt x="7422" y="26535"/>
                    <a:pt x="7517" y="27977"/>
                  </a:cubicBezTo>
                  <a:cubicBezTo>
                    <a:pt x="7653" y="30002"/>
                    <a:pt x="9339" y="31090"/>
                    <a:pt x="11241" y="31090"/>
                  </a:cubicBezTo>
                  <a:cubicBezTo>
                    <a:pt x="11320" y="31090"/>
                    <a:pt x="11400" y="31088"/>
                    <a:pt x="11480" y="31085"/>
                  </a:cubicBezTo>
                  <a:cubicBezTo>
                    <a:pt x="13747" y="30958"/>
                    <a:pt x="15935" y="29975"/>
                    <a:pt x="17996" y="29103"/>
                  </a:cubicBezTo>
                  <a:cubicBezTo>
                    <a:pt x="18961" y="28690"/>
                    <a:pt x="19910" y="28262"/>
                    <a:pt x="20873" y="27862"/>
                  </a:cubicBezTo>
                  <a:lnTo>
                    <a:pt x="20873" y="27862"/>
                  </a:lnTo>
                  <a:cubicBezTo>
                    <a:pt x="20862" y="27866"/>
                    <a:pt x="20857" y="27868"/>
                    <a:pt x="20857" y="27868"/>
                  </a:cubicBezTo>
                  <a:cubicBezTo>
                    <a:pt x="20853" y="27868"/>
                    <a:pt x="21255" y="27697"/>
                    <a:pt x="21342" y="27660"/>
                  </a:cubicBezTo>
                  <a:cubicBezTo>
                    <a:pt x="21516" y="27597"/>
                    <a:pt x="21706" y="27518"/>
                    <a:pt x="21896" y="27455"/>
                  </a:cubicBezTo>
                  <a:cubicBezTo>
                    <a:pt x="22213" y="27334"/>
                    <a:pt x="22544" y="27227"/>
                    <a:pt x="22875" y="27150"/>
                  </a:cubicBezTo>
                  <a:lnTo>
                    <a:pt x="22875" y="27150"/>
                  </a:lnTo>
                  <a:cubicBezTo>
                    <a:pt x="22994" y="27144"/>
                    <a:pt x="23341" y="27106"/>
                    <a:pt x="23435" y="27106"/>
                  </a:cubicBezTo>
                  <a:cubicBezTo>
                    <a:pt x="23493" y="27100"/>
                    <a:pt x="23551" y="27098"/>
                    <a:pt x="23610" y="27098"/>
                  </a:cubicBezTo>
                  <a:cubicBezTo>
                    <a:pt x="23727" y="27098"/>
                    <a:pt x="23847" y="27106"/>
                    <a:pt x="23974" y="27106"/>
                  </a:cubicBezTo>
                  <a:cubicBezTo>
                    <a:pt x="23985" y="27106"/>
                    <a:pt x="24011" y="27108"/>
                    <a:pt x="24045" y="27111"/>
                  </a:cubicBezTo>
                  <a:lnTo>
                    <a:pt x="24045" y="27111"/>
                  </a:lnTo>
                  <a:cubicBezTo>
                    <a:pt x="23933" y="27231"/>
                    <a:pt x="23816" y="27345"/>
                    <a:pt x="23689" y="27455"/>
                  </a:cubicBezTo>
                  <a:cubicBezTo>
                    <a:pt x="23593" y="27550"/>
                    <a:pt x="23498" y="27645"/>
                    <a:pt x="23387" y="27723"/>
                  </a:cubicBezTo>
                  <a:cubicBezTo>
                    <a:pt x="23362" y="27762"/>
                    <a:pt x="23075" y="27980"/>
                    <a:pt x="23080" y="27980"/>
                  </a:cubicBezTo>
                  <a:cubicBezTo>
                    <a:pt x="23081" y="27980"/>
                    <a:pt x="23101" y="27966"/>
                    <a:pt x="23150" y="27930"/>
                  </a:cubicBezTo>
                  <a:lnTo>
                    <a:pt x="23150" y="27930"/>
                  </a:lnTo>
                  <a:cubicBezTo>
                    <a:pt x="19852" y="30419"/>
                    <a:pt x="16030" y="32084"/>
                    <a:pt x="12685" y="34478"/>
                  </a:cubicBezTo>
                  <a:cubicBezTo>
                    <a:pt x="11988" y="34970"/>
                    <a:pt x="11671" y="35809"/>
                    <a:pt x="12130" y="36587"/>
                  </a:cubicBezTo>
                  <a:cubicBezTo>
                    <a:pt x="12402" y="37054"/>
                    <a:pt x="12972" y="37380"/>
                    <a:pt x="13524" y="37380"/>
                  </a:cubicBezTo>
                  <a:cubicBezTo>
                    <a:pt x="13776" y="37380"/>
                    <a:pt x="14025" y="37312"/>
                    <a:pt x="14239" y="37158"/>
                  </a:cubicBezTo>
                  <a:cubicBezTo>
                    <a:pt x="17267" y="34985"/>
                    <a:pt x="20676" y="33416"/>
                    <a:pt x="23736" y="31291"/>
                  </a:cubicBezTo>
                  <a:cubicBezTo>
                    <a:pt x="25464" y="30102"/>
                    <a:pt x="28572" y="27945"/>
                    <a:pt x="27192" y="25440"/>
                  </a:cubicBezTo>
                  <a:cubicBezTo>
                    <a:pt x="26526" y="24204"/>
                    <a:pt x="24877" y="23998"/>
                    <a:pt x="23625" y="23998"/>
                  </a:cubicBezTo>
                  <a:cubicBezTo>
                    <a:pt x="22642" y="23998"/>
                    <a:pt x="21786" y="24188"/>
                    <a:pt x="20898" y="24521"/>
                  </a:cubicBezTo>
                  <a:cubicBezTo>
                    <a:pt x="19883" y="24901"/>
                    <a:pt x="18900" y="25345"/>
                    <a:pt x="17917" y="25789"/>
                  </a:cubicBezTo>
                  <a:cubicBezTo>
                    <a:pt x="17425" y="25996"/>
                    <a:pt x="16934" y="26218"/>
                    <a:pt x="16427" y="26423"/>
                  </a:cubicBezTo>
                  <a:cubicBezTo>
                    <a:pt x="16515" y="26390"/>
                    <a:pt x="16549" y="26377"/>
                    <a:pt x="16553" y="26377"/>
                  </a:cubicBezTo>
                  <a:cubicBezTo>
                    <a:pt x="16562" y="26377"/>
                    <a:pt x="16324" y="26476"/>
                    <a:pt x="16300" y="26487"/>
                  </a:cubicBezTo>
                  <a:cubicBezTo>
                    <a:pt x="16173" y="26535"/>
                    <a:pt x="16047" y="26598"/>
                    <a:pt x="15920" y="26645"/>
                  </a:cubicBezTo>
                  <a:cubicBezTo>
                    <a:pt x="15618" y="26772"/>
                    <a:pt x="15317" y="26884"/>
                    <a:pt x="15032" y="26994"/>
                  </a:cubicBezTo>
                  <a:cubicBezTo>
                    <a:pt x="14049" y="27375"/>
                    <a:pt x="13049" y="27708"/>
                    <a:pt x="12003" y="27914"/>
                  </a:cubicBezTo>
                  <a:cubicBezTo>
                    <a:pt x="11908" y="27930"/>
                    <a:pt x="11798" y="27945"/>
                    <a:pt x="11686" y="27962"/>
                  </a:cubicBezTo>
                  <a:cubicBezTo>
                    <a:pt x="11834" y="27941"/>
                    <a:pt x="11892" y="27934"/>
                    <a:pt x="11901" y="27934"/>
                  </a:cubicBezTo>
                  <a:cubicBezTo>
                    <a:pt x="11919" y="27934"/>
                    <a:pt x="11739" y="27962"/>
                    <a:pt x="11686" y="27962"/>
                  </a:cubicBezTo>
                  <a:cubicBezTo>
                    <a:pt x="11480" y="27977"/>
                    <a:pt x="11290" y="27994"/>
                    <a:pt x="11100" y="27994"/>
                  </a:cubicBezTo>
                  <a:cubicBezTo>
                    <a:pt x="11039" y="27994"/>
                    <a:pt x="10978" y="27987"/>
                    <a:pt x="10917" y="27982"/>
                  </a:cubicBezTo>
                  <a:lnTo>
                    <a:pt x="10917" y="27982"/>
                  </a:lnTo>
                  <a:cubicBezTo>
                    <a:pt x="10910" y="27980"/>
                    <a:pt x="10902" y="27979"/>
                    <a:pt x="10893" y="27977"/>
                  </a:cubicBezTo>
                  <a:cubicBezTo>
                    <a:pt x="10815" y="27962"/>
                    <a:pt x="10735" y="27945"/>
                    <a:pt x="10656" y="27914"/>
                  </a:cubicBezTo>
                  <a:cubicBezTo>
                    <a:pt x="10645" y="27911"/>
                    <a:pt x="10635" y="27908"/>
                    <a:pt x="10626" y="27905"/>
                  </a:cubicBezTo>
                  <a:lnTo>
                    <a:pt x="10626" y="27905"/>
                  </a:lnTo>
                  <a:cubicBezTo>
                    <a:pt x="10624" y="27904"/>
                    <a:pt x="10623" y="27903"/>
                    <a:pt x="10621" y="27902"/>
                  </a:cubicBezTo>
                  <a:lnTo>
                    <a:pt x="10621" y="27902"/>
                  </a:lnTo>
                  <a:cubicBezTo>
                    <a:pt x="10621" y="27902"/>
                    <a:pt x="10620" y="27901"/>
                    <a:pt x="10620" y="27900"/>
                  </a:cubicBezTo>
                  <a:lnTo>
                    <a:pt x="10620" y="27900"/>
                  </a:lnTo>
                  <a:cubicBezTo>
                    <a:pt x="10616" y="27883"/>
                    <a:pt x="10612" y="27866"/>
                    <a:pt x="10608" y="27850"/>
                  </a:cubicBezTo>
                  <a:lnTo>
                    <a:pt x="10608" y="27850"/>
                  </a:lnTo>
                  <a:lnTo>
                    <a:pt x="10608" y="27755"/>
                  </a:lnTo>
                  <a:cubicBezTo>
                    <a:pt x="10608" y="27751"/>
                    <a:pt x="10608" y="27747"/>
                    <a:pt x="10608" y="27744"/>
                  </a:cubicBezTo>
                  <a:lnTo>
                    <a:pt x="10608" y="27744"/>
                  </a:lnTo>
                  <a:cubicBezTo>
                    <a:pt x="10634" y="27641"/>
                    <a:pt x="10661" y="27547"/>
                    <a:pt x="10688" y="27455"/>
                  </a:cubicBezTo>
                  <a:cubicBezTo>
                    <a:pt x="10698" y="27425"/>
                    <a:pt x="10706" y="27401"/>
                    <a:pt x="10712" y="27382"/>
                  </a:cubicBezTo>
                  <a:lnTo>
                    <a:pt x="10712" y="27382"/>
                  </a:lnTo>
                  <a:cubicBezTo>
                    <a:pt x="10780" y="27266"/>
                    <a:pt x="10838" y="27138"/>
                    <a:pt x="10910" y="27011"/>
                  </a:cubicBezTo>
                  <a:cubicBezTo>
                    <a:pt x="10988" y="26899"/>
                    <a:pt x="11068" y="26772"/>
                    <a:pt x="11147" y="26662"/>
                  </a:cubicBezTo>
                  <a:lnTo>
                    <a:pt x="11290" y="26472"/>
                  </a:lnTo>
                  <a:cubicBezTo>
                    <a:pt x="11323" y="26426"/>
                    <a:pt x="11334" y="26409"/>
                    <a:pt x="11332" y="26409"/>
                  </a:cubicBezTo>
                  <a:cubicBezTo>
                    <a:pt x="11332" y="26409"/>
                    <a:pt x="11332" y="26409"/>
                    <a:pt x="11332" y="26409"/>
                  </a:cubicBezTo>
                  <a:lnTo>
                    <a:pt x="11332" y="26409"/>
                  </a:lnTo>
                  <a:cubicBezTo>
                    <a:pt x="11535" y="26170"/>
                    <a:pt x="11740" y="25940"/>
                    <a:pt x="11956" y="25710"/>
                  </a:cubicBezTo>
                  <a:cubicBezTo>
                    <a:pt x="12510" y="25140"/>
                    <a:pt x="13113" y="24601"/>
                    <a:pt x="13732" y="24077"/>
                  </a:cubicBezTo>
                  <a:cubicBezTo>
                    <a:pt x="14049" y="23791"/>
                    <a:pt x="14381" y="23523"/>
                    <a:pt x="14715" y="23252"/>
                  </a:cubicBezTo>
                  <a:cubicBezTo>
                    <a:pt x="14889" y="23126"/>
                    <a:pt x="15064" y="22983"/>
                    <a:pt x="15222" y="22840"/>
                  </a:cubicBezTo>
                  <a:cubicBezTo>
                    <a:pt x="15273" y="22806"/>
                    <a:pt x="15324" y="22772"/>
                    <a:pt x="15372" y="22736"/>
                  </a:cubicBezTo>
                  <a:lnTo>
                    <a:pt x="15372" y="22736"/>
                  </a:lnTo>
                  <a:cubicBezTo>
                    <a:pt x="15415" y="22707"/>
                    <a:pt x="15594" y="22569"/>
                    <a:pt x="15634" y="22540"/>
                  </a:cubicBezTo>
                  <a:cubicBezTo>
                    <a:pt x="16395" y="21952"/>
                    <a:pt x="17172" y="21381"/>
                    <a:pt x="17949" y="20811"/>
                  </a:cubicBezTo>
                  <a:cubicBezTo>
                    <a:pt x="19535" y="19637"/>
                    <a:pt x="21135" y="18464"/>
                    <a:pt x="22689" y="17228"/>
                  </a:cubicBezTo>
                  <a:cubicBezTo>
                    <a:pt x="23942" y="16229"/>
                    <a:pt x="25147" y="15166"/>
                    <a:pt x="26114" y="13898"/>
                  </a:cubicBezTo>
                  <a:cubicBezTo>
                    <a:pt x="26860" y="12915"/>
                    <a:pt x="27462" y="11551"/>
                    <a:pt x="27002" y="10315"/>
                  </a:cubicBezTo>
                  <a:cubicBezTo>
                    <a:pt x="26701" y="9539"/>
                    <a:pt x="26194" y="8983"/>
                    <a:pt x="25511" y="8524"/>
                  </a:cubicBezTo>
                  <a:cubicBezTo>
                    <a:pt x="24979" y="8155"/>
                    <a:pt x="24388" y="8018"/>
                    <a:pt x="23779" y="8018"/>
                  </a:cubicBezTo>
                  <a:cubicBezTo>
                    <a:pt x="23445" y="8018"/>
                    <a:pt x="23106" y="8059"/>
                    <a:pt x="22769" y="8127"/>
                  </a:cubicBezTo>
                  <a:cubicBezTo>
                    <a:pt x="20740" y="8507"/>
                    <a:pt x="18821" y="9982"/>
                    <a:pt x="17203" y="11187"/>
                  </a:cubicBezTo>
                  <a:cubicBezTo>
                    <a:pt x="15444" y="12503"/>
                    <a:pt x="13779" y="13930"/>
                    <a:pt x="12098" y="15325"/>
                  </a:cubicBezTo>
                  <a:cubicBezTo>
                    <a:pt x="11971" y="15437"/>
                    <a:pt x="11829" y="15547"/>
                    <a:pt x="11702" y="15642"/>
                  </a:cubicBezTo>
                  <a:cubicBezTo>
                    <a:pt x="11658" y="15680"/>
                    <a:pt x="11565" y="15754"/>
                    <a:pt x="11498" y="15808"/>
                  </a:cubicBezTo>
                  <a:lnTo>
                    <a:pt x="11498" y="15808"/>
                  </a:lnTo>
                  <a:cubicBezTo>
                    <a:pt x="11327" y="15927"/>
                    <a:pt x="11142" y="16035"/>
                    <a:pt x="10957" y="16134"/>
                  </a:cubicBezTo>
                  <a:cubicBezTo>
                    <a:pt x="10815" y="16229"/>
                    <a:pt x="10671" y="16308"/>
                    <a:pt x="10513" y="16371"/>
                  </a:cubicBezTo>
                  <a:lnTo>
                    <a:pt x="10227" y="16515"/>
                  </a:lnTo>
                  <a:cubicBezTo>
                    <a:pt x="10277" y="16496"/>
                    <a:pt x="10305" y="16487"/>
                    <a:pt x="10310" y="16487"/>
                  </a:cubicBezTo>
                  <a:cubicBezTo>
                    <a:pt x="10317" y="16487"/>
                    <a:pt x="10270" y="16508"/>
                    <a:pt x="10164" y="16546"/>
                  </a:cubicBezTo>
                  <a:cubicBezTo>
                    <a:pt x="9895" y="16657"/>
                    <a:pt x="9610" y="16737"/>
                    <a:pt x="9324" y="16800"/>
                  </a:cubicBezTo>
                  <a:cubicBezTo>
                    <a:pt x="9197" y="16832"/>
                    <a:pt x="9070" y="16863"/>
                    <a:pt x="8927" y="16879"/>
                  </a:cubicBezTo>
                  <a:cubicBezTo>
                    <a:pt x="9054" y="16858"/>
                    <a:pt x="9096" y="16851"/>
                    <a:pt x="9093" y="16851"/>
                  </a:cubicBezTo>
                  <a:cubicBezTo>
                    <a:pt x="9088" y="16851"/>
                    <a:pt x="8901" y="16879"/>
                    <a:pt x="8849" y="16879"/>
                  </a:cubicBezTo>
                  <a:lnTo>
                    <a:pt x="8726" y="16879"/>
                  </a:lnTo>
                  <a:cubicBezTo>
                    <a:pt x="8755" y="16802"/>
                    <a:pt x="8804" y="16684"/>
                    <a:pt x="8799" y="16684"/>
                  </a:cubicBezTo>
                  <a:cubicBezTo>
                    <a:pt x="8797" y="16684"/>
                    <a:pt x="8784" y="16707"/>
                    <a:pt x="8753" y="16768"/>
                  </a:cubicBezTo>
                  <a:cubicBezTo>
                    <a:pt x="8817" y="16625"/>
                    <a:pt x="8912" y="16483"/>
                    <a:pt x="8991" y="16324"/>
                  </a:cubicBezTo>
                  <a:cubicBezTo>
                    <a:pt x="9229" y="15912"/>
                    <a:pt x="9514" y="15532"/>
                    <a:pt x="9815" y="15151"/>
                  </a:cubicBezTo>
                  <a:lnTo>
                    <a:pt x="9815" y="15151"/>
                  </a:lnTo>
                  <a:cubicBezTo>
                    <a:pt x="9688" y="15318"/>
                    <a:pt x="9644" y="15375"/>
                    <a:pt x="9644" y="15375"/>
                  </a:cubicBezTo>
                  <a:cubicBezTo>
                    <a:pt x="9646" y="15375"/>
                    <a:pt x="9801" y="15176"/>
                    <a:pt x="9863" y="15103"/>
                  </a:cubicBezTo>
                  <a:lnTo>
                    <a:pt x="10196" y="14771"/>
                  </a:lnTo>
                  <a:cubicBezTo>
                    <a:pt x="10497" y="14485"/>
                    <a:pt x="10815" y="14200"/>
                    <a:pt x="11132" y="13930"/>
                  </a:cubicBezTo>
                  <a:cubicBezTo>
                    <a:pt x="12781" y="12519"/>
                    <a:pt x="14508" y="11219"/>
                    <a:pt x="16125" y="9776"/>
                  </a:cubicBezTo>
                  <a:cubicBezTo>
                    <a:pt x="17711" y="8349"/>
                    <a:pt x="19296" y="6763"/>
                    <a:pt x="20074" y="4750"/>
                  </a:cubicBezTo>
                  <a:cubicBezTo>
                    <a:pt x="20771" y="2943"/>
                    <a:pt x="19915" y="802"/>
                    <a:pt x="18044" y="168"/>
                  </a:cubicBezTo>
                  <a:cubicBezTo>
                    <a:pt x="17686" y="50"/>
                    <a:pt x="17313" y="0"/>
                    <a:pt x="169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37"/>
            <p:cNvSpPr/>
            <p:nvPr/>
          </p:nvSpPr>
          <p:spPr>
            <a:xfrm rot="9272857">
              <a:off x="7615382" y="4014226"/>
              <a:ext cx="2183592" cy="1847641"/>
            </a:xfrm>
            <a:custGeom>
              <a:rect b="b" l="l" r="r" t="t"/>
              <a:pathLst>
                <a:path extrusionOk="0" h="41622" w="49190">
                  <a:moveTo>
                    <a:pt x="19398" y="9273"/>
                  </a:moveTo>
                  <a:cubicBezTo>
                    <a:pt x="19271" y="9716"/>
                    <a:pt x="19129" y="9938"/>
                    <a:pt x="18875" y="10097"/>
                  </a:cubicBezTo>
                  <a:cubicBezTo>
                    <a:pt x="18859" y="10319"/>
                    <a:pt x="18717" y="10461"/>
                    <a:pt x="18605" y="10620"/>
                  </a:cubicBezTo>
                  <a:cubicBezTo>
                    <a:pt x="14293" y="16644"/>
                    <a:pt x="10012" y="22686"/>
                    <a:pt x="5414" y="28504"/>
                  </a:cubicBezTo>
                  <a:cubicBezTo>
                    <a:pt x="5177" y="28806"/>
                    <a:pt x="4923" y="29123"/>
                    <a:pt x="4606" y="29487"/>
                  </a:cubicBezTo>
                  <a:cubicBezTo>
                    <a:pt x="4558" y="29028"/>
                    <a:pt x="4843" y="28789"/>
                    <a:pt x="5002" y="28520"/>
                  </a:cubicBezTo>
                  <a:cubicBezTo>
                    <a:pt x="6889" y="25286"/>
                    <a:pt x="9092" y="22273"/>
                    <a:pt x="11344" y="19293"/>
                  </a:cubicBezTo>
                  <a:cubicBezTo>
                    <a:pt x="13500" y="16439"/>
                    <a:pt x="15720" y="13648"/>
                    <a:pt x="17988" y="10890"/>
                  </a:cubicBezTo>
                  <a:cubicBezTo>
                    <a:pt x="18225" y="10588"/>
                    <a:pt x="18431" y="10224"/>
                    <a:pt x="18795" y="10017"/>
                  </a:cubicBezTo>
                  <a:cubicBezTo>
                    <a:pt x="18875" y="9732"/>
                    <a:pt x="19081" y="9558"/>
                    <a:pt x="19398" y="9273"/>
                  </a:cubicBezTo>
                  <a:close/>
                  <a:moveTo>
                    <a:pt x="33856" y="2232"/>
                  </a:moveTo>
                  <a:cubicBezTo>
                    <a:pt x="34269" y="2232"/>
                    <a:pt x="34467" y="2451"/>
                    <a:pt x="34650" y="2787"/>
                  </a:cubicBezTo>
                  <a:cubicBezTo>
                    <a:pt x="35158" y="3692"/>
                    <a:pt x="35681" y="4579"/>
                    <a:pt x="36172" y="5483"/>
                  </a:cubicBezTo>
                  <a:cubicBezTo>
                    <a:pt x="39835" y="12332"/>
                    <a:pt x="43102" y="19340"/>
                    <a:pt x="45385" y="26776"/>
                  </a:cubicBezTo>
                  <a:cubicBezTo>
                    <a:pt x="46114" y="29170"/>
                    <a:pt x="46637" y="31628"/>
                    <a:pt x="46763" y="34133"/>
                  </a:cubicBezTo>
                  <a:cubicBezTo>
                    <a:pt x="46795" y="34957"/>
                    <a:pt x="46859" y="35797"/>
                    <a:pt x="46415" y="36606"/>
                  </a:cubicBezTo>
                  <a:cubicBezTo>
                    <a:pt x="45860" y="36336"/>
                    <a:pt x="45622" y="35845"/>
                    <a:pt x="45353" y="35401"/>
                  </a:cubicBezTo>
                  <a:cubicBezTo>
                    <a:pt x="44243" y="33689"/>
                    <a:pt x="43434" y="31802"/>
                    <a:pt x="42673" y="29915"/>
                  </a:cubicBezTo>
                  <a:cubicBezTo>
                    <a:pt x="40199" y="23747"/>
                    <a:pt x="38504" y="17310"/>
                    <a:pt x="36696" y="10921"/>
                  </a:cubicBezTo>
                  <a:cubicBezTo>
                    <a:pt x="36585" y="10509"/>
                    <a:pt x="36474" y="10080"/>
                    <a:pt x="36284" y="9700"/>
                  </a:cubicBezTo>
                  <a:cubicBezTo>
                    <a:pt x="36049" y="9191"/>
                    <a:pt x="35620" y="8918"/>
                    <a:pt x="35183" y="8918"/>
                  </a:cubicBezTo>
                  <a:cubicBezTo>
                    <a:pt x="35090" y="8918"/>
                    <a:pt x="34996" y="8930"/>
                    <a:pt x="34904" y="8955"/>
                  </a:cubicBezTo>
                  <a:cubicBezTo>
                    <a:pt x="34333" y="9097"/>
                    <a:pt x="34033" y="9526"/>
                    <a:pt x="34033" y="10239"/>
                  </a:cubicBezTo>
                  <a:cubicBezTo>
                    <a:pt x="34033" y="10573"/>
                    <a:pt x="34064" y="10905"/>
                    <a:pt x="34111" y="11239"/>
                  </a:cubicBezTo>
                  <a:cubicBezTo>
                    <a:pt x="34857" y="15313"/>
                    <a:pt x="35586" y="19388"/>
                    <a:pt x="36157" y="23478"/>
                  </a:cubicBezTo>
                  <a:cubicBezTo>
                    <a:pt x="36760" y="27711"/>
                    <a:pt x="37394" y="31945"/>
                    <a:pt x="37314" y="36241"/>
                  </a:cubicBezTo>
                  <a:cubicBezTo>
                    <a:pt x="37299" y="37129"/>
                    <a:pt x="37299" y="38033"/>
                    <a:pt x="36886" y="39031"/>
                  </a:cubicBezTo>
                  <a:cubicBezTo>
                    <a:pt x="36299" y="38382"/>
                    <a:pt x="36077" y="37731"/>
                    <a:pt x="35840" y="37065"/>
                  </a:cubicBezTo>
                  <a:cubicBezTo>
                    <a:pt x="34872" y="34465"/>
                    <a:pt x="34301" y="31755"/>
                    <a:pt x="33779" y="29028"/>
                  </a:cubicBezTo>
                  <a:cubicBezTo>
                    <a:pt x="32589" y="22955"/>
                    <a:pt x="31845" y="16835"/>
                    <a:pt x="31606" y="10651"/>
                  </a:cubicBezTo>
                  <a:cubicBezTo>
                    <a:pt x="31591" y="10049"/>
                    <a:pt x="31606" y="9446"/>
                    <a:pt x="31591" y="8844"/>
                  </a:cubicBezTo>
                  <a:cubicBezTo>
                    <a:pt x="31591" y="8654"/>
                    <a:pt x="31606" y="8448"/>
                    <a:pt x="31559" y="8258"/>
                  </a:cubicBezTo>
                  <a:cubicBezTo>
                    <a:pt x="31464" y="7671"/>
                    <a:pt x="31099" y="7307"/>
                    <a:pt x="30591" y="7243"/>
                  </a:cubicBezTo>
                  <a:cubicBezTo>
                    <a:pt x="30528" y="7234"/>
                    <a:pt x="30465" y="7229"/>
                    <a:pt x="30405" y="7229"/>
                  </a:cubicBezTo>
                  <a:cubicBezTo>
                    <a:pt x="29935" y="7229"/>
                    <a:pt x="29551" y="7501"/>
                    <a:pt x="29355" y="8019"/>
                  </a:cubicBezTo>
                  <a:cubicBezTo>
                    <a:pt x="29213" y="8400"/>
                    <a:pt x="29133" y="8797"/>
                    <a:pt x="29054" y="9177"/>
                  </a:cubicBezTo>
                  <a:cubicBezTo>
                    <a:pt x="27325" y="17168"/>
                    <a:pt x="25598" y="25159"/>
                    <a:pt x="23837" y="33150"/>
                  </a:cubicBezTo>
                  <a:cubicBezTo>
                    <a:pt x="23552" y="34450"/>
                    <a:pt x="23188" y="35718"/>
                    <a:pt x="22871" y="37002"/>
                  </a:cubicBezTo>
                  <a:cubicBezTo>
                    <a:pt x="22791" y="37002"/>
                    <a:pt x="22712" y="37002"/>
                    <a:pt x="22632" y="36987"/>
                  </a:cubicBezTo>
                  <a:lnTo>
                    <a:pt x="22632" y="35401"/>
                  </a:lnTo>
                  <a:cubicBezTo>
                    <a:pt x="22649" y="34830"/>
                    <a:pt x="22664" y="34260"/>
                    <a:pt x="22727" y="33689"/>
                  </a:cubicBezTo>
                  <a:cubicBezTo>
                    <a:pt x="23695" y="24715"/>
                    <a:pt x="25391" y="15883"/>
                    <a:pt x="27976" y="7211"/>
                  </a:cubicBezTo>
                  <a:cubicBezTo>
                    <a:pt x="28086" y="6863"/>
                    <a:pt x="28198" y="6514"/>
                    <a:pt x="28245" y="6148"/>
                  </a:cubicBezTo>
                  <a:cubicBezTo>
                    <a:pt x="28372" y="5356"/>
                    <a:pt x="28055" y="4801"/>
                    <a:pt x="27452" y="4611"/>
                  </a:cubicBezTo>
                  <a:cubicBezTo>
                    <a:pt x="27322" y="4571"/>
                    <a:pt x="27195" y="4551"/>
                    <a:pt x="27073" y="4551"/>
                  </a:cubicBezTo>
                  <a:cubicBezTo>
                    <a:pt x="26616" y="4551"/>
                    <a:pt x="26225" y="4835"/>
                    <a:pt x="25962" y="5436"/>
                  </a:cubicBezTo>
                  <a:cubicBezTo>
                    <a:pt x="25106" y="7322"/>
                    <a:pt x="24281" y="9224"/>
                    <a:pt x="23442" y="11112"/>
                  </a:cubicBezTo>
                  <a:cubicBezTo>
                    <a:pt x="20698" y="17374"/>
                    <a:pt x="17971" y="23652"/>
                    <a:pt x="15197" y="29915"/>
                  </a:cubicBezTo>
                  <a:cubicBezTo>
                    <a:pt x="14341" y="31865"/>
                    <a:pt x="13373" y="33784"/>
                    <a:pt x="12311" y="35638"/>
                  </a:cubicBezTo>
                  <a:cubicBezTo>
                    <a:pt x="12153" y="35924"/>
                    <a:pt x="11978" y="36194"/>
                    <a:pt x="11677" y="36431"/>
                  </a:cubicBezTo>
                  <a:cubicBezTo>
                    <a:pt x="11788" y="36067"/>
                    <a:pt x="11883" y="35687"/>
                    <a:pt x="12010" y="35321"/>
                  </a:cubicBezTo>
                  <a:cubicBezTo>
                    <a:pt x="14166" y="28996"/>
                    <a:pt x="16814" y="22876"/>
                    <a:pt x="19557" y="16788"/>
                  </a:cubicBezTo>
                  <a:cubicBezTo>
                    <a:pt x="20937" y="13744"/>
                    <a:pt x="22363" y="10731"/>
                    <a:pt x="23869" y="7750"/>
                  </a:cubicBezTo>
                  <a:cubicBezTo>
                    <a:pt x="24044" y="7433"/>
                    <a:pt x="24218" y="7100"/>
                    <a:pt x="24281" y="6736"/>
                  </a:cubicBezTo>
                  <a:cubicBezTo>
                    <a:pt x="24425" y="5848"/>
                    <a:pt x="24044" y="5341"/>
                    <a:pt x="23140" y="5214"/>
                  </a:cubicBezTo>
                  <a:cubicBezTo>
                    <a:pt x="23122" y="5211"/>
                    <a:pt x="23104" y="5210"/>
                    <a:pt x="23085" y="5210"/>
                  </a:cubicBezTo>
                  <a:cubicBezTo>
                    <a:pt x="23068" y="5210"/>
                    <a:pt x="23050" y="5211"/>
                    <a:pt x="23032" y="5211"/>
                  </a:cubicBezTo>
                  <a:cubicBezTo>
                    <a:pt x="22943" y="5211"/>
                    <a:pt x="22843" y="5199"/>
                    <a:pt x="22744" y="5055"/>
                  </a:cubicBezTo>
                  <a:cubicBezTo>
                    <a:pt x="23393" y="4199"/>
                    <a:pt x="24107" y="3375"/>
                    <a:pt x="24852" y="2582"/>
                  </a:cubicBezTo>
                  <a:cubicBezTo>
                    <a:pt x="25059" y="2360"/>
                    <a:pt x="25328" y="2343"/>
                    <a:pt x="25598" y="2343"/>
                  </a:cubicBezTo>
                  <a:cubicBezTo>
                    <a:pt x="28325" y="2296"/>
                    <a:pt x="31067" y="2280"/>
                    <a:pt x="33811" y="2233"/>
                  </a:cubicBezTo>
                  <a:cubicBezTo>
                    <a:pt x="33826" y="2232"/>
                    <a:pt x="33841" y="2232"/>
                    <a:pt x="33856" y="2232"/>
                  </a:cubicBezTo>
                  <a:close/>
                  <a:moveTo>
                    <a:pt x="26914" y="1"/>
                  </a:moveTo>
                  <a:cubicBezTo>
                    <a:pt x="26231" y="1"/>
                    <a:pt x="25549" y="8"/>
                    <a:pt x="24869" y="29"/>
                  </a:cubicBezTo>
                  <a:cubicBezTo>
                    <a:pt x="24123" y="45"/>
                    <a:pt x="23537" y="204"/>
                    <a:pt x="23315" y="980"/>
                  </a:cubicBezTo>
                  <a:cubicBezTo>
                    <a:pt x="23235" y="1250"/>
                    <a:pt x="23029" y="1440"/>
                    <a:pt x="22854" y="1630"/>
                  </a:cubicBezTo>
                  <a:cubicBezTo>
                    <a:pt x="20698" y="3961"/>
                    <a:pt x="18653" y="6402"/>
                    <a:pt x="16656" y="8844"/>
                  </a:cubicBezTo>
                  <a:cubicBezTo>
                    <a:pt x="12707" y="13648"/>
                    <a:pt x="8839" y="18515"/>
                    <a:pt x="5335" y="23652"/>
                  </a:cubicBezTo>
                  <a:cubicBezTo>
                    <a:pt x="3528" y="26301"/>
                    <a:pt x="1863" y="29043"/>
                    <a:pt x="531" y="31960"/>
                  </a:cubicBezTo>
                  <a:cubicBezTo>
                    <a:pt x="294" y="32516"/>
                    <a:pt x="72" y="33086"/>
                    <a:pt x="40" y="33689"/>
                  </a:cubicBezTo>
                  <a:cubicBezTo>
                    <a:pt x="0" y="34601"/>
                    <a:pt x="625" y="35223"/>
                    <a:pt x="1429" y="35223"/>
                  </a:cubicBezTo>
                  <a:cubicBezTo>
                    <a:pt x="1604" y="35223"/>
                    <a:pt x="1787" y="35193"/>
                    <a:pt x="1974" y="35131"/>
                  </a:cubicBezTo>
                  <a:cubicBezTo>
                    <a:pt x="2592" y="34909"/>
                    <a:pt x="3099" y="34529"/>
                    <a:pt x="3575" y="34116"/>
                  </a:cubicBezTo>
                  <a:cubicBezTo>
                    <a:pt x="4479" y="33324"/>
                    <a:pt x="5255" y="32404"/>
                    <a:pt x="6016" y="31469"/>
                  </a:cubicBezTo>
                  <a:cubicBezTo>
                    <a:pt x="9378" y="27315"/>
                    <a:pt x="12565" y="23018"/>
                    <a:pt x="15688" y="18690"/>
                  </a:cubicBezTo>
                  <a:cubicBezTo>
                    <a:pt x="15878" y="18420"/>
                    <a:pt x="16022" y="18103"/>
                    <a:pt x="16370" y="17929"/>
                  </a:cubicBezTo>
                  <a:lnTo>
                    <a:pt x="16370" y="17929"/>
                  </a:lnTo>
                  <a:cubicBezTo>
                    <a:pt x="16417" y="18230"/>
                    <a:pt x="16243" y="18452"/>
                    <a:pt x="16148" y="18690"/>
                  </a:cubicBezTo>
                  <a:cubicBezTo>
                    <a:pt x="14817" y="21893"/>
                    <a:pt x="13437" y="25079"/>
                    <a:pt x="12136" y="28298"/>
                  </a:cubicBezTo>
                  <a:cubicBezTo>
                    <a:pt x="10900" y="31326"/>
                    <a:pt x="9743" y="34387"/>
                    <a:pt x="8934" y="37558"/>
                  </a:cubicBezTo>
                  <a:cubicBezTo>
                    <a:pt x="8744" y="38302"/>
                    <a:pt x="8553" y="39063"/>
                    <a:pt x="8680" y="39841"/>
                  </a:cubicBezTo>
                  <a:cubicBezTo>
                    <a:pt x="8841" y="40795"/>
                    <a:pt x="9488" y="41343"/>
                    <a:pt x="10253" y="41343"/>
                  </a:cubicBezTo>
                  <a:cubicBezTo>
                    <a:pt x="10619" y="41343"/>
                    <a:pt x="11012" y="41217"/>
                    <a:pt x="11392" y="40950"/>
                  </a:cubicBezTo>
                  <a:cubicBezTo>
                    <a:pt x="11914" y="40570"/>
                    <a:pt x="12295" y="40063"/>
                    <a:pt x="12644" y="39539"/>
                  </a:cubicBezTo>
                  <a:cubicBezTo>
                    <a:pt x="13612" y="38128"/>
                    <a:pt x="14451" y="36638"/>
                    <a:pt x="15229" y="35131"/>
                  </a:cubicBezTo>
                  <a:cubicBezTo>
                    <a:pt x="17686" y="30423"/>
                    <a:pt x="19700" y="25508"/>
                    <a:pt x="21808" y="20640"/>
                  </a:cubicBezTo>
                  <a:cubicBezTo>
                    <a:pt x="21966" y="20291"/>
                    <a:pt x="22046" y="19879"/>
                    <a:pt x="22363" y="19578"/>
                  </a:cubicBezTo>
                  <a:cubicBezTo>
                    <a:pt x="22537" y="19910"/>
                    <a:pt x="22427" y="20196"/>
                    <a:pt x="22379" y="20481"/>
                  </a:cubicBezTo>
                  <a:cubicBezTo>
                    <a:pt x="21649" y="24350"/>
                    <a:pt x="20937" y="28218"/>
                    <a:pt x="20540" y="32135"/>
                  </a:cubicBezTo>
                  <a:cubicBezTo>
                    <a:pt x="20318" y="34433"/>
                    <a:pt x="20127" y="36733"/>
                    <a:pt x="20413" y="39031"/>
                  </a:cubicBezTo>
                  <a:cubicBezTo>
                    <a:pt x="20493" y="39602"/>
                    <a:pt x="20588" y="40158"/>
                    <a:pt x="20857" y="40680"/>
                  </a:cubicBezTo>
                  <a:cubicBezTo>
                    <a:pt x="21170" y="41298"/>
                    <a:pt x="21698" y="41621"/>
                    <a:pt x="22257" y="41621"/>
                  </a:cubicBezTo>
                  <a:cubicBezTo>
                    <a:pt x="22658" y="41621"/>
                    <a:pt x="23076" y="41454"/>
                    <a:pt x="23442" y="41109"/>
                  </a:cubicBezTo>
                  <a:cubicBezTo>
                    <a:pt x="23806" y="40760"/>
                    <a:pt x="24044" y="40316"/>
                    <a:pt x="24250" y="39872"/>
                  </a:cubicBezTo>
                  <a:cubicBezTo>
                    <a:pt x="24789" y="38746"/>
                    <a:pt x="25122" y="37558"/>
                    <a:pt x="25439" y="36353"/>
                  </a:cubicBezTo>
                  <a:cubicBezTo>
                    <a:pt x="26786" y="31263"/>
                    <a:pt x="27786" y="26079"/>
                    <a:pt x="28864" y="20925"/>
                  </a:cubicBezTo>
                  <a:cubicBezTo>
                    <a:pt x="29086" y="19895"/>
                    <a:pt x="29228" y="18864"/>
                    <a:pt x="29577" y="17849"/>
                  </a:cubicBezTo>
                  <a:cubicBezTo>
                    <a:pt x="29847" y="17961"/>
                    <a:pt x="29799" y="18151"/>
                    <a:pt x="29815" y="18310"/>
                  </a:cubicBezTo>
                  <a:cubicBezTo>
                    <a:pt x="30211" y="22432"/>
                    <a:pt x="30925" y="26506"/>
                    <a:pt x="31701" y="30565"/>
                  </a:cubicBezTo>
                  <a:cubicBezTo>
                    <a:pt x="32193" y="33102"/>
                    <a:pt x="32811" y="35592"/>
                    <a:pt x="33699" y="38017"/>
                  </a:cubicBezTo>
                  <a:cubicBezTo>
                    <a:pt x="34016" y="38889"/>
                    <a:pt x="34413" y="39745"/>
                    <a:pt x="34999" y="40475"/>
                  </a:cubicBezTo>
                  <a:cubicBezTo>
                    <a:pt x="35512" y="41108"/>
                    <a:pt x="36128" y="41547"/>
                    <a:pt x="36914" y="41547"/>
                  </a:cubicBezTo>
                  <a:cubicBezTo>
                    <a:pt x="37053" y="41547"/>
                    <a:pt x="37196" y="41533"/>
                    <a:pt x="37346" y="41505"/>
                  </a:cubicBezTo>
                  <a:cubicBezTo>
                    <a:pt x="38297" y="41331"/>
                    <a:pt x="38836" y="40665"/>
                    <a:pt x="39138" y="39792"/>
                  </a:cubicBezTo>
                  <a:cubicBezTo>
                    <a:pt x="39328" y="39285"/>
                    <a:pt x="39423" y="38762"/>
                    <a:pt x="39502" y="38239"/>
                  </a:cubicBezTo>
                  <a:cubicBezTo>
                    <a:pt x="39867" y="35592"/>
                    <a:pt x="39582" y="32975"/>
                    <a:pt x="39360" y="30343"/>
                  </a:cubicBezTo>
                  <a:cubicBezTo>
                    <a:pt x="39280" y="29423"/>
                    <a:pt x="39185" y="28489"/>
                    <a:pt x="39090" y="27569"/>
                  </a:cubicBezTo>
                  <a:lnTo>
                    <a:pt x="39090" y="27569"/>
                  </a:lnTo>
                  <a:cubicBezTo>
                    <a:pt x="39487" y="28123"/>
                    <a:pt x="39709" y="28711"/>
                    <a:pt x="39931" y="29297"/>
                  </a:cubicBezTo>
                  <a:cubicBezTo>
                    <a:pt x="40850" y="31628"/>
                    <a:pt x="41770" y="33958"/>
                    <a:pt x="43053" y="36114"/>
                  </a:cubicBezTo>
                  <a:cubicBezTo>
                    <a:pt x="43514" y="36892"/>
                    <a:pt x="44005" y="37668"/>
                    <a:pt x="44671" y="38270"/>
                  </a:cubicBezTo>
                  <a:cubicBezTo>
                    <a:pt x="45284" y="38826"/>
                    <a:pt x="45928" y="39097"/>
                    <a:pt x="46529" y="39097"/>
                  </a:cubicBezTo>
                  <a:cubicBezTo>
                    <a:pt x="47421" y="39097"/>
                    <a:pt x="48218" y="38503"/>
                    <a:pt x="48682" y="37367"/>
                  </a:cubicBezTo>
                  <a:cubicBezTo>
                    <a:pt x="48778" y="37129"/>
                    <a:pt x="48841" y="36860"/>
                    <a:pt x="48904" y="36606"/>
                  </a:cubicBezTo>
                  <a:cubicBezTo>
                    <a:pt x="49190" y="35448"/>
                    <a:pt x="49173" y="34275"/>
                    <a:pt x="49046" y="33118"/>
                  </a:cubicBezTo>
                  <a:cubicBezTo>
                    <a:pt x="48825" y="31167"/>
                    <a:pt x="48476" y="29218"/>
                    <a:pt x="47953" y="27315"/>
                  </a:cubicBezTo>
                  <a:cubicBezTo>
                    <a:pt x="46700" y="22764"/>
                    <a:pt x="44956" y="18405"/>
                    <a:pt x="43022" y="14108"/>
                  </a:cubicBezTo>
                  <a:cubicBezTo>
                    <a:pt x="41072" y="9748"/>
                    <a:pt x="38916" y="5499"/>
                    <a:pt x="36521" y="1360"/>
                  </a:cubicBezTo>
                  <a:cubicBezTo>
                    <a:pt x="36045" y="527"/>
                    <a:pt x="35499" y="71"/>
                    <a:pt x="34568" y="71"/>
                  </a:cubicBezTo>
                  <a:cubicBezTo>
                    <a:pt x="34507" y="71"/>
                    <a:pt x="34445" y="73"/>
                    <a:pt x="34381" y="77"/>
                  </a:cubicBezTo>
                  <a:cubicBezTo>
                    <a:pt x="34111" y="89"/>
                    <a:pt x="33840" y="94"/>
                    <a:pt x="33569" y="94"/>
                  </a:cubicBezTo>
                  <a:cubicBezTo>
                    <a:pt x="32803" y="94"/>
                    <a:pt x="32034" y="56"/>
                    <a:pt x="31274" y="45"/>
                  </a:cubicBezTo>
                  <a:cubicBezTo>
                    <a:pt x="29818" y="34"/>
                    <a:pt x="28364" y="1"/>
                    <a:pt x="269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4" name="Google Shape;224;p37"/>
            <p:cNvGrpSpPr/>
            <p:nvPr/>
          </p:nvGrpSpPr>
          <p:grpSpPr>
            <a:xfrm rot="10800000">
              <a:off x="8112794" y="3158878"/>
              <a:ext cx="555295" cy="475809"/>
              <a:chOff x="1956625" y="3588025"/>
              <a:chExt cx="213075" cy="182575"/>
            </a:xfrm>
          </p:grpSpPr>
          <p:sp>
            <p:nvSpPr>
              <p:cNvPr id="225" name="Google Shape;225;p37"/>
              <p:cNvSpPr/>
              <p:nvPr/>
            </p:nvSpPr>
            <p:spPr>
              <a:xfrm>
                <a:off x="1973200" y="3618825"/>
                <a:ext cx="72425" cy="35300"/>
              </a:xfrm>
              <a:custGeom>
                <a:rect b="b" l="l" r="r" t="t"/>
                <a:pathLst>
                  <a:path extrusionOk="0" h="1412" w="2897">
                    <a:moveTo>
                      <a:pt x="2542" y="0"/>
                    </a:moveTo>
                    <a:cubicBezTo>
                      <a:pt x="2505" y="0"/>
                      <a:pt x="2467" y="9"/>
                      <a:pt x="2428" y="30"/>
                    </a:cubicBezTo>
                    <a:cubicBezTo>
                      <a:pt x="1715" y="379"/>
                      <a:pt x="969" y="648"/>
                      <a:pt x="240" y="950"/>
                    </a:cubicBezTo>
                    <a:cubicBezTo>
                      <a:pt x="0" y="1048"/>
                      <a:pt x="62" y="1411"/>
                      <a:pt x="280" y="1411"/>
                    </a:cubicBezTo>
                    <a:cubicBezTo>
                      <a:pt x="307" y="1411"/>
                      <a:pt x="336" y="1406"/>
                      <a:pt x="367" y="1394"/>
                    </a:cubicBezTo>
                    <a:cubicBezTo>
                      <a:pt x="1144" y="1077"/>
                      <a:pt x="1920" y="791"/>
                      <a:pt x="2666" y="426"/>
                    </a:cubicBezTo>
                    <a:cubicBezTo>
                      <a:pt x="2896" y="317"/>
                      <a:pt x="2756" y="0"/>
                      <a:pt x="254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37"/>
              <p:cNvSpPr/>
              <p:nvPr/>
            </p:nvSpPr>
            <p:spPr>
              <a:xfrm>
                <a:off x="2008100" y="3639425"/>
                <a:ext cx="73475" cy="30525"/>
              </a:xfrm>
              <a:custGeom>
                <a:rect b="b" l="l" r="r" t="t"/>
                <a:pathLst>
                  <a:path extrusionOk="0" h="1221" w="2939">
                    <a:moveTo>
                      <a:pt x="2643" y="1"/>
                    </a:moveTo>
                    <a:cubicBezTo>
                      <a:pt x="2621" y="1"/>
                      <a:pt x="2596" y="5"/>
                      <a:pt x="2570" y="14"/>
                    </a:cubicBezTo>
                    <a:cubicBezTo>
                      <a:pt x="1809" y="299"/>
                      <a:pt x="1000" y="458"/>
                      <a:pt x="256" y="760"/>
                    </a:cubicBezTo>
                    <a:cubicBezTo>
                      <a:pt x="0" y="845"/>
                      <a:pt x="75" y="1221"/>
                      <a:pt x="285" y="1221"/>
                    </a:cubicBezTo>
                    <a:cubicBezTo>
                      <a:pt x="310" y="1221"/>
                      <a:pt x="337" y="1216"/>
                      <a:pt x="366" y="1204"/>
                    </a:cubicBezTo>
                    <a:cubicBezTo>
                      <a:pt x="1127" y="902"/>
                      <a:pt x="1920" y="743"/>
                      <a:pt x="2681" y="458"/>
                    </a:cubicBezTo>
                    <a:cubicBezTo>
                      <a:pt x="2939" y="372"/>
                      <a:pt x="2860" y="1"/>
                      <a:pt x="26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227;p37"/>
              <p:cNvSpPr/>
              <p:nvPr/>
            </p:nvSpPr>
            <p:spPr>
              <a:xfrm>
                <a:off x="2053125" y="3681175"/>
                <a:ext cx="60300" cy="23475"/>
              </a:xfrm>
              <a:custGeom>
                <a:rect b="b" l="l" r="r" t="t"/>
                <a:pathLst>
                  <a:path extrusionOk="0" h="939" w="2412">
                    <a:moveTo>
                      <a:pt x="2038" y="0"/>
                    </a:moveTo>
                    <a:cubicBezTo>
                      <a:pt x="2002" y="0"/>
                      <a:pt x="1965" y="8"/>
                      <a:pt x="1926" y="25"/>
                    </a:cubicBezTo>
                    <a:cubicBezTo>
                      <a:pt x="1404" y="247"/>
                      <a:pt x="833" y="342"/>
                      <a:pt x="277" y="485"/>
                    </a:cubicBezTo>
                    <a:cubicBezTo>
                      <a:pt x="1" y="557"/>
                      <a:pt x="86" y="938"/>
                      <a:pt x="323" y="938"/>
                    </a:cubicBezTo>
                    <a:cubicBezTo>
                      <a:pt x="344" y="938"/>
                      <a:pt x="366" y="935"/>
                      <a:pt x="389" y="929"/>
                    </a:cubicBezTo>
                    <a:cubicBezTo>
                      <a:pt x="991" y="786"/>
                      <a:pt x="1594" y="675"/>
                      <a:pt x="2165" y="422"/>
                    </a:cubicBezTo>
                    <a:cubicBezTo>
                      <a:pt x="2411" y="312"/>
                      <a:pt x="2266" y="0"/>
                      <a:pt x="20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37"/>
              <p:cNvSpPr/>
              <p:nvPr/>
            </p:nvSpPr>
            <p:spPr>
              <a:xfrm>
                <a:off x="2064600" y="3588025"/>
                <a:ext cx="60775" cy="29025"/>
              </a:xfrm>
              <a:custGeom>
                <a:rect b="b" l="l" r="r" t="t"/>
                <a:pathLst>
                  <a:path extrusionOk="0" h="1161" w="2431">
                    <a:moveTo>
                      <a:pt x="2065" y="1"/>
                    </a:moveTo>
                    <a:cubicBezTo>
                      <a:pt x="2031" y="1"/>
                      <a:pt x="1996" y="8"/>
                      <a:pt x="1959" y="25"/>
                    </a:cubicBezTo>
                    <a:cubicBezTo>
                      <a:pt x="1420" y="294"/>
                      <a:pt x="865" y="533"/>
                      <a:pt x="262" y="707"/>
                    </a:cubicBezTo>
                    <a:cubicBezTo>
                      <a:pt x="0" y="780"/>
                      <a:pt x="86" y="1160"/>
                      <a:pt x="322" y="1160"/>
                    </a:cubicBezTo>
                    <a:cubicBezTo>
                      <a:pt x="343" y="1160"/>
                      <a:pt x="366" y="1157"/>
                      <a:pt x="389" y="1151"/>
                    </a:cubicBezTo>
                    <a:cubicBezTo>
                      <a:pt x="1023" y="977"/>
                      <a:pt x="1610" y="723"/>
                      <a:pt x="2196" y="421"/>
                    </a:cubicBezTo>
                    <a:cubicBezTo>
                      <a:pt x="2430" y="311"/>
                      <a:pt x="2283" y="1"/>
                      <a:pt x="206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" name="Google Shape;229;p37"/>
              <p:cNvSpPr/>
              <p:nvPr/>
            </p:nvSpPr>
            <p:spPr>
              <a:xfrm>
                <a:off x="2112950" y="3632400"/>
                <a:ext cx="56750" cy="23100"/>
              </a:xfrm>
              <a:custGeom>
                <a:rect b="b" l="l" r="r" t="t"/>
                <a:pathLst>
                  <a:path extrusionOk="0" h="924" w="2270">
                    <a:moveTo>
                      <a:pt x="1944" y="1"/>
                    </a:moveTo>
                    <a:cubicBezTo>
                      <a:pt x="1923" y="1"/>
                      <a:pt x="1902" y="4"/>
                      <a:pt x="1880" y="10"/>
                    </a:cubicBezTo>
                    <a:cubicBezTo>
                      <a:pt x="1341" y="168"/>
                      <a:pt x="802" y="327"/>
                      <a:pt x="262" y="470"/>
                    </a:cubicBezTo>
                    <a:cubicBezTo>
                      <a:pt x="0" y="542"/>
                      <a:pt x="73" y="923"/>
                      <a:pt x="320" y="923"/>
                    </a:cubicBezTo>
                    <a:cubicBezTo>
                      <a:pt x="342" y="923"/>
                      <a:pt x="365" y="920"/>
                      <a:pt x="389" y="914"/>
                    </a:cubicBezTo>
                    <a:cubicBezTo>
                      <a:pt x="928" y="787"/>
                      <a:pt x="1467" y="612"/>
                      <a:pt x="2006" y="470"/>
                    </a:cubicBezTo>
                    <a:cubicBezTo>
                      <a:pt x="2270" y="396"/>
                      <a:pt x="2182" y="1"/>
                      <a:pt x="19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37"/>
              <p:cNvSpPr/>
              <p:nvPr/>
            </p:nvSpPr>
            <p:spPr>
              <a:xfrm>
                <a:off x="2112000" y="3718500"/>
                <a:ext cx="56975" cy="19625"/>
              </a:xfrm>
              <a:custGeom>
                <a:rect b="b" l="l" r="r" t="t"/>
                <a:pathLst>
                  <a:path extrusionOk="0" h="785" w="2279">
                    <a:moveTo>
                      <a:pt x="1939" y="1"/>
                    </a:moveTo>
                    <a:cubicBezTo>
                      <a:pt x="1922" y="1"/>
                      <a:pt x="1904" y="3"/>
                      <a:pt x="1886" y="7"/>
                    </a:cubicBezTo>
                    <a:cubicBezTo>
                      <a:pt x="1347" y="117"/>
                      <a:pt x="824" y="244"/>
                      <a:pt x="285" y="324"/>
                    </a:cubicBezTo>
                    <a:cubicBezTo>
                      <a:pt x="9" y="355"/>
                      <a:pt x="0" y="785"/>
                      <a:pt x="258" y="785"/>
                    </a:cubicBezTo>
                    <a:cubicBezTo>
                      <a:pt x="267" y="785"/>
                      <a:pt x="276" y="784"/>
                      <a:pt x="285" y="783"/>
                    </a:cubicBezTo>
                    <a:cubicBezTo>
                      <a:pt x="871" y="704"/>
                      <a:pt x="1427" y="578"/>
                      <a:pt x="1998" y="451"/>
                    </a:cubicBezTo>
                    <a:cubicBezTo>
                      <a:pt x="2279" y="406"/>
                      <a:pt x="2186" y="1"/>
                      <a:pt x="193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37"/>
              <p:cNvSpPr/>
              <p:nvPr/>
            </p:nvSpPr>
            <p:spPr>
              <a:xfrm>
                <a:off x="1983150" y="3732500"/>
                <a:ext cx="52350" cy="12725"/>
              </a:xfrm>
              <a:custGeom>
                <a:rect b="b" l="l" r="r" t="t"/>
                <a:pathLst>
                  <a:path extrusionOk="0" h="509" w="2094">
                    <a:moveTo>
                      <a:pt x="1822" y="1"/>
                    </a:moveTo>
                    <a:cubicBezTo>
                      <a:pt x="1817" y="1"/>
                      <a:pt x="1812" y="1"/>
                      <a:pt x="1808" y="1"/>
                    </a:cubicBezTo>
                    <a:cubicBezTo>
                      <a:pt x="1300" y="33"/>
                      <a:pt x="793" y="33"/>
                      <a:pt x="286" y="33"/>
                    </a:cubicBezTo>
                    <a:cubicBezTo>
                      <a:pt x="0" y="33"/>
                      <a:pt x="0" y="508"/>
                      <a:pt x="286" y="508"/>
                    </a:cubicBezTo>
                    <a:cubicBezTo>
                      <a:pt x="793" y="508"/>
                      <a:pt x="1300" y="493"/>
                      <a:pt x="1808" y="462"/>
                    </a:cubicBezTo>
                    <a:cubicBezTo>
                      <a:pt x="2089" y="445"/>
                      <a:pt x="2093" y="1"/>
                      <a:pt x="18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37"/>
              <p:cNvSpPr/>
              <p:nvPr/>
            </p:nvSpPr>
            <p:spPr>
              <a:xfrm>
                <a:off x="2055700" y="3756300"/>
                <a:ext cx="46375" cy="14300"/>
              </a:xfrm>
              <a:custGeom>
                <a:rect b="b" l="l" r="r" t="t"/>
                <a:pathLst>
                  <a:path extrusionOk="0" h="572" w="1855">
                    <a:moveTo>
                      <a:pt x="287" y="0"/>
                    </a:moveTo>
                    <a:cubicBezTo>
                      <a:pt x="1" y="0"/>
                      <a:pt x="5" y="461"/>
                      <a:pt x="301" y="461"/>
                    </a:cubicBezTo>
                    <a:cubicBezTo>
                      <a:pt x="730" y="461"/>
                      <a:pt x="1142" y="524"/>
                      <a:pt x="1569" y="571"/>
                    </a:cubicBezTo>
                    <a:cubicBezTo>
                      <a:pt x="1574" y="571"/>
                      <a:pt x="1579" y="572"/>
                      <a:pt x="1584" y="572"/>
                    </a:cubicBezTo>
                    <a:cubicBezTo>
                      <a:pt x="1855" y="572"/>
                      <a:pt x="1850" y="127"/>
                      <a:pt x="1569" y="96"/>
                    </a:cubicBezTo>
                    <a:cubicBezTo>
                      <a:pt x="1142" y="64"/>
                      <a:pt x="730" y="0"/>
                      <a:pt x="301" y="0"/>
                    </a:cubicBezTo>
                    <a:cubicBezTo>
                      <a:pt x="296" y="0"/>
                      <a:pt x="292" y="0"/>
                      <a:pt x="2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37"/>
              <p:cNvSpPr/>
              <p:nvPr/>
            </p:nvSpPr>
            <p:spPr>
              <a:xfrm>
                <a:off x="1956625" y="3689475"/>
                <a:ext cx="43025" cy="16950"/>
              </a:xfrm>
              <a:custGeom>
                <a:rect b="b" l="l" r="r" t="t"/>
                <a:pathLst>
                  <a:path extrusionOk="0" h="678" w="1721">
                    <a:moveTo>
                      <a:pt x="1397" y="0"/>
                    </a:moveTo>
                    <a:cubicBezTo>
                      <a:pt x="1377" y="0"/>
                      <a:pt x="1355" y="3"/>
                      <a:pt x="1332" y="10"/>
                    </a:cubicBezTo>
                    <a:cubicBezTo>
                      <a:pt x="998" y="105"/>
                      <a:pt x="649" y="185"/>
                      <a:pt x="300" y="217"/>
                    </a:cubicBezTo>
                    <a:cubicBezTo>
                      <a:pt x="10" y="247"/>
                      <a:pt x="0" y="677"/>
                      <a:pt x="271" y="677"/>
                    </a:cubicBezTo>
                    <a:cubicBezTo>
                      <a:pt x="281" y="677"/>
                      <a:pt x="290" y="677"/>
                      <a:pt x="300" y="676"/>
                    </a:cubicBezTo>
                    <a:cubicBezTo>
                      <a:pt x="697" y="644"/>
                      <a:pt x="1078" y="565"/>
                      <a:pt x="1458" y="454"/>
                    </a:cubicBezTo>
                    <a:cubicBezTo>
                      <a:pt x="1721" y="381"/>
                      <a:pt x="1635" y="0"/>
                      <a:pt x="139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4" name="Google Shape;234;p37"/>
            <p:cNvGrpSpPr/>
            <p:nvPr/>
          </p:nvGrpSpPr>
          <p:grpSpPr>
            <a:xfrm rot="-4500016">
              <a:off x="293862" y="2341468"/>
              <a:ext cx="511088" cy="437930"/>
              <a:chOff x="1956625" y="3588025"/>
              <a:chExt cx="213075" cy="182575"/>
            </a:xfrm>
          </p:grpSpPr>
          <p:sp>
            <p:nvSpPr>
              <p:cNvPr id="235" name="Google Shape;235;p37"/>
              <p:cNvSpPr/>
              <p:nvPr/>
            </p:nvSpPr>
            <p:spPr>
              <a:xfrm>
                <a:off x="1973200" y="3618825"/>
                <a:ext cx="72425" cy="35300"/>
              </a:xfrm>
              <a:custGeom>
                <a:rect b="b" l="l" r="r" t="t"/>
                <a:pathLst>
                  <a:path extrusionOk="0" h="1412" w="2897">
                    <a:moveTo>
                      <a:pt x="2542" y="0"/>
                    </a:moveTo>
                    <a:cubicBezTo>
                      <a:pt x="2505" y="0"/>
                      <a:pt x="2467" y="9"/>
                      <a:pt x="2428" y="30"/>
                    </a:cubicBezTo>
                    <a:cubicBezTo>
                      <a:pt x="1715" y="379"/>
                      <a:pt x="969" y="648"/>
                      <a:pt x="240" y="950"/>
                    </a:cubicBezTo>
                    <a:cubicBezTo>
                      <a:pt x="0" y="1048"/>
                      <a:pt x="62" y="1411"/>
                      <a:pt x="280" y="1411"/>
                    </a:cubicBezTo>
                    <a:cubicBezTo>
                      <a:pt x="307" y="1411"/>
                      <a:pt x="336" y="1406"/>
                      <a:pt x="367" y="1394"/>
                    </a:cubicBezTo>
                    <a:cubicBezTo>
                      <a:pt x="1144" y="1077"/>
                      <a:pt x="1920" y="791"/>
                      <a:pt x="2666" y="426"/>
                    </a:cubicBezTo>
                    <a:cubicBezTo>
                      <a:pt x="2896" y="317"/>
                      <a:pt x="2756" y="0"/>
                      <a:pt x="254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37"/>
              <p:cNvSpPr/>
              <p:nvPr/>
            </p:nvSpPr>
            <p:spPr>
              <a:xfrm>
                <a:off x="2008100" y="3639425"/>
                <a:ext cx="73475" cy="30525"/>
              </a:xfrm>
              <a:custGeom>
                <a:rect b="b" l="l" r="r" t="t"/>
                <a:pathLst>
                  <a:path extrusionOk="0" h="1221" w="2939">
                    <a:moveTo>
                      <a:pt x="2643" y="1"/>
                    </a:moveTo>
                    <a:cubicBezTo>
                      <a:pt x="2621" y="1"/>
                      <a:pt x="2596" y="5"/>
                      <a:pt x="2570" y="14"/>
                    </a:cubicBezTo>
                    <a:cubicBezTo>
                      <a:pt x="1809" y="299"/>
                      <a:pt x="1000" y="458"/>
                      <a:pt x="256" y="760"/>
                    </a:cubicBezTo>
                    <a:cubicBezTo>
                      <a:pt x="0" y="845"/>
                      <a:pt x="75" y="1221"/>
                      <a:pt x="285" y="1221"/>
                    </a:cubicBezTo>
                    <a:cubicBezTo>
                      <a:pt x="310" y="1221"/>
                      <a:pt x="337" y="1216"/>
                      <a:pt x="366" y="1204"/>
                    </a:cubicBezTo>
                    <a:cubicBezTo>
                      <a:pt x="1127" y="902"/>
                      <a:pt x="1920" y="743"/>
                      <a:pt x="2681" y="458"/>
                    </a:cubicBezTo>
                    <a:cubicBezTo>
                      <a:pt x="2939" y="372"/>
                      <a:pt x="2860" y="1"/>
                      <a:pt x="26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37"/>
              <p:cNvSpPr/>
              <p:nvPr/>
            </p:nvSpPr>
            <p:spPr>
              <a:xfrm>
                <a:off x="2053125" y="3681175"/>
                <a:ext cx="60300" cy="23475"/>
              </a:xfrm>
              <a:custGeom>
                <a:rect b="b" l="l" r="r" t="t"/>
                <a:pathLst>
                  <a:path extrusionOk="0" h="939" w="2412">
                    <a:moveTo>
                      <a:pt x="2038" y="0"/>
                    </a:moveTo>
                    <a:cubicBezTo>
                      <a:pt x="2002" y="0"/>
                      <a:pt x="1965" y="8"/>
                      <a:pt x="1926" y="25"/>
                    </a:cubicBezTo>
                    <a:cubicBezTo>
                      <a:pt x="1404" y="247"/>
                      <a:pt x="833" y="342"/>
                      <a:pt x="277" y="485"/>
                    </a:cubicBezTo>
                    <a:cubicBezTo>
                      <a:pt x="1" y="557"/>
                      <a:pt x="86" y="938"/>
                      <a:pt x="323" y="938"/>
                    </a:cubicBezTo>
                    <a:cubicBezTo>
                      <a:pt x="344" y="938"/>
                      <a:pt x="366" y="935"/>
                      <a:pt x="389" y="929"/>
                    </a:cubicBezTo>
                    <a:cubicBezTo>
                      <a:pt x="991" y="786"/>
                      <a:pt x="1594" y="675"/>
                      <a:pt x="2165" y="422"/>
                    </a:cubicBezTo>
                    <a:cubicBezTo>
                      <a:pt x="2411" y="312"/>
                      <a:pt x="2266" y="0"/>
                      <a:pt x="20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37"/>
              <p:cNvSpPr/>
              <p:nvPr/>
            </p:nvSpPr>
            <p:spPr>
              <a:xfrm>
                <a:off x="2064600" y="3588025"/>
                <a:ext cx="60775" cy="29025"/>
              </a:xfrm>
              <a:custGeom>
                <a:rect b="b" l="l" r="r" t="t"/>
                <a:pathLst>
                  <a:path extrusionOk="0" h="1161" w="2431">
                    <a:moveTo>
                      <a:pt x="2065" y="1"/>
                    </a:moveTo>
                    <a:cubicBezTo>
                      <a:pt x="2031" y="1"/>
                      <a:pt x="1996" y="8"/>
                      <a:pt x="1959" y="25"/>
                    </a:cubicBezTo>
                    <a:cubicBezTo>
                      <a:pt x="1420" y="294"/>
                      <a:pt x="865" y="533"/>
                      <a:pt x="262" y="707"/>
                    </a:cubicBezTo>
                    <a:cubicBezTo>
                      <a:pt x="0" y="780"/>
                      <a:pt x="86" y="1160"/>
                      <a:pt x="322" y="1160"/>
                    </a:cubicBezTo>
                    <a:cubicBezTo>
                      <a:pt x="343" y="1160"/>
                      <a:pt x="366" y="1157"/>
                      <a:pt x="389" y="1151"/>
                    </a:cubicBezTo>
                    <a:cubicBezTo>
                      <a:pt x="1023" y="977"/>
                      <a:pt x="1610" y="723"/>
                      <a:pt x="2196" y="421"/>
                    </a:cubicBezTo>
                    <a:cubicBezTo>
                      <a:pt x="2430" y="311"/>
                      <a:pt x="2283" y="1"/>
                      <a:pt x="20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37"/>
              <p:cNvSpPr/>
              <p:nvPr/>
            </p:nvSpPr>
            <p:spPr>
              <a:xfrm>
                <a:off x="2112950" y="3632400"/>
                <a:ext cx="56750" cy="23100"/>
              </a:xfrm>
              <a:custGeom>
                <a:rect b="b" l="l" r="r" t="t"/>
                <a:pathLst>
                  <a:path extrusionOk="0" h="924" w="2270">
                    <a:moveTo>
                      <a:pt x="1944" y="1"/>
                    </a:moveTo>
                    <a:cubicBezTo>
                      <a:pt x="1923" y="1"/>
                      <a:pt x="1902" y="4"/>
                      <a:pt x="1880" y="10"/>
                    </a:cubicBezTo>
                    <a:cubicBezTo>
                      <a:pt x="1341" y="168"/>
                      <a:pt x="802" y="327"/>
                      <a:pt x="262" y="470"/>
                    </a:cubicBezTo>
                    <a:cubicBezTo>
                      <a:pt x="0" y="542"/>
                      <a:pt x="73" y="923"/>
                      <a:pt x="320" y="923"/>
                    </a:cubicBezTo>
                    <a:cubicBezTo>
                      <a:pt x="342" y="923"/>
                      <a:pt x="365" y="920"/>
                      <a:pt x="389" y="914"/>
                    </a:cubicBezTo>
                    <a:cubicBezTo>
                      <a:pt x="928" y="787"/>
                      <a:pt x="1467" y="612"/>
                      <a:pt x="2006" y="470"/>
                    </a:cubicBezTo>
                    <a:cubicBezTo>
                      <a:pt x="2270" y="396"/>
                      <a:pt x="2182" y="1"/>
                      <a:pt x="19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37"/>
              <p:cNvSpPr/>
              <p:nvPr/>
            </p:nvSpPr>
            <p:spPr>
              <a:xfrm>
                <a:off x="2112000" y="3718500"/>
                <a:ext cx="56975" cy="19625"/>
              </a:xfrm>
              <a:custGeom>
                <a:rect b="b" l="l" r="r" t="t"/>
                <a:pathLst>
                  <a:path extrusionOk="0" h="785" w="2279">
                    <a:moveTo>
                      <a:pt x="1939" y="1"/>
                    </a:moveTo>
                    <a:cubicBezTo>
                      <a:pt x="1922" y="1"/>
                      <a:pt x="1904" y="3"/>
                      <a:pt x="1886" y="7"/>
                    </a:cubicBezTo>
                    <a:cubicBezTo>
                      <a:pt x="1347" y="117"/>
                      <a:pt x="824" y="244"/>
                      <a:pt x="285" y="324"/>
                    </a:cubicBezTo>
                    <a:cubicBezTo>
                      <a:pt x="9" y="355"/>
                      <a:pt x="0" y="785"/>
                      <a:pt x="258" y="785"/>
                    </a:cubicBezTo>
                    <a:cubicBezTo>
                      <a:pt x="267" y="785"/>
                      <a:pt x="276" y="784"/>
                      <a:pt x="285" y="783"/>
                    </a:cubicBezTo>
                    <a:cubicBezTo>
                      <a:pt x="871" y="704"/>
                      <a:pt x="1427" y="578"/>
                      <a:pt x="1998" y="451"/>
                    </a:cubicBezTo>
                    <a:cubicBezTo>
                      <a:pt x="2279" y="406"/>
                      <a:pt x="2186" y="1"/>
                      <a:pt x="19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37"/>
              <p:cNvSpPr/>
              <p:nvPr/>
            </p:nvSpPr>
            <p:spPr>
              <a:xfrm>
                <a:off x="1983150" y="3732500"/>
                <a:ext cx="52350" cy="12725"/>
              </a:xfrm>
              <a:custGeom>
                <a:rect b="b" l="l" r="r" t="t"/>
                <a:pathLst>
                  <a:path extrusionOk="0" h="509" w="2094">
                    <a:moveTo>
                      <a:pt x="1822" y="1"/>
                    </a:moveTo>
                    <a:cubicBezTo>
                      <a:pt x="1817" y="1"/>
                      <a:pt x="1812" y="1"/>
                      <a:pt x="1808" y="1"/>
                    </a:cubicBezTo>
                    <a:cubicBezTo>
                      <a:pt x="1300" y="33"/>
                      <a:pt x="793" y="33"/>
                      <a:pt x="286" y="33"/>
                    </a:cubicBezTo>
                    <a:cubicBezTo>
                      <a:pt x="0" y="33"/>
                      <a:pt x="0" y="508"/>
                      <a:pt x="286" y="508"/>
                    </a:cubicBezTo>
                    <a:cubicBezTo>
                      <a:pt x="793" y="508"/>
                      <a:pt x="1300" y="493"/>
                      <a:pt x="1808" y="462"/>
                    </a:cubicBezTo>
                    <a:cubicBezTo>
                      <a:pt x="2089" y="445"/>
                      <a:pt x="2093" y="1"/>
                      <a:pt x="1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37"/>
              <p:cNvSpPr/>
              <p:nvPr/>
            </p:nvSpPr>
            <p:spPr>
              <a:xfrm>
                <a:off x="2055700" y="3756300"/>
                <a:ext cx="46375" cy="14300"/>
              </a:xfrm>
              <a:custGeom>
                <a:rect b="b" l="l" r="r" t="t"/>
                <a:pathLst>
                  <a:path extrusionOk="0" h="572" w="1855">
                    <a:moveTo>
                      <a:pt x="287" y="0"/>
                    </a:moveTo>
                    <a:cubicBezTo>
                      <a:pt x="1" y="0"/>
                      <a:pt x="5" y="461"/>
                      <a:pt x="301" y="461"/>
                    </a:cubicBezTo>
                    <a:cubicBezTo>
                      <a:pt x="730" y="461"/>
                      <a:pt x="1142" y="524"/>
                      <a:pt x="1569" y="571"/>
                    </a:cubicBezTo>
                    <a:cubicBezTo>
                      <a:pt x="1574" y="571"/>
                      <a:pt x="1579" y="572"/>
                      <a:pt x="1584" y="572"/>
                    </a:cubicBezTo>
                    <a:cubicBezTo>
                      <a:pt x="1855" y="572"/>
                      <a:pt x="1850" y="127"/>
                      <a:pt x="1569" y="96"/>
                    </a:cubicBezTo>
                    <a:cubicBezTo>
                      <a:pt x="1142" y="64"/>
                      <a:pt x="730" y="0"/>
                      <a:pt x="301" y="0"/>
                    </a:cubicBezTo>
                    <a:cubicBezTo>
                      <a:pt x="296" y="0"/>
                      <a:pt x="292" y="0"/>
                      <a:pt x="2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37"/>
              <p:cNvSpPr/>
              <p:nvPr/>
            </p:nvSpPr>
            <p:spPr>
              <a:xfrm>
                <a:off x="1956625" y="3689475"/>
                <a:ext cx="43025" cy="16950"/>
              </a:xfrm>
              <a:custGeom>
                <a:rect b="b" l="l" r="r" t="t"/>
                <a:pathLst>
                  <a:path extrusionOk="0" h="678" w="1721">
                    <a:moveTo>
                      <a:pt x="1397" y="0"/>
                    </a:moveTo>
                    <a:cubicBezTo>
                      <a:pt x="1377" y="0"/>
                      <a:pt x="1355" y="3"/>
                      <a:pt x="1332" y="10"/>
                    </a:cubicBezTo>
                    <a:cubicBezTo>
                      <a:pt x="998" y="105"/>
                      <a:pt x="649" y="185"/>
                      <a:pt x="300" y="217"/>
                    </a:cubicBezTo>
                    <a:cubicBezTo>
                      <a:pt x="10" y="247"/>
                      <a:pt x="0" y="677"/>
                      <a:pt x="271" y="677"/>
                    </a:cubicBezTo>
                    <a:cubicBezTo>
                      <a:pt x="281" y="677"/>
                      <a:pt x="290" y="677"/>
                      <a:pt x="300" y="676"/>
                    </a:cubicBezTo>
                    <a:cubicBezTo>
                      <a:pt x="697" y="644"/>
                      <a:pt x="1078" y="565"/>
                      <a:pt x="1458" y="454"/>
                    </a:cubicBezTo>
                    <a:cubicBezTo>
                      <a:pt x="1721" y="381"/>
                      <a:pt x="1635" y="0"/>
                      <a:pt x="13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4" name="Google Shape;244;p37"/>
            <p:cNvGrpSpPr/>
            <p:nvPr/>
          </p:nvGrpSpPr>
          <p:grpSpPr>
            <a:xfrm rot="-7199785">
              <a:off x="6894016" y="-78805"/>
              <a:ext cx="1600748" cy="1549130"/>
              <a:chOff x="8167000" y="3353675"/>
              <a:chExt cx="1059001" cy="1024877"/>
            </a:xfrm>
          </p:grpSpPr>
          <p:sp>
            <p:nvSpPr>
              <p:cNvPr id="245" name="Google Shape;245;p37"/>
              <p:cNvSpPr/>
              <p:nvPr/>
            </p:nvSpPr>
            <p:spPr>
              <a:xfrm>
                <a:off x="8167000" y="3353675"/>
                <a:ext cx="1059001" cy="1024877"/>
              </a:xfrm>
              <a:custGeom>
                <a:rect b="b" l="l" r="r" t="t"/>
                <a:pathLst>
                  <a:path extrusionOk="0" h="20423" w="21103">
                    <a:moveTo>
                      <a:pt x="16119" y="1"/>
                    </a:moveTo>
                    <a:cubicBezTo>
                      <a:pt x="15730" y="1"/>
                      <a:pt x="15361" y="189"/>
                      <a:pt x="15063" y="553"/>
                    </a:cubicBezTo>
                    <a:cubicBezTo>
                      <a:pt x="14682" y="1012"/>
                      <a:pt x="14475" y="1551"/>
                      <a:pt x="14460" y="2154"/>
                    </a:cubicBezTo>
                    <a:cubicBezTo>
                      <a:pt x="14444" y="2899"/>
                      <a:pt x="14365" y="3644"/>
                      <a:pt x="14285" y="4405"/>
                    </a:cubicBezTo>
                    <a:cubicBezTo>
                      <a:pt x="14222" y="4976"/>
                      <a:pt x="14302" y="5531"/>
                      <a:pt x="14555" y="6054"/>
                    </a:cubicBezTo>
                    <a:cubicBezTo>
                      <a:pt x="14856" y="6625"/>
                      <a:pt x="15158" y="7180"/>
                      <a:pt x="15554" y="7688"/>
                    </a:cubicBezTo>
                    <a:cubicBezTo>
                      <a:pt x="15934" y="8147"/>
                      <a:pt x="16236" y="8639"/>
                      <a:pt x="16505" y="9146"/>
                    </a:cubicBezTo>
                    <a:cubicBezTo>
                      <a:pt x="16854" y="9780"/>
                      <a:pt x="17092" y="10446"/>
                      <a:pt x="17012" y="11191"/>
                    </a:cubicBezTo>
                    <a:cubicBezTo>
                      <a:pt x="17012" y="11318"/>
                      <a:pt x="17012" y="11445"/>
                      <a:pt x="17029" y="11571"/>
                    </a:cubicBezTo>
                    <a:cubicBezTo>
                      <a:pt x="17060" y="12428"/>
                      <a:pt x="17346" y="13157"/>
                      <a:pt x="18043" y="13696"/>
                    </a:cubicBezTo>
                    <a:cubicBezTo>
                      <a:pt x="18154" y="13791"/>
                      <a:pt x="18249" y="13903"/>
                      <a:pt x="18361" y="13998"/>
                    </a:cubicBezTo>
                    <a:cubicBezTo>
                      <a:pt x="19390" y="14886"/>
                      <a:pt x="19629" y="16027"/>
                      <a:pt x="19486" y="17311"/>
                    </a:cubicBezTo>
                    <a:cubicBezTo>
                      <a:pt x="19359" y="17296"/>
                      <a:pt x="19312" y="17200"/>
                      <a:pt x="19248" y="17121"/>
                    </a:cubicBezTo>
                    <a:cubicBezTo>
                      <a:pt x="18851" y="16645"/>
                      <a:pt x="18598" y="16091"/>
                      <a:pt x="18376" y="15520"/>
                    </a:cubicBezTo>
                    <a:cubicBezTo>
                      <a:pt x="17995" y="14616"/>
                      <a:pt x="17393" y="13871"/>
                      <a:pt x="16537" y="13379"/>
                    </a:cubicBezTo>
                    <a:cubicBezTo>
                      <a:pt x="16204" y="13189"/>
                      <a:pt x="15871" y="12998"/>
                      <a:pt x="15538" y="12825"/>
                    </a:cubicBezTo>
                    <a:cubicBezTo>
                      <a:pt x="14919" y="12476"/>
                      <a:pt x="14475" y="11968"/>
                      <a:pt x="14302" y="11271"/>
                    </a:cubicBezTo>
                    <a:cubicBezTo>
                      <a:pt x="14222" y="10985"/>
                      <a:pt x="14127" y="10715"/>
                      <a:pt x="14048" y="10430"/>
                    </a:cubicBezTo>
                    <a:cubicBezTo>
                      <a:pt x="13636" y="9210"/>
                      <a:pt x="12811" y="8385"/>
                      <a:pt x="11606" y="7925"/>
                    </a:cubicBezTo>
                    <a:cubicBezTo>
                      <a:pt x="10972" y="7688"/>
                      <a:pt x="10322" y="7449"/>
                      <a:pt x="9687" y="7212"/>
                    </a:cubicBezTo>
                    <a:cubicBezTo>
                      <a:pt x="8879" y="6895"/>
                      <a:pt x="8197" y="6419"/>
                      <a:pt x="7674" y="5737"/>
                    </a:cubicBezTo>
                    <a:cubicBezTo>
                      <a:pt x="7436" y="5436"/>
                      <a:pt x="7214" y="5134"/>
                      <a:pt x="6960" y="4849"/>
                    </a:cubicBezTo>
                    <a:cubicBezTo>
                      <a:pt x="6263" y="4088"/>
                      <a:pt x="5455" y="3470"/>
                      <a:pt x="4424" y="3217"/>
                    </a:cubicBezTo>
                    <a:cubicBezTo>
                      <a:pt x="4301" y="3189"/>
                      <a:pt x="4184" y="3176"/>
                      <a:pt x="4072" y="3176"/>
                    </a:cubicBezTo>
                    <a:cubicBezTo>
                      <a:pt x="3286" y="3176"/>
                      <a:pt x="2791" y="3828"/>
                      <a:pt x="3013" y="4675"/>
                    </a:cubicBezTo>
                    <a:cubicBezTo>
                      <a:pt x="3108" y="5024"/>
                      <a:pt x="3282" y="5325"/>
                      <a:pt x="3457" y="5626"/>
                    </a:cubicBezTo>
                    <a:cubicBezTo>
                      <a:pt x="3821" y="6244"/>
                      <a:pt x="4106" y="6895"/>
                      <a:pt x="4313" y="7576"/>
                    </a:cubicBezTo>
                    <a:cubicBezTo>
                      <a:pt x="4408" y="7893"/>
                      <a:pt x="4519" y="8210"/>
                      <a:pt x="4645" y="8527"/>
                    </a:cubicBezTo>
                    <a:cubicBezTo>
                      <a:pt x="4789" y="8924"/>
                      <a:pt x="5011" y="9273"/>
                      <a:pt x="5280" y="9605"/>
                    </a:cubicBezTo>
                    <a:cubicBezTo>
                      <a:pt x="5823" y="10288"/>
                      <a:pt x="6503" y="10652"/>
                      <a:pt x="7378" y="10652"/>
                    </a:cubicBezTo>
                    <a:cubicBezTo>
                      <a:pt x="7397" y="10652"/>
                      <a:pt x="7416" y="10652"/>
                      <a:pt x="7436" y="10652"/>
                    </a:cubicBezTo>
                    <a:cubicBezTo>
                      <a:pt x="7611" y="10652"/>
                      <a:pt x="7785" y="10668"/>
                      <a:pt x="7943" y="10668"/>
                    </a:cubicBezTo>
                    <a:cubicBezTo>
                      <a:pt x="8546" y="10668"/>
                      <a:pt x="9085" y="10859"/>
                      <a:pt x="9577" y="11191"/>
                    </a:cubicBezTo>
                    <a:cubicBezTo>
                      <a:pt x="10100" y="11556"/>
                      <a:pt x="10480" y="12015"/>
                      <a:pt x="10797" y="12554"/>
                    </a:cubicBezTo>
                    <a:cubicBezTo>
                      <a:pt x="11036" y="12967"/>
                      <a:pt x="11241" y="13395"/>
                      <a:pt x="11526" y="13791"/>
                    </a:cubicBezTo>
                    <a:cubicBezTo>
                      <a:pt x="12097" y="14584"/>
                      <a:pt x="12827" y="15108"/>
                      <a:pt x="13794" y="15281"/>
                    </a:cubicBezTo>
                    <a:cubicBezTo>
                      <a:pt x="14270" y="15361"/>
                      <a:pt x="14729" y="15488"/>
                      <a:pt x="15190" y="15630"/>
                    </a:cubicBezTo>
                    <a:cubicBezTo>
                      <a:pt x="15887" y="15852"/>
                      <a:pt x="16490" y="16217"/>
                      <a:pt x="17029" y="16693"/>
                    </a:cubicBezTo>
                    <a:cubicBezTo>
                      <a:pt x="17504" y="17137"/>
                      <a:pt x="17900" y="17628"/>
                      <a:pt x="18265" y="18152"/>
                    </a:cubicBezTo>
                    <a:cubicBezTo>
                      <a:pt x="18329" y="18247"/>
                      <a:pt x="18407" y="18326"/>
                      <a:pt x="18392" y="18469"/>
                    </a:cubicBezTo>
                    <a:cubicBezTo>
                      <a:pt x="18265" y="18421"/>
                      <a:pt x="18170" y="18389"/>
                      <a:pt x="18090" y="18342"/>
                    </a:cubicBezTo>
                    <a:cubicBezTo>
                      <a:pt x="17615" y="18025"/>
                      <a:pt x="17076" y="17913"/>
                      <a:pt x="16521" y="17835"/>
                    </a:cubicBezTo>
                    <a:cubicBezTo>
                      <a:pt x="16251" y="17803"/>
                      <a:pt x="15982" y="17771"/>
                      <a:pt x="15697" y="17740"/>
                    </a:cubicBezTo>
                    <a:cubicBezTo>
                      <a:pt x="15221" y="17676"/>
                      <a:pt x="14777" y="17501"/>
                      <a:pt x="14412" y="17152"/>
                    </a:cubicBezTo>
                    <a:cubicBezTo>
                      <a:pt x="14158" y="16930"/>
                      <a:pt x="13921" y="16708"/>
                      <a:pt x="13683" y="16471"/>
                    </a:cubicBezTo>
                    <a:cubicBezTo>
                      <a:pt x="12852" y="15630"/>
                      <a:pt x="11879" y="15221"/>
                      <a:pt x="10938" y="15221"/>
                    </a:cubicBezTo>
                    <a:cubicBezTo>
                      <a:pt x="10370" y="15221"/>
                      <a:pt x="9814" y="15370"/>
                      <a:pt x="9307" y="15662"/>
                    </a:cubicBezTo>
                    <a:cubicBezTo>
                      <a:pt x="9103" y="15783"/>
                      <a:pt x="8896" y="15839"/>
                      <a:pt x="8685" y="15839"/>
                    </a:cubicBezTo>
                    <a:cubicBezTo>
                      <a:pt x="8453" y="15839"/>
                      <a:pt x="8216" y="15771"/>
                      <a:pt x="7975" y="15647"/>
                    </a:cubicBezTo>
                    <a:cubicBezTo>
                      <a:pt x="7626" y="15456"/>
                      <a:pt x="7294" y="15203"/>
                      <a:pt x="6977" y="14949"/>
                    </a:cubicBezTo>
                    <a:cubicBezTo>
                      <a:pt x="6707" y="14759"/>
                      <a:pt x="6453" y="14537"/>
                      <a:pt x="6168" y="14347"/>
                    </a:cubicBezTo>
                    <a:cubicBezTo>
                      <a:pt x="5360" y="13808"/>
                      <a:pt x="4487" y="13395"/>
                      <a:pt x="3489" y="13284"/>
                    </a:cubicBezTo>
                    <a:cubicBezTo>
                      <a:pt x="3320" y="13269"/>
                      <a:pt x="3151" y="13260"/>
                      <a:pt x="2982" y="13260"/>
                    </a:cubicBezTo>
                    <a:cubicBezTo>
                      <a:pt x="2613" y="13260"/>
                      <a:pt x="2246" y="13302"/>
                      <a:pt x="1887" y="13411"/>
                    </a:cubicBezTo>
                    <a:cubicBezTo>
                      <a:pt x="603" y="13839"/>
                      <a:pt x="1" y="14981"/>
                      <a:pt x="809" y="16296"/>
                    </a:cubicBezTo>
                    <a:cubicBezTo>
                      <a:pt x="1079" y="16708"/>
                      <a:pt x="1428" y="17025"/>
                      <a:pt x="1855" y="17279"/>
                    </a:cubicBezTo>
                    <a:cubicBezTo>
                      <a:pt x="2449" y="17611"/>
                      <a:pt x="3068" y="17753"/>
                      <a:pt x="3711" y="17753"/>
                    </a:cubicBezTo>
                    <a:cubicBezTo>
                      <a:pt x="3961" y="17753"/>
                      <a:pt x="4214" y="17731"/>
                      <a:pt x="4472" y="17691"/>
                    </a:cubicBezTo>
                    <a:cubicBezTo>
                      <a:pt x="4757" y="17644"/>
                      <a:pt x="5026" y="17581"/>
                      <a:pt x="5311" y="17518"/>
                    </a:cubicBezTo>
                    <a:cubicBezTo>
                      <a:pt x="5398" y="17502"/>
                      <a:pt x="5483" y="17494"/>
                      <a:pt x="5564" y="17494"/>
                    </a:cubicBezTo>
                    <a:cubicBezTo>
                      <a:pt x="5897" y="17494"/>
                      <a:pt x="6183" y="17624"/>
                      <a:pt x="6438" y="17866"/>
                    </a:cubicBezTo>
                    <a:cubicBezTo>
                      <a:pt x="6913" y="18279"/>
                      <a:pt x="7309" y="18769"/>
                      <a:pt x="7738" y="19213"/>
                    </a:cubicBezTo>
                    <a:cubicBezTo>
                      <a:pt x="8195" y="19684"/>
                      <a:pt x="8711" y="19941"/>
                      <a:pt x="9308" y="19941"/>
                    </a:cubicBezTo>
                    <a:cubicBezTo>
                      <a:pt x="9476" y="19941"/>
                      <a:pt x="9650" y="19921"/>
                      <a:pt x="9831" y="19879"/>
                    </a:cubicBezTo>
                    <a:cubicBezTo>
                      <a:pt x="10163" y="19801"/>
                      <a:pt x="10448" y="19642"/>
                      <a:pt x="10734" y="19452"/>
                    </a:cubicBezTo>
                    <a:cubicBezTo>
                      <a:pt x="10940" y="19309"/>
                      <a:pt x="11146" y="19150"/>
                      <a:pt x="11368" y="19008"/>
                    </a:cubicBezTo>
                    <a:cubicBezTo>
                      <a:pt x="11663" y="18835"/>
                      <a:pt x="11906" y="18748"/>
                      <a:pt x="12138" y="18748"/>
                    </a:cubicBezTo>
                    <a:cubicBezTo>
                      <a:pt x="12417" y="18748"/>
                      <a:pt x="12681" y="18875"/>
                      <a:pt x="13002" y="19135"/>
                    </a:cubicBezTo>
                    <a:cubicBezTo>
                      <a:pt x="13334" y="19404"/>
                      <a:pt x="13668" y="19689"/>
                      <a:pt x="13985" y="19991"/>
                    </a:cubicBezTo>
                    <a:cubicBezTo>
                      <a:pt x="14318" y="20284"/>
                      <a:pt x="14678" y="20422"/>
                      <a:pt x="15059" y="20422"/>
                    </a:cubicBezTo>
                    <a:cubicBezTo>
                      <a:pt x="15276" y="20422"/>
                      <a:pt x="15499" y="20378"/>
                      <a:pt x="15729" y="20292"/>
                    </a:cubicBezTo>
                    <a:cubicBezTo>
                      <a:pt x="16061" y="20165"/>
                      <a:pt x="16378" y="20038"/>
                      <a:pt x="16695" y="19896"/>
                    </a:cubicBezTo>
                    <a:cubicBezTo>
                      <a:pt x="17123" y="19703"/>
                      <a:pt x="17558" y="19597"/>
                      <a:pt x="18000" y="19597"/>
                    </a:cubicBezTo>
                    <a:cubicBezTo>
                      <a:pt x="18214" y="19597"/>
                      <a:pt x="18429" y="19622"/>
                      <a:pt x="18646" y="19674"/>
                    </a:cubicBezTo>
                    <a:cubicBezTo>
                      <a:pt x="18705" y="19686"/>
                      <a:pt x="18760" y="19691"/>
                      <a:pt x="18812" y="19691"/>
                    </a:cubicBezTo>
                    <a:cubicBezTo>
                      <a:pt x="19039" y="19691"/>
                      <a:pt x="19204" y="19581"/>
                      <a:pt x="19359" y="19388"/>
                    </a:cubicBezTo>
                    <a:cubicBezTo>
                      <a:pt x="19803" y="18849"/>
                      <a:pt x="20263" y="18294"/>
                      <a:pt x="20373" y="17565"/>
                    </a:cubicBezTo>
                    <a:cubicBezTo>
                      <a:pt x="20422" y="17264"/>
                      <a:pt x="20564" y="16979"/>
                      <a:pt x="20659" y="16693"/>
                    </a:cubicBezTo>
                    <a:cubicBezTo>
                      <a:pt x="20770" y="16376"/>
                      <a:pt x="20866" y="16042"/>
                      <a:pt x="20929" y="15694"/>
                    </a:cubicBezTo>
                    <a:cubicBezTo>
                      <a:pt x="21103" y="14759"/>
                      <a:pt x="20913" y="13886"/>
                      <a:pt x="20278" y="13173"/>
                    </a:cubicBezTo>
                    <a:cubicBezTo>
                      <a:pt x="19692" y="12476"/>
                      <a:pt x="19566" y="11730"/>
                      <a:pt x="19756" y="10890"/>
                    </a:cubicBezTo>
                    <a:cubicBezTo>
                      <a:pt x="19851" y="10478"/>
                      <a:pt x="19961" y="10081"/>
                      <a:pt x="20073" y="9669"/>
                    </a:cubicBezTo>
                    <a:cubicBezTo>
                      <a:pt x="20405" y="8496"/>
                      <a:pt x="20231" y="7386"/>
                      <a:pt x="19470" y="6434"/>
                    </a:cubicBezTo>
                    <a:cubicBezTo>
                      <a:pt x="18820" y="5642"/>
                      <a:pt x="18519" y="4754"/>
                      <a:pt x="18456" y="3756"/>
                    </a:cubicBezTo>
                    <a:cubicBezTo>
                      <a:pt x="18439" y="3200"/>
                      <a:pt x="18361" y="2646"/>
                      <a:pt x="18202" y="2122"/>
                    </a:cubicBezTo>
                    <a:cubicBezTo>
                      <a:pt x="17980" y="1377"/>
                      <a:pt x="17600" y="727"/>
                      <a:pt x="16949" y="283"/>
                    </a:cubicBezTo>
                    <a:cubicBezTo>
                      <a:pt x="16674" y="93"/>
                      <a:pt x="16392" y="1"/>
                      <a:pt x="161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37"/>
              <p:cNvSpPr/>
              <p:nvPr/>
            </p:nvSpPr>
            <p:spPr>
              <a:xfrm>
                <a:off x="8396941" y="3627527"/>
                <a:ext cx="646100" cy="529977"/>
              </a:xfrm>
              <a:custGeom>
                <a:rect b="b" l="l" r="r" t="t"/>
                <a:pathLst>
                  <a:path extrusionOk="0" h="10561" w="12875">
                    <a:moveTo>
                      <a:pt x="139" y="1"/>
                    </a:moveTo>
                    <a:cubicBezTo>
                      <a:pt x="124" y="1"/>
                      <a:pt x="109" y="4"/>
                      <a:pt x="95" y="11"/>
                    </a:cubicBezTo>
                    <a:cubicBezTo>
                      <a:pt x="0" y="58"/>
                      <a:pt x="17" y="153"/>
                      <a:pt x="63" y="233"/>
                    </a:cubicBezTo>
                    <a:cubicBezTo>
                      <a:pt x="365" y="787"/>
                      <a:pt x="634" y="1374"/>
                      <a:pt x="1031" y="1897"/>
                    </a:cubicBezTo>
                    <a:cubicBezTo>
                      <a:pt x="1697" y="2817"/>
                      <a:pt x="2569" y="3467"/>
                      <a:pt x="3678" y="3753"/>
                    </a:cubicBezTo>
                    <a:cubicBezTo>
                      <a:pt x="4012" y="3848"/>
                      <a:pt x="4361" y="3926"/>
                      <a:pt x="4693" y="4006"/>
                    </a:cubicBezTo>
                    <a:cubicBezTo>
                      <a:pt x="5249" y="4133"/>
                      <a:pt x="5803" y="4275"/>
                      <a:pt x="6295" y="4641"/>
                    </a:cubicBezTo>
                    <a:cubicBezTo>
                      <a:pt x="6739" y="4909"/>
                      <a:pt x="7040" y="5370"/>
                      <a:pt x="7310" y="5829"/>
                    </a:cubicBezTo>
                    <a:cubicBezTo>
                      <a:pt x="7532" y="6178"/>
                      <a:pt x="7737" y="6558"/>
                      <a:pt x="7944" y="6924"/>
                    </a:cubicBezTo>
                    <a:cubicBezTo>
                      <a:pt x="8340" y="7605"/>
                      <a:pt x="8910" y="8112"/>
                      <a:pt x="9640" y="8429"/>
                    </a:cubicBezTo>
                    <a:cubicBezTo>
                      <a:pt x="9878" y="8524"/>
                      <a:pt x="10115" y="8651"/>
                      <a:pt x="10354" y="8746"/>
                    </a:cubicBezTo>
                    <a:cubicBezTo>
                      <a:pt x="11273" y="9080"/>
                      <a:pt x="12018" y="9602"/>
                      <a:pt x="12510" y="10475"/>
                    </a:cubicBezTo>
                    <a:cubicBezTo>
                      <a:pt x="12548" y="10532"/>
                      <a:pt x="12597" y="10560"/>
                      <a:pt x="12654" y="10560"/>
                    </a:cubicBezTo>
                    <a:cubicBezTo>
                      <a:pt x="12693" y="10560"/>
                      <a:pt x="12735" y="10548"/>
                      <a:pt x="12779" y="10522"/>
                    </a:cubicBezTo>
                    <a:cubicBezTo>
                      <a:pt x="12874" y="10475"/>
                      <a:pt x="12874" y="10380"/>
                      <a:pt x="12842" y="10300"/>
                    </a:cubicBezTo>
                    <a:cubicBezTo>
                      <a:pt x="12811" y="10237"/>
                      <a:pt x="12764" y="10173"/>
                      <a:pt x="12716" y="10110"/>
                    </a:cubicBezTo>
                    <a:cubicBezTo>
                      <a:pt x="12145" y="9429"/>
                      <a:pt x="11511" y="8810"/>
                      <a:pt x="10639" y="8524"/>
                    </a:cubicBezTo>
                    <a:cubicBezTo>
                      <a:pt x="10369" y="8429"/>
                      <a:pt x="10132" y="8302"/>
                      <a:pt x="9878" y="8192"/>
                    </a:cubicBezTo>
                    <a:cubicBezTo>
                      <a:pt x="9149" y="7890"/>
                      <a:pt x="8593" y="7414"/>
                      <a:pt x="8198" y="6733"/>
                    </a:cubicBezTo>
                    <a:cubicBezTo>
                      <a:pt x="8071" y="6527"/>
                      <a:pt x="7944" y="6305"/>
                      <a:pt x="7832" y="6099"/>
                    </a:cubicBezTo>
                    <a:cubicBezTo>
                      <a:pt x="7642" y="5766"/>
                      <a:pt x="7452" y="5433"/>
                      <a:pt x="7230" y="5131"/>
                    </a:cubicBezTo>
                    <a:cubicBezTo>
                      <a:pt x="6834" y="4577"/>
                      <a:pt x="6310" y="4180"/>
                      <a:pt x="5661" y="3943"/>
                    </a:cubicBezTo>
                    <a:cubicBezTo>
                      <a:pt x="5264" y="3816"/>
                      <a:pt x="4868" y="3721"/>
                      <a:pt x="4471" y="3641"/>
                    </a:cubicBezTo>
                    <a:cubicBezTo>
                      <a:pt x="3473" y="3419"/>
                      <a:pt x="2522" y="3102"/>
                      <a:pt x="1792" y="2309"/>
                    </a:cubicBezTo>
                    <a:cubicBezTo>
                      <a:pt x="1300" y="1802"/>
                      <a:pt x="904" y="1231"/>
                      <a:pt x="587" y="613"/>
                    </a:cubicBezTo>
                    <a:cubicBezTo>
                      <a:pt x="492" y="423"/>
                      <a:pt x="381" y="265"/>
                      <a:pt x="285" y="90"/>
                    </a:cubicBezTo>
                    <a:cubicBezTo>
                      <a:pt x="249" y="40"/>
                      <a:pt x="192" y="1"/>
                      <a:pt x="139" y="1"/>
                    </a:cubicBezTo>
                    <a:close/>
                  </a:path>
                </a:pathLst>
              </a:custGeom>
              <a:solidFill>
                <a:srgbClr val="FFB5C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37"/>
              <p:cNvSpPr/>
              <p:nvPr/>
            </p:nvSpPr>
            <p:spPr>
              <a:xfrm>
                <a:off x="8323723" y="4117972"/>
                <a:ext cx="685894" cy="200128"/>
              </a:xfrm>
              <a:custGeom>
                <a:rect b="b" l="l" r="r" t="t"/>
                <a:pathLst>
                  <a:path extrusionOk="0" h="3988" w="13668">
                    <a:moveTo>
                      <a:pt x="126" y="0"/>
                    </a:moveTo>
                    <a:cubicBezTo>
                      <a:pt x="72" y="0"/>
                      <a:pt x="17" y="36"/>
                      <a:pt x="17" y="115"/>
                    </a:cubicBezTo>
                    <a:cubicBezTo>
                      <a:pt x="0" y="178"/>
                      <a:pt x="32" y="226"/>
                      <a:pt x="96" y="258"/>
                    </a:cubicBezTo>
                    <a:cubicBezTo>
                      <a:pt x="175" y="290"/>
                      <a:pt x="254" y="305"/>
                      <a:pt x="334" y="337"/>
                    </a:cubicBezTo>
                    <a:cubicBezTo>
                      <a:pt x="841" y="495"/>
                      <a:pt x="1349" y="607"/>
                      <a:pt x="1871" y="670"/>
                    </a:cubicBezTo>
                    <a:cubicBezTo>
                      <a:pt x="2744" y="797"/>
                      <a:pt x="3537" y="1114"/>
                      <a:pt x="4234" y="1700"/>
                    </a:cubicBezTo>
                    <a:cubicBezTo>
                      <a:pt x="4615" y="2034"/>
                      <a:pt x="5042" y="2303"/>
                      <a:pt x="5471" y="2588"/>
                    </a:cubicBezTo>
                    <a:cubicBezTo>
                      <a:pt x="5810" y="2827"/>
                      <a:pt x="6161" y="2954"/>
                      <a:pt x="6519" y="2954"/>
                    </a:cubicBezTo>
                    <a:cubicBezTo>
                      <a:pt x="6779" y="2954"/>
                      <a:pt x="7043" y="2887"/>
                      <a:pt x="7310" y="2747"/>
                    </a:cubicBezTo>
                    <a:cubicBezTo>
                      <a:pt x="7564" y="2620"/>
                      <a:pt x="7833" y="2478"/>
                      <a:pt x="8071" y="2335"/>
                    </a:cubicBezTo>
                    <a:cubicBezTo>
                      <a:pt x="8322" y="2191"/>
                      <a:pt x="8578" y="2124"/>
                      <a:pt x="8838" y="2124"/>
                    </a:cubicBezTo>
                    <a:cubicBezTo>
                      <a:pt x="9039" y="2124"/>
                      <a:pt x="9243" y="2164"/>
                      <a:pt x="9450" y="2239"/>
                    </a:cubicBezTo>
                    <a:lnTo>
                      <a:pt x="9974" y="2478"/>
                    </a:lnTo>
                    <a:cubicBezTo>
                      <a:pt x="10528" y="2747"/>
                      <a:pt x="10988" y="3144"/>
                      <a:pt x="11511" y="3476"/>
                    </a:cubicBezTo>
                    <a:cubicBezTo>
                      <a:pt x="12114" y="3873"/>
                      <a:pt x="12811" y="3857"/>
                      <a:pt x="13477" y="3983"/>
                    </a:cubicBezTo>
                    <a:cubicBezTo>
                      <a:pt x="13488" y="3986"/>
                      <a:pt x="13499" y="3988"/>
                      <a:pt x="13510" y="3988"/>
                    </a:cubicBezTo>
                    <a:cubicBezTo>
                      <a:pt x="13565" y="3988"/>
                      <a:pt x="13623" y="3952"/>
                      <a:pt x="13636" y="3873"/>
                    </a:cubicBezTo>
                    <a:cubicBezTo>
                      <a:pt x="13667" y="3778"/>
                      <a:pt x="13604" y="3715"/>
                      <a:pt x="13509" y="3698"/>
                    </a:cubicBezTo>
                    <a:cubicBezTo>
                      <a:pt x="13318" y="3651"/>
                      <a:pt x="13113" y="3603"/>
                      <a:pt x="12906" y="3588"/>
                    </a:cubicBezTo>
                    <a:cubicBezTo>
                      <a:pt x="12289" y="3524"/>
                      <a:pt x="11733" y="3302"/>
                      <a:pt x="11226" y="2937"/>
                    </a:cubicBezTo>
                    <a:cubicBezTo>
                      <a:pt x="10766" y="2588"/>
                      <a:pt x="10291" y="2256"/>
                      <a:pt x="9752" y="2017"/>
                    </a:cubicBezTo>
                    <a:cubicBezTo>
                      <a:pt x="9443" y="1885"/>
                      <a:pt x="9141" y="1814"/>
                      <a:pt x="8843" y="1814"/>
                    </a:cubicBezTo>
                    <a:cubicBezTo>
                      <a:pt x="8500" y="1814"/>
                      <a:pt x="8164" y="1909"/>
                      <a:pt x="7833" y="2113"/>
                    </a:cubicBezTo>
                    <a:cubicBezTo>
                      <a:pt x="7579" y="2271"/>
                      <a:pt x="7310" y="2414"/>
                      <a:pt x="7025" y="2525"/>
                    </a:cubicBezTo>
                    <a:cubicBezTo>
                      <a:pt x="6847" y="2601"/>
                      <a:pt x="6671" y="2639"/>
                      <a:pt x="6500" y="2639"/>
                    </a:cubicBezTo>
                    <a:cubicBezTo>
                      <a:pt x="6243" y="2639"/>
                      <a:pt x="5994" y="2554"/>
                      <a:pt x="5756" y="2383"/>
                    </a:cubicBezTo>
                    <a:cubicBezTo>
                      <a:pt x="5408" y="2161"/>
                      <a:pt x="5090" y="1922"/>
                      <a:pt x="4757" y="1685"/>
                    </a:cubicBezTo>
                    <a:cubicBezTo>
                      <a:pt x="4662" y="1622"/>
                      <a:pt x="4551" y="1558"/>
                      <a:pt x="4471" y="1478"/>
                    </a:cubicBezTo>
                    <a:cubicBezTo>
                      <a:pt x="3647" y="766"/>
                      <a:pt x="2664" y="432"/>
                      <a:pt x="1602" y="322"/>
                    </a:cubicBezTo>
                    <a:cubicBezTo>
                      <a:pt x="1222" y="290"/>
                      <a:pt x="857" y="195"/>
                      <a:pt x="508" y="83"/>
                    </a:cubicBezTo>
                    <a:cubicBezTo>
                      <a:pt x="397" y="51"/>
                      <a:pt x="271" y="20"/>
                      <a:pt x="159" y="4"/>
                    </a:cubicBezTo>
                    <a:cubicBezTo>
                      <a:pt x="148" y="2"/>
                      <a:pt x="137" y="0"/>
                      <a:pt x="126" y="0"/>
                    </a:cubicBezTo>
                    <a:close/>
                  </a:path>
                </a:pathLst>
              </a:custGeom>
              <a:solidFill>
                <a:srgbClr val="FFB5C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37"/>
              <p:cNvSpPr/>
              <p:nvPr/>
            </p:nvSpPr>
            <p:spPr>
              <a:xfrm>
                <a:off x="8972196" y="3423932"/>
                <a:ext cx="164749" cy="619453"/>
              </a:xfrm>
              <a:custGeom>
                <a:rect b="b" l="l" r="r" t="t"/>
                <a:pathLst>
                  <a:path extrusionOk="0" h="12344" w="3283">
                    <a:moveTo>
                      <a:pt x="167" y="1"/>
                    </a:moveTo>
                    <a:cubicBezTo>
                      <a:pt x="150" y="1"/>
                      <a:pt x="131" y="3"/>
                      <a:pt x="111" y="9"/>
                    </a:cubicBezTo>
                    <a:cubicBezTo>
                      <a:pt x="1" y="41"/>
                      <a:pt x="16" y="136"/>
                      <a:pt x="48" y="215"/>
                    </a:cubicBezTo>
                    <a:cubicBezTo>
                      <a:pt x="254" y="944"/>
                      <a:pt x="223" y="1673"/>
                      <a:pt x="175" y="2419"/>
                    </a:cubicBezTo>
                    <a:cubicBezTo>
                      <a:pt x="159" y="2783"/>
                      <a:pt x="191" y="3132"/>
                      <a:pt x="286" y="3481"/>
                    </a:cubicBezTo>
                    <a:cubicBezTo>
                      <a:pt x="460" y="4083"/>
                      <a:pt x="730" y="4654"/>
                      <a:pt x="1094" y="5161"/>
                    </a:cubicBezTo>
                    <a:cubicBezTo>
                      <a:pt x="1333" y="5478"/>
                      <a:pt x="1555" y="5795"/>
                      <a:pt x="1776" y="6129"/>
                    </a:cubicBezTo>
                    <a:cubicBezTo>
                      <a:pt x="2299" y="6874"/>
                      <a:pt x="2553" y="7715"/>
                      <a:pt x="2506" y="8634"/>
                    </a:cubicBezTo>
                    <a:cubicBezTo>
                      <a:pt x="2489" y="9015"/>
                      <a:pt x="2442" y="9410"/>
                      <a:pt x="2426" y="9791"/>
                    </a:cubicBezTo>
                    <a:cubicBezTo>
                      <a:pt x="2379" y="10552"/>
                      <a:pt x="2442" y="11298"/>
                      <a:pt x="2823" y="11995"/>
                    </a:cubicBezTo>
                    <a:cubicBezTo>
                      <a:pt x="2886" y="12106"/>
                      <a:pt x="2965" y="12217"/>
                      <a:pt x="3045" y="12312"/>
                    </a:cubicBezTo>
                    <a:cubicBezTo>
                      <a:pt x="3064" y="12332"/>
                      <a:pt x="3092" y="12343"/>
                      <a:pt x="3121" y="12343"/>
                    </a:cubicBezTo>
                    <a:cubicBezTo>
                      <a:pt x="3162" y="12343"/>
                      <a:pt x="3207" y="12320"/>
                      <a:pt x="3235" y="12264"/>
                    </a:cubicBezTo>
                    <a:cubicBezTo>
                      <a:pt x="3282" y="12186"/>
                      <a:pt x="3219" y="12122"/>
                      <a:pt x="3172" y="12042"/>
                    </a:cubicBezTo>
                    <a:cubicBezTo>
                      <a:pt x="2759" y="11376"/>
                      <a:pt x="2680" y="10632"/>
                      <a:pt x="2728" y="9871"/>
                    </a:cubicBezTo>
                    <a:cubicBezTo>
                      <a:pt x="2743" y="9537"/>
                      <a:pt x="2791" y="9205"/>
                      <a:pt x="2823" y="8871"/>
                    </a:cubicBezTo>
                    <a:cubicBezTo>
                      <a:pt x="2902" y="7715"/>
                      <a:pt x="2601" y="6668"/>
                      <a:pt x="1887" y="5732"/>
                    </a:cubicBezTo>
                    <a:cubicBezTo>
                      <a:pt x="1681" y="5447"/>
                      <a:pt x="1459" y="5146"/>
                      <a:pt x="1253" y="4844"/>
                    </a:cubicBezTo>
                    <a:cubicBezTo>
                      <a:pt x="730" y="4020"/>
                      <a:pt x="381" y="3148"/>
                      <a:pt x="508" y="2134"/>
                    </a:cubicBezTo>
                    <a:cubicBezTo>
                      <a:pt x="572" y="1626"/>
                      <a:pt x="523" y="1087"/>
                      <a:pt x="460" y="580"/>
                    </a:cubicBezTo>
                    <a:cubicBezTo>
                      <a:pt x="445" y="421"/>
                      <a:pt x="413" y="263"/>
                      <a:pt x="333" y="119"/>
                    </a:cubicBezTo>
                    <a:cubicBezTo>
                      <a:pt x="295" y="55"/>
                      <a:pt x="245" y="1"/>
                      <a:pt x="167" y="1"/>
                    </a:cubicBezTo>
                    <a:close/>
                  </a:path>
                </a:pathLst>
              </a:custGeom>
              <a:solidFill>
                <a:srgbClr val="FFB5C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9" name="Google Shape;249;p37"/>
            <p:cNvSpPr/>
            <p:nvPr/>
          </p:nvSpPr>
          <p:spPr>
            <a:xfrm rot="900021">
              <a:off x="-464616" y="3656836"/>
              <a:ext cx="1380719" cy="1806358"/>
            </a:xfrm>
            <a:custGeom>
              <a:rect b="b" l="l" r="r" t="t"/>
              <a:pathLst>
                <a:path extrusionOk="0" h="37380" w="28572">
                  <a:moveTo>
                    <a:pt x="16724" y="3132"/>
                  </a:moveTo>
                  <a:cubicBezTo>
                    <a:pt x="16709" y="3134"/>
                    <a:pt x="16694" y="3137"/>
                    <a:pt x="16679" y="3139"/>
                  </a:cubicBezTo>
                  <a:lnTo>
                    <a:pt x="16679" y="3139"/>
                  </a:lnTo>
                  <a:cubicBezTo>
                    <a:pt x="16693" y="3137"/>
                    <a:pt x="16708" y="3135"/>
                    <a:pt x="16724" y="3132"/>
                  </a:cubicBezTo>
                  <a:close/>
                  <a:moveTo>
                    <a:pt x="17235" y="3355"/>
                  </a:moveTo>
                  <a:cubicBezTo>
                    <a:pt x="17233" y="3376"/>
                    <a:pt x="17231" y="3397"/>
                    <a:pt x="17228" y="3418"/>
                  </a:cubicBezTo>
                  <a:lnTo>
                    <a:pt x="17228" y="3418"/>
                  </a:lnTo>
                  <a:cubicBezTo>
                    <a:pt x="17227" y="3416"/>
                    <a:pt x="17227" y="3414"/>
                    <a:pt x="17227" y="3412"/>
                  </a:cubicBezTo>
                  <a:lnTo>
                    <a:pt x="17227" y="3412"/>
                  </a:lnTo>
                  <a:cubicBezTo>
                    <a:pt x="17229" y="3395"/>
                    <a:pt x="17232" y="3376"/>
                    <a:pt x="17235" y="3355"/>
                  </a:cubicBezTo>
                  <a:close/>
                  <a:moveTo>
                    <a:pt x="17226" y="3417"/>
                  </a:moveTo>
                  <a:cubicBezTo>
                    <a:pt x="17227" y="3418"/>
                    <a:pt x="17227" y="3420"/>
                    <a:pt x="17227" y="3421"/>
                  </a:cubicBezTo>
                  <a:lnTo>
                    <a:pt x="17227" y="3421"/>
                  </a:lnTo>
                  <a:cubicBezTo>
                    <a:pt x="17225" y="3436"/>
                    <a:pt x="17222" y="3451"/>
                    <a:pt x="17219" y="3465"/>
                  </a:cubicBezTo>
                  <a:lnTo>
                    <a:pt x="17219" y="3465"/>
                  </a:lnTo>
                  <a:cubicBezTo>
                    <a:pt x="17221" y="3450"/>
                    <a:pt x="17224" y="3434"/>
                    <a:pt x="17226" y="3417"/>
                  </a:cubicBezTo>
                  <a:close/>
                  <a:moveTo>
                    <a:pt x="17125" y="3814"/>
                  </a:moveTo>
                  <a:cubicBezTo>
                    <a:pt x="17116" y="3838"/>
                    <a:pt x="17106" y="3861"/>
                    <a:pt x="17097" y="3883"/>
                  </a:cubicBezTo>
                  <a:lnTo>
                    <a:pt x="17097" y="3883"/>
                  </a:lnTo>
                  <a:cubicBezTo>
                    <a:pt x="17105" y="3863"/>
                    <a:pt x="17114" y="3840"/>
                    <a:pt x="17125" y="3814"/>
                  </a:cubicBezTo>
                  <a:close/>
                  <a:moveTo>
                    <a:pt x="17070" y="3949"/>
                  </a:moveTo>
                  <a:cubicBezTo>
                    <a:pt x="17051" y="3996"/>
                    <a:pt x="17034" y="4038"/>
                    <a:pt x="17034" y="4038"/>
                  </a:cubicBezTo>
                  <a:cubicBezTo>
                    <a:pt x="17034" y="4038"/>
                    <a:pt x="17044" y="4014"/>
                    <a:pt x="17070" y="3949"/>
                  </a:cubicBezTo>
                  <a:close/>
                  <a:moveTo>
                    <a:pt x="23729" y="11082"/>
                  </a:moveTo>
                  <a:cubicBezTo>
                    <a:pt x="23729" y="11083"/>
                    <a:pt x="23729" y="11083"/>
                    <a:pt x="23729" y="11083"/>
                  </a:cubicBezTo>
                  <a:lnTo>
                    <a:pt x="23729" y="11083"/>
                  </a:lnTo>
                  <a:cubicBezTo>
                    <a:pt x="23705" y="11087"/>
                    <a:pt x="23683" y="11091"/>
                    <a:pt x="23664" y="11094"/>
                  </a:cubicBezTo>
                  <a:lnTo>
                    <a:pt x="23664" y="11094"/>
                  </a:lnTo>
                  <a:cubicBezTo>
                    <a:pt x="23685" y="11090"/>
                    <a:pt x="23707" y="11086"/>
                    <a:pt x="23729" y="11082"/>
                  </a:cubicBezTo>
                  <a:close/>
                  <a:moveTo>
                    <a:pt x="24048" y="11324"/>
                  </a:moveTo>
                  <a:cubicBezTo>
                    <a:pt x="24048" y="11331"/>
                    <a:pt x="24047" y="11339"/>
                    <a:pt x="24046" y="11347"/>
                  </a:cubicBezTo>
                  <a:lnTo>
                    <a:pt x="24046" y="11347"/>
                  </a:lnTo>
                  <a:cubicBezTo>
                    <a:pt x="24046" y="11347"/>
                    <a:pt x="24046" y="11348"/>
                    <a:pt x="24045" y="11348"/>
                  </a:cubicBezTo>
                  <a:lnTo>
                    <a:pt x="24045" y="11348"/>
                  </a:lnTo>
                  <a:cubicBezTo>
                    <a:pt x="24046" y="11340"/>
                    <a:pt x="24047" y="11332"/>
                    <a:pt x="24048" y="11324"/>
                  </a:cubicBezTo>
                  <a:close/>
                  <a:moveTo>
                    <a:pt x="24045" y="11360"/>
                  </a:moveTo>
                  <a:cubicBezTo>
                    <a:pt x="24044" y="11382"/>
                    <a:pt x="24041" y="11403"/>
                    <a:pt x="24037" y="11425"/>
                  </a:cubicBezTo>
                  <a:cubicBezTo>
                    <a:pt x="24040" y="11404"/>
                    <a:pt x="24042" y="11384"/>
                    <a:pt x="24043" y="11366"/>
                  </a:cubicBezTo>
                  <a:lnTo>
                    <a:pt x="24043" y="11366"/>
                  </a:lnTo>
                  <a:cubicBezTo>
                    <a:pt x="24044" y="11364"/>
                    <a:pt x="24045" y="11362"/>
                    <a:pt x="24045" y="11360"/>
                  </a:cubicBezTo>
                  <a:close/>
                  <a:moveTo>
                    <a:pt x="23541" y="12196"/>
                  </a:moveTo>
                  <a:cubicBezTo>
                    <a:pt x="23538" y="12203"/>
                    <a:pt x="23534" y="12210"/>
                    <a:pt x="23530" y="12217"/>
                  </a:cubicBezTo>
                  <a:cubicBezTo>
                    <a:pt x="23499" y="12257"/>
                    <a:pt x="23486" y="12272"/>
                    <a:pt x="23486" y="12272"/>
                  </a:cubicBezTo>
                  <a:cubicBezTo>
                    <a:pt x="23485" y="12272"/>
                    <a:pt x="23511" y="12237"/>
                    <a:pt x="23541" y="12196"/>
                  </a:cubicBezTo>
                  <a:close/>
                  <a:moveTo>
                    <a:pt x="8651" y="17227"/>
                  </a:moveTo>
                  <a:lnTo>
                    <a:pt x="8651" y="17227"/>
                  </a:lnTo>
                  <a:cubicBezTo>
                    <a:pt x="8653" y="17250"/>
                    <a:pt x="8655" y="17276"/>
                    <a:pt x="8658" y="17307"/>
                  </a:cubicBezTo>
                  <a:cubicBezTo>
                    <a:pt x="8654" y="17280"/>
                    <a:pt x="8652" y="17253"/>
                    <a:pt x="8651" y="17227"/>
                  </a:cubicBezTo>
                  <a:close/>
                  <a:moveTo>
                    <a:pt x="24481" y="26455"/>
                  </a:moveTo>
                  <a:cubicBezTo>
                    <a:pt x="24473" y="26475"/>
                    <a:pt x="24464" y="26497"/>
                    <a:pt x="24454" y="26519"/>
                  </a:cubicBezTo>
                  <a:lnTo>
                    <a:pt x="24454" y="26519"/>
                  </a:lnTo>
                  <a:cubicBezTo>
                    <a:pt x="24462" y="26499"/>
                    <a:pt x="24471" y="26478"/>
                    <a:pt x="24481" y="26455"/>
                  </a:cubicBezTo>
                  <a:close/>
                  <a:moveTo>
                    <a:pt x="20977" y="27819"/>
                  </a:moveTo>
                  <a:lnTo>
                    <a:pt x="20977" y="27819"/>
                  </a:lnTo>
                  <a:cubicBezTo>
                    <a:pt x="20942" y="27833"/>
                    <a:pt x="20907" y="27847"/>
                    <a:pt x="20873" y="27862"/>
                  </a:cubicBezTo>
                  <a:lnTo>
                    <a:pt x="20873" y="27862"/>
                  </a:lnTo>
                  <a:cubicBezTo>
                    <a:pt x="20890" y="27854"/>
                    <a:pt x="20924" y="27841"/>
                    <a:pt x="20977" y="27819"/>
                  </a:cubicBezTo>
                  <a:close/>
                  <a:moveTo>
                    <a:pt x="16936" y="0"/>
                  </a:moveTo>
                  <a:cubicBezTo>
                    <a:pt x="15577" y="0"/>
                    <a:pt x="14147" y="653"/>
                    <a:pt x="13018" y="1199"/>
                  </a:cubicBezTo>
                  <a:cubicBezTo>
                    <a:pt x="10307" y="2514"/>
                    <a:pt x="7834" y="4370"/>
                    <a:pt x="5471" y="6224"/>
                  </a:cubicBezTo>
                  <a:cubicBezTo>
                    <a:pt x="3807" y="7524"/>
                    <a:pt x="1999" y="8888"/>
                    <a:pt x="651" y="10522"/>
                  </a:cubicBezTo>
                  <a:cubicBezTo>
                    <a:pt x="112" y="11171"/>
                    <a:pt x="0" y="12075"/>
                    <a:pt x="651" y="12710"/>
                  </a:cubicBezTo>
                  <a:cubicBezTo>
                    <a:pt x="933" y="12999"/>
                    <a:pt x="1370" y="13168"/>
                    <a:pt x="1801" y="13168"/>
                  </a:cubicBezTo>
                  <a:cubicBezTo>
                    <a:pt x="2194" y="13168"/>
                    <a:pt x="2582" y="13027"/>
                    <a:pt x="2839" y="12710"/>
                  </a:cubicBezTo>
                  <a:cubicBezTo>
                    <a:pt x="3680" y="11678"/>
                    <a:pt x="4758" y="10807"/>
                    <a:pt x="5773" y="9951"/>
                  </a:cubicBezTo>
                  <a:cubicBezTo>
                    <a:pt x="6137" y="9649"/>
                    <a:pt x="6502" y="9348"/>
                    <a:pt x="6883" y="9046"/>
                  </a:cubicBezTo>
                  <a:cubicBezTo>
                    <a:pt x="7073" y="8888"/>
                    <a:pt x="7263" y="8729"/>
                    <a:pt x="7469" y="8571"/>
                  </a:cubicBezTo>
                  <a:lnTo>
                    <a:pt x="7754" y="8334"/>
                  </a:lnTo>
                  <a:cubicBezTo>
                    <a:pt x="7802" y="8309"/>
                    <a:pt x="8062" y="8102"/>
                    <a:pt x="8058" y="8102"/>
                  </a:cubicBezTo>
                  <a:cubicBezTo>
                    <a:pt x="8057" y="8102"/>
                    <a:pt x="8056" y="8102"/>
                    <a:pt x="8055" y="8103"/>
                  </a:cubicBezTo>
                  <a:lnTo>
                    <a:pt x="8055" y="8103"/>
                  </a:lnTo>
                  <a:cubicBezTo>
                    <a:pt x="8897" y="7462"/>
                    <a:pt x="9769" y="6836"/>
                    <a:pt x="10639" y="6224"/>
                  </a:cubicBezTo>
                  <a:cubicBezTo>
                    <a:pt x="11527" y="5622"/>
                    <a:pt x="12415" y="5051"/>
                    <a:pt x="13351" y="4528"/>
                  </a:cubicBezTo>
                  <a:cubicBezTo>
                    <a:pt x="13764" y="4290"/>
                    <a:pt x="14176" y="4085"/>
                    <a:pt x="14588" y="3878"/>
                  </a:cubicBezTo>
                  <a:cubicBezTo>
                    <a:pt x="14778" y="3783"/>
                    <a:pt x="14984" y="3687"/>
                    <a:pt x="15174" y="3592"/>
                  </a:cubicBezTo>
                  <a:cubicBezTo>
                    <a:pt x="15244" y="3562"/>
                    <a:pt x="15271" y="3551"/>
                    <a:pt x="15272" y="3551"/>
                  </a:cubicBezTo>
                  <a:cubicBezTo>
                    <a:pt x="15276" y="3551"/>
                    <a:pt x="15090" y="3634"/>
                    <a:pt x="15092" y="3634"/>
                  </a:cubicBezTo>
                  <a:cubicBezTo>
                    <a:pt x="15093" y="3634"/>
                    <a:pt x="15120" y="3623"/>
                    <a:pt x="15190" y="3592"/>
                  </a:cubicBezTo>
                  <a:cubicBezTo>
                    <a:pt x="15317" y="3545"/>
                    <a:pt x="15428" y="3497"/>
                    <a:pt x="15554" y="3450"/>
                  </a:cubicBezTo>
                  <a:cubicBezTo>
                    <a:pt x="15888" y="3339"/>
                    <a:pt x="16237" y="3228"/>
                    <a:pt x="16586" y="3165"/>
                  </a:cubicBezTo>
                  <a:cubicBezTo>
                    <a:pt x="16617" y="3152"/>
                    <a:pt x="16648" y="3145"/>
                    <a:pt x="16679" y="3139"/>
                  </a:cubicBezTo>
                  <a:lnTo>
                    <a:pt x="16679" y="3139"/>
                  </a:lnTo>
                  <a:cubicBezTo>
                    <a:pt x="16573" y="3156"/>
                    <a:pt x="16534" y="3162"/>
                    <a:pt x="16531" y="3162"/>
                  </a:cubicBezTo>
                  <a:cubicBezTo>
                    <a:pt x="16527" y="3162"/>
                    <a:pt x="16648" y="3142"/>
                    <a:pt x="16713" y="3133"/>
                  </a:cubicBezTo>
                  <a:cubicBezTo>
                    <a:pt x="16717" y="3133"/>
                    <a:pt x="16722" y="3132"/>
                    <a:pt x="16727" y="3132"/>
                  </a:cubicBezTo>
                  <a:lnTo>
                    <a:pt x="16727" y="3132"/>
                  </a:lnTo>
                  <a:cubicBezTo>
                    <a:pt x="16726" y="3132"/>
                    <a:pt x="16725" y="3132"/>
                    <a:pt x="16724" y="3132"/>
                  </a:cubicBezTo>
                  <a:lnTo>
                    <a:pt x="16724" y="3132"/>
                  </a:lnTo>
                  <a:cubicBezTo>
                    <a:pt x="16726" y="3132"/>
                    <a:pt x="16727" y="3132"/>
                    <a:pt x="16729" y="3132"/>
                  </a:cubicBezTo>
                  <a:lnTo>
                    <a:pt x="16729" y="3132"/>
                  </a:lnTo>
                  <a:cubicBezTo>
                    <a:pt x="16803" y="3124"/>
                    <a:pt x="16880" y="3121"/>
                    <a:pt x="16958" y="3121"/>
                  </a:cubicBezTo>
                  <a:cubicBezTo>
                    <a:pt x="17003" y="3121"/>
                    <a:pt x="17049" y="3122"/>
                    <a:pt x="17094" y="3125"/>
                  </a:cubicBezTo>
                  <a:lnTo>
                    <a:pt x="17094" y="3125"/>
                  </a:lnTo>
                  <a:cubicBezTo>
                    <a:pt x="17104" y="3127"/>
                    <a:pt x="17115" y="3131"/>
                    <a:pt x="17126" y="3134"/>
                  </a:cubicBezTo>
                  <a:lnTo>
                    <a:pt x="17126" y="3134"/>
                  </a:lnTo>
                  <a:cubicBezTo>
                    <a:pt x="17147" y="3161"/>
                    <a:pt x="17174" y="3208"/>
                    <a:pt x="17197" y="3251"/>
                  </a:cubicBezTo>
                  <a:lnTo>
                    <a:pt x="17197" y="3251"/>
                  </a:lnTo>
                  <a:cubicBezTo>
                    <a:pt x="17200" y="3267"/>
                    <a:pt x="17203" y="3283"/>
                    <a:pt x="17206" y="3298"/>
                  </a:cubicBezTo>
                  <a:lnTo>
                    <a:pt x="17206" y="3298"/>
                  </a:lnTo>
                  <a:cubicBezTo>
                    <a:pt x="17206" y="3391"/>
                    <a:pt x="17197" y="3510"/>
                    <a:pt x="17195" y="3567"/>
                  </a:cubicBezTo>
                  <a:lnTo>
                    <a:pt x="17195" y="3567"/>
                  </a:lnTo>
                  <a:cubicBezTo>
                    <a:pt x="17169" y="3662"/>
                    <a:pt x="17136" y="3754"/>
                    <a:pt x="17108" y="3846"/>
                  </a:cubicBezTo>
                  <a:cubicBezTo>
                    <a:pt x="17103" y="3862"/>
                    <a:pt x="17095" y="3884"/>
                    <a:pt x="17086" y="3908"/>
                  </a:cubicBezTo>
                  <a:lnTo>
                    <a:pt x="17086" y="3908"/>
                  </a:lnTo>
                  <a:cubicBezTo>
                    <a:pt x="17046" y="3997"/>
                    <a:pt x="17001" y="4081"/>
                    <a:pt x="16966" y="4163"/>
                  </a:cubicBezTo>
                  <a:cubicBezTo>
                    <a:pt x="16871" y="4338"/>
                    <a:pt x="16759" y="4512"/>
                    <a:pt x="16649" y="4687"/>
                  </a:cubicBezTo>
                  <a:cubicBezTo>
                    <a:pt x="16600" y="4761"/>
                    <a:pt x="16340" y="5103"/>
                    <a:pt x="16346" y="5103"/>
                  </a:cubicBezTo>
                  <a:cubicBezTo>
                    <a:pt x="16347" y="5103"/>
                    <a:pt x="16371" y="5075"/>
                    <a:pt x="16427" y="5004"/>
                  </a:cubicBezTo>
                  <a:lnTo>
                    <a:pt x="16427" y="5004"/>
                  </a:lnTo>
                  <a:cubicBezTo>
                    <a:pt x="16110" y="5416"/>
                    <a:pt x="15745" y="5812"/>
                    <a:pt x="15381" y="6193"/>
                  </a:cubicBezTo>
                  <a:cubicBezTo>
                    <a:pt x="13827" y="7810"/>
                    <a:pt x="12051" y="9205"/>
                    <a:pt x="10307" y="10617"/>
                  </a:cubicBezTo>
                  <a:cubicBezTo>
                    <a:pt x="9593" y="11203"/>
                    <a:pt x="8880" y="11773"/>
                    <a:pt x="8198" y="12392"/>
                  </a:cubicBezTo>
                  <a:cubicBezTo>
                    <a:pt x="7295" y="13232"/>
                    <a:pt x="6834" y="13835"/>
                    <a:pt x="6217" y="14913"/>
                  </a:cubicBezTo>
                  <a:cubicBezTo>
                    <a:pt x="5614" y="16007"/>
                    <a:pt x="5170" y="17608"/>
                    <a:pt x="6010" y="18718"/>
                  </a:cubicBezTo>
                  <a:cubicBezTo>
                    <a:pt x="6704" y="19635"/>
                    <a:pt x="7680" y="19962"/>
                    <a:pt x="8731" y="19962"/>
                  </a:cubicBezTo>
                  <a:cubicBezTo>
                    <a:pt x="9025" y="19962"/>
                    <a:pt x="9324" y="19936"/>
                    <a:pt x="9625" y="19891"/>
                  </a:cubicBezTo>
                  <a:cubicBezTo>
                    <a:pt x="11829" y="19574"/>
                    <a:pt x="13510" y="18179"/>
                    <a:pt x="15142" y="16800"/>
                  </a:cubicBezTo>
                  <a:cubicBezTo>
                    <a:pt x="15967" y="16102"/>
                    <a:pt x="16791" y="15420"/>
                    <a:pt x="17632" y="14754"/>
                  </a:cubicBezTo>
                  <a:cubicBezTo>
                    <a:pt x="18186" y="14295"/>
                    <a:pt x="18298" y="14215"/>
                    <a:pt x="18774" y="13866"/>
                  </a:cubicBezTo>
                  <a:cubicBezTo>
                    <a:pt x="19249" y="13502"/>
                    <a:pt x="19757" y="13137"/>
                    <a:pt x="20247" y="12805"/>
                  </a:cubicBezTo>
                  <a:cubicBezTo>
                    <a:pt x="20691" y="12503"/>
                    <a:pt x="21135" y="12234"/>
                    <a:pt x="21596" y="11964"/>
                  </a:cubicBezTo>
                  <a:cubicBezTo>
                    <a:pt x="21801" y="11837"/>
                    <a:pt x="22008" y="11727"/>
                    <a:pt x="22230" y="11615"/>
                  </a:cubicBezTo>
                  <a:cubicBezTo>
                    <a:pt x="22325" y="11568"/>
                    <a:pt x="22435" y="11505"/>
                    <a:pt x="22547" y="11456"/>
                  </a:cubicBezTo>
                  <a:cubicBezTo>
                    <a:pt x="22592" y="11438"/>
                    <a:pt x="22762" y="11363"/>
                    <a:pt x="22822" y="11335"/>
                  </a:cubicBezTo>
                  <a:lnTo>
                    <a:pt x="22822" y="11335"/>
                  </a:lnTo>
                  <a:cubicBezTo>
                    <a:pt x="23052" y="11248"/>
                    <a:pt x="23288" y="11176"/>
                    <a:pt x="23530" y="11122"/>
                  </a:cubicBezTo>
                  <a:lnTo>
                    <a:pt x="23530" y="11122"/>
                  </a:lnTo>
                  <a:cubicBezTo>
                    <a:pt x="23528" y="11123"/>
                    <a:pt x="23531" y="11124"/>
                    <a:pt x="23537" y="11124"/>
                  </a:cubicBezTo>
                  <a:cubicBezTo>
                    <a:pt x="23571" y="11124"/>
                    <a:pt x="23705" y="11110"/>
                    <a:pt x="23812" y="11106"/>
                  </a:cubicBezTo>
                  <a:lnTo>
                    <a:pt x="23812" y="11106"/>
                  </a:lnTo>
                  <a:cubicBezTo>
                    <a:pt x="23839" y="11122"/>
                    <a:pt x="23867" y="11138"/>
                    <a:pt x="23894" y="11156"/>
                  </a:cubicBezTo>
                  <a:lnTo>
                    <a:pt x="23894" y="11156"/>
                  </a:lnTo>
                  <a:cubicBezTo>
                    <a:pt x="23941" y="11192"/>
                    <a:pt x="24000" y="11238"/>
                    <a:pt x="24040" y="11272"/>
                  </a:cubicBezTo>
                  <a:lnTo>
                    <a:pt x="24040" y="11272"/>
                  </a:lnTo>
                  <a:cubicBezTo>
                    <a:pt x="24034" y="11298"/>
                    <a:pt x="24028" y="11324"/>
                    <a:pt x="24021" y="11346"/>
                  </a:cubicBezTo>
                  <a:cubicBezTo>
                    <a:pt x="24021" y="11385"/>
                    <a:pt x="24009" y="11418"/>
                    <a:pt x="23996" y="11449"/>
                  </a:cubicBezTo>
                  <a:lnTo>
                    <a:pt x="23996" y="11449"/>
                  </a:lnTo>
                  <a:cubicBezTo>
                    <a:pt x="23902" y="11652"/>
                    <a:pt x="23772" y="11854"/>
                    <a:pt x="23640" y="12044"/>
                  </a:cubicBezTo>
                  <a:cubicBezTo>
                    <a:pt x="23620" y="12085"/>
                    <a:pt x="23593" y="12119"/>
                    <a:pt x="23568" y="12155"/>
                  </a:cubicBezTo>
                  <a:lnTo>
                    <a:pt x="23568" y="12155"/>
                  </a:lnTo>
                  <a:cubicBezTo>
                    <a:pt x="23465" y="12287"/>
                    <a:pt x="23362" y="12417"/>
                    <a:pt x="23245" y="12534"/>
                  </a:cubicBezTo>
                  <a:cubicBezTo>
                    <a:pt x="22753" y="13090"/>
                    <a:pt x="22213" y="13581"/>
                    <a:pt x="21659" y="14073"/>
                  </a:cubicBezTo>
                  <a:cubicBezTo>
                    <a:pt x="21357" y="14342"/>
                    <a:pt x="21040" y="14596"/>
                    <a:pt x="20740" y="14849"/>
                  </a:cubicBezTo>
                  <a:cubicBezTo>
                    <a:pt x="20565" y="14976"/>
                    <a:pt x="20406" y="15103"/>
                    <a:pt x="20247" y="15246"/>
                  </a:cubicBezTo>
                  <a:cubicBezTo>
                    <a:pt x="20152" y="15310"/>
                    <a:pt x="20074" y="15373"/>
                    <a:pt x="19994" y="15437"/>
                  </a:cubicBezTo>
                  <a:cubicBezTo>
                    <a:pt x="19949" y="15470"/>
                    <a:pt x="19737" y="15639"/>
                    <a:pt x="19736" y="15639"/>
                  </a:cubicBezTo>
                  <a:cubicBezTo>
                    <a:pt x="19735" y="15639"/>
                    <a:pt x="19770" y="15610"/>
                    <a:pt x="19867" y="15532"/>
                  </a:cubicBezTo>
                  <a:lnTo>
                    <a:pt x="19867" y="15532"/>
                  </a:lnTo>
                  <a:cubicBezTo>
                    <a:pt x="19122" y="16102"/>
                    <a:pt x="18361" y="16673"/>
                    <a:pt x="17600" y="17228"/>
                  </a:cubicBezTo>
                  <a:cubicBezTo>
                    <a:pt x="15983" y="18432"/>
                    <a:pt x="14350" y="19606"/>
                    <a:pt x="12781" y="20859"/>
                  </a:cubicBezTo>
                  <a:cubicBezTo>
                    <a:pt x="11512" y="21857"/>
                    <a:pt x="10244" y="22920"/>
                    <a:pt x="9197" y="24157"/>
                  </a:cubicBezTo>
                  <a:cubicBezTo>
                    <a:pt x="8309" y="25203"/>
                    <a:pt x="7422" y="26535"/>
                    <a:pt x="7517" y="27977"/>
                  </a:cubicBezTo>
                  <a:cubicBezTo>
                    <a:pt x="7653" y="30002"/>
                    <a:pt x="9339" y="31090"/>
                    <a:pt x="11241" y="31090"/>
                  </a:cubicBezTo>
                  <a:cubicBezTo>
                    <a:pt x="11320" y="31090"/>
                    <a:pt x="11400" y="31088"/>
                    <a:pt x="11480" y="31085"/>
                  </a:cubicBezTo>
                  <a:cubicBezTo>
                    <a:pt x="13747" y="30958"/>
                    <a:pt x="15935" y="29975"/>
                    <a:pt x="17996" y="29103"/>
                  </a:cubicBezTo>
                  <a:cubicBezTo>
                    <a:pt x="18961" y="28690"/>
                    <a:pt x="19910" y="28262"/>
                    <a:pt x="20873" y="27862"/>
                  </a:cubicBezTo>
                  <a:lnTo>
                    <a:pt x="20873" y="27862"/>
                  </a:lnTo>
                  <a:cubicBezTo>
                    <a:pt x="20862" y="27866"/>
                    <a:pt x="20857" y="27868"/>
                    <a:pt x="20857" y="27868"/>
                  </a:cubicBezTo>
                  <a:cubicBezTo>
                    <a:pt x="20853" y="27868"/>
                    <a:pt x="21255" y="27697"/>
                    <a:pt x="21342" y="27660"/>
                  </a:cubicBezTo>
                  <a:cubicBezTo>
                    <a:pt x="21516" y="27597"/>
                    <a:pt x="21706" y="27518"/>
                    <a:pt x="21896" y="27455"/>
                  </a:cubicBezTo>
                  <a:cubicBezTo>
                    <a:pt x="22213" y="27334"/>
                    <a:pt x="22544" y="27227"/>
                    <a:pt x="22875" y="27150"/>
                  </a:cubicBezTo>
                  <a:lnTo>
                    <a:pt x="22875" y="27150"/>
                  </a:lnTo>
                  <a:cubicBezTo>
                    <a:pt x="22994" y="27144"/>
                    <a:pt x="23341" y="27106"/>
                    <a:pt x="23435" y="27106"/>
                  </a:cubicBezTo>
                  <a:cubicBezTo>
                    <a:pt x="23493" y="27100"/>
                    <a:pt x="23551" y="27098"/>
                    <a:pt x="23610" y="27098"/>
                  </a:cubicBezTo>
                  <a:cubicBezTo>
                    <a:pt x="23727" y="27098"/>
                    <a:pt x="23847" y="27106"/>
                    <a:pt x="23974" y="27106"/>
                  </a:cubicBezTo>
                  <a:cubicBezTo>
                    <a:pt x="23985" y="27106"/>
                    <a:pt x="24011" y="27108"/>
                    <a:pt x="24045" y="27111"/>
                  </a:cubicBezTo>
                  <a:lnTo>
                    <a:pt x="24045" y="27111"/>
                  </a:lnTo>
                  <a:cubicBezTo>
                    <a:pt x="23933" y="27231"/>
                    <a:pt x="23816" y="27345"/>
                    <a:pt x="23689" y="27455"/>
                  </a:cubicBezTo>
                  <a:cubicBezTo>
                    <a:pt x="23593" y="27550"/>
                    <a:pt x="23498" y="27645"/>
                    <a:pt x="23387" y="27723"/>
                  </a:cubicBezTo>
                  <a:cubicBezTo>
                    <a:pt x="23362" y="27762"/>
                    <a:pt x="23075" y="27980"/>
                    <a:pt x="23080" y="27980"/>
                  </a:cubicBezTo>
                  <a:cubicBezTo>
                    <a:pt x="23081" y="27980"/>
                    <a:pt x="23101" y="27966"/>
                    <a:pt x="23150" y="27930"/>
                  </a:cubicBezTo>
                  <a:lnTo>
                    <a:pt x="23150" y="27930"/>
                  </a:lnTo>
                  <a:cubicBezTo>
                    <a:pt x="19852" y="30419"/>
                    <a:pt x="16030" y="32084"/>
                    <a:pt x="12685" y="34478"/>
                  </a:cubicBezTo>
                  <a:cubicBezTo>
                    <a:pt x="11988" y="34970"/>
                    <a:pt x="11671" y="35809"/>
                    <a:pt x="12130" y="36587"/>
                  </a:cubicBezTo>
                  <a:cubicBezTo>
                    <a:pt x="12402" y="37054"/>
                    <a:pt x="12972" y="37380"/>
                    <a:pt x="13524" y="37380"/>
                  </a:cubicBezTo>
                  <a:cubicBezTo>
                    <a:pt x="13776" y="37380"/>
                    <a:pt x="14025" y="37312"/>
                    <a:pt x="14239" y="37158"/>
                  </a:cubicBezTo>
                  <a:cubicBezTo>
                    <a:pt x="17267" y="34985"/>
                    <a:pt x="20676" y="33416"/>
                    <a:pt x="23736" y="31291"/>
                  </a:cubicBezTo>
                  <a:cubicBezTo>
                    <a:pt x="25464" y="30102"/>
                    <a:pt x="28572" y="27945"/>
                    <a:pt x="27192" y="25440"/>
                  </a:cubicBezTo>
                  <a:cubicBezTo>
                    <a:pt x="26526" y="24204"/>
                    <a:pt x="24877" y="23998"/>
                    <a:pt x="23625" y="23998"/>
                  </a:cubicBezTo>
                  <a:cubicBezTo>
                    <a:pt x="22642" y="23998"/>
                    <a:pt x="21786" y="24188"/>
                    <a:pt x="20898" y="24521"/>
                  </a:cubicBezTo>
                  <a:cubicBezTo>
                    <a:pt x="19883" y="24901"/>
                    <a:pt x="18900" y="25345"/>
                    <a:pt x="17917" y="25789"/>
                  </a:cubicBezTo>
                  <a:cubicBezTo>
                    <a:pt x="17425" y="25996"/>
                    <a:pt x="16934" y="26218"/>
                    <a:pt x="16427" y="26423"/>
                  </a:cubicBezTo>
                  <a:cubicBezTo>
                    <a:pt x="16515" y="26390"/>
                    <a:pt x="16549" y="26377"/>
                    <a:pt x="16553" y="26377"/>
                  </a:cubicBezTo>
                  <a:cubicBezTo>
                    <a:pt x="16562" y="26377"/>
                    <a:pt x="16324" y="26476"/>
                    <a:pt x="16300" y="26487"/>
                  </a:cubicBezTo>
                  <a:cubicBezTo>
                    <a:pt x="16173" y="26535"/>
                    <a:pt x="16047" y="26598"/>
                    <a:pt x="15920" y="26645"/>
                  </a:cubicBezTo>
                  <a:cubicBezTo>
                    <a:pt x="15618" y="26772"/>
                    <a:pt x="15317" y="26884"/>
                    <a:pt x="15032" y="26994"/>
                  </a:cubicBezTo>
                  <a:cubicBezTo>
                    <a:pt x="14049" y="27375"/>
                    <a:pt x="13049" y="27708"/>
                    <a:pt x="12003" y="27914"/>
                  </a:cubicBezTo>
                  <a:cubicBezTo>
                    <a:pt x="11908" y="27930"/>
                    <a:pt x="11798" y="27945"/>
                    <a:pt x="11686" y="27962"/>
                  </a:cubicBezTo>
                  <a:cubicBezTo>
                    <a:pt x="11834" y="27941"/>
                    <a:pt x="11892" y="27934"/>
                    <a:pt x="11901" y="27934"/>
                  </a:cubicBezTo>
                  <a:cubicBezTo>
                    <a:pt x="11919" y="27934"/>
                    <a:pt x="11739" y="27962"/>
                    <a:pt x="11686" y="27962"/>
                  </a:cubicBezTo>
                  <a:cubicBezTo>
                    <a:pt x="11480" y="27977"/>
                    <a:pt x="11290" y="27994"/>
                    <a:pt x="11100" y="27994"/>
                  </a:cubicBezTo>
                  <a:cubicBezTo>
                    <a:pt x="11039" y="27994"/>
                    <a:pt x="10978" y="27987"/>
                    <a:pt x="10917" y="27982"/>
                  </a:cubicBezTo>
                  <a:lnTo>
                    <a:pt x="10917" y="27982"/>
                  </a:lnTo>
                  <a:cubicBezTo>
                    <a:pt x="10910" y="27980"/>
                    <a:pt x="10902" y="27979"/>
                    <a:pt x="10893" y="27977"/>
                  </a:cubicBezTo>
                  <a:cubicBezTo>
                    <a:pt x="10815" y="27962"/>
                    <a:pt x="10735" y="27945"/>
                    <a:pt x="10656" y="27914"/>
                  </a:cubicBezTo>
                  <a:cubicBezTo>
                    <a:pt x="10645" y="27911"/>
                    <a:pt x="10635" y="27908"/>
                    <a:pt x="10626" y="27905"/>
                  </a:cubicBezTo>
                  <a:lnTo>
                    <a:pt x="10626" y="27905"/>
                  </a:lnTo>
                  <a:cubicBezTo>
                    <a:pt x="10624" y="27904"/>
                    <a:pt x="10623" y="27903"/>
                    <a:pt x="10621" y="27902"/>
                  </a:cubicBezTo>
                  <a:lnTo>
                    <a:pt x="10621" y="27902"/>
                  </a:lnTo>
                  <a:cubicBezTo>
                    <a:pt x="10621" y="27902"/>
                    <a:pt x="10620" y="27901"/>
                    <a:pt x="10620" y="27900"/>
                  </a:cubicBezTo>
                  <a:lnTo>
                    <a:pt x="10620" y="27900"/>
                  </a:lnTo>
                  <a:cubicBezTo>
                    <a:pt x="10616" y="27883"/>
                    <a:pt x="10612" y="27866"/>
                    <a:pt x="10608" y="27850"/>
                  </a:cubicBezTo>
                  <a:lnTo>
                    <a:pt x="10608" y="27850"/>
                  </a:lnTo>
                  <a:lnTo>
                    <a:pt x="10608" y="27755"/>
                  </a:lnTo>
                  <a:cubicBezTo>
                    <a:pt x="10608" y="27751"/>
                    <a:pt x="10608" y="27747"/>
                    <a:pt x="10608" y="27744"/>
                  </a:cubicBezTo>
                  <a:lnTo>
                    <a:pt x="10608" y="27744"/>
                  </a:lnTo>
                  <a:cubicBezTo>
                    <a:pt x="10634" y="27641"/>
                    <a:pt x="10661" y="27547"/>
                    <a:pt x="10688" y="27455"/>
                  </a:cubicBezTo>
                  <a:cubicBezTo>
                    <a:pt x="10698" y="27425"/>
                    <a:pt x="10706" y="27401"/>
                    <a:pt x="10712" y="27382"/>
                  </a:cubicBezTo>
                  <a:lnTo>
                    <a:pt x="10712" y="27382"/>
                  </a:lnTo>
                  <a:cubicBezTo>
                    <a:pt x="10780" y="27266"/>
                    <a:pt x="10838" y="27138"/>
                    <a:pt x="10910" y="27011"/>
                  </a:cubicBezTo>
                  <a:cubicBezTo>
                    <a:pt x="10988" y="26899"/>
                    <a:pt x="11068" y="26772"/>
                    <a:pt x="11147" y="26662"/>
                  </a:cubicBezTo>
                  <a:lnTo>
                    <a:pt x="11290" y="26472"/>
                  </a:lnTo>
                  <a:cubicBezTo>
                    <a:pt x="11323" y="26426"/>
                    <a:pt x="11334" y="26409"/>
                    <a:pt x="11332" y="26409"/>
                  </a:cubicBezTo>
                  <a:cubicBezTo>
                    <a:pt x="11332" y="26409"/>
                    <a:pt x="11332" y="26409"/>
                    <a:pt x="11332" y="26409"/>
                  </a:cubicBezTo>
                  <a:lnTo>
                    <a:pt x="11332" y="26409"/>
                  </a:lnTo>
                  <a:cubicBezTo>
                    <a:pt x="11535" y="26170"/>
                    <a:pt x="11740" y="25940"/>
                    <a:pt x="11956" y="25710"/>
                  </a:cubicBezTo>
                  <a:cubicBezTo>
                    <a:pt x="12510" y="25140"/>
                    <a:pt x="13113" y="24601"/>
                    <a:pt x="13732" y="24077"/>
                  </a:cubicBezTo>
                  <a:cubicBezTo>
                    <a:pt x="14049" y="23791"/>
                    <a:pt x="14381" y="23523"/>
                    <a:pt x="14715" y="23252"/>
                  </a:cubicBezTo>
                  <a:cubicBezTo>
                    <a:pt x="14889" y="23126"/>
                    <a:pt x="15064" y="22983"/>
                    <a:pt x="15222" y="22840"/>
                  </a:cubicBezTo>
                  <a:cubicBezTo>
                    <a:pt x="15273" y="22806"/>
                    <a:pt x="15324" y="22772"/>
                    <a:pt x="15372" y="22736"/>
                  </a:cubicBezTo>
                  <a:lnTo>
                    <a:pt x="15372" y="22736"/>
                  </a:lnTo>
                  <a:cubicBezTo>
                    <a:pt x="15415" y="22707"/>
                    <a:pt x="15594" y="22569"/>
                    <a:pt x="15634" y="22540"/>
                  </a:cubicBezTo>
                  <a:cubicBezTo>
                    <a:pt x="16395" y="21952"/>
                    <a:pt x="17172" y="21381"/>
                    <a:pt x="17949" y="20811"/>
                  </a:cubicBezTo>
                  <a:cubicBezTo>
                    <a:pt x="19535" y="19637"/>
                    <a:pt x="21135" y="18464"/>
                    <a:pt x="22689" y="17228"/>
                  </a:cubicBezTo>
                  <a:cubicBezTo>
                    <a:pt x="23942" y="16229"/>
                    <a:pt x="25147" y="15166"/>
                    <a:pt x="26114" y="13898"/>
                  </a:cubicBezTo>
                  <a:cubicBezTo>
                    <a:pt x="26860" y="12915"/>
                    <a:pt x="27462" y="11551"/>
                    <a:pt x="27002" y="10315"/>
                  </a:cubicBezTo>
                  <a:cubicBezTo>
                    <a:pt x="26701" y="9539"/>
                    <a:pt x="26194" y="8983"/>
                    <a:pt x="25511" y="8524"/>
                  </a:cubicBezTo>
                  <a:cubicBezTo>
                    <a:pt x="24979" y="8155"/>
                    <a:pt x="24388" y="8018"/>
                    <a:pt x="23779" y="8018"/>
                  </a:cubicBezTo>
                  <a:cubicBezTo>
                    <a:pt x="23445" y="8018"/>
                    <a:pt x="23106" y="8059"/>
                    <a:pt x="22769" y="8127"/>
                  </a:cubicBezTo>
                  <a:cubicBezTo>
                    <a:pt x="20740" y="8507"/>
                    <a:pt x="18821" y="9982"/>
                    <a:pt x="17203" y="11187"/>
                  </a:cubicBezTo>
                  <a:cubicBezTo>
                    <a:pt x="15444" y="12503"/>
                    <a:pt x="13779" y="13930"/>
                    <a:pt x="12098" y="15325"/>
                  </a:cubicBezTo>
                  <a:cubicBezTo>
                    <a:pt x="11971" y="15437"/>
                    <a:pt x="11829" y="15547"/>
                    <a:pt x="11702" y="15642"/>
                  </a:cubicBezTo>
                  <a:cubicBezTo>
                    <a:pt x="11658" y="15680"/>
                    <a:pt x="11565" y="15754"/>
                    <a:pt x="11498" y="15808"/>
                  </a:cubicBezTo>
                  <a:lnTo>
                    <a:pt x="11498" y="15808"/>
                  </a:lnTo>
                  <a:cubicBezTo>
                    <a:pt x="11327" y="15927"/>
                    <a:pt x="11142" y="16035"/>
                    <a:pt x="10957" y="16134"/>
                  </a:cubicBezTo>
                  <a:cubicBezTo>
                    <a:pt x="10815" y="16229"/>
                    <a:pt x="10671" y="16308"/>
                    <a:pt x="10513" y="16371"/>
                  </a:cubicBezTo>
                  <a:lnTo>
                    <a:pt x="10227" y="16515"/>
                  </a:lnTo>
                  <a:cubicBezTo>
                    <a:pt x="10277" y="16496"/>
                    <a:pt x="10305" y="16487"/>
                    <a:pt x="10310" y="16487"/>
                  </a:cubicBezTo>
                  <a:cubicBezTo>
                    <a:pt x="10317" y="16487"/>
                    <a:pt x="10270" y="16508"/>
                    <a:pt x="10164" y="16546"/>
                  </a:cubicBezTo>
                  <a:cubicBezTo>
                    <a:pt x="9895" y="16657"/>
                    <a:pt x="9610" y="16737"/>
                    <a:pt x="9324" y="16800"/>
                  </a:cubicBezTo>
                  <a:cubicBezTo>
                    <a:pt x="9197" y="16832"/>
                    <a:pt x="9070" y="16863"/>
                    <a:pt x="8927" y="16879"/>
                  </a:cubicBezTo>
                  <a:cubicBezTo>
                    <a:pt x="9054" y="16858"/>
                    <a:pt x="9096" y="16851"/>
                    <a:pt x="9093" y="16851"/>
                  </a:cubicBezTo>
                  <a:cubicBezTo>
                    <a:pt x="9088" y="16851"/>
                    <a:pt x="8901" y="16879"/>
                    <a:pt x="8849" y="16879"/>
                  </a:cubicBezTo>
                  <a:lnTo>
                    <a:pt x="8726" y="16879"/>
                  </a:lnTo>
                  <a:cubicBezTo>
                    <a:pt x="8755" y="16802"/>
                    <a:pt x="8804" y="16684"/>
                    <a:pt x="8799" y="16684"/>
                  </a:cubicBezTo>
                  <a:cubicBezTo>
                    <a:pt x="8797" y="16684"/>
                    <a:pt x="8784" y="16707"/>
                    <a:pt x="8753" y="16768"/>
                  </a:cubicBezTo>
                  <a:cubicBezTo>
                    <a:pt x="8817" y="16625"/>
                    <a:pt x="8912" y="16483"/>
                    <a:pt x="8991" y="16324"/>
                  </a:cubicBezTo>
                  <a:cubicBezTo>
                    <a:pt x="9229" y="15912"/>
                    <a:pt x="9514" y="15532"/>
                    <a:pt x="9815" y="15151"/>
                  </a:cubicBezTo>
                  <a:lnTo>
                    <a:pt x="9815" y="15151"/>
                  </a:lnTo>
                  <a:cubicBezTo>
                    <a:pt x="9688" y="15318"/>
                    <a:pt x="9644" y="15375"/>
                    <a:pt x="9644" y="15375"/>
                  </a:cubicBezTo>
                  <a:cubicBezTo>
                    <a:pt x="9646" y="15375"/>
                    <a:pt x="9801" y="15176"/>
                    <a:pt x="9863" y="15103"/>
                  </a:cubicBezTo>
                  <a:lnTo>
                    <a:pt x="10196" y="14771"/>
                  </a:lnTo>
                  <a:cubicBezTo>
                    <a:pt x="10497" y="14485"/>
                    <a:pt x="10815" y="14200"/>
                    <a:pt x="11132" y="13930"/>
                  </a:cubicBezTo>
                  <a:cubicBezTo>
                    <a:pt x="12781" y="12519"/>
                    <a:pt x="14508" y="11219"/>
                    <a:pt x="16125" y="9776"/>
                  </a:cubicBezTo>
                  <a:cubicBezTo>
                    <a:pt x="17711" y="8349"/>
                    <a:pt x="19296" y="6763"/>
                    <a:pt x="20074" y="4750"/>
                  </a:cubicBezTo>
                  <a:cubicBezTo>
                    <a:pt x="20771" y="2943"/>
                    <a:pt x="19915" y="802"/>
                    <a:pt x="18044" y="168"/>
                  </a:cubicBezTo>
                  <a:cubicBezTo>
                    <a:pt x="17686" y="50"/>
                    <a:pt x="17313" y="0"/>
                    <a:pt x="169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37"/>
            <p:cNvSpPr/>
            <p:nvPr/>
          </p:nvSpPr>
          <p:spPr>
            <a:xfrm rot="10800000">
              <a:off x="2501825" y="-213906"/>
              <a:ext cx="3555349" cy="657832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37"/>
            <p:cNvSpPr/>
            <p:nvPr/>
          </p:nvSpPr>
          <p:spPr>
            <a:xfrm>
              <a:off x="827050" y="4604099"/>
              <a:ext cx="4660299" cy="862276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2" name="Google Shape;252;p37"/>
          <p:cNvSpPr txBox="1"/>
          <p:nvPr>
            <p:ph hasCustomPrompt="1" type="title"/>
          </p:nvPr>
        </p:nvSpPr>
        <p:spPr>
          <a:xfrm>
            <a:off x="1284000" y="1539700"/>
            <a:ext cx="6576000" cy="1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b="1" sz="10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253" name="Google Shape;253;p37"/>
          <p:cNvSpPr txBox="1"/>
          <p:nvPr>
            <p:ph idx="1" type="subTitle"/>
          </p:nvPr>
        </p:nvSpPr>
        <p:spPr>
          <a:xfrm>
            <a:off x="1284000" y="3259075"/>
            <a:ext cx="6576000" cy="49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1">
    <p:bg>
      <p:bgPr>
        <a:solidFill>
          <a:schemeClr val="dk2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9"/>
          <p:cNvSpPr/>
          <p:nvPr/>
        </p:nvSpPr>
        <p:spPr>
          <a:xfrm>
            <a:off x="8314010" y="-746554"/>
            <a:ext cx="1766752" cy="1935657"/>
          </a:xfrm>
          <a:custGeom>
            <a:rect b="b" l="l" r="r" t="t"/>
            <a:pathLst>
              <a:path extrusionOk="0" h="68428" w="62457">
                <a:moveTo>
                  <a:pt x="30557" y="1"/>
                </a:moveTo>
                <a:cubicBezTo>
                  <a:pt x="28312" y="1"/>
                  <a:pt x="26011" y="314"/>
                  <a:pt x="23786" y="825"/>
                </a:cubicBezTo>
                <a:cubicBezTo>
                  <a:pt x="18596" y="2004"/>
                  <a:pt x="14340" y="4322"/>
                  <a:pt x="10580" y="7623"/>
                </a:cubicBezTo>
                <a:lnTo>
                  <a:pt x="10580" y="7623"/>
                </a:lnTo>
                <a:cubicBezTo>
                  <a:pt x="4518" y="11795"/>
                  <a:pt x="1" y="17835"/>
                  <a:pt x="464" y="25034"/>
                </a:cubicBezTo>
                <a:cubicBezTo>
                  <a:pt x="1066" y="36244"/>
                  <a:pt x="13163" y="38020"/>
                  <a:pt x="15811" y="47755"/>
                </a:cubicBezTo>
                <a:cubicBezTo>
                  <a:pt x="17302" y="52780"/>
                  <a:pt x="15526" y="58393"/>
                  <a:pt x="19061" y="62817"/>
                </a:cubicBezTo>
                <a:cubicBezTo>
                  <a:pt x="22308" y="66984"/>
                  <a:pt x="28639" y="68428"/>
                  <a:pt x="34210" y="68428"/>
                </a:cubicBezTo>
                <a:cubicBezTo>
                  <a:pt x="35739" y="68428"/>
                  <a:pt x="37212" y="68319"/>
                  <a:pt x="38547" y="68128"/>
                </a:cubicBezTo>
                <a:cubicBezTo>
                  <a:pt x="47695" y="67240"/>
                  <a:pt x="58317" y="59566"/>
                  <a:pt x="60395" y="50117"/>
                </a:cubicBezTo>
                <a:cubicBezTo>
                  <a:pt x="62456" y="40684"/>
                  <a:pt x="58920" y="33596"/>
                  <a:pt x="53007" y="26509"/>
                </a:cubicBezTo>
                <a:cubicBezTo>
                  <a:pt x="48282" y="20897"/>
                  <a:pt x="47997" y="13809"/>
                  <a:pt x="44160" y="7325"/>
                </a:cubicBezTo>
                <a:cubicBezTo>
                  <a:pt x="41221" y="1877"/>
                  <a:pt x="36054" y="1"/>
                  <a:pt x="3055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9"/>
          <p:cNvSpPr/>
          <p:nvPr/>
        </p:nvSpPr>
        <p:spPr>
          <a:xfrm rot="1437558">
            <a:off x="-1243351" y="4152527"/>
            <a:ext cx="2969664" cy="1521217"/>
          </a:xfrm>
          <a:custGeom>
            <a:rect b="b" l="l" r="r" t="t"/>
            <a:pathLst>
              <a:path extrusionOk="0" h="37063" w="72353">
                <a:moveTo>
                  <a:pt x="22255" y="0"/>
                </a:moveTo>
                <a:cubicBezTo>
                  <a:pt x="18751" y="0"/>
                  <a:pt x="14550" y="1153"/>
                  <a:pt x="10972" y="3196"/>
                </a:cubicBezTo>
                <a:lnTo>
                  <a:pt x="10972" y="3196"/>
                </a:lnTo>
                <a:cubicBezTo>
                  <a:pt x="2420" y="7512"/>
                  <a:pt x="1" y="17759"/>
                  <a:pt x="3448" y="28068"/>
                </a:cubicBezTo>
                <a:cubicBezTo>
                  <a:pt x="5661" y="34152"/>
                  <a:pt x="9376" y="35892"/>
                  <a:pt x="13677" y="35892"/>
                </a:cubicBezTo>
                <a:cubicBezTo>
                  <a:pt x="19418" y="35892"/>
                  <a:pt x="26203" y="32793"/>
                  <a:pt x="31859" y="32793"/>
                </a:cubicBezTo>
                <a:cubicBezTo>
                  <a:pt x="39039" y="33077"/>
                  <a:pt x="46387" y="37063"/>
                  <a:pt x="53118" y="37063"/>
                </a:cubicBezTo>
                <a:cubicBezTo>
                  <a:pt x="56896" y="37063"/>
                  <a:pt x="60479" y="35807"/>
                  <a:pt x="63728" y="31937"/>
                </a:cubicBezTo>
                <a:cubicBezTo>
                  <a:pt x="70624" y="24184"/>
                  <a:pt x="72353" y="11691"/>
                  <a:pt x="62443" y="5666"/>
                </a:cubicBezTo>
                <a:cubicBezTo>
                  <a:pt x="60140" y="4175"/>
                  <a:pt x="57965" y="3664"/>
                  <a:pt x="55838" y="3664"/>
                </a:cubicBezTo>
                <a:cubicBezTo>
                  <a:pt x="51200" y="3664"/>
                  <a:pt x="46790" y="6093"/>
                  <a:pt x="41768" y="6093"/>
                </a:cubicBezTo>
                <a:cubicBezTo>
                  <a:pt x="41502" y="6108"/>
                  <a:pt x="41241" y="6115"/>
                  <a:pt x="40985" y="6115"/>
                </a:cubicBezTo>
                <a:cubicBezTo>
                  <a:pt x="33775" y="6115"/>
                  <a:pt x="30338" y="482"/>
                  <a:pt x="23678" y="68"/>
                </a:cubicBezTo>
                <a:cubicBezTo>
                  <a:pt x="23220" y="23"/>
                  <a:pt x="22744" y="0"/>
                  <a:pt x="222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9"/>
          <p:cNvSpPr/>
          <p:nvPr/>
        </p:nvSpPr>
        <p:spPr>
          <a:xfrm rot="-899981">
            <a:off x="2656180" y="-299268"/>
            <a:ext cx="1110423" cy="939582"/>
          </a:xfrm>
          <a:custGeom>
            <a:rect b="b" l="l" r="r" t="t"/>
            <a:pathLst>
              <a:path extrusionOk="0" h="41622" w="49190">
                <a:moveTo>
                  <a:pt x="19398" y="9273"/>
                </a:moveTo>
                <a:cubicBezTo>
                  <a:pt x="19271" y="9716"/>
                  <a:pt x="19129" y="9938"/>
                  <a:pt x="18875" y="10097"/>
                </a:cubicBezTo>
                <a:cubicBezTo>
                  <a:pt x="18859" y="10319"/>
                  <a:pt x="18717" y="10461"/>
                  <a:pt x="18605" y="10620"/>
                </a:cubicBezTo>
                <a:cubicBezTo>
                  <a:pt x="14293" y="16644"/>
                  <a:pt x="10012" y="22686"/>
                  <a:pt x="5414" y="28504"/>
                </a:cubicBezTo>
                <a:cubicBezTo>
                  <a:pt x="5177" y="28806"/>
                  <a:pt x="4923" y="29123"/>
                  <a:pt x="4606" y="29487"/>
                </a:cubicBezTo>
                <a:cubicBezTo>
                  <a:pt x="4558" y="29028"/>
                  <a:pt x="4843" y="28789"/>
                  <a:pt x="5002" y="28520"/>
                </a:cubicBezTo>
                <a:cubicBezTo>
                  <a:pt x="6889" y="25286"/>
                  <a:pt x="9092" y="22273"/>
                  <a:pt x="11344" y="19293"/>
                </a:cubicBezTo>
                <a:cubicBezTo>
                  <a:pt x="13500" y="16439"/>
                  <a:pt x="15720" y="13648"/>
                  <a:pt x="17988" y="10890"/>
                </a:cubicBezTo>
                <a:cubicBezTo>
                  <a:pt x="18225" y="10588"/>
                  <a:pt x="18431" y="10224"/>
                  <a:pt x="18795" y="10017"/>
                </a:cubicBezTo>
                <a:cubicBezTo>
                  <a:pt x="18875" y="9732"/>
                  <a:pt x="19081" y="9558"/>
                  <a:pt x="19398" y="9273"/>
                </a:cubicBezTo>
                <a:close/>
                <a:moveTo>
                  <a:pt x="33856" y="2232"/>
                </a:moveTo>
                <a:cubicBezTo>
                  <a:pt x="34269" y="2232"/>
                  <a:pt x="34467" y="2451"/>
                  <a:pt x="34650" y="2787"/>
                </a:cubicBezTo>
                <a:cubicBezTo>
                  <a:pt x="35158" y="3692"/>
                  <a:pt x="35681" y="4579"/>
                  <a:pt x="36172" y="5483"/>
                </a:cubicBezTo>
                <a:cubicBezTo>
                  <a:pt x="39835" y="12332"/>
                  <a:pt x="43102" y="19340"/>
                  <a:pt x="45385" y="26776"/>
                </a:cubicBezTo>
                <a:cubicBezTo>
                  <a:pt x="46114" y="29170"/>
                  <a:pt x="46637" y="31628"/>
                  <a:pt x="46763" y="34133"/>
                </a:cubicBezTo>
                <a:cubicBezTo>
                  <a:pt x="46795" y="34957"/>
                  <a:pt x="46859" y="35797"/>
                  <a:pt x="46415" y="36606"/>
                </a:cubicBezTo>
                <a:cubicBezTo>
                  <a:pt x="45860" y="36336"/>
                  <a:pt x="45622" y="35845"/>
                  <a:pt x="45353" y="35401"/>
                </a:cubicBezTo>
                <a:cubicBezTo>
                  <a:pt x="44243" y="33689"/>
                  <a:pt x="43434" y="31802"/>
                  <a:pt x="42673" y="29915"/>
                </a:cubicBezTo>
                <a:cubicBezTo>
                  <a:pt x="40199" y="23747"/>
                  <a:pt x="38504" y="17310"/>
                  <a:pt x="36696" y="10921"/>
                </a:cubicBezTo>
                <a:cubicBezTo>
                  <a:pt x="36585" y="10509"/>
                  <a:pt x="36474" y="10080"/>
                  <a:pt x="36284" y="9700"/>
                </a:cubicBezTo>
                <a:cubicBezTo>
                  <a:pt x="36049" y="9191"/>
                  <a:pt x="35620" y="8918"/>
                  <a:pt x="35183" y="8918"/>
                </a:cubicBezTo>
                <a:cubicBezTo>
                  <a:pt x="35090" y="8918"/>
                  <a:pt x="34996" y="8930"/>
                  <a:pt x="34904" y="8955"/>
                </a:cubicBezTo>
                <a:cubicBezTo>
                  <a:pt x="34333" y="9097"/>
                  <a:pt x="34033" y="9526"/>
                  <a:pt x="34033" y="10239"/>
                </a:cubicBezTo>
                <a:cubicBezTo>
                  <a:pt x="34033" y="10573"/>
                  <a:pt x="34064" y="10905"/>
                  <a:pt x="34111" y="11239"/>
                </a:cubicBezTo>
                <a:cubicBezTo>
                  <a:pt x="34857" y="15313"/>
                  <a:pt x="35586" y="19388"/>
                  <a:pt x="36157" y="23478"/>
                </a:cubicBezTo>
                <a:cubicBezTo>
                  <a:pt x="36760" y="27711"/>
                  <a:pt x="37394" y="31945"/>
                  <a:pt x="37314" y="36241"/>
                </a:cubicBezTo>
                <a:cubicBezTo>
                  <a:pt x="37299" y="37129"/>
                  <a:pt x="37299" y="38033"/>
                  <a:pt x="36886" y="39031"/>
                </a:cubicBezTo>
                <a:cubicBezTo>
                  <a:pt x="36299" y="38382"/>
                  <a:pt x="36077" y="37731"/>
                  <a:pt x="35840" y="37065"/>
                </a:cubicBezTo>
                <a:cubicBezTo>
                  <a:pt x="34872" y="34465"/>
                  <a:pt x="34301" y="31755"/>
                  <a:pt x="33779" y="29028"/>
                </a:cubicBezTo>
                <a:cubicBezTo>
                  <a:pt x="32589" y="22955"/>
                  <a:pt x="31845" y="16835"/>
                  <a:pt x="31606" y="10651"/>
                </a:cubicBezTo>
                <a:cubicBezTo>
                  <a:pt x="31591" y="10049"/>
                  <a:pt x="31606" y="9446"/>
                  <a:pt x="31591" y="8844"/>
                </a:cubicBezTo>
                <a:cubicBezTo>
                  <a:pt x="31591" y="8654"/>
                  <a:pt x="31606" y="8448"/>
                  <a:pt x="31559" y="8258"/>
                </a:cubicBezTo>
                <a:cubicBezTo>
                  <a:pt x="31464" y="7671"/>
                  <a:pt x="31099" y="7307"/>
                  <a:pt x="30591" y="7243"/>
                </a:cubicBezTo>
                <a:cubicBezTo>
                  <a:pt x="30528" y="7234"/>
                  <a:pt x="30465" y="7229"/>
                  <a:pt x="30405" y="7229"/>
                </a:cubicBezTo>
                <a:cubicBezTo>
                  <a:pt x="29935" y="7229"/>
                  <a:pt x="29551" y="7501"/>
                  <a:pt x="29355" y="8019"/>
                </a:cubicBezTo>
                <a:cubicBezTo>
                  <a:pt x="29213" y="8400"/>
                  <a:pt x="29133" y="8797"/>
                  <a:pt x="29054" y="9177"/>
                </a:cubicBezTo>
                <a:cubicBezTo>
                  <a:pt x="27325" y="17168"/>
                  <a:pt x="25598" y="25159"/>
                  <a:pt x="23837" y="33150"/>
                </a:cubicBezTo>
                <a:cubicBezTo>
                  <a:pt x="23552" y="34450"/>
                  <a:pt x="23188" y="35718"/>
                  <a:pt x="22871" y="37002"/>
                </a:cubicBezTo>
                <a:cubicBezTo>
                  <a:pt x="22791" y="37002"/>
                  <a:pt x="22712" y="37002"/>
                  <a:pt x="22632" y="36987"/>
                </a:cubicBezTo>
                <a:lnTo>
                  <a:pt x="22632" y="35401"/>
                </a:lnTo>
                <a:cubicBezTo>
                  <a:pt x="22649" y="34830"/>
                  <a:pt x="22664" y="34260"/>
                  <a:pt x="22727" y="33689"/>
                </a:cubicBezTo>
                <a:cubicBezTo>
                  <a:pt x="23695" y="24715"/>
                  <a:pt x="25391" y="15883"/>
                  <a:pt x="27976" y="7211"/>
                </a:cubicBezTo>
                <a:cubicBezTo>
                  <a:pt x="28086" y="6863"/>
                  <a:pt x="28198" y="6514"/>
                  <a:pt x="28245" y="6148"/>
                </a:cubicBezTo>
                <a:cubicBezTo>
                  <a:pt x="28372" y="5356"/>
                  <a:pt x="28055" y="4801"/>
                  <a:pt x="27452" y="4611"/>
                </a:cubicBezTo>
                <a:cubicBezTo>
                  <a:pt x="27322" y="4571"/>
                  <a:pt x="27195" y="4551"/>
                  <a:pt x="27073" y="4551"/>
                </a:cubicBezTo>
                <a:cubicBezTo>
                  <a:pt x="26616" y="4551"/>
                  <a:pt x="26225" y="4835"/>
                  <a:pt x="25962" y="5436"/>
                </a:cubicBezTo>
                <a:cubicBezTo>
                  <a:pt x="25106" y="7322"/>
                  <a:pt x="24281" y="9224"/>
                  <a:pt x="23442" y="11112"/>
                </a:cubicBezTo>
                <a:cubicBezTo>
                  <a:pt x="20698" y="17374"/>
                  <a:pt x="17971" y="23652"/>
                  <a:pt x="15197" y="29915"/>
                </a:cubicBezTo>
                <a:cubicBezTo>
                  <a:pt x="14341" y="31865"/>
                  <a:pt x="13373" y="33784"/>
                  <a:pt x="12311" y="35638"/>
                </a:cubicBezTo>
                <a:cubicBezTo>
                  <a:pt x="12153" y="35924"/>
                  <a:pt x="11978" y="36194"/>
                  <a:pt x="11677" y="36431"/>
                </a:cubicBezTo>
                <a:cubicBezTo>
                  <a:pt x="11788" y="36067"/>
                  <a:pt x="11883" y="35687"/>
                  <a:pt x="12010" y="35321"/>
                </a:cubicBezTo>
                <a:cubicBezTo>
                  <a:pt x="14166" y="28996"/>
                  <a:pt x="16814" y="22876"/>
                  <a:pt x="19557" y="16788"/>
                </a:cubicBezTo>
                <a:cubicBezTo>
                  <a:pt x="20937" y="13744"/>
                  <a:pt x="22363" y="10731"/>
                  <a:pt x="23869" y="7750"/>
                </a:cubicBezTo>
                <a:cubicBezTo>
                  <a:pt x="24044" y="7433"/>
                  <a:pt x="24218" y="7100"/>
                  <a:pt x="24281" y="6736"/>
                </a:cubicBezTo>
                <a:cubicBezTo>
                  <a:pt x="24425" y="5848"/>
                  <a:pt x="24044" y="5341"/>
                  <a:pt x="23140" y="5214"/>
                </a:cubicBezTo>
                <a:cubicBezTo>
                  <a:pt x="23122" y="5211"/>
                  <a:pt x="23104" y="5210"/>
                  <a:pt x="23085" y="5210"/>
                </a:cubicBezTo>
                <a:cubicBezTo>
                  <a:pt x="23068" y="5210"/>
                  <a:pt x="23050" y="5211"/>
                  <a:pt x="23032" y="5211"/>
                </a:cubicBezTo>
                <a:cubicBezTo>
                  <a:pt x="22943" y="5211"/>
                  <a:pt x="22843" y="5199"/>
                  <a:pt x="22744" y="5055"/>
                </a:cubicBezTo>
                <a:cubicBezTo>
                  <a:pt x="23393" y="4199"/>
                  <a:pt x="24107" y="3375"/>
                  <a:pt x="24852" y="2582"/>
                </a:cubicBezTo>
                <a:cubicBezTo>
                  <a:pt x="25059" y="2360"/>
                  <a:pt x="25328" y="2343"/>
                  <a:pt x="25598" y="2343"/>
                </a:cubicBezTo>
                <a:cubicBezTo>
                  <a:pt x="28325" y="2296"/>
                  <a:pt x="31067" y="2280"/>
                  <a:pt x="33811" y="2233"/>
                </a:cubicBezTo>
                <a:cubicBezTo>
                  <a:pt x="33826" y="2232"/>
                  <a:pt x="33841" y="2232"/>
                  <a:pt x="33856" y="2232"/>
                </a:cubicBezTo>
                <a:close/>
                <a:moveTo>
                  <a:pt x="26914" y="1"/>
                </a:moveTo>
                <a:cubicBezTo>
                  <a:pt x="26231" y="1"/>
                  <a:pt x="25549" y="8"/>
                  <a:pt x="24869" y="29"/>
                </a:cubicBezTo>
                <a:cubicBezTo>
                  <a:pt x="24123" y="45"/>
                  <a:pt x="23537" y="204"/>
                  <a:pt x="23315" y="980"/>
                </a:cubicBezTo>
                <a:cubicBezTo>
                  <a:pt x="23235" y="1250"/>
                  <a:pt x="23029" y="1440"/>
                  <a:pt x="22854" y="1630"/>
                </a:cubicBezTo>
                <a:cubicBezTo>
                  <a:pt x="20698" y="3961"/>
                  <a:pt x="18653" y="6402"/>
                  <a:pt x="16656" y="8844"/>
                </a:cubicBezTo>
                <a:cubicBezTo>
                  <a:pt x="12707" y="13648"/>
                  <a:pt x="8839" y="18515"/>
                  <a:pt x="5335" y="23652"/>
                </a:cubicBezTo>
                <a:cubicBezTo>
                  <a:pt x="3528" y="26301"/>
                  <a:pt x="1863" y="29043"/>
                  <a:pt x="531" y="31960"/>
                </a:cubicBezTo>
                <a:cubicBezTo>
                  <a:pt x="294" y="32516"/>
                  <a:pt x="72" y="33086"/>
                  <a:pt x="40" y="33689"/>
                </a:cubicBezTo>
                <a:cubicBezTo>
                  <a:pt x="0" y="34601"/>
                  <a:pt x="625" y="35223"/>
                  <a:pt x="1429" y="35223"/>
                </a:cubicBezTo>
                <a:cubicBezTo>
                  <a:pt x="1604" y="35223"/>
                  <a:pt x="1787" y="35193"/>
                  <a:pt x="1974" y="35131"/>
                </a:cubicBezTo>
                <a:cubicBezTo>
                  <a:pt x="2592" y="34909"/>
                  <a:pt x="3099" y="34529"/>
                  <a:pt x="3575" y="34116"/>
                </a:cubicBezTo>
                <a:cubicBezTo>
                  <a:pt x="4479" y="33324"/>
                  <a:pt x="5255" y="32404"/>
                  <a:pt x="6016" y="31469"/>
                </a:cubicBezTo>
                <a:cubicBezTo>
                  <a:pt x="9378" y="27315"/>
                  <a:pt x="12565" y="23018"/>
                  <a:pt x="15688" y="18690"/>
                </a:cubicBezTo>
                <a:cubicBezTo>
                  <a:pt x="15878" y="18420"/>
                  <a:pt x="16022" y="18103"/>
                  <a:pt x="16370" y="17929"/>
                </a:cubicBezTo>
                <a:lnTo>
                  <a:pt x="16370" y="17929"/>
                </a:lnTo>
                <a:cubicBezTo>
                  <a:pt x="16417" y="18230"/>
                  <a:pt x="16243" y="18452"/>
                  <a:pt x="16148" y="18690"/>
                </a:cubicBezTo>
                <a:cubicBezTo>
                  <a:pt x="14817" y="21893"/>
                  <a:pt x="13437" y="25079"/>
                  <a:pt x="12136" y="28298"/>
                </a:cubicBezTo>
                <a:cubicBezTo>
                  <a:pt x="10900" y="31326"/>
                  <a:pt x="9743" y="34387"/>
                  <a:pt x="8934" y="37558"/>
                </a:cubicBezTo>
                <a:cubicBezTo>
                  <a:pt x="8744" y="38302"/>
                  <a:pt x="8553" y="39063"/>
                  <a:pt x="8680" y="39841"/>
                </a:cubicBezTo>
                <a:cubicBezTo>
                  <a:pt x="8841" y="40795"/>
                  <a:pt x="9488" y="41343"/>
                  <a:pt x="10253" y="41343"/>
                </a:cubicBezTo>
                <a:cubicBezTo>
                  <a:pt x="10619" y="41343"/>
                  <a:pt x="11012" y="41217"/>
                  <a:pt x="11392" y="40950"/>
                </a:cubicBezTo>
                <a:cubicBezTo>
                  <a:pt x="11914" y="40570"/>
                  <a:pt x="12295" y="40063"/>
                  <a:pt x="12644" y="39539"/>
                </a:cubicBezTo>
                <a:cubicBezTo>
                  <a:pt x="13612" y="38128"/>
                  <a:pt x="14451" y="36638"/>
                  <a:pt x="15229" y="35131"/>
                </a:cubicBezTo>
                <a:cubicBezTo>
                  <a:pt x="17686" y="30423"/>
                  <a:pt x="19700" y="25508"/>
                  <a:pt x="21808" y="20640"/>
                </a:cubicBezTo>
                <a:cubicBezTo>
                  <a:pt x="21966" y="20291"/>
                  <a:pt x="22046" y="19879"/>
                  <a:pt x="22363" y="19578"/>
                </a:cubicBezTo>
                <a:cubicBezTo>
                  <a:pt x="22537" y="19910"/>
                  <a:pt x="22427" y="20196"/>
                  <a:pt x="22379" y="20481"/>
                </a:cubicBezTo>
                <a:cubicBezTo>
                  <a:pt x="21649" y="24350"/>
                  <a:pt x="20937" y="28218"/>
                  <a:pt x="20540" y="32135"/>
                </a:cubicBezTo>
                <a:cubicBezTo>
                  <a:pt x="20318" y="34433"/>
                  <a:pt x="20127" y="36733"/>
                  <a:pt x="20413" y="39031"/>
                </a:cubicBezTo>
                <a:cubicBezTo>
                  <a:pt x="20493" y="39602"/>
                  <a:pt x="20588" y="40158"/>
                  <a:pt x="20857" y="40680"/>
                </a:cubicBezTo>
                <a:cubicBezTo>
                  <a:pt x="21170" y="41298"/>
                  <a:pt x="21698" y="41621"/>
                  <a:pt x="22257" y="41621"/>
                </a:cubicBezTo>
                <a:cubicBezTo>
                  <a:pt x="22658" y="41621"/>
                  <a:pt x="23076" y="41454"/>
                  <a:pt x="23442" y="41109"/>
                </a:cubicBezTo>
                <a:cubicBezTo>
                  <a:pt x="23806" y="40760"/>
                  <a:pt x="24044" y="40316"/>
                  <a:pt x="24250" y="39872"/>
                </a:cubicBezTo>
                <a:cubicBezTo>
                  <a:pt x="24789" y="38746"/>
                  <a:pt x="25122" y="37558"/>
                  <a:pt x="25439" y="36353"/>
                </a:cubicBezTo>
                <a:cubicBezTo>
                  <a:pt x="26786" y="31263"/>
                  <a:pt x="27786" y="26079"/>
                  <a:pt x="28864" y="20925"/>
                </a:cubicBezTo>
                <a:cubicBezTo>
                  <a:pt x="29086" y="19895"/>
                  <a:pt x="29228" y="18864"/>
                  <a:pt x="29577" y="17849"/>
                </a:cubicBezTo>
                <a:cubicBezTo>
                  <a:pt x="29847" y="17961"/>
                  <a:pt x="29799" y="18151"/>
                  <a:pt x="29815" y="18310"/>
                </a:cubicBezTo>
                <a:cubicBezTo>
                  <a:pt x="30211" y="22432"/>
                  <a:pt x="30925" y="26506"/>
                  <a:pt x="31701" y="30565"/>
                </a:cubicBezTo>
                <a:cubicBezTo>
                  <a:pt x="32193" y="33102"/>
                  <a:pt x="32811" y="35592"/>
                  <a:pt x="33699" y="38017"/>
                </a:cubicBezTo>
                <a:cubicBezTo>
                  <a:pt x="34016" y="38889"/>
                  <a:pt x="34413" y="39745"/>
                  <a:pt x="34999" y="40475"/>
                </a:cubicBezTo>
                <a:cubicBezTo>
                  <a:pt x="35512" y="41108"/>
                  <a:pt x="36128" y="41547"/>
                  <a:pt x="36914" y="41547"/>
                </a:cubicBezTo>
                <a:cubicBezTo>
                  <a:pt x="37053" y="41547"/>
                  <a:pt x="37196" y="41533"/>
                  <a:pt x="37346" y="41505"/>
                </a:cubicBezTo>
                <a:cubicBezTo>
                  <a:pt x="38297" y="41331"/>
                  <a:pt x="38836" y="40665"/>
                  <a:pt x="39138" y="39792"/>
                </a:cubicBezTo>
                <a:cubicBezTo>
                  <a:pt x="39328" y="39285"/>
                  <a:pt x="39423" y="38762"/>
                  <a:pt x="39502" y="38239"/>
                </a:cubicBezTo>
                <a:cubicBezTo>
                  <a:pt x="39867" y="35592"/>
                  <a:pt x="39582" y="32975"/>
                  <a:pt x="39360" y="30343"/>
                </a:cubicBezTo>
                <a:cubicBezTo>
                  <a:pt x="39280" y="29423"/>
                  <a:pt x="39185" y="28489"/>
                  <a:pt x="39090" y="27569"/>
                </a:cubicBezTo>
                <a:lnTo>
                  <a:pt x="39090" y="27569"/>
                </a:lnTo>
                <a:cubicBezTo>
                  <a:pt x="39487" y="28123"/>
                  <a:pt x="39709" y="28711"/>
                  <a:pt x="39931" y="29297"/>
                </a:cubicBezTo>
                <a:cubicBezTo>
                  <a:pt x="40850" y="31628"/>
                  <a:pt x="41770" y="33958"/>
                  <a:pt x="43053" y="36114"/>
                </a:cubicBezTo>
                <a:cubicBezTo>
                  <a:pt x="43514" y="36892"/>
                  <a:pt x="44005" y="37668"/>
                  <a:pt x="44671" y="38270"/>
                </a:cubicBezTo>
                <a:cubicBezTo>
                  <a:pt x="45284" y="38826"/>
                  <a:pt x="45928" y="39097"/>
                  <a:pt x="46529" y="39097"/>
                </a:cubicBezTo>
                <a:cubicBezTo>
                  <a:pt x="47421" y="39097"/>
                  <a:pt x="48218" y="38503"/>
                  <a:pt x="48682" y="37367"/>
                </a:cubicBezTo>
                <a:cubicBezTo>
                  <a:pt x="48778" y="37129"/>
                  <a:pt x="48841" y="36860"/>
                  <a:pt x="48904" y="36606"/>
                </a:cubicBezTo>
                <a:cubicBezTo>
                  <a:pt x="49190" y="35448"/>
                  <a:pt x="49173" y="34275"/>
                  <a:pt x="49046" y="33118"/>
                </a:cubicBezTo>
                <a:cubicBezTo>
                  <a:pt x="48825" y="31167"/>
                  <a:pt x="48476" y="29218"/>
                  <a:pt x="47953" y="27315"/>
                </a:cubicBezTo>
                <a:cubicBezTo>
                  <a:pt x="46700" y="22764"/>
                  <a:pt x="44956" y="18405"/>
                  <a:pt x="43022" y="14108"/>
                </a:cubicBezTo>
                <a:cubicBezTo>
                  <a:pt x="41072" y="9748"/>
                  <a:pt x="38916" y="5499"/>
                  <a:pt x="36521" y="1360"/>
                </a:cubicBezTo>
                <a:cubicBezTo>
                  <a:pt x="36045" y="527"/>
                  <a:pt x="35499" y="71"/>
                  <a:pt x="34568" y="71"/>
                </a:cubicBezTo>
                <a:cubicBezTo>
                  <a:pt x="34507" y="71"/>
                  <a:pt x="34445" y="73"/>
                  <a:pt x="34381" y="77"/>
                </a:cubicBezTo>
                <a:cubicBezTo>
                  <a:pt x="34111" y="89"/>
                  <a:pt x="33840" y="94"/>
                  <a:pt x="33569" y="94"/>
                </a:cubicBezTo>
                <a:cubicBezTo>
                  <a:pt x="32803" y="94"/>
                  <a:pt x="32034" y="56"/>
                  <a:pt x="31274" y="45"/>
                </a:cubicBezTo>
                <a:cubicBezTo>
                  <a:pt x="29818" y="34"/>
                  <a:pt x="28364" y="1"/>
                  <a:pt x="2691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39"/>
          <p:cNvSpPr/>
          <p:nvPr/>
        </p:nvSpPr>
        <p:spPr>
          <a:xfrm rot="3057818">
            <a:off x="-163070" y="644602"/>
            <a:ext cx="809123" cy="831435"/>
          </a:xfrm>
          <a:custGeom>
            <a:rect b="b" l="l" r="r" t="t"/>
            <a:pathLst>
              <a:path extrusionOk="0" h="39313" w="38258">
                <a:moveTo>
                  <a:pt x="32582" y="0"/>
                </a:moveTo>
                <a:cubicBezTo>
                  <a:pt x="31841" y="0"/>
                  <a:pt x="31115" y="212"/>
                  <a:pt x="30394" y="638"/>
                </a:cubicBezTo>
                <a:cubicBezTo>
                  <a:pt x="29442" y="1192"/>
                  <a:pt x="28666" y="1953"/>
                  <a:pt x="27984" y="2826"/>
                </a:cubicBezTo>
                <a:cubicBezTo>
                  <a:pt x="27318" y="3697"/>
                  <a:pt x="26764" y="4665"/>
                  <a:pt x="26383" y="5680"/>
                </a:cubicBezTo>
                <a:cubicBezTo>
                  <a:pt x="25273" y="8708"/>
                  <a:pt x="23798" y="11530"/>
                  <a:pt x="21975" y="14193"/>
                </a:cubicBezTo>
                <a:cubicBezTo>
                  <a:pt x="20247" y="16698"/>
                  <a:pt x="19803" y="19521"/>
                  <a:pt x="20183" y="22533"/>
                </a:cubicBezTo>
                <a:cubicBezTo>
                  <a:pt x="20390" y="24198"/>
                  <a:pt x="20817" y="25831"/>
                  <a:pt x="21008" y="27496"/>
                </a:cubicBezTo>
                <a:cubicBezTo>
                  <a:pt x="21278" y="29938"/>
                  <a:pt x="20992" y="32299"/>
                  <a:pt x="19914" y="34519"/>
                </a:cubicBezTo>
                <a:cubicBezTo>
                  <a:pt x="19819" y="34741"/>
                  <a:pt x="19756" y="35027"/>
                  <a:pt x="19422" y="35185"/>
                </a:cubicBezTo>
                <a:cubicBezTo>
                  <a:pt x="19264" y="34314"/>
                  <a:pt x="19200" y="33473"/>
                  <a:pt x="19137" y="32633"/>
                </a:cubicBezTo>
                <a:cubicBezTo>
                  <a:pt x="19010" y="30509"/>
                  <a:pt x="18629" y="28463"/>
                  <a:pt x="17742" y="26497"/>
                </a:cubicBezTo>
                <a:cubicBezTo>
                  <a:pt x="17107" y="25070"/>
                  <a:pt x="16473" y="23628"/>
                  <a:pt x="15744" y="22232"/>
                </a:cubicBezTo>
                <a:cubicBezTo>
                  <a:pt x="15237" y="21265"/>
                  <a:pt x="14983" y="20250"/>
                  <a:pt x="15015" y="19156"/>
                </a:cubicBezTo>
                <a:cubicBezTo>
                  <a:pt x="15046" y="17254"/>
                  <a:pt x="15158" y="15367"/>
                  <a:pt x="15126" y="13464"/>
                </a:cubicBezTo>
                <a:cubicBezTo>
                  <a:pt x="15094" y="10627"/>
                  <a:pt x="14143" y="8105"/>
                  <a:pt x="12272" y="5997"/>
                </a:cubicBezTo>
                <a:cubicBezTo>
                  <a:pt x="10642" y="4147"/>
                  <a:pt x="8637" y="3021"/>
                  <a:pt x="6160" y="3021"/>
                </a:cubicBezTo>
                <a:cubicBezTo>
                  <a:pt x="5939" y="3021"/>
                  <a:pt x="5715" y="3030"/>
                  <a:pt x="5486" y="3048"/>
                </a:cubicBezTo>
                <a:cubicBezTo>
                  <a:pt x="2965" y="3238"/>
                  <a:pt x="952" y="4807"/>
                  <a:pt x="555" y="7312"/>
                </a:cubicBezTo>
                <a:cubicBezTo>
                  <a:pt x="1" y="10927"/>
                  <a:pt x="1047" y="14035"/>
                  <a:pt x="4028" y="16303"/>
                </a:cubicBezTo>
                <a:cubicBezTo>
                  <a:pt x="4789" y="16889"/>
                  <a:pt x="5613" y="17396"/>
                  <a:pt x="6453" y="17872"/>
                </a:cubicBezTo>
                <a:cubicBezTo>
                  <a:pt x="7880" y="18681"/>
                  <a:pt x="8451" y="19918"/>
                  <a:pt x="8451" y="21518"/>
                </a:cubicBezTo>
                <a:cubicBezTo>
                  <a:pt x="8451" y="22787"/>
                  <a:pt x="8229" y="24023"/>
                  <a:pt x="8007" y="25260"/>
                </a:cubicBezTo>
                <a:cubicBezTo>
                  <a:pt x="7643" y="27384"/>
                  <a:pt x="8070" y="29272"/>
                  <a:pt x="9545" y="30921"/>
                </a:cubicBezTo>
                <a:cubicBezTo>
                  <a:pt x="10195" y="31650"/>
                  <a:pt x="10892" y="32363"/>
                  <a:pt x="11702" y="32934"/>
                </a:cubicBezTo>
                <a:cubicBezTo>
                  <a:pt x="12653" y="33600"/>
                  <a:pt x="13636" y="34250"/>
                  <a:pt x="14619" y="34916"/>
                </a:cubicBezTo>
                <a:cubicBezTo>
                  <a:pt x="15237" y="35328"/>
                  <a:pt x="15855" y="35741"/>
                  <a:pt x="16395" y="36263"/>
                </a:cubicBezTo>
                <a:cubicBezTo>
                  <a:pt x="17092" y="36929"/>
                  <a:pt x="17742" y="37627"/>
                  <a:pt x="17980" y="38610"/>
                </a:cubicBezTo>
                <a:cubicBezTo>
                  <a:pt x="18096" y="39064"/>
                  <a:pt x="18452" y="39312"/>
                  <a:pt x="18889" y="39312"/>
                </a:cubicBezTo>
                <a:cubicBezTo>
                  <a:pt x="19048" y="39312"/>
                  <a:pt x="19218" y="39280"/>
                  <a:pt x="19390" y="39212"/>
                </a:cubicBezTo>
                <a:cubicBezTo>
                  <a:pt x="19661" y="39102"/>
                  <a:pt x="19914" y="38943"/>
                  <a:pt x="20168" y="38785"/>
                </a:cubicBezTo>
                <a:cubicBezTo>
                  <a:pt x="21500" y="37929"/>
                  <a:pt x="22863" y="37168"/>
                  <a:pt x="24242" y="36407"/>
                </a:cubicBezTo>
                <a:cubicBezTo>
                  <a:pt x="25447" y="35756"/>
                  <a:pt x="26589" y="35027"/>
                  <a:pt x="27651" y="34155"/>
                </a:cubicBezTo>
                <a:cubicBezTo>
                  <a:pt x="29538" y="32617"/>
                  <a:pt x="30647" y="30667"/>
                  <a:pt x="31028" y="28257"/>
                </a:cubicBezTo>
                <a:cubicBezTo>
                  <a:pt x="31313" y="26450"/>
                  <a:pt x="31313" y="24626"/>
                  <a:pt x="31060" y="22835"/>
                </a:cubicBezTo>
                <a:cubicBezTo>
                  <a:pt x="30727" y="20345"/>
                  <a:pt x="31345" y="18189"/>
                  <a:pt x="32772" y="16191"/>
                </a:cubicBezTo>
                <a:cubicBezTo>
                  <a:pt x="33057" y="15779"/>
                  <a:pt x="33359" y="15367"/>
                  <a:pt x="33660" y="14954"/>
                </a:cubicBezTo>
                <a:cubicBezTo>
                  <a:pt x="34279" y="14083"/>
                  <a:pt x="34928" y="13227"/>
                  <a:pt x="35547" y="12354"/>
                </a:cubicBezTo>
                <a:cubicBezTo>
                  <a:pt x="36657" y="10800"/>
                  <a:pt x="37450" y="9088"/>
                  <a:pt x="37830" y="7202"/>
                </a:cubicBezTo>
                <a:cubicBezTo>
                  <a:pt x="38258" y="5077"/>
                  <a:pt x="37528" y="1795"/>
                  <a:pt x="34453" y="431"/>
                </a:cubicBezTo>
                <a:cubicBezTo>
                  <a:pt x="33815" y="145"/>
                  <a:pt x="33193" y="0"/>
                  <a:pt x="3258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0" name="Google Shape;260;p39"/>
          <p:cNvGrpSpPr/>
          <p:nvPr/>
        </p:nvGrpSpPr>
        <p:grpSpPr>
          <a:xfrm rot="2446683">
            <a:off x="3836601" y="4070961"/>
            <a:ext cx="1470794" cy="1423400"/>
            <a:chOff x="8167000" y="3353675"/>
            <a:chExt cx="1059001" cy="1024877"/>
          </a:xfrm>
        </p:grpSpPr>
        <p:sp>
          <p:nvSpPr>
            <p:cNvPr id="261" name="Google Shape;261;p39"/>
            <p:cNvSpPr/>
            <p:nvPr/>
          </p:nvSpPr>
          <p:spPr>
            <a:xfrm>
              <a:off x="8167000" y="3353675"/>
              <a:ext cx="1059001" cy="1024877"/>
            </a:xfrm>
            <a:custGeom>
              <a:rect b="b" l="l" r="r" t="t"/>
              <a:pathLst>
                <a:path extrusionOk="0" h="20423" w="21103">
                  <a:moveTo>
                    <a:pt x="16119" y="1"/>
                  </a:moveTo>
                  <a:cubicBezTo>
                    <a:pt x="15730" y="1"/>
                    <a:pt x="15361" y="189"/>
                    <a:pt x="15063" y="553"/>
                  </a:cubicBezTo>
                  <a:cubicBezTo>
                    <a:pt x="14682" y="1012"/>
                    <a:pt x="14475" y="1551"/>
                    <a:pt x="14460" y="2154"/>
                  </a:cubicBezTo>
                  <a:cubicBezTo>
                    <a:pt x="14444" y="2899"/>
                    <a:pt x="14365" y="3644"/>
                    <a:pt x="14285" y="4405"/>
                  </a:cubicBezTo>
                  <a:cubicBezTo>
                    <a:pt x="14222" y="4976"/>
                    <a:pt x="14302" y="5531"/>
                    <a:pt x="14555" y="6054"/>
                  </a:cubicBezTo>
                  <a:cubicBezTo>
                    <a:pt x="14856" y="6625"/>
                    <a:pt x="15158" y="7180"/>
                    <a:pt x="15554" y="7688"/>
                  </a:cubicBezTo>
                  <a:cubicBezTo>
                    <a:pt x="15934" y="8147"/>
                    <a:pt x="16236" y="8639"/>
                    <a:pt x="16505" y="9146"/>
                  </a:cubicBezTo>
                  <a:cubicBezTo>
                    <a:pt x="16854" y="9780"/>
                    <a:pt x="17092" y="10446"/>
                    <a:pt x="17012" y="11191"/>
                  </a:cubicBezTo>
                  <a:cubicBezTo>
                    <a:pt x="17012" y="11318"/>
                    <a:pt x="17012" y="11445"/>
                    <a:pt x="17029" y="11571"/>
                  </a:cubicBezTo>
                  <a:cubicBezTo>
                    <a:pt x="17060" y="12428"/>
                    <a:pt x="17346" y="13157"/>
                    <a:pt x="18043" y="13696"/>
                  </a:cubicBezTo>
                  <a:cubicBezTo>
                    <a:pt x="18154" y="13791"/>
                    <a:pt x="18249" y="13903"/>
                    <a:pt x="18361" y="13998"/>
                  </a:cubicBezTo>
                  <a:cubicBezTo>
                    <a:pt x="19390" y="14886"/>
                    <a:pt x="19629" y="16027"/>
                    <a:pt x="19486" y="17311"/>
                  </a:cubicBezTo>
                  <a:cubicBezTo>
                    <a:pt x="19359" y="17296"/>
                    <a:pt x="19312" y="17200"/>
                    <a:pt x="19248" y="17121"/>
                  </a:cubicBezTo>
                  <a:cubicBezTo>
                    <a:pt x="18851" y="16645"/>
                    <a:pt x="18598" y="16091"/>
                    <a:pt x="18376" y="15520"/>
                  </a:cubicBezTo>
                  <a:cubicBezTo>
                    <a:pt x="17995" y="14616"/>
                    <a:pt x="17393" y="13871"/>
                    <a:pt x="16537" y="13379"/>
                  </a:cubicBezTo>
                  <a:cubicBezTo>
                    <a:pt x="16204" y="13189"/>
                    <a:pt x="15871" y="12998"/>
                    <a:pt x="15538" y="12825"/>
                  </a:cubicBezTo>
                  <a:cubicBezTo>
                    <a:pt x="14919" y="12476"/>
                    <a:pt x="14475" y="11968"/>
                    <a:pt x="14302" y="11271"/>
                  </a:cubicBezTo>
                  <a:cubicBezTo>
                    <a:pt x="14222" y="10985"/>
                    <a:pt x="14127" y="10715"/>
                    <a:pt x="14048" y="10430"/>
                  </a:cubicBezTo>
                  <a:cubicBezTo>
                    <a:pt x="13636" y="9210"/>
                    <a:pt x="12811" y="8385"/>
                    <a:pt x="11606" y="7925"/>
                  </a:cubicBezTo>
                  <a:cubicBezTo>
                    <a:pt x="10972" y="7688"/>
                    <a:pt x="10322" y="7449"/>
                    <a:pt x="9687" y="7212"/>
                  </a:cubicBezTo>
                  <a:cubicBezTo>
                    <a:pt x="8879" y="6895"/>
                    <a:pt x="8197" y="6419"/>
                    <a:pt x="7674" y="5737"/>
                  </a:cubicBezTo>
                  <a:cubicBezTo>
                    <a:pt x="7436" y="5436"/>
                    <a:pt x="7214" y="5134"/>
                    <a:pt x="6960" y="4849"/>
                  </a:cubicBezTo>
                  <a:cubicBezTo>
                    <a:pt x="6263" y="4088"/>
                    <a:pt x="5455" y="3470"/>
                    <a:pt x="4424" y="3217"/>
                  </a:cubicBezTo>
                  <a:cubicBezTo>
                    <a:pt x="4301" y="3189"/>
                    <a:pt x="4184" y="3176"/>
                    <a:pt x="4072" y="3176"/>
                  </a:cubicBezTo>
                  <a:cubicBezTo>
                    <a:pt x="3286" y="3176"/>
                    <a:pt x="2791" y="3828"/>
                    <a:pt x="3013" y="4675"/>
                  </a:cubicBezTo>
                  <a:cubicBezTo>
                    <a:pt x="3108" y="5024"/>
                    <a:pt x="3282" y="5325"/>
                    <a:pt x="3457" y="5626"/>
                  </a:cubicBezTo>
                  <a:cubicBezTo>
                    <a:pt x="3821" y="6244"/>
                    <a:pt x="4106" y="6895"/>
                    <a:pt x="4313" y="7576"/>
                  </a:cubicBezTo>
                  <a:cubicBezTo>
                    <a:pt x="4408" y="7893"/>
                    <a:pt x="4519" y="8210"/>
                    <a:pt x="4645" y="8527"/>
                  </a:cubicBezTo>
                  <a:cubicBezTo>
                    <a:pt x="4789" y="8924"/>
                    <a:pt x="5011" y="9273"/>
                    <a:pt x="5280" y="9605"/>
                  </a:cubicBezTo>
                  <a:cubicBezTo>
                    <a:pt x="5823" y="10288"/>
                    <a:pt x="6503" y="10652"/>
                    <a:pt x="7378" y="10652"/>
                  </a:cubicBezTo>
                  <a:cubicBezTo>
                    <a:pt x="7397" y="10652"/>
                    <a:pt x="7416" y="10652"/>
                    <a:pt x="7436" y="10652"/>
                  </a:cubicBezTo>
                  <a:cubicBezTo>
                    <a:pt x="7611" y="10652"/>
                    <a:pt x="7785" y="10668"/>
                    <a:pt x="7943" y="10668"/>
                  </a:cubicBezTo>
                  <a:cubicBezTo>
                    <a:pt x="8546" y="10668"/>
                    <a:pt x="9085" y="10859"/>
                    <a:pt x="9577" y="11191"/>
                  </a:cubicBezTo>
                  <a:cubicBezTo>
                    <a:pt x="10100" y="11556"/>
                    <a:pt x="10480" y="12015"/>
                    <a:pt x="10797" y="12554"/>
                  </a:cubicBezTo>
                  <a:cubicBezTo>
                    <a:pt x="11036" y="12967"/>
                    <a:pt x="11241" y="13395"/>
                    <a:pt x="11526" y="13791"/>
                  </a:cubicBezTo>
                  <a:cubicBezTo>
                    <a:pt x="12097" y="14584"/>
                    <a:pt x="12827" y="15108"/>
                    <a:pt x="13794" y="15281"/>
                  </a:cubicBezTo>
                  <a:cubicBezTo>
                    <a:pt x="14270" y="15361"/>
                    <a:pt x="14729" y="15488"/>
                    <a:pt x="15190" y="15630"/>
                  </a:cubicBezTo>
                  <a:cubicBezTo>
                    <a:pt x="15887" y="15852"/>
                    <a:pt x="16490" y="16217"/>
                    <a:pt x="17029" y="16693"/>
                  </a:cubicBezTo>
                  <a:cubicBezTo>
                    <a:pt x="17504" y="17137"/>
                    <a:pt x="17900" y="17628"/>
                    <a:pt x="18265" y="18152"/>
                  </a:cubicBezTo>
                  <a:cubicBezTo>
                    <a:pt x="18329" y="18247"/>
                    <a:pt x="18407" y="18326"/>
                    <a:pt x="18392" y="18469"/>
                  </a:cubicBezTo>
                  <a:cubicBezTo>
                    <a:pt x="18265" y="18421"/>
                    <a:pt x="18170" y="18389"/>
                    <a:pt x="18090" y="18342"/>
                  </a:cubicBezTo>
                  <a:cubicBezTo>
                    <a:pt x="17615" y="18025"/>
                    <a:pt x="17076" y="17913"/>
                    <a:pt x="16521" y="17835"/>
                  </a:cubicBezTo>
                  <a:cubicBezTo>
                    <a:pt x="16251" y="17803"/>
                    <a:pt x="15982" y="17771"/>
                    <a:pt x="15697" y="17740"/>
                  </a:cubicBezTo>
                  <a:cubicBezTo>
                    <a:pt x="15221" y="17676"/>
                    <a:pt x="14777" y="17501"/>
                    <a:pt x="14412" y="17152"/>
                  </a:cubicBezTo>
                  <a:cubicBezTo>
                    <a:pt x="14158" y="16930"/>
                    <a:pt x="13921" y="16708"/>
                    <a:pt x="13683" y="16471"/>
                  </a:cubicBezTo>
                  <a:cubicBezTo>
                    <a:pt x="12852" y="15630"/>
                    <a:pt x="11879" y="15221"/>
                    <a:pt x="10938" y="15221"/>
                  </a:cubicBezTo>
                  <a:cubicBezTo>
                    <a:pt x="10370" y="15221"/>
                    <a:pt x="9814" y="15370"/>
                    <a:pt x="9307" y="15662"/>
                  </a:cubicBezTo>
                  <a:cubicBezTo>
                    <a:pt x="9103" y="15783"/>
                    <a:pt x="8896" y="15839"/>
                    <a:pt x="8685" y="15839"/>
                  </a:cubicBezTo>
                  <a:cubicBezTo>
                    <a:pt x="8453" y="15839"/>
                    <a:pt x="8216" y="15771"/>
                    <a:pt x="7975" y="15647"/>
                  </a:cubicBezTo>
                  <a:cubicBezTo>
                    <a:pt x="7626" y="15456"/>
                    <a:pt x="7294" y="15203"/>
                    <a:pt x="6977" y="14949"/>
                  </a:cubicBezTo>
                  <a:cubicBezTo>
                    <a:pt x="6707" y="14759"/>
                    <a:pt x="6453" y="14537"/>
                    <a:pt x="6168" y="14347"/>
                  </a:cubicBezTo>
                  <a:cubicBezTo>
                    <a:pt x="5360" y="13808"/>
                    <a:pt x="4487" y="13395"/>
                    <a:pt x="3489" y="13284"/>
                  </a:cubicBezTo>
                  <a:cubicBezTo>
                    <a:pt x="3320" y="13269"/>
                    <a:pt x="3151" y="13260"/>
                    <a:pt x="2982" y="13260"/>
                  </a:cubicBezTo>
                  <a:cubicBezTo>
                    <a:pt x="2613" y="13260"/>
                    <a:pt x="2246" y="13302"/>
                    <a:pt x="1887" y="13411"/>
                  </a:cubicBezTo>
                  <a:cubicBezTo>
                    <a:pt x="603" y="13839"/>
                    <a:pt x="1" y="14981"/>
                    <a:pt x="809" y="16296"/>
                  </a:cubicBezTo>
                  <a:cubicBezTo>
                    <a:pt x="1079" y="16708"/>
                    <a:pt x="1428" y="17025"/>
                    <a:pt x="1855" y="17279"/>
                  </a:cubicBezTo>
                  <a:cubicBezTo>
                    <a:pt x="2449" y="17611"/>
                    <a:pt x="3068" y="17753"/>
                    <a:pt x="3711" y="17753"/>
                  </a:cubicBezTo>
                  <a:cubicBezTo>
                    <a:pt x="3961" y="17753"/>
                    <a:pt x="4214" y="17731"/>
                    <a:pt x="4472" y="17691"/>
                  </a:cubicBezTo>
                  <a:cubicBezTo>
                    <a:pt x="4757" y="17644"/>
                    <a:pt x="5026" y="17581"/>
                    <a:pt x="5311" y="17518"/>
                  </a:cubicBezTo>
                  <a:cubicBezTo>
                    <a:pt x="5398" y="17502"/>
                    <a:pt x="5483" y="17494"/>
                    <a:pt x="5564" y="17494"/>
                  </a:cubicBezTo>
                  <a:cubicBezTo>
                    <a:pt x="5897" y="17494"/>
                    <a:pt x="6183" y="17624"/>
                    <a:pt x="6438" y="17866"/>
                  </a:cubicBezTo>
                  <a:cubicBezTo>
                    <a:pt x="6913" y="18279"/>
                    <a:pt x="7309" y="18769"/>
                    <a:pt x="7738" y="19213"/>
                  </a:cubicBezTo>
                  <a:cubicBezTo>
                    <a:pt x="8195" y="19684"/>
                    <a:pt x="8711" y="19941"/>
                    <a:pt x="9308" y="19941"/>
                  </a:cubicBezTo>
                  <a:cubicBezTo>
                    <a:pt x="9476" y="19941"/>
                    <a:pt x="9650" y="19921"/>
                    <a:pt x="9831" y="19879"/>
                  </a:cubicBezTo>
                  <a:cubicBezTo>
                    <a:pt x="10163" y="19801"/>
                    <a:pt x="10448" y="19642"/>
                    <a:pt x="10734" y="19452"/>
                  </a:cubicBezTo>
                  <a:cubicBezTo>
                    <a:pt x="10940" y="19309"/>
                    <a:pt x="11146" y="19150"/>
                    <a:pt x="11368" y="19008"/>
                  </a:cubicBezTo>
                  <a:cubicBezTo>
                    <a:pt x="11663" y="18835"/>
                    <a:pt x="11906" y="18748"/>
                    <a:pt x="12138" y="18748"/>
                  </a:cubicBezTo>
                  <a:cubicBezTo>
                    <a:pt x="12417" y="18748"/>
                    <a:pt x="12681" y="18875"/>
                    <a:pt x="13002" y="19135"/>
                  </a:cubicBezTo>
                  <a:cubicBezTo>
                    <a:pt x="13334" y="19404"/>
                    <a:pt x="13668" y="19689"/>
                    <a:pt x="13985" y="19991"/>
                  </a:cubicBezTo>
                  <a:cubicBezTo>
                    <a:pt x="14318" y="20284"/>
                    <a:pt x="14678" y="20422"/>
                    <a:pt x="15059" y="20422"/>
                  </a:cubicBezTo>
                  <a:cubicBezTo>
                    <a:pt x="15276" y="20422"/>
                    <a:pt x="15499" y="20378"/>
                    <a:pt x="15729" y="20292"/>
                  </a:cubicBezTo>
                  <a:cubicBezTo>
                    <a:pt x="16061" y="20165"/>
                    <a:pt x="16378" y="20038"/>
                    <a:pt x="16695" y="19896"/>
                  </a:cubicBezTo>
                  <a:cubicBezTo>
                    <a:pt x="17123" y="19703"/>
                    <a:pt x="17558" y="19597"/>
                    <a:pt x="18000" y="19597"/>
                  </a:cubicBezTo>
                  <a:cubicBezTo>
                    <a:pt x="18214" y="19597"/>
                    <a:pt x="18429" y="19622"/>
                    <a:pt x="18646" y="19674"/>
                  </a:cubicBezTo>
                  <a:cubicBezTo>
                    <a:pt x="18705" y="19686"/>
                    <a:pt x="18760" y="19691"/>
                    <a:pt x="18812" y="19691"/>
                  </a:cubicBezTo>
                  <a:cubicBezTo>
                    <a:pt x="19039" y="19691"/>
                    <a:pt x="19204" y="19581"/>
                    <a:pt x="19359" y="19388"/>
                  </a:cubicBezTo>
                  <a:cubicBezTo>
                    <a:pt x="19803" y="18849"/>
                    <a:pt x="20263" y="18294"/>
                    <a:pt x="20373" y="17565"/>
                  </a:cubicBezTo>
                  <a:cubicBezTo>
                    <a:pt x="20422" y="17264"/>
                    <a:pt x="20564" y="16979"/>
                    <a:pt x="20659" y="16693"/>
                  </a:cubicBezTo>
                  <a:cubicBezTo>
                    <a:pt x="20770" y="16376"/>
                    <a:pt x="20866" y="16042"/>
                    <a:pt x="20929" y="15694"/>
                  </a:cubicBezTo>
                  <a:cubicBezTo>
                    <a:pt x="21103" y="14759"/>
                    <a:pt x="20913" y="13886"/>
                    <a:pt x="20278" y="13173"/>
                  </a:cubicBezTo>
                  <a:cubicBezTo>
                    <a:pt x="19692" y="12476"/>
                    <a:pt x="19566" y="11730"/>
                    <a:pt x="19756" y="10890"/>
                  </a:cubicBezTo>
                  <a:cubicBezTo>
                    <a:pt x="19851" y="10478"/>
                    <a:pt x="19961" y="10081"/>
                    <a:pt x="20073" y="9669"/>
                  </a:cubicBezTo>
                  <a:cubicBezTo>
                    <a:pt x="20405" y="8496"/>
                    <a:pt x="20231" y="7386"/>
                    <a:pt x="19470" y="6434"/>
                  </a:cubicBezTo>
                  <a:cubicBezTo>
                    <a:pt x="18820" y="5642"/>
                    <a:pt x="18519" y="4754"/>
                    <a:pt x="18456" y="3756"/>
                  </a:cubicBezTo>
                  <a:cubicBezTo>
                    <a:pt x="18439" y="3200"/>
                    <a:pt x="18361" y="2646"/>
                    <a:pt x="18202" y="2122"/>
                  </a:cubicBezTo>
                  <a:cubicBezTo>
                    <a:pt x="17980" y="1377"/>
                    <a:pt x="17600" y="727"/>
                    <a:pt x="16949" y="283"/>
                  </a:cubicBezTo>
                  <a:cubicBezTo>
                    <a:pt x="16674" y="93"/>
                    <a:pt x="16392" y="1"/>
                    <a:pt x="161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39"/>
            <p:cNvSpPr/>
            <p:nvPr/>
          </p:nvSpPr>
          <p:spPr>
            <a:xfrm>
              <a:off x="8396941" y="3627527"/>
              <a:ext cx="646100" cy="529977"/>
            </a:xfrm>
            <a:custGeom>
              <a:rect b="b" l="l" r="r" t="t"/>
              <a:pathLst>
                <a:path extrusionOk="0" h="10561" w="12875">
                  <a:moveTo>
                    <a:pt x="139" y="1"/>
                  </a:moveTo>
                  <a:cubicBezTo>
                    <a:pt x="124" y="1"/>
                    <a:pt x="109" y="4"/>
                    <a:pt x="95" y="11"/>
                  </a:cubicBezTo>
                  <a:cubicBezTo>
                    <a:pt x="0" y="58"/>
                    <a:pt x="17" y="153"/>
                    <a:pt x="63" y="233"/>
                  </a:cubicBezTo>
                  <a:cubicBezTo>
                    <a:pt x="365" y="787"/>
                    <a:pt x="634" y="1374"/>
                    <a:pt x="1031" y="1897"/>
                  </a:cubicBezTo>
                  <a:cubicBezTo>
                    <a:pt x="1697" y="2817"/>
                    <a:pt x="2569" y="3467"/>
                    <a:pt x="3678" y="3753"/>
                  </a:cubicBezTo>
                  <a:cubicBezTo>
                    <a:pt x="4012" y="3848"/>
                    <a:pt x="4361" y="3926"/>
                    <a:pt x="4693" y="4006"/>
                  </a:cubicBezTo>
                  <a:cubicBezTo>
                    <a:pt x="5249" y="4133"/>
                    <a:pt x="5803" y="4275"/>
                    <a:pt x="6295" y="4641"/>
                  </a:cubicBezTo>
                  <a:cubicBezTo>
                    <a:pt x="6739" y="4909"/>
                    <a:pt x="7040" y="5370"/>
                    <a:pt x="7310" y="5829"/>
                  </a:cubicBezTo>
                  <a:cubicBezTo>
                    <a:pt x="7532" y="6178"/>
                    <a:pt x="7737" y="6558"/>
                    <a:pt x="7944" y="6924"/>
                  </a:cubicBezTo>
                  <a:cubicBezTo>
                    <a:pt x="8340" y="7605"/>
                    <a:pt x="8910" y="8112"/>
                    <a:pt x="9640" y="8429"/>
                  </a:cubicBezTo>
                  <a:cubicBezTo>
                    <a:pt x="9878" y="8524"/>
                    <a:pt x="10115" y="8651"/>
                    <a:pt x="10354" y="8746"/>
                  </a:cubicBezTo>
                  <a:cubicBezTo>
                    <a:pt x="11273" y="9080"/>
                    <a:pt x="12018" y="9602"/>
                    <a:pt x="12510" y="10475"/>
                  </a:cubicBezTo>
                  <a:cubicBezTo>
                    <a:pt x="12548" y="10532"/>
                    <a:pt x="12597" y="10560"/>
                    <a:pt x="12654" y="10560"/>
                  </a:cubicBezTo>
                  <a:cubicBezTo>
                    <a:pt x="12693" y="10560"/>
                    <a:pt x="12735" y="10548"/>
                    <a:pt x="12779" y="10522"/>
                  </a:cubicBezTo>
                  <a:cubicBezTo>
                    <a:pt x="12874" y="10475"/>
                    <a:pt x="12874" y="10380"/>
                    <a:pt x="12842" y="10300"/>
                  </a:cubicBezTo>
                  <a:cubicBezTo>
                    <a:pt x="12811" y="10237"/>
                    <a:pt x="12764" y="10173"/>
                    <a:pt x="12716" y="10110"/>
                  </a:cubicBezTo>
                  <a:cubicBezTo>
                    <a:pt x="12145" y="9429"/>
                    <a:pt x="11511" y="8810"/>
                    <a:pt x="10639" y="8524"/>
                  </a:cubicBezTo>
                  <a:cubicBezTo>
                    <a:pt x="10369" y="8429"/>
                    <a:pt x="10132" y="8302"/>
                    <a:pt x="9878" y="8192"/>
                  </a:cubicBezTo>
                  <a:cubicBezTo>
                    <a:pt x="9149" y="7890"/>
                    <a:pt x="8593" y="7414"/>
                    <a:pt x="8198" y="6733"/>
                  </a:cubicBezTo>
                  <a:cubicBezTo>
                    <a:pt x="8071" y="6527"/>
                    <a:pt x="7944" y="6305"/>
                    <a:pt x="7832" y="6099"/>
                  </a:cubicBezTo>
                  <a:cubicBezTo>
                    <a:pt x="7642" y="5766"/>
                    <a:pt x="7452" y="5433"/>
                    <a:pt x="7230" y="5131"/>
                  </a:cubicBezTo>
                  <a:cubicBezTo>
                    <a:pt x="6834" y="4577"/>
                    <a:pt x="6310" y="4180"/>
                    <a:pt x="5661" y="3943"/>
                  </a:cubicBezTo>
                  <a:cubicBezTo>
                    <a:pt x="5264" y="3816"/>
                    <a:pt x="4868" y="3721"/>
                    <a:pt x="4471" y="3641"/>
                  </a:cubicBezTo>
                  <a:cubicBezTo>
                    <a:pt x="3473" y="3419"/>
                    <a:pt x="2522" y="3102"/>
                    <a:pt x="1792" y="2309"/>
                  </a:cubicBezTo>
                  <a:cubicBezTo>
                    <a:pt x="1300" y="1802"/>
                    <a:pt x="904" y="1231"/>
                    <a:pt x="587" y="613"/>
                  </a:cubicBezTo>
                  <a:cubicBezTo>
                    <a:pt x="492" y="423"/>
                    <a:pt x="381" y="265"/>
                    <a:pt x="285" y="90"/>
                  </a:cubicBezTo>
                  <a:cubicBezTo>
                    <a:pt x="249" y="40"/>
                    <a:pt x="192" y="1"/>
                    <a:pt x="1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39"/>
            <p:cNvSpPr/>
            <p:nvPr/>
          </p:nvSpPr>
          <p:spPr>
            <a:xfrm>
              <a:off x="8323723" y="4117972"/>
              <a:ext cx="685894" cy="200128"/>
            </a:xfrm>
            <a:custGeom>
              <a:rect b="b" l="l" r="r" t="t"/>
              <a:pathLst>
                <a:path extrusionOk="0" h="3988" w="13668">
                  <a:moveTo>
                    <a:pt x="126" y="0"/>
                  </a:moveTo>
                  <a:cubicBezTo>
                    <a:pt x="72" y="0"/>
                    <a:pt x="17" y="36"/>
                    <a:pt x="17" y="115"/>
                  </a:cubicBezTo>
                  <a:cubicBezTo>
                    <a:pt x="0" y="178"/>
                    <a:pt x="32" y="226"/>
                    <a:pt x="96" y="258"/>
                  </a:cubicBezTo>
                  <a:cubicBezTo>
                    <a:pt x="175" y="290"/>
                    <a:pt x="254" y="305"/>
                    <a:pt x="334" y="337"/>
                  </a:cubicBezTo>
                  <a:cubicBezTo>
                    <a:pt x="841" y="495"/>
                    <a:pt x="1349" y="607"/>
                    <a:pt x="1871" y="670"/>
                  </a:cubicBezTo>
                  <a:cubicBezTo>
                    <a:pt x="2744" y="797"/>
                    <a:pt x="3537" y="1114"/>
                    <a:pt x="4234" y="1700"/>
                  </a:cubicBezTo>
                  <a:cubicBezTo>
                    <a:pt x="4615" y="2034"/>
                    <a:pt x="5042" y="2303"/>
                    <a:pt x="5471" y="2588"/>
                  </a:cubicBezTo>
                  <a:cubicBezTo>
                    <a:pt x="5810" y="2827"/>
                    <a:pt x="6161" y="2954"/>
                    <a:pt x="6519" y="2954"/>
                  </a:cubicBezTo>
                  <a:cubicBezTo>
                    <a:pt x="6779" y="2954"/>
                    <a:pt x="7043" y="2887"/>
                    <a:pt x="7310" y="2747"/>
                  </a:cubicBezTo>
                  <a:cubicBezTo>
                    <a:pt x="7564" y="2620"/>
                    <a:pt x="7833" y="2478"/>
                    <a:pt x="8071" y="2335"/>
                  </a:cubicBezTo>
                  <a:cubicBezTo>
                    <a:pt x="8322" y="2191"/>
                    <a:pt x="8578" y="2124"/>
                    <a:pt x="8838" y="2124"/>
                  </a:cubicBezTo>
                  <a:cubicBezTo>
                    <a:pt x="9039" y="2124"/>
                    <a:pt x="9243" y="2164"/>
                    <a:pt x="9450" y="2239"/>
                  </a:cubicBezTo>
                  <a:lnTo>
                    <a:pt x="9974" y="2478"/>
                  </a:lnTo>
                  <a:cubicBezTo>
                    <a:pt x="10528" y="2747"/>
                    <a:pt x="10988" y="3144"/>
                    <a:pt x="11511" y="3476"/>
                  </a:cubicBezTo>
                  <a:cubicBezTo>
                    <a:pt x="12114" y="3873"/>
                    <a:pt x="12811" y="3857"/>
                    <a:pt x="13477" y="3983"/>
                  </a:cubicBezTo>
                  <a:cubicBezTo>
                    <a:pt x="13488" y="3986"/>
                    <a:pt x="13499" y="3988"/>
                    <a:pt x="13510" y="3988"/>
                  </a:cubicBezTo>
                  <a:cubicBezTo>
                    <a:pt x="13565" y="3988"/>
                    <a:pt x="13623" y="3952"/>
                    <a:pt x="13636" y="3873"/>
                  </a:cubicBezTo>
                  <a:cubicBezTo>
                    <a:pt x="13667" y="3778"/>
                    <a:pt x="13604" y="3715"/>
                    <a:pt x="13509" y="3698"/>
                  </a:cubicBezTo>
                  <a:cubicBezTo>
                    <a:pt x="13318" y="3651"/>
                    <a:pt x="13113" y="3603"/>
                    <a:pt x="12906" y="3588"/>
                  </a:cubicBezTo>
                  <a:cubicBezTo>
                    <a:pt x="12289" y="3524"/>
                    <a:pt x="11733" y="3302"/>
                    <a:pt x="11226" y="2937"/>
                  </a:cubicBezTo>
                  <a:cubicBezTo>
                    <a:pt x="10766" y="2588"/>
                    <a:pt x="10291" y="2256"/>
                    <a:pt x="9752" y="2017"/>
                  </a:cubicBezTo>
                  <a:cubicBezTo>
                    <a:pt x="9443" y="1885"/>
                    <a:pt x="9141" y="1814"/>
                    <a:pt x="8843" y="1814"/>
                  </a:cubicBezTo>
                  <a:cubicBezTo>
                    <a:pt x="8500" y="1814"/>
                    <a:pt x="8164" y="1909"/>
                    <a:pt x="7833" y="2113"/>
                  </a:cubicBezTo>
                  <a:cubicBezTo>
                    <a:pt x="7579" y="2271"/>
                    <a:pt x="7310" y="2414"/>
                    <a:pt x="7025" y="2525"/>
                  </a:cubicBezTo>
                  <a:cubicBezTo>
                    <a:pt x="6847" y="2601"/>
                    <a:pt x="6671" y="2639"/>
                    <a:pt x="6500" y="2639"/>
                  </a:cubicBezTo>
                  <a:cubicBezTo>
                    <a:pt x="6243" y="2639"/>
                    <a:pt x="5994" y="2554"/>
                    <a:pt x="5756" y="2383"/>
                  </a:cubicBezTo>
                  <a:cubicBezTo>
                    <a:pt x="5408" y="2161"/>
                    <a:pt x="5090" y="1922"/>
                    <a:pt x="4757" y="1685"/>
                  </a:cubicBezTo>
                  <a:cubicBezTo>
                    <a:pt x="4662" y="1622"/>
                    <a:pt x="4551" y="1558"/>
                    <a:pt x="4471" y="1478"/>
                  </a:cubicBezTo>
                  <a:cubicBezTo>
                    <a:pt x="3647" y="766"/>
                    <a:pt x="2664" y="432"/>
                    <a:pt x="1602" y="322"/>
                  </a:cubicBezTo>
                  <a:cubicBezTo>
                    <a:pt x="1222" y="290"/>
                    <a:pt x="857" y="195"/>
                    <a:pt x="508" y="83"/>
                  </a:cubicBezTo>
                  <a:cubicBezTo>
                    <a:pt x="397" y="51"/>
                    <a:pt x="271" y="20"/>
                    <a:pt x="159" y="4"/>
                  </a:cubicBezTo>
                  <a:cubicBezTo>
                    <a:pt x="148" y="2"/>
                    <a:pt x="137" y="0"/>
                    <a:pt x="1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39"/>
            <p:cNvSpPr/>
            <p:nvPr/>
          </p:nvSpPr>
          <p:spPr>
            <a:xfrm>
              <a:off x="8972196" y="3423932"/>
              <a:ext cx="164749" cy="619453"/>
            </a:xfrm>
            <a:custGeom>
              <a:rect b="b" l="l" r="r" t="t"/>
              <a:pathLst>
                <a:path extrusionOk="0" h="12344" w="3283">
                  <a:moveTo>
                    <a:pt x="167" y="1"/>
                  </a:moveTo>
                  <a:cubicBezTo>
                    <a:pt x="150" y="1"/>
                    <a:pt x="131" y="3"/>
                    <a:pt x="111" y="9"/>
                  </a:cubicBezTo>
                  <a:cubicBezTo>
                    <a:pt x="1" y="41"/>
                    <a:pt x="16" y="136"/>
                    <a:pt x="48" y="215"/>
                  </a:cubicBezTo>
                  <a:cubicBezTo>
                    <a:pt x="254" y="944"/>
                    <a:pt x="223" y="1673"/>
                    <a:pt x="175" y="2419"/>
                  </a:cubicBezTo>
                  <a:cubicBezTo>
                    <a:pt x="159" y="2783"/>
                    <a:pt x="191" y="3132"/>
                    <a:pt x="286" y="3481"/>
                  </a:cubicBezTo>
                  <a:cubicBezTo>
                    <a:pt x="460" y="4083"/>
                    <a:pt x="730" y="4654"/>
                    <a:pt x="1094" y="5161"/>
                  </a:cubicBezTo>
                  <a:cubicBezTo>
                    <a:pt x="1333" y="5478"/>
                    <a:pt x="1555" y="5795"/>
                    <a:pt x="1776" y="6129"/>
                  </a:cubicBezTo>
                  <a:cubicBezTo>
                    <a:pt x="2299" y="6874"/>
                    <a:pt x="2553" y="7715"/>
                    <a:pt x="2506" y="8634"/>
                  </a:cubicBezTo>
                  <a:cubicBezTo>
                    <a:pt x="2489" y="9015"/>
                    <a:pt x="2442" y="9410"/>
                    <a:pt x="2426" y="9791"/>
                  </a:cubicBezTo>
                  <a:cubicBezTo>
                    <a:pt x="2379" y="10552"/>
                    <a:pt x="2442" y="11298"/>
                    <a:pt x="2823" y="11995"/>
                  </a:cubicBezTo>
                  <a:cubicBezTo>
                    <a:pt x="2886" y="12106"/>
                    <a:pt x="2965" y="12217"/>
                    <a:pt x="3045" y="12312"/>
                  </a:cubicBezTo>
                  <a:cubicBezTo>
                    <a:pt x="3064" y="12332"/>
                    <a:pt x="3092" y="12343"/>
                    <a:pt x="3121" y="12343"/>
                  </a:cubicBezTo>
                  <a:cubicBezTo>
                    <a:pt x="3162" y="12343"/>
                    <a:pt x="3207" y="12320"/>
                    <a:pt x="3235" y="12264"/>
                  </a:cubicBezTo>
                  <a:cubicBezTo>
                    <a:pt x="3282" y="12186"/>
                    <a:pt x="3219" y="12122"/>
                    <a:pt x="3172" y="12042"/>
                  </a:cubicBezTo>
                  <a:cubicBezTo>
                    <a:pt x="2759" y="11376"/>
                    <a:pt x="2680" y="10632"/>
                    <a:pt x="2728" y="9871"/>
                  </a:cubicBezTo>
                  <a:cubicBezTo>
                    <a:pt x="2743" y="9537"/>
                    <a:pt x="2791" y="9205"/>
                    <a:pt x="2823" y="8871"/>
                  </a:cubicBezTo>
                  <a:cubicBezTo>
                    <a:pt x="2902" y="7715"/>
                    <a:pt x="2601" y="6668"/>
                    <a:pt x="1887" y="5732"/>
                  </a:cubicBezTo>
                  <a:cubicBezTo>
                    <a:pt x="1681" y="5447"/>
                    <a:pt x="1459" y="5146"/>
                    <a:pt x="1253" y="4844"/>
                  </a:cubicBezTo>
                  <a:cubicBezTo>
                    <a:pt x="730" y="4020"/>
                    <a:pt x="381" y="3148"/>
                    <a:pt x="508" y="2134"/>
                  </a:cubicBezTo>
                  <a:cubicBezTo>
                    <a:pt x="572" y="1626"/>
                    <a:pt x="523" y="1087"/>
                    <a:pt x="460" y="580"/>
                  </a:cubicBezTo>
                  <a:cubicBezTo>
                    <a:pt x="445" y="421"/>
                    <a:pt x="413" y="263"/>
                    <a:pt x="333" y="119"/>
                  </a:cubicBezTo>
                  <a:cubicBezTo>
                    <a:pt x="295" y="55"/>
                    <a:pt x="245" y="1"/>
                    <a:pt x="1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5" name="Google Shape;265;p39"/>
          <p:cNvSpPr/>
          <p:nvPr/>
        </p:nvSpPr>
        <p:spPr>
          <a:xfrm rot="6941410">
            <a:off x="8524099" y="3963983"/>
            <a:ext cx="950883" cy="804588"/>
          </a:xfrm>
          <a:custGeom>
            <a:rect b="b" l="l" r="r" t="t"/>
            <a:pathLst>
              <a:path extrusionOk="0" h="41622" w="49190">
                <a:moveTo>
                  <a:pt x="19398" y="9273"/>
                </a:moveTo>
                <a:cubicBezTo>
                  <a:pt x="19271" y="9716"/>
                  <a:pt x="19129" y="9938"/>
                  <a:pt x="18875" y="10097"/>
                </a:cubicBezTo>
                <a:cubicBezTo>
                  <a:pt x="18859" y="10319"/>
                  <a:pt x="18717" y="10461"/>
                  <a:pt x="18605" y="10620"/>
                </a:cubicBezTo>
                <a:cubicBezTo>
                  <a:pt x="14293" y="16644"/>
                  <a:pt x="10012" y="22686"/>
                  <a:pt x="5414" y="28504"/>
                </a:cubicBezTo>
                <a:cubicBezTo>
                  <a:pt x="5177" y="28806"/>
                  <a:pt x="4923" y="29123"/>
                  <a:pt x="4606" y="29487"/>
                </a:cubicBezTo>
                <a:cubicBezTo>
                  <a:pt x="4558" y="29028"/>
                  <a:pt x="4843" y="28789"/>
                  <a:pt x="5002" y="28520"/>
                </a:cubicBezTo>
                <a:cubicBezTo>
                  <a:pt x="6889" y="25286"/>
                  <a:pt x="9092" y="22273"/>
                  <a:pt x="11344" y="19293"/>
                </a:cubicBezTo>
                <a:cubicBezTo>
                  <a:pt x="13500" y="16439"/>
                  <a:pt x="15720" y="13648"/>
                  <a:pt x="17988" y="10890"/>
                </a:cubicBezTo>
                <a:cubicBezTo>
                  <a:pt x="18225" y="10588"/>
                  <a:pt x="18431" y="10224"/>
                  <a:pt x="18795" y="10017"/>
                </a:cubicBezTo>
                <a:cubicBezTo>
                  <a:pt x="18875" y="9732"/>
                  <a:pt x="19081" y="9558"/>
                  <a:pt x="19398" y="9273"/>
                </a:cubicBezTo>
                <a:close/>
                <a:moveTo>
                  <a:pt x="33856" y="2232"/>
                </a:moveTo>
                <a:cubicBezTo>
                  <a:pt x="34269" y="2232"/>
                  <a:pt x="34467" y="2451"/>
                  <a:pt x="34650" y="2787"/>
                </a:cubicBezTo>
                <a:cubicBezTo>
                  <a:pt x="35158" y="3692"/>
                  <a:pt x="35681" y="4579"/>
                  <a:pt x="36172" y="5483"/>
                </a:cubicBezTo>
                <a:cubicBezTo>
                  <a:pt x="39835" y="12332"/>
                  <a:pt x="43102" y="19340"/>
                  <a:pt x="45385" y="26776"/>
                </a:cubicBezTo>
                <a:cubicBezTo>
                  <a:pt x="46114" y="29170"/>
                  <a:pt x="46637" y="31628"/>
                  <a:pt x="46763" y="34133"/>
                </a:cubicBezTo>
                <a:cubicBezTo>
                  <a:pt x="46795" y="34957"/>
                  <a:pt x="46859" y="35797"/>
                  <a:pt x="46415" y="36606"/>
                </a:cubicBezTo>
                <a:cubicBezTo>
                  <a:pt x="45860" y="36336"/>
                  <a:pt x="45622" y="35845"/>
                  <a:pt x="45353" y="35401"/>
                </a:cubicBezTo>
                <a:cubicBezTo>
                  <a:pt x="44243" y="33689"/>
                  <a:pt x="43434" y="31802"/>
                  <a:pt x="42673" y="29915"/>
                </a:cubicBezTo>
                <a:cubicBezTo>
                  <a:pt x="40199" y="23747"/>
                  <a:pt x="38504" y="17310"/>
                  <a:pt x="36696" y="10921"/>
                </a:cubicBezTo>
                <a:cubicBezTo>
                  <a:pt x="36585" y="10509"/>
                  <a:pt x="36474" y="10080"/>
                  <a:pt x="36284" y="9700"/>
                </a:cubicBezTo>
                <a:cubicBezTo>
                  <a:pt x="36049" y="9191"/>
                  <a:pt x="35620" y="8918"/>
                  <a:pt x="35183" y="8918"/>
                </a:cubicBezTo>
                <a:cubicBezTo>
                  <a:pt x="35090" y="8918"/>
                  <a:pt x="34996" y="8930"/>
                  <a:pt x="34904" y="8955"/>
                </a:cubicBezTo>
                <a:cubicBezTo>
                  <a:pt x="34333" y="9097"/>
                  <a:pt x="34033" y="9526"/>
                  <a:pt x="34033" y="10239"/>
                </a:cubicBezTo>
                <a:cubicBezTo>
                  <a:pt x="34033" y="10573"/>
                  <a:pt x="34064" y="10905"/>
                  <a:pt x="34111" y="11239"/>
                </a:cubicBezTo>
                <a:cubicBezTo>
                  <a:pt x="34857" y="15313"/>
                  <a:pt x="35586" y="19388"/>
                  <a:pt x="36157" y="23478"/>
                </a:cubicBezTo>
                <a:cubicBezTo>
                  <a:pt x="36760" y="27711"/>
                  <a:pt x="37394" y="31945"/>
                  <a:pt x="37314" y="36241"/>
                </a:cubicBezTo>
                <a:cubicBezTo>
                  <a:pt x="37299" y="37129"/>
                  <a:pt x="37299" y="38033"/>
                  <a:pt x="36886" y="39031"/>
                </a:cubicBezTo>
                <a:cubicBezTo>
                  <a:pt x="36299" y="38382"/>
                  <a:pt x="36077" y="37731"/>
                  <a:pt x="35840" y="37065"/>
                </a:cubicBezTo>
                <a:cubicBezTo>
                  <a:pt x="34872" y="34465"/>
                  <a:pt x="34301" y="31755"/>
                  <a:pt x="33779" y="29028"/>
                </a:cubicBezTo>
                <a:cubicBezTo>
                  <a:pt x="32589" y="22955"/>
                  <a:pt x="31845" y="16835"/>
                  <a:pt x="31606" y="10651"/>
                </a:cubicBezTo>
                <a:cubicBezTo>
                  <a:pt x="31591" y="10049"/>
                  <a:pt x="31606" y="9446"/>
                  <a:pt x="31591" y="8844"/>
                </a:cubicBezTo>
                <a:cubicBezTo>
                  <a:pt x="31591" y="8654"/>
                  <a:pt x="31606" y="8448"/>
                  <a:pt x="31559" y="8258"/>
                </a:cubicBezTo>
                <a:cubicBezTo>
                  <a:pt x="31464" y="7671"/>
                  <a:pt x="31099" y="7307"/>
                  <a:pt x="30591" y="7243"/>
                </a:cubicBezTo>
                <a:cubicBezTo>
                  <a:pt x="30528" y="7234"/>
                  <a:pt x="30465" y="7229"/>
                  <a:pt x="30405" y="7229"/>
                </a:cubicBezTo>
                <a:cubicBezTo>
                  <a:pt x="29935" y="7229"/>
                  <a:pt x="29551" y="7501"/>
                  <a:pt x="29355" y="8019"/>
                </a:cubicBezTo>
                <a:cubicBezTo>
                  <a:pt x="29213" y="8400"/>
                  <a:pt x="29133" y="8797"/>
                  <a:pt x="29054" y="9177"/>
                </a:cubicBezTo>
                <a:cubicBezTo>
                  <a:pt x="27325" y="17168"/>
                  <a:pt x="25598" y="25159"/>
                  <a:pt x="23837" y="33150"/>
                </a:cubicBezTo>
                <a:cubicBezTo>
                  <a:pt x="23552" y="34450"/>
                  <a:pt x="23188" y="35718"/>
                  <a:pt x="22871" y="37002"/>
                </a:cubicBezTo>
                <a:cubicBezTo>
                  <a:pt x="22791" y="37002"/>
                  <a:pt x="22712" y="37002"/>
                  <a:pt x="22632" y="36987"/>
                </a:cubicBezTo>
                <a:lnTo>
                  <a:pt x="22632" y="35401"/>
                </a:lnTo>
                <a:cubicBezTo>
                  <a:pt x="22649" y="34830"/>
                  <a:pt x="22664" y="34260"/>
                  <a:pt x="22727" y="33689"/>
                </a:cubicBezTo>
                <a:cubicBezTo>
                  <a:pt x="23695" y="24715"/>
                  <a:pt x="25391" y="15883"/>
                  <a:pt x="27976" y="7211"/>
                </a:cubicBezTo>
                <a:cubicBezTo>
                  <a:pt x="28086" y="6863"/>
                  <a:pt x="28198" y="6514"/>
                  <a:pt x="28245" y="6148"/>
                </a:cubicBezTo>
                <a:cubicBezTo>
                  <a:pt x="28372" y="5356"/>
                  <a:pt x="28055" y="4801"/>
                  <a:pt x="27452" y="4611"/>
                </a:cubicBezTo>
                <a:cubicBezTo>
                  <a:pt x="27322" y="4571"/>
                  <a:pt x="27195" y="4551"/>
                  <a:pt x="27073" y="4551"/>
                </a:cubicBezTo>
                <a:cubicBezTo>
                  <a:pt x="26616" y="4551"/>
                  <a:pt x="26225" y="4835"/>
                  <a:pt x="25962" y="5436"/>
                </a:cubicBezTo>
                <a:cubicBezTo>
                  <a:pt x="25106" y="7322"/>
                  <a:pt x="24281" y="9224"/>
                  <a:pt x="23442" y="11112"/>
                </a:cubicBezTo>
                <a:cubicBezTo>
                  <a:pt x="20698" y="17374"/>
                  <a:pt x="17971" y="23652"/>
                  <a:pt x="15197" y="29915"/>
                </a:cubicBezTo>
                <a:cubicBezTo>
                  <a:pt x="14341" y="31865"/>
                  <a:pt x="13373" y="33784"/>
                  <a:pt x="12311" y="35638"/>
                </a:cubicBezTo>
                <a:cubicBezTo>
                  <a:pt x="12153" y="35924"/>
                  <a:pt x="11978" y="36194"/>
                  <a:pt x="11677" y="36431"/>
                </a:cubicBezTo>
                <a:cubicBezTo>
                  <a:pt x="11788" y="36067"/>
                  <a:pt x="11883" y="35687"/>
                  <a:pt x="12010" y="35321"/>
                </a:cubicBezTo>
                <a:cubicBezTo>
                  <a:pt x="14166" y="28996"/>
                  <a:pt x="16814" y="22876"/>
                  <a:pt x="19557" y="16788"/>
                </a:cubicBezTo>
                <a:cubicBezTo>
                  <a:pt x="20937" y="13744"/>
                  <a:pt x="22363" y="10731"/>
                  <a:pt x="23869" y="7750"/>
                </a:cubicBezTo>
                <a:cubicBezTo>
                  <a:pt x="24044" y="7433"/>
                  <a:pt x="24218" y="7100"/>
                  <a:pt x="24281" y="6736"/>
                </a:cubicBezTo>
                <a:cubicBezTo>
                  <a:pt x="24425" y="5848"/>
                  <a:pt x="24044" y="5341"/>
                  <a:pt x="23140" y="5214"/>
                </a:cubicBezTo>
                <a:cubicBezTo>
                  <a:pt x="23122" y="5211"/>
                  <a:pt x="23104" y="5210"/>
                  <a:pt x="23085" y="5210"/>
                </a:cubicBezTo>
                <a:cubicBezTo>
                  <a:pt x="23068" y="5210"/>
                  <a:pt x="23050" y="5211"/>
                  <a:pt x="23032" y="5211"/>
                </a:cubicBezTo>
                <a:cubicBezTo>
                  <a:pt x="22943" y="5211"/>
                  <a:pt x="22843" y="5199"/>
                  <a:pt x="22744" y="5055"/>
                </a:cubicBezTo>
                <a:cubicBezTo>
                  <a:pt x="23393" y="4199"/>
                  <a:pt x="24107" y="3375"/>
                  <a:pt x="24852" y="2582"/>
                </a:cubicBezTo>
                <a:cubicBezTo>
                  <a:pt x="25059" y="2360"/>
                  <a:pt x="25328" y="2343"/>
                  <a:pt x="25598" y="2343"/>
                </a:cubicBezTo>
                <a:cubicBezTo>
                  <a:pt x="28325" y="2296"/>
                  <a:pt x="31067" y="2280"/>
                  <a:pt x="33811" y="2233"/>
                </a:cubicBezTo>
                <a:cubicBezTo>
                  <a:pt x="33826" y="2232"/>
                  <a:pt x="33841" y="2232"/>
                  <a:pt x="33856" y="2232"/>
                </a:cubicBezTo>
                <a:close/>
                <a:moveTo>
                  <a:pt x="26914" y="1"/>
                </a:moveTo>
                <a:cubicBezTo>
                  <a:pt x="26231" y="1"/>
                  <a:pt x="25549" y="8"/>
                  <a:pt x="24869" y="29"/>
                </a:cubicBezTo>
                <a:cubicBezTo>
                  <a:pt x="24123" y="45"/>
                  <a:pt x="23537" y="204"/>
                  <a:pt x="23315" y="980"/>
                </a:cubicBezTo>
                <a:cubicBezTo>
                  <a:pt x="23235" y="1250"/>
                  <a:pt x="23029" y="1440"/>
                  <a:pt x="22854" y="1630"/>
                </a:cubicBezTo>
                <a:cubicBezTo>
                  <a:pt x="20698" y="3961"/>
                  <a:pt x="18653" y="6402"/>
                  <a:pt x="16656" y="8844"/>
                </a:cubicBezTo>
                <a:cubicBezTo>
                  <a:pt x="12707" y="13648"/>
                  <a:pt x="8839" y="18515"/>
                  <a:pt x="5335" y="23652"/>
                </a:cubicBezTo>
                <a:cubicBezTo>
                  <a:pt x="3528" y="26301"/>
                  <a:pt x="1863" y="29043"/>
                  <a:pt x="531" y="31960"/>
                </a:cubicBezTo>
                <a:cubicBezTo>
                  <a:pt x="294" y="32516"/>
                  <a:pt x="72" y="33086"/>
                  <a:pt x="40" y="33689"/>
                </a:cubicBezTo>
                <a:cubicBezTo>
                  <a:pt x="0" y="34601"/>
                  <a:pt x="625" y="35223"/>
                  <a:pt x="1429" y="35223"/>
                </a:cubicBezTo>
                <a:cubicBezTo>
                  <a:pt x="1604" y="35223"/>
                  <a:pt x="1787" y="35193"/>
                  <a:pt x="1974" y="35131"/>
                </a:cubicBezTo>
                <a:cubicBezTo>
                  <a:pt x="2592" y="34909"/>
                  <a:pt x="3099" y="34529"/>
                  <a:pt x="3575" y="34116"/>
                </a:cubicBezTo>
                <a:cubicBezTo>
                  <a:pt x="4479" y="33324"/>
                  <a:pt x="5255" y="32404"/>
                  <a:pt x="6016" y="31469"/>
                </a:cubicBezTo>
                <a:cubicBezTo>
                  <a:pt x="9378" y="27315"/>
                  <a:pt x="12565" y="23018"/>
                  <a:pt x="15688" y="18690"/>
                </a:cubicBezTo>
                <a:cubicBezTo>
                  <a:pt x="15878" y="18420"/>
                  <a:pt x="16022" y="18103"/>
                  <a:pt x="16370" y="17929"/>
                </a:cubicBezTo>
                <a:lnTo>
                  <a:pt x="16370" y="17929"/>
                </a:lnTo>
                <a:cubicBezTo>
                  <a:pt x="16417" y="18230"/>
                  <a:pt x="16243" y="18452"/>
                  <a:pt x="16148" y="18690"/>
                </a:cubicBezTo>
                <a:cubicBezTo>
                  <a:pt x="14817" y="21893"/>
                  <a:pt x="13437" y="25079"/>
                  <a:pt x="12136" y="28298"/>
                </a:cubicBezTo>
                <a:cubicBezTo>
                  <a:pt x="10900" y="31326"/>
                  <a:pt x="9743" y="34387"/>
                  <a:pt x="8934" y="37558"/>
                </a:cubicBezTo>
                <a:cubicBezTo>
                  <a:pt x="8744" y="38302"/>
                  <a:pt x="8553" y="39063"/>
                  <a:pt x="8680" y="39841"/>
                </a:cubicBezTo>
                <a:cubicBezTo>
                  <a:pt x="8841" y="40795"/>
                  <a:pt x="9488" y="41343"/>
                  <a:pt x="10253" y="41343"/>
                </a:cubicBezTo>
                <a:cubicBezTo>
                  <a:pt x="10619" y="41343"/>
                  <a:pt x="11012" y="41217"/>
                  <a:pt x="11392" y="40950"/>
                </a:cubicBezTo>
                <a:cubicBezTo>
                  <a:pt x="11914" y="40570"/>
                  <a:pt x="12295" y="40063"/>
                  <a:pt x="12644" y="39539"/>
                </a:cubicBezTo>
                <a:cubicBezTo>
                  <a:pt x="13612" y="38128"/>
                  <a:pt x="14451" y="36638"/>
                  <a:pt x="15229" y="35131"/>
                </a:cubicBezTo>
                <a:cubicBezTo>
                  <a:pt x="17686" y="30423"/>
                  <a:pt x="19700" y="25508"/>
                  <a:pt x="21808" y="20640"/>
                </a:cubicBezTo>
                <a:cubicBezTo>
                  <a:pt x="21966" y="20291"/>
                  <a:pt x="22046" y="19879"/>
                  <a:pt x="22363" y="19578"/>
                </a:cubicBezTo>
                <a:cubicBezTo>
                  <a:pt x="22537" y="19910"/>
                  <a:pt x="22427" y="20196"/>
                  <a:pt x="22379" y="20481"/>
                </a:cubicBezTo>
                <a:cubicBezTo>
                  <a:pt x="21649" y="24350"/>
                  <a:pt x="20937" y="28218"/>
                  <a:pt x="20540" y="32135"/>
                </a:cubicBezTo>
                <a:cubicBezTo>
                  <a:pt x="20318" y="34433"/>
                  <a:pt x="20127" y="36733"/>
                  <a:pt x="20413" y="39031"/>
                </a:cubicBezTo>
                <a:cubicBezTo>
                  <a:pt x="20493" y="39602"/>
                  <a:pt x="20588" y="40158"/>
                  <a:pt x="20857" y="40680"/>
                </a:cubicBezTo>
                <a:cubicBezTo>
                  <a:pt x="21170" y="41298"/>
                  <a:pt x="21698" y="41621"/>
                  <a:pt x="22257" y="41621"/>
                </a:cubicBezTo>
                <a:cubicBezTo>
                  <a:pt x="22658" y="41621"/>
                  <a:pt x="23076" y="41454"/>
                  <a:pt x="23442" y="41109"/>
                </a:cubicBezTo>
                <a:cubicBezTo>
                  <a:pt x="23806" y="40760"/>
                  <a:pt x="24044" y="40316"/>
                  <a:pt x="24250" y="39872"/>
                </a:cubicBezTo>
                <a:cubicBezTo>
                  <a:pt x="24789" y="38746"/>
                  <a:pt x="25122" y="37558"/>
                  <a:pt x="25439" y="36353"/>
                </a:cubicBezTo>
                <a:cubicBezTo>
                  <a:pt x="26786" y="31263"/>
                  <a:pt x="27786" y="26079"/>
                  <a:pt x="28864" y="20925"/>
                </a:cubicBezTo>
                <a:cubicBezTo>
                  <a:pt x="29086" y="19895"/>
                  <a:pt x="29228" y="18864"/>
                  <a:pt x="29577" y="17849"/>
                </a:cubicBezTo>
                <a:cubicBezTo>
                  <a:pt x="29847" y="17961"/>
                  <a:pt x="29799" y="18151"/>
                  <a:pt x="29815" y="18310"/>
                </a:cubicBezTo>
                <a:cubicBezTo>
                  <a:pt x="30211" y="22432"/>
                  <a:pt x="30925" y="26506"/>
                  <a:pt x="31701" y="30565"/>
                </a:cubicBezTo>
                <a:cubicBezTo>
                  <a:pt x="32193" y="33102"/>
                  <a:pt x="32811" y="35592"/>
                  <a:pt x="33699" y="38017"/>
                </a:cubicBezTo>
                <a:cubicBezTo>
                  <a:pt x="34016" y="38889"/>
                  <a:pt x="34413" y="39745"/>
                  <a:pt x="34999" y="40475"/>
                </a:cubicBezTo>
                <a:cubicBezTo>
                  <a:pt x="35512" y="41108"/>
                  <a:pt x="36128" y="41547"/>
                  <a:pt x="36914" y="41547"/>
                </a:cubicBezTo>
                <a:cubicBezTo>
                  <a:pt x="37053" y="41547"/>
                  <a:pt x="37196" y="41533"/>
                  <a:pt x="37346" y="41505"/>
                </a:cubicBezTo>
                <a:cubicBezTo>
                  <a:pt x="38297" y="41331"/>
                  <a:pt x="38836" y="40665"/>
                  <a:pt x="39138" y="39792"/>
                </a:cubicBezTo>
                <a:cubicBezTo>
                  <a:pt x="39328" y="39285"/>
                  <a:pt x="39423" y="38762"/>
                  <a:pt x="39502" y="38239"/>
                </a:cubicBezTo>
                <a:cubicBezTo>
                  <a:pt x="39867" y="35592"/>
                  <a:pt x="39582" y="32975"/>
                  <a:pt x="39360" y="30343"/>
                </a:cubicBezTo>
                <a:cubicBezTo>
                  <a:pt x="39280" y="29423"/>
                  <a:pt x="39185" y="28489"/>
                  <a:pt x="39090" y="27569"/>
                </a:cubicBezTo>
                <a:lnTo>
                  <a:pt x="39090" y="27569"/>
                </a:lnTo>
                <a:cubicBezTo>
                  <a:pt x="39487" y="28123"/>
                  <a:pt x="39709" y="28711"/>
                  <a:pt x="39931" y="29297"/>
                </a:cubicBezTo>
                <a:cubicBezTo>
                  <a:pt x="40850" y="31628"/>
                  <a:pt x="41770" y="33958"/>
                  <a:pt x="43053" y="36114"/>
                </a:cubicBezTo>
                <a:cubicBezTo>
                  <a:pt x="43514" y="36892"/>
                  <a:pt x="44005" y="37668"/>
                  <a:pt x="44671" y="38270"/>
                </a:cubicBezTo>
                <a:cubicBezTo>
                  <a:pt x="45284" y="38826"/>
                  <a:pt x="45928" y="39097"/>
                  <a:pt x="46529" y="39097"/>
                </a:cubicBezTo>
                <a:cubicBezTo>
                  <a:pt x="47421" y="39097"/>
                  <a:pt x="48218" y="38503"/>
                  <a:pt x="48682" y="37367"/>
                </a:cubicBezTo>
                <a:cubicBezTo>
                  <a:pt x="48778" y="37129"/>
                  <a:pt x="48841" y="36860"/>
                  <a:pt x="48904" y="36606"/>
                </a:cubicBezTo>
                <a:cubicBezTo>
                  <a:pt x="49190" y="35448"/>
                  <a:pt x="49173" y="34275"/>
                  <a:pt x="49046" y="33118"/>
                </a:cubicBezTo>
                <a:cubicBezTo>
                  <a:pt x="48825" y="31167"/>
                  <a:pt x="48476" y="29218"/>
                  <a:pt x="47953" y="27315"/>
                </a:cubicBezTo>
                <a:cubicBezTo>
                  <a:pt x="46700" y="22764"/>
                  <a:pt x="44956" y="18405"/>
                  <a:pt x="43022" y="14108"/>
                </a:cubicBezTo>
                <a:cubicBezTo>
                  <a:pt x="41072" y="9748"/>
                  <a:pt x="38916" y="5499"/>
                  <a:pt x="36521" y="1360"/>
                </a:cubicBezTo>
                <a:cubicBezTo>
                  <a:pt x="36045" y="527"/>
                  <a:pt x="35499" y="71"/>
                  <a:pt x="34568" y="71"/>
                </a:cubicBezTo>
                <a:cubicBezTo>
                  <a:pt x="34507" y="71"/>
                  <a:pt x="34445" y="73"/>
                  <a:pt x="34381" y="77"/>
                </a:cubicBezTo>
                <a:cubicBezTo>
                  <a:pt x="34111" y="89"/>
                  <a:pt x="33840" y="94"/>
                  <a:pt x="33569" y="94"/>
                </a:cubicBezTo>
                <a:cubicBezTo>
                  <a:pt x="32803" y="94"/>
                  <a:pt x="32034" y="56"/>
                  <a:pt x="31274" y="45"/>
                </a:cubicBezTo>
                <a:cubicBezTo>
                  <a:pt x="29818" y="34"/>
                  <a:pt x="28364" y="1"/>
                  <a:pt x="2691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6" name="Google Shape;266;p39"/>
          <p:cNvGrpSpPr/>
          <p:nvPr/>
        </p:nvGrpSpPr>
        <p:grpSpPr>
          <a:xfrm>
            <a:off x="585593" y="4366196"/>
            <a:ext cx="555295" cy="475809"/>
            <a:chOff x="1956625" y="3588025"/>
            <a:chExt cx="213075" cy="182575"/>
          </a:xfrm>
        </p:grpSpPr>
        <p:sp>
          <p:nvSpPr>
            <p:cNvPr id="267" name="Google Shape;267;p39"/>
            <p:cNvSpPr/>
            <p:nvPr/>
          </p:nvSpPr>
          <p:spPr>
            <a:xfrm>
              <a:off x="1973200" y="3618825"/>
              <a:ext cx="72425" cy="35300"/>
            </a:xfrm>
            <a:custGeom>
              <a:rect b="b" l="l" r="r" t="t"/>
              <a:pathLst>
                <a:path extrusionOk="0" h="1412" w="2897">
                  <a:moveTo>
                    <a:pt x="2542" y="0"/>
                  </a:moveTo>
                  <a:cubicBezTo>
                    <a:pt x="2505" y="0"/>
                    <a:pt x="2467" y="9"/>
                    <a:pt x="2428" y="30"/>
                  </a:cubicBezTo>
                  <a:cubicBezTo>
                    <a:pt x="1715" y="379"/>
                    <a:pt x="969" y="648"/>
                    <a:pt x="240" y="950"/>
                  </a:cubicBezTo>
                  <a:cubicBezTo>
                    <a:pt x="0" y="1048"/>
                    <a:pt x="62" y="1411"/>
                    <a:pt x="280" y="1411"/>
                  </a:cubicBezTo>
                  <a:cubicBezTo>
                    <a:pt x="307" y="1411"/>
                    <a:pt x="336" y="1406"/>
                    <a:pt x="367" y="1394"/>
                  </a:cubicBezTo>
                  <a:cubicBezTo>
                    <a:pt x="1144" y="1077"/>
                    <a:pt x="1920" y="791"/>
                    <a:pt x="2666" y="426"/>
                  </a:cubicBezTo>
                  <a:cubicBezTo>
                    <a:pt x="2896" y="317"/>
                    <a:pt x="2756" y="0"/>
                    <a:pt x="25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39"/>
            <p:cNvSpPr/>
            <p:nvPr/>
          </p:nvSpPr>
          <p:spPr>
            <a:xfrm>
              <a:off x="2008100" y="3639425"/>
              <a:ext cx="73475" cy="30525"/>
            </a:xfrm>
            <a:custGeom>
              <a:rect b="b" l="l" r="r" t="t"/>
              <a:pathLst>
                <a:path extrusionOk="0" h="1221" w="2939">
                  <a:moveTo>
                    <a:pt x="2643" y="1"/>
                  </a:moveTo>
                  <a:cubicBezTo>
                    <a:pt x="2621" y="1"/>
                    <a:pt x="2596" y="5"/>
                    <a:pt x="2570" y="14"/>
                  </a:cubicBezTo>
                  <a:cubicBezTo>
                    <a:pt x="1809" y="299"/>
                    <a:pt x="1000" y="458"/>
                    <a:pt x="256" y="760"/>
                  </a:cubicBezTo>
                  <a:cubicBezTo>
                    <a:pt x="0" y="845"/>
                    <a:pt x="75" y="1221"/>
                    <a:pt x="285" y="1221"/>
                  </a:cubicBezTo>
                  <a:cubicBezTo>
                    <a:pt x="310" y="1221"/>
                    <a:pt x="337" y="1216"/>
                    <a:pt x="366" y="1204"/>
                  </a:cubicBezTo>
                  <a:cubicBezTo>
                    <a:pt x="1127" y="902"/>
                    <a:pt x="1920" y="743"/>
                    <a:pt x="2681" y="458"/>
                  </a:cubicBezTo>
                  <a:cubicBezTo>
                    <a:pt x="2939" y="372"/>
                    <a:pt x="2860" y="1"/>
                    <a:pt x="26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39"/>
            <p:cNvSpPr/>
            <p:nvPr/>
          </p:nvSpPr>
          <p:spPr>
            <a:xfrm>
              <a:off x="2053125" y="3681175"/>
              <a:ext cx="60300" cy="23475"/>
            </a:xfrm>
            <a:custGeom>
              <a:rect b="b" l="l" r="r" t="t"/>
              <a:pathLst>
                <a:path extrusionOk="0" h="939" w="2412">
                  <a:moveTo>
                    <a:pt x="2038" y="0"/>
                  </a:moveTo>
                  <a:cubicBezTo>
                    <a:pt x="2002" y="0"/>
                    <a:pt x="1965" y="8"/>
                    <a:pt x="1926" y="25"/>
                  </a:cubicBezTo>
                  <a:cubicBezTo>
                    <a:pt x="1404" y="247"/>
                    <a:pt x="833" y="342"/>
                    <a:pt x="277" y="485"/>
                  </a:cubicBezTo>
                  <a:cubicBezTo>
                    <a:pt x="1" y="557"/>
                    <a:pt x="86" y="938"/>
                    <a:pt x="323" y="938"/>
                  </a:cubicBezTo>
                  <a:cubicBezTo>
                    <a:pt x="344" y="938"/>
                    <a:pt x="366" y="935"/>
                    <a:pt x="389" y="929"/>
                  </a:cubicBezTo>
                  <a:cubicBezTo>
                    <a:pt x="991" y="786"/>
                    <a:pt x="1594" y="675"/>
                    <a:pt x="2165" y="422"/>
                  </a:cubicBezTo>
                  <a:cubicBezTo>
                    <a:pt x="2411" y="312"/>
                    <a:pt x="2266" y="0"/>
                    <a:pt x="20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39"/>
            <p:cNvSpPr/>
            <p:nvPr/>
          </p:nvSpPr>
          <p:spPr>
            <a:xfrm>
              <a:off x="2064600" y="3588025"/>
              <a:ext cx="60775" cy="29025"/>
            </a:xfrm>
            <a:custGeom>
              <a:rect b="b" l="l" r="r" t="t"/>
              <a:pathLst>
                <a:path extrusionOk="0" h="1161" w="2431">
                  <a:moveTo>
                    <a:pt x="2065" y="1"/>
                  </a:moveTo>
                  <a:cubicBezTo>
                    <a:pt x="2031" y="1"/>
                    <a:pt x="1996" y="8"/>
                    <a:pt x="1959" y="25"/>
                  </a:cubicBezTo>
                  <a:cubicBezTo>
                    <a:pt x="1420" y="294"/>
                    <a:pt x="865" y="533"/>
                    <a:pt x="262" y="707"/>
                  </a:cubicBezTo>
                  <a:cubicBezTo>
                    <a:pt x="0" y="780"/>
                    <a:pt x="86" y="1160"/>
                    <a:pt x="322" y="1160"/>
                  </a:cubicBezTo>
                  <a:cubicBezTo>
                    <a:pt x="343" y="1160"/>
                    <a:pt x="366" y="1157"/>
                    <a:pt x="389" y="1151"/>
                  </a:cubicBezTo>
                  <a:cubicBezTo>
                    <a:pt x="1023" y="977"/>
                    <a:pt x="1610" y="723"/>
                    <a:pt x="2196" y="421"/>
                  </a:cubicBezTo>
                  <a:cubicBezTo>
                    <a:pt x="2430" y="311"/>
                    <a:pt x="2283" y="1"/>
                    <a:pt x="2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39"/>
            <p:cNvSpPr/>
            <p:nvPr/>
          </p:nvSpPr>
          <p:spPr>
            <a:xfrm>
              <a:off x="2112950" y="3632400"/>
              <a:ext cx="56750" cy="23100"/>
            </a:xfrm>
            <a:custGeom>
              <a:rect b="b" l="l" r="r" t="t"/>
              <a:pathLst>
                <a:path extrusionOk="0" h="924" w="2270">
                  <a:moveTo>
                    <a:pt x="1944" y="1"/>
                  </a:moveTo>
                  <a:cubicBezTo>
                    <a:pt x="1923" y="1"/>
                    <a:pt x="1902" y="4"/>
                    <a:pt x="1880" y="10"/>
                  </a:cubicBezTo>
                  <a:cubicBezTo>
                    <a:pt x="1341" y="168"/>
                    <a:pt x="802" y="327"/>
                    <a:pt x="262" y="470"/>
                  </a:cubicBezTo>
                  <a:cubicBezTo>
                    <a:pt x="0" y="542"/>
                    <a:pt x="73" y="923"/>
                    <a:pt x="320" y="923"/>
                  </a:cubicBezTo>
                  <a:cubicBezTo>
                    <a:pt x="342" y="923"/>
                    <a:pt x="365" y="920"/>
                    <a:pt x="389" y="914"/>
                  </a:cubicBezTo>
                  <a:cubicBezTo>
                    <a:pt x="928" y="787"/>
                    <a:pt x="1467" y="612"/>
                    <a:pt x="2006" y="470"/>
                  </a:cubicBezTo>
                  <a:cubicBezTo>
                    <a:pt x="2270" y="396"/>
                    <a:pt x="2182" y="1"/>
                    <a:pt x="19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39"/>
            <p:cNvSpPr/>
            <p:nvPr/>
          </p:nvSpPr>
          <p:spPr>
            <a:xfrm>
              <a:off x="2112000" y="3718500"/>
              <a:ext cx="56975" cy="19625"/>
            </a:xfrm>
            <a:custGeom>
              <a:rect b="b" l="l" r="r" t="t"/>
              <a:pathLst>
                <a:path extrusionOk="0" h="785" w="2279">
                  <a:moveTo>
                    <a:pt x="1939" y="1"/>
                  </a:moveTo>
                  <a:cubicBezTo>
                    <a:pt x="1922" y="1"/>
                    <a:pt x="1904" y="3"/>
                    <a:pt x="1886" y="7"/>
                  </a:cubicBezTo>
                  <a:cubicBezTo>
                    <a:pt x="1347" y="117"/>
                    <a:pt x="824" y="244"/>
                    <a:pt x="285" y="324"/>
                  </a:cubicBezTo>
                  <a:cubicBezTo>
                    <a:pt x="9" y="355"/>
                    <a:pt x="0" y="785"/>
                    <a:pt x="258" y="785"/>
                  </a:cubicBezTo>
                  <a:cubicBezTo>
                    <a:pt x="267" y="785"/>
                    <a:pt x="276" y="784"/>
                    <a:pt x="285" y="783"/>
                  </a:cubicBezTo>
                  <a:cubicBezTo>
                    <a:pt x="871" y="704"/>
                    <a:pt x="1427" y="578"/>
                    <a:pt x="1998" y="451"/>
                  </a:cubicBezTo>
                  <a:cubicBezTo>
                    <a:pt x="2279" y="406"/>
                    <a:pt x="2186" y="1"/>
                    <a:pt x="19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39"/>
            <p:cNvSpPr/>
            <p:nvPr/>
          </p:nvSpPr>
          <p:spPr>
            <a:xfrm>
              <a:off x="1983150" y="3732500"/>
              <a:ext cx="52350" cy="12725"/>
            </a:xfrm>
            <a:custGeom>
              <a:rect b="b" l="l" r="r" t="t"/>
              <a:pathLst>
                <a:path extrusionOk="0" h="509" w="2094">
                  <a:moveTo>
                    <a:pt x="1822" y="1"/>
                  </a:moveTo>
                  <a:cubicBezTo>
                    <a:pt x="1817" y="1"/>
                    <a:pt x="1812" y="1"/>
                    <a:pt x="1808" y="1"/>
                  </a:cubicBezTo>
                  <a:cubicBezTo>
                    <a:pt x="1300" y="33"/>
                    <a:pt x="793" y="33"/>
                    <a:pt x="286" y="33"/>
                  </a:cubicBezTo>
                  <a:cubicBezTo>
                    <a:pt x="0" y="33"/>
                    <a:pt x="0" y="508"/>
                    <a:pt x="286" y="508"/>
                  </a:cubicBezTo>
                  <a:cubicBezTo>
                    <a:pt x="793" y="508"/>
                    <a:pt x="1300" y="493"/>
                    <a:pt x="1808" y="462"/>
                  </a:cubicBezTo>
                  <a:cubicBezTo>
                    <a:pt x="2089" y="445"/>
                    <a:pt x="2093" y="1"/>
                    <a:pt x="1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39"/>
            <p:cNvSpPr/>
            <p:nvPr/>
          </p:nvSpPr>
          <p:spPr>
            <a:xfrm>
              <a:off x="2055700" y="3756300"/>
              <a:ext cx="46375" cy="14300"/>
            </a:xfrm>
            <a:custGeom>
              <a:rect b="b" l="l" r="r" t="t"/>
              <a:pathLst>
                <a:path extrusionOk="0" h="572" w="1855">
                  <a:moveTo>
                    <a:pt x="287" y="0"/>
                  </a:moveTo>
                  <a:cubicBezTo>
                    <a:pt x="1" y="0"/>
                    <a:pt x="5" y="461"/>
                    <a:pt x="301" y="461"/>
                  </a:cubicBezTo>
                  <a:cubicBezTo>
                    <a:pt x="730" y="461"/>
                    <a:pt x="1142" y="524"/>
                    <a:pt x="1569" y="571"/>
                  </a:cubicBezTo>
                  <a:cubicBezTo>
                    <a:pt x="1574" y="571"/>
                    <a:pt x="1579" y="572"/>
                    <a:pt x="1584" y="572"/>
                  </a:cubicBezTo>
                  <a:cubicBezTo>
                    <a:pt x="1855" y="572"/>
                    <a:pt x="1850" y="127"/>
                    <a:pt x="1569" y="96"/>
                  </a:cubicBezTo>
                  <a:cubicBezTo>
                    <a:pt x="1142" y="64"/>
                    <a:pt x="730" y="0"/>
                    <a:pt x="301" y="0"/>
                  </a:cubicBezTo>
                  <a:cubicBezTo>
                    <a:pt x="296" y="0"/>
                    <a:pt x="292" y="0"/>
                    <a:pt x="2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39"/>
            <p:cNvSpPr/>
            <p:nvPr/>
          </p:nvSpPr>
          <p:spPr>
            <a:xfrm>
              <a:off x="1956625" y="3689475"/>
              <a:ext cx="43025" cy="16950"/>
            </a:xfrm>
            <a:custGeom>
              <a:rect b="b" l="l" r="r" t="t"/>
              <a:pathLst>
                <a:path extrusionOk="0" h="678" w="1721">
                  <a:moveTo>
                    <a:pt x="1397" y="0"/>
                  </a:moveTo>
                  <a:cubicBezTo>
                    <a:pt x="1377" y="0"/>
                    <a:pt x="1355" y="3"/>
                    <a:pt x="1332" y="10"/>
                  </a:cubicBezTo>
                  <a:cubicBezTo>
                    <a:pt x="998" y="105"/>
                    <a:pt x="649" y="185"/>
                    <a:pt x="300" y="217"/>
                  </a:cubicBezTo>
                  <a:cubicBezTo>
                    <a:pt x="10" y="247"/>
                    <a:pt x="0" y="677"/>
                    <a:pt x="271" y="677"/>
                  </a:cubicBezTo>
                  <a:cubicBezTo>
                    <a:pt x="281" y="677"/>
                    <a:pt x="290" y="677"/>
                    <a:pt x="300" y="676"/>
                  </a:cubicBezTo>
                  <a:cubicBezTo>
                    <a:pt x="697" y="644"/>
                    <a:pt x="1078" y="565"/>
                    <a:pt x="1458" y="454"/>
                  </a:cubicBezTo>
                  <a:cubicBezTo>
                    <a:pt x="1721" y="381"/>
                    <a:pt x="1635" y="0"/>
                    <a:pt x="13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6" name="Google Shape;276;p39"/>
          <p:cNvGrpSpPr/>
          <p:nvPr/>
        </p:nvGrpSpPr>
        <p:grpSpPr>
          <a:xfrm>
            <a:off x="5593706" y="83521"/>
            <a:ext cx="555295" cy="475809"/>
            <a:chOff x="1956625" y="3588025"/>
            <a:chExt cx="213075" cy="182575"/>
          </a:xfrm>
        </p:grpSpPr>
        <p:sp>
          <p:nvSpPr>
            <p:cNvPr id="277" name="Google Shape;277;p39"/>
            <p:cNvSpPr/>
            <p:nvPr/>
          </p:nvSpPr>
          <p:spPr>
            <a:xfrm>
              <a:off x="1973200" y="3618825"/>
              <a:ext cx="72425" cy="35300"/>
            </a:xfrm>
            <a:custGeom>
              <a:rect b="b" l="l" r="r" t="t"/>
              <a:pathLst>
                <a:path extrusionOk="0" h="1412" w="2897">
                  <a:moveTo>
                    <a:pt x="2542" y="0"/>
                  </a:moveTo>
                  <a:cubicBezTo>
                    <a:pt x="2505" y="0"/>
                    <a:pt x="2467" y="9"/>
                    <a:pt x="2428" y="30"/>
                  </a:cubicBezTo>
                  <a:cubicBezTo>
                    <a:pt x="1715" y="379"/>
                    <a:pt x="969" y="648"/>
                    <a:pt x="240" y="950"/>
                  </a:cubicBezTo>
                  <a:cubicBezTo>
                    <a:pt x="0" y="1048"/>
                    <a:pt x="62" y="1411"/>
                    <a:pt x="280" y="1411"/>
                  </a:cubicBezTo>
                  <a:cubicBezTo>
                    <a:pt x="307" y="1411"/>
                    <a:pt x="336" y="1406"/>
                    <a:pt x="367" y="1394"/>
                  </a:cubicBezTo>
                  <a:cubicBezTo>
                    <a:pt x="1144" y="1077"/>
                    <a:pt x="1920" y="791"/>
                    <a:pt x="2666" y="426"/>
                  </a:cubicBezTo>
                  <a:cubicBezTo>
                    <a:pt x="2896" y="317"/>
                    <a:pt x="2756" y="0"/>
                    <a:pt x="25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39"/>
            <p:cNvSpPr/>
            <p:nvPr/>
          </p:nvSpPr>
          <p:spPr>
            <a:xfrm>
              <a:off x="2008100" y="3639425"/>
              <a:ext cx="73475" cy="30525"/>
            </a:xfrm>
            <a:custGeom>
              <a:rect b="b" l="l" r="r" t="t"/>
              <a:pathLst>
                <a:path extrusionOk="0" h="1221" w="2939">
                  <a:moveTo>
                    <a:pt x="2643" y="1"/>
                  </a:moveTo>
                  <a:cubicBezTo>
                    <a:pt x="2621" y="1"/>
                    <a:pt x="2596" y="5"/>
                    <a:pt x="2570" y="14"/>
                  </a:cubicBezTo>
                  <a:cubicBezTo>
                    <a:pt x="1809" y="299"/>
                    <a:pt x="1000" y="458"/>
                    <a:pt x="256" y="760"/>
                  </a:cubicBezTo>
                  <a:cubicBezTo>
                    <a:pt x="0" y="845"/>
                    <a:pt x="75" y="1221"/>
                    <a:pt x="285" y="1221"/>
                  </a:cubicBezTo>
                  <a:cubicBezTo>
                    <a:pt x="310" y="1221"/>
                    <a:pt x="337" y="1216"/>
                    <a:pt x="366" y="1204"/>
                  </a:cubicBezTo>
                  <a:cubicBezTo>
                    <a:pt x="1127" y="902"/>
                    <a:pt x="1920" y="743"/>
                    <a:pt x="2681" y="458"/>
                  </a:cubicBezTo>
                  <a:cubicBezTo>
                    <a:pt x="2939" y="372"/>
                    <a:pt x="2860" y="1"/>
                    <a:pt x="26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39"/>
            <p:cNvSpPr/>
            <p:nvPr/>
          </p:nvSpPr>
          <p:spPr>
            <a:xfrm>
              <a:off x="2053125" y="3681175"/>
              <a:ext cx="60300" cy="23475"/>
            </a:xfrm>
            <a:custGeom>
              <a:rect b="b" l="l" r="r" t="t"/>
              <a:pathLst>
                <a:path extrusionOk="0" h="939" w="2412">
                  <a:moveTo>
                    <a:pt x="2038" y="0"/>
                  </a:moveTo>
                  <a:cubicBezTo>
                    <a:pt x="2002" y="0"/>
                    <a:pt x="1965" y="8"/>
                    <a:pt x="1926" y="25"/>
                  </a:cubicBezTo>
                  <a:cubicBezTo>
                    <a:pt x="1404" y="247"/>
                    <a:pt x="833" y="342"/>
                    <a:pt x="277" y="485"/>
                  </a:cubicBezTo>
                  <a:cubicBezTo>
                    <a:pt x="1" y="557"/>
                    <a:pt x="86" y="938"/>
                    <a:pt x="323" y="938"/>
                  </a:cubicBezTo>
                  <a:cubicBezTo>
                    <a:pt x="344" y="938"/>
                    <a:pt x="366" y="935"/>
                    <a:pt x="389" y="929"/>
                  </a:cubicBezTo>
                  <a:cubicBezTo>
                    <a:pt x="991" y="786"/>
                    <a:pt x="1594" y="675"/>
                    <a:pt x="2165" y="422"/>
                  </a:cubicBezTo>
                  <a:cubicBezTo>
                    <a:pt x="2411" y="312"/>
                    <a:pt x="2266" y="0"/>
                    <a:pt x="20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39"/>
            <p:cNvSpPr/>
            <p:nvPr/>
          </p:nvSpPr>
          <p:spPr>
            <a:xfrm>
              <a:off x="2064600" y="3588025"/>
              <a:ext cx="60775" cy="29025"/>
            </a:xfrm>
            <a:custGeom>
              <a:rect b="b" l="l" r="r" t="t"/>
              <a:pathLst>
                <a:path extrusionOk="0" h="1161" w="2431">
                  <a:moveTo>
                    <a:pt x="2065" y="1"/>
                  </a:moveTo>
                  <a:cubicBezTo>
                    <a:pt x="2031" y="1"/>
                    <a:pt x="1996" y="8"/>
                    <a:pt x="1959" y="25"/>
                  </a:cubicBezTo>
                  <a:cubicBezTo>
                    <a:pt x="1420" y="294"/>
                    <a:pt x="865" y="533"/>
                    <a:pt x="262" y="707"/>
                  </a:cubicBezTo>
                  <a:cubicBezTo>
                    <a:pt x="0" y="780"/>
                    <a:pt x="86" y="1160"/>
                    <a:pt x="322" y="1160"/>
                  </a:cubicBezTo>
                  <a:cubicBezTo>
                    <a:pt x="343" y="1160"/>
                    <a:pt x="366" y="1157"/>
                    <a:pt x="389" y="1151"/>
                  </a:cubicBezTo>
                  <a:cubicBezTo>
                    <a:pt x="1023" y="977"/>
                    <a:pt x="1610" y="723"/>
                    <a:pt x="2196" y="421"/>
                  </a:cubicBezTo>
                  <a:cubicBezTo>
                    <a:pt x="2430" y="311"/>
                    <a:pt x="2283" y="1"/>
                    <a:pt x="20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39"/>
            <p:cNvSpPr/>
            <p:nvPr/>
          </p:nvSpPr>
          <p:spPr>
            <a:xfrm>
              <a:off x="2112950" y="3632400"/>
              <a:ext cx="56750" cy="23100"/>
            </a:xfrm>
            <a:custGeom>
              <a:rect b="b" l="l" r="r" t="t"/>
              <a:pathLst>
                <a:path extrusionOk="0" h="924" w="2270">
                  <a:moveTo>
                    <a:pt x="1944" y="1"/>
                  </a:moveTo>
                  <a:cubicBezTo>
                    <a:pt x="1923" y="1"/>
                    <a:pt x="1902" y="4"/>
                    <a:pt x="1880" y="10"/>
                  </a:cubicBezTo>
                  <a:cubicBezTo>
                    <a:pt x="1341" y="168"/>
                    <a:pt x="802" y="327"/>
                    <a:pt x="262" y="470"/>
                  </a:cubicBezTo>
                  <a:cubicBezTo>
                    <a:pt x="0" y="542"/>
                    <a:pt x="73" y="923"/>
                    <a:pt x="320" y="923"/>
                  </a:cubicBezTo>
                  <a:cubicBezTo>
                    <a:pt x="342" y="923"/>
                    <a:pt x="365" y="920"/>
                    <a:pt x="389" y="914"/>
                  </a:cubicBezTo>
                  <a:cubicBezTo>
                    <a:pt x="928" y="787"/>
                    <a:pt x="1467" y="612"/>
                    <a:pt x="2006" y="470"/>
                  </a:cubicBezTo>
                  <a:cubicBezTo>
                    <a:pt x="2270" y="396"/>
                    <a:pt x="2182" y="1"/>
                    <a:pt x="19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39"/>
            <p:cNvSpPr/>
            <p:nvPr/>
          </p:nvSpPr>
          <p:spPr>
            <a:xfrm>
              <a:off x="2112000" y="3718500"/>
              <a:ext cx="56975" cy="19625"/>
            </a:xfrm>
            <a:custGeom>
              <a:rect b="b" l="l" r="r" t="t"/>
              <a:pathLst>
                <a:path extrusionOk="0" h="785" w="2279">
                  <a:moveTo>
                    <a:pt x="1939" y="1"/>
                  </a:moveTo>
                  <a:cubicBezTo>
                    <a:pt x="1922" y="1"/>
                    <a:pt x="1904" y="3"/>
                    <a:pt x="1886" y="7"/>
                  </a:cubicBezTo>
                  <a:cubicBezTo>
                    <a:pt x="1347" y="117"/>
                    <a:pt x="824" y="244"/>
                    <a:pt x="285" y="324"/>
                  </a:cubicBezTo>
                  <a:cubicBezTo>
                    <a:pt x="9" y="355"/>
                    <a:pt x="0" y="785"/>
                    <a:pt x="258" y="785"/>
                  </a:cubicBezTo>
                  <a:cubicBezTo>
                    <a:pt x="267" y="785"/>
                    <a:pt x="276" y="784"/>
                    <a:pt x="285" y="783"/>
                  </a:cubicBezTo>
                  <a:cubicBezTo>
                    <a:pt x="871" y="704"/>
                    <a:pt x="1427" y="578"/>
                    <a:pt x="1998" y="451"/>
                  </a:cubicBezTo>
                  <a:cubicBezTo>
                    <a:pt x="2279" y="406"/>
                    <a:pt x="2186" y="1"/>
                    <a:pt x="19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39"/>
            <p:cNvSpPr/>
            <p:nvPr/>
          </p:nvSpPr>
          <p:spPr>
            <a:xfrm>
              <a:off x="1983150" y="3732500"/>
              <a:ext cx="52350" cy="12725"/>
            </a:xfrm>
            <a:custGeom>
              <a:rect b="b" l="l" r="r" t="t"/>
              <a:pathLst>
                <a:path extrusionOk="0" h="509" w="2094">
                  <a:moveTo>
                    <a:pt x="1822" y="1"/>
                  </a:moveTo>
                  <a:cubicBezTo>
                    <a:pt x="1817" y="1"/>
                    <a:pt x="1812" y="1"/>
                    <a:pt x="1808" y="1"/>
                  </a:cubicBezTo>
                  <a:cubicBezTo>
                    <a:pt x="1300" y="33"/>
                    <a:pt x="793" y="33"/>
                    <a:pt x="286" y="33"/>
                  </a:cubicBezTo>
                  <a:cubicBezTo>
                    <a:pt x="0" y="33"/>
                    <a:pt x="0" y="508"/>
                    <a:pt x="286" y="508"/>
                  </a:cubicBezTo>
                  <a:cubicBezTo>
                    <a:pt x="793" y="508"/>
                    <a:pt x="1300" y="493"/>
                    <a:pt x="1808" y="462"/>
                  </a:cubicBezTo>
                  <a:cubicBezTo>
                    <a:pt x="2089" y="445"/>
                    <a:pt x="2093" y="1"/>
                    <a:pt x="18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39"/>
            <p:cNvSpPr/>
            <p:nvPr/>
          </p:nvSpPr>
          <p:spPr>
            <a:xfrm>
              <a:off x="2055700" y="3756300"/>
              <a:ext cx="46375" cy="14300"/>
            </a:xfrm>
            <a:custGeom>
              <a:rect b="b" l="l" r="r" t="t"/>
              <a:pathLst>
                <a:path extrusionOk="0" h="572" w="1855">
                  <a:moveTo>
                    <a:pt x="287" y="0"/>
                  </a:moveTo>
                  <a:cubicBezTo>
                    <a:pt x="1" y="0"/>
                    <a:pt x="5" y="461"/>
                    <a:pt x="301" y="461"/>
                  </a:cubicBezTo>
                  <a:cubicBezTo>
                    <a:pt x="730" y="461"/>
                    <a:pt x="1142" y="524"/>
                    <a:pt x="1569" y="571"/>
                  </a:cubicBezTo>
                  <a:cubicBezTo>
                    <a:pt x="1574" y="571"/>
                    <a:pt x="1579" y="572"/>
                    <a:pt x="1584" y="572"/>
                  </a:cubicBezTo>
                  <a:cubicBezTo>
                    <a:pt x="1855" y="572"/>
                    <a:pt x="1850" y="127"/>
                    <a:pt x="1569" y="96"/>
                  </a:cubicBezTo>
                  <a:cubicBezTo>
                    <a:pt x="1142" y="64"/>
                    <a:pt x="730" y="0"/>
                    <a:pt x="301" y="0"/>
                  </a:cubicBezTo>
                  <a:cubicBezTo>
                    <a:pt x="296" y="0"/>
                    <a:pt x="292" y="0"/>
                    <a:pt x="2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39"/>
            <p:cNvSpPr/>
            <p:nvPr/>
          </p:nvSpPr>
          <p:spPr>
            <a:xfrm>
              <a:off x="1956625" y="3689475"/>
              <a:ext cx="43025" cy="16950"/>
            </a:xfrm>
            <a:custGeom>
              <a:rect b="b" l="l" r="r" t="t"/>
              <a:pathLst>
                <a:path extrusionOk="0" h="678" w="1721">
                  <a:moveTo>
                    <a:pt x="1397" y="0"/>
                  </a:moveTo>
                  <a:cubicBezTo>
                    <a:pt x="1377" y="0"/>
                    <a:pt x="1355" y="3"/>
                    <a:pt x="1332" y="10"/>
                  </a:cubicBezTo>
                  <a:cubicBezTo>
                    <a:pt x="998" y="105"/>
                    <a:pt x="649" y="185"/>
                    <a:pt x="300" y="217"/>
                  </a:cubicBezTo>
                  <a:cubicBezTo>
                    <a:pt x="10" y="247"/>
                    <a:pt x="0" y="677"/>
                    <a:pt x="271" y="677"/>
                  </a:cubicBezTo>
                  <a:cubicBezTo>
                    <a:pt x="281" y="677"/>
                    <a:pt x="290" y="677"/>
                    <a:pt x="300" y="676"/>
                  </a:cubicBezTo>
                  <a:cubicBezTo>
                    <a:pt x="697" y="644"/>
                    <a:pt x="1078" y="565"/>
                    <a:pt x="1458" y="454"/>
                  </a:cubicBezTo>
                  <a:cubicBezTo>
                    <a:pt x="1721" y="381"/>
                    <a:pt x="1635" y="0"/>
                    <a:pt x="13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6" name="Google Shape;286;p39"/>
          <p:cNvSpPr txBox="1"/>
          <p:nvPr>
            <p:ph type="title"/>
          </p:nvPr>
        </p:nvSpPr>
        <p:spPr>
          <a:xfrm>
            <a:off x="713100" y="1407050"/>
            <a:ext cx="3859200" cy="14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9600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7" name="Google Shape;287;p39"/>
          <p:cNvSpPr txBox="1"/>
          <p:nvPr>
            <p:ph idx="1" type="subTitle"/>
          </p:nvPr>
        </p:nvSpPr>
        <p:spPr>
          <a:xfrm>
            <a:off x="713100" y="2819500"/>
            <a:ext cx="34635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4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"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40"/>
          <p:cNvGrpSpPr/>
          <p:nvPr/>
        </p:nvGrpSpPr>
        <p:grpSpPr>
          <a:xfrm flipH="1" rot="10800000">
            <a:off x="4102975" y="522040"/>
            <a:ext cx="4978410" cy="4064455"/>
            <a:chOff x="602100" y="238125"/>
            <a:chExt cx="6414650" cy="5237700"/>
          </a:xfrm>
        </p:grpSpPr>
        <p:sp>
          <p:nvSpPr>
            <p:cNvPr id="290" name="Google Shape;290;p40"/>
            <p:cNvSpPr/>
            <p:nvPr/>
          </p:nvSpPr>
          <p:spPr>
            <a:xfrm>
              <a:off x="602100" y="238125"/>
              <a:ext cx="6414650" cy="5237700"/>
            </a:xfrm>
            <a:custGeom>
              <a:rect b="b" l="l" r="r" t="t"/>
              <a:pathLst>
                <a:path extrusionOk="0" h="209508" w="256586">
                  <a:moveTo>
                    <a:pt x="167347" y="13987"/>
                  </a:moveTo>
                  <a:cubicBezTo>
                    <a:pt x="204780" y="13987"/>
                    <a:pt x="235070" y="33124"/>
                    <a:pt x="235789" y="75731"/>
                  </a:cubicBezTo>
                  <a:cubicBezTo>
                    <a:pt x="236300" y="105986"/>
                    <a:pt x="218733" y="130013"/>
                    <a:pt x="189383" y="136241"/>
                  </a:cubicBezTo>
                  <a:cubicBezTo>
                    <a:pt x="173885" y="139795"/>
                    <a:pt x="159153" y="139215"/>
                    <a:pt x="146233" y="149254"/>
                  </a:cubicBezTo>
                  <a:cubicBezTo>
                    <a:pt x="137356" y="155946"/>
                    <a:pt x="133428" y="165845"/>
                    <a:pt x="126202" y="173328"/>
                  </a:cubicBezTo>
                  <a:cubicBezTo>
                    <a:pt x="112190" y="189138"/>
                    <a:pt x="97613" y="195736"/>
                    <a:pt x="83924" y="195736"/>
                  </a:cubicBezTo>
                  <a:cubicBezTo>
                    <a:pt x="59769" y="195736"/>
                    <a:pt x="38380" y="175191"/>
                    <a:pt x="27745" y="148464"/>
                  </a:cubicBezTo>
                  <a:cubicBezTo>
                    <a:pt x="12479" y="116815"/>
                    <a:pt x="21774" y="47475"/>
                    <a:pt x="61021" y="45987"/>
                  </a:cubicBezTo>
                  <a:cubicBezTo>
                    <a:pt x="63465" y="45946"/>
                    <a:pt x="65759" y="45938"/>
                    <a:pt x="67933" y="45938"/>
                  </a:cubicBezTo>
                  <a:cubicBezTo>
                    <a:pt x="69523" y="45938"/>
                    <a:pt x="71049" y="45942"/>
                    <a:pt x="72522" y="45942"/>
                  </a:cubicBezTo>
                  <a:cubicBezTo>
                    <a:pt x="87225" y="45942"/>
                    <a:pt x="96673" y="45479"/>
                    <a:pt x="112375" y="35298"/>
                  </a:cubicBezTo>
                  <a:cubicBezTo>
                    <a:pt x="126109" y="25236"/>
                    <a:pt x="134986" y="16917"/>
                    <a:pt x="152111" y="14989"/>
                  </a:cubicBezTo>
                  <a:cubicBezTo>
                    <a:pt x="157280" y="14324"/>
                    <a:pt x="162377" y="13987"/>
                    <a:pt x="167347" y="13987"/>
                  </a:cubicBezTo>
                  <a:close/>
                  <a:moveTo>
                    <a:pt x="0" y="0"/>
                  </a:moveTo>
                  <a:lnTo>
                    <a:pt x="0" y="209507"/>
                  </a:lnTo>
                  <a:lnTo>
                    <a:pt x="256586" y="209507"/>
                  </a:lnTo>
                  <a:lnTo>
                    <a:pt x="2565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40"/>
            <p:cNvSpPr/>
            <p:nvPr/>
          </p:nvSpPr>
          <p:spPr>
            <a:xfrm>
              <a:off x="1161550" y="3490775"/>
              <a:ext cx="134200" cy="458950"/>
            </a:xfrm>
            <a:custGeom>
              <a:rect b="b" l="l" r="r" t="t"/>
              <a:pathLst>
                <a:path extrusionOk="0" h="18358" w="5368">
                  <a:moveTo>
                    <a:pt x="0" y="0"/>
                  </a:moveTo>
                  <a:cubicBezTo>
                    <a:pt x="1209" y="6321"/>
                    <a:pt x="3021" y="12478"/>
                    <a:pt x="5367" y="183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2" name="Google Shape;292;p40"/>
          <p:cNvSpPr/>
          <p:nvPr/>
        </p:nvSpPr>
        <p:spPr>
          <a:xfrm rot="10504704">
            <a:off x="-2390785" y="-2274713"/>
            <a:ext cx="3372465" cy="3695404"/>
          </a:xfrm>
          <a:custGeom>
            <a:rect b="b" l="l" r="r" t="t"/>
            <a:pathLst>
              <a:path extrusionOk="0" h="68428" w="62457">
                <a:moveTo>
                  <a:pt x="30557" y="1"/>
                </a:moveTo>
                <a:cubicBezTo>
                  <a:pt x="28312" y="1"/>
                  <a:pt x="26011" y="314"/>
                  <a:pt x="23786" y="825"/>
                </a:cubicBezTo>
                <a:cubicBezTo>
                  <a:pt x="18596" y="2004"/>
                  <a:pt x="14340" y="4322"/>
                  <a:pt x="10580" y="7623"/>
                </a:cubicBezTo>
                <a:lnTo>
                  <a:pt x="10580" y="7623"/>
                </a:lnTo>
                <a:cubicBezTo>
                  <a:pt x="4518" y="11795"/>
                  <a:pt x="1" y="17835"/>
                  <a:pt x="464" y="25034"/>
                </a:cubicBezTo>
                <a:cubicBezTo>
                  <a:pt x="1066" y="36244"/>
                  <a:pt x="13163" y="38020"/>
                  <a:pt x="15811" y="47755"/>
                </a:cubicBezTo>
                <a:cubicBezTo>
                  <a:pt x="17302" y="52780"/>
                  <a:pt x="15526" y="58393"/>
                  <a:pt x="19061" y="62817"/>
                </a:cubicBezTo>
                <a:cubicBezTo>
                  <a:pt x="22308" y="66984"/>
                  <a:pt x="28639" y="68428"/>
                  <a:pt x="34210" y="68428"/>
                </a:cubicBezTo>
                <a:cubicBezTo>
                  <a:pt x="35739" y="68428"/>
                  <a:pt x="37212" y="68319"/>
                  <a:pt x="38547" y="68128"/>
                </a:cubicBezTo>
                <a:cubicBezTo>
                  <a:pt x="47695" y="67240"/>
                  <a:pt x="58317" y="59566"/>
                  <a:pt x="60395" y="50117"/>
                </a:cubicBezTo>
                <a:cubicBezTo>
                  <a:pt x="62456" y="40684"/>
                  <a:pt x="58920" y="33596"/>
                  <a:pt x="53007" y="26509"/>
                </a:cubicBezTo>
                <a:cubicBezTo>
                  <a:pt x="48282" y="20897"/>
                  <a:pt x="47997" y="13809"/>
                  <a:pt x="44160" y="7325"/>
                </a:cubicBezTo>
                <a:cubicBezTo>
                  <a:pt x="41221" y="1877"/>
                  <a:pt x="36054" y="1"/>
                  <a:pt x="3055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085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40"/>
          <p:cNvSpPr/>
          <p:nvPr/>
        </p:nvSpPr>
        <p:spPr>
          <a:xfrm>
            <a:off x="-337899" y="3927349"/>
            <a:ext cx="1247811" cy="1632478"/>
          </a:xfrm>
          <a:custGeom>
            <a:rect b="b" l="l" r="r" t="t"/>
            <a:pathLst>
              <a:path extrusionOk="0" h="37380" w="28572">
                <a:moveTo>
                  <a:pt x="16724" y="3132"/>
                </a:moveTo>
                <a:cubicBezTo>
                  <a:pt x="16709" y="3134"/>
                  <a:pt x="16694" y="3137"/>
                  <a:pt x="16679" y="3139"/>
                </a:cubicBezTo>
                <a:lnTo>
                  <a:pt x="16679" y="3139"/>
                </a:lnTo>
                <a:cubicBezTo>
                  <a:pt x="16693" y="3137"/>
                  <a:pt x="16708" y="3135"/>
                  <a:pt x="16724" y="3132"/>
                </a:cubicBezTo>
                <a:close/>
                <a:moveTo>
                  <a:pt x="17235" y="3355"/>
                </a:moveTo>
                <a:cubicBezTo>
                  <a:pt x="17233" y="3376"/>
                  <a:pt x="17231" y="3397"/>
                  <a:pt x="17228" y="3418"/>
                </a:cubicBezTo>
                <a:lnTo>
                  <a:pt x="17228" y="3418"/>
                </a:lnTo>
                <a:cubicBezTo>
                  <a:pt x="17227" y="3416"/>
                  <a:pt x="17227" y="3414"/>
                  <a:pt x="17227" y="3412"/>
                </a:cubicBezTo>
                <a:lnTo>
                  <a:pt x="17227" y="3412"/>
                </a:lnTo>
                <a:cubicBezTo>
                  <a:pt x="17229" y="3395"/>
                  <a:pt x="17232" y="3376"/>
                  <a:pt x="17235" y="3355"/>
                </a:cubicBezTo>
                <a:close/>
                <a:moveTo>
                  <a:pt x="17226" y="3417"/>
                </a:moveTo>
                <a:cubicBezTo>
                  <a:pt x="17227" y="3418"/>
                  <a:pt x="17227" y="3420"/>
                  <a:pt x="17227" y="3421"/>
                </a:cubicBezTo>
                <a:lnTo>
                  <a:pt x="17227" y="3421"/>
                </a:lnTo>
                <a:cubicBezTo>
                  <a:pt x="17225" y="3436"/>
                  <a:pt x="17222" y="3451"/>
                  <a:pt x="17219" y="3465"/>
                </a:cubicBezTo>
                <a:lnTo>
                  <a:pt x="17219" y="3465"/>
                </a:lnTo>
                <a:cubicBezTo>
                  <a:pt x="17221" y="3450"/>
                  <a:pt x="17224" y="3434"/>
                  <a:pt x="17226" y="3417"/>
                </a:cubicBezTo>
                <a:close/>
                <a:moveTo>
                  <a:pt x="17125" y="3814"/>
                </a:moveTo>
                <a:cubicBezTo>
                  <a:pt x="17116" y="3838"/>
                  <a:pt x="17106" y="3861"/>
                  <a:pt x="17097" y="3883"/>
                </a:cubicBezTo>
                <a:lnTo>
                  <a:pt x="17097" y="3883"/>
                </a:lnTo>
                <a:cubicBezTo>
                  <a:pt x="17105" y="3863"/>
                  <a:pt x="17114" y="3840"/>
                  <a:pt x="17125" y="3814"/>
                </a:cubicBezTo>
                <a:close/>
                <a:moveTo>
                  <a:pt x="17070" y="3949"/>
                </a:moveTo>
                <a:cubicBezTo>
                  <a:pt x="17051" y="3996"/>
                  <a:pt x="17034" y="4038"/>
                  <a:pt x="17034" y="4038"/>
                </a:cubicBezTo>
                <a:cubicBezTo>
                  <a:pt x="17034" y="4038"/>
                  <a:pt x="17044" y="4014"/>
                  <a:pt x="17070" y="3949"/>
                </a:cubicBezTo>
                <a:close/>
                <a:moveTo>
                  <a:pt x="23729" y="11082"/>
                </a:moveTo>
                <a:cubicBezTo>
                  <a:pt x="23729" y="11083"/>
                  <a:pt x="23729" y="11083"/>
                  <a:pt x="23729" y="11083"/>
                </a:cubicBezTo>
                <a:lnTo>
                  <a:pt x="23729" y="11083"/>
                </a:lnTo>
                <a:cubicBezTo>
                  <a:pt x="23705" y="11087"/>
                  <a:pt x="23683" y="11091"/>
                  <a:pt x="23664" y="11094"/>
                </a:cubicBezTo>
                <a:lnTo>
                  <a:pt x="23664" y="11094"/>
                </a:lnTo>
                <a:cubicBezTo>
                  <a:pt x="23685" y="11090"/>
                  <a:pt x="23707" y="11086"/>
                  <a:pt x="23729" y="11082"/>
                </a:cubicBezTo>
                <a:close/>
                <a:moveTo>
                  <a:pt x="24048" y="11324"/>
                </a:moveTo>
                <a:cubicBezTo>
                  <a:pt x="24048" y="11331"/>
                  <a:pt x="24047" y="11339"/>
                  <a:pt x="24046" y="11347"/>
                </a:cubicBezTo>
                <a:lnTo>
                  <a:pt x="24046" y="11347"/>
                </a:lnTo>
                <a:cubicBezTo>
                  <a:pt x="24046" y="11347"/>
                  <a:pt x="24046" y="11348"/>
                  <a:pt x="24045" y="11348"/>
                </a:cubicBezTo>
                <a:lnTo>
                  <a:pt x="24045" y="11348"/>
                </a:lnTo>
                <a:cubicBezTo>
                  <a:pt x="24046" y="11340"/>
                  <a:pt x="24047" y="11332"/>
                  <a:pt x="24048" y="11324"/>
                </a:cubicBezTo>
                <a:close/>
                <a:moveTo>
                  <a:pt x="24045" y="11360"/>
                </a:moveTo>
                <a:cubicBezTo>
                  <a:pt x="24044" y="11382"/>
                  <a:pt x="24041" y="11403"/>
                  <a:pt x="24037" y="11425"/>
                </a:cubicBezTo>
                <a:cubicBezTo>
                  <a:pt x="24040" y="11404"/>
                  <a:pt x="24042" y="11384"/>
                  <a:pt x="24043" y="11366"/>
                </a:cubicBezTo>
                <a:lnTo>
                  <a:pt x="24043" y="11366"/>
                </a:lnTo>
                <a:cubicBezTo>
                  <a:pt x="24044" y="11364"/>
                  <a:pt x="24045" y="11362"/>
                  <a:pt x="24045" y="11360"/>
                </a:cubicBezTo>
                <a:close/>
                <a:moveTo>
                  <a:pt x="23541" y="12196"/>
                </a:moveTo>
                <a:cubicBezTo>
                  <a:pt x="23538" y="12203"/>
                  <a:pt x="23534" y="12210"/>
                  <a:pt x="23530" y="12217"/>
                </a:cubicBezTo>
                <a:cubicBezTo>
                  <a:pt x="23499" y="12257"/>
                  <a:pt x="23486" y="12272"/>
                  <a:pt x="23486" y="12272"/>
                </a:cubicBezTo>
                <a:cubicBezTo>
                  <a:pt x="23485" y="12272"/>
                  <a:pt x="23511" y="12237"/>
                  <a:pt x="23541" y="12196"/>
                </a:cubicBezTo>
                <a:close/>
                <a:moveTo>
                  <a:pt x="8651" y="17227"/>
                </a:moveTo>
                <a:lnTo>
                  <a:pt x="8651" y="17227"/>
                </a:lnTo>
                <a:cubicBezTo>
                  <a:pt x="8653" y="17250"/>
                  <a:pt x="8655" y="17276"/>
                  <a:pt x="8658" y="17307"/>
                </a:cubicBezTo>
                <a:cubicBezTo>
                  <a:pt x="8654" y="17280"/>
                  <a:pt x="8652" y="17253"/>
                  <a:pt x="8651" y="17227"/>
                </a:cubicBezTo>
                <a:close/>
                <a:moveTo>
                  <a:pt x="24481" y="26455"/>
                </a:moveTo>
                <a:cubicBezTo>
                  <a:pt x="24473" y="26475"/>
                  <a:pt x="24464" y="26497"/>
                  <a:pt x="24454" y="26519"/>
                </a:cubicBezTo>
                <a:lnTo>
                  <a:pt x="24454" y="26519"/>
                </a:lnTo>
                <a:cubicBezTo>
                  <a:pt x="24462" y="26499"/>
                  <a:pt x="24471" y="26478"/>
                  <a:pt x="24481" y="26455"/>
                </a:cubicBezTo>
                <a:close/>
                <a:moveTo>
                  <a:pt x="20977" y="27819"/>
                </a:moveTo>
                <a:lnTo>
                  <a:pt x="20977" y="27819"/>
                </a:lnTo>
                <a:cubicBezTo>
                  <a:pt x="20942" y="27833"/>
                  <a:pt x="20907" y="27847"/>
                  <a:pt x="20873" y="27862"/>
                </a:cubicBezTo>
                <a:lnTo>
                  <a:pt x="20873" y="27862"/>
                </a:lnTo>
                <a:cubicBezTo>
                  <a:pt x="20890" y="27854"/>
                  <a:pt x="20924" y="27841"/>
                  <a:pt x="20977" y="27819"/>
                </a:cubicBezTo>
                <a:close/>
                <a:moveTo>
                  <a:pt x="16936" y="0"/>
                </a:moveTo>
                <a:cubicBezTo>
                  <a:pt x="15577" y="0"/>
                  <a:pt x="14147" y="653"/>
                  <a:pt x="13018" y="1199"/>
                </a:cubicBezTo>
                <a:cubicBezTo>
                  <a:pt x="10307" y="2514"/>
                  <a:pt x="7834" y="4370"/>
                  <a:pt x="5471" y="6224"/>
                </a:cubicBezTo>
                <a:cubicBezTo>
                  <a:pt x="3807" y="7524"/>
                  <a:pt x="1999" y="8888"/>
                  <a:pt x="651" y="10522"/>
                </a:cubicBezTo>
                <a:cubicBezTo>
                  <a:pt x="112" y="11171"/>
                  <a:pt x="0" y="12075"/>
                  <a:pt x="651" y="12710"/>
                </a:cubicBezTo>
                <a:cubicBezTo>
                  <a:pt x="933" y="12999"/>
                  <a:pt x="1370" y="13168"/>
                  <a:pt x="1801" y="13168"/>
                </a:cubicBezTo>
                <a:cubicBezTo>
                  <a:pt x="2194" y="13168"/>
                  <a:pt x="2582" y="13027"/>
                  <a:pt x="2839" y="12710"/>
                </a:cubicBezTo>
                <a:cubicBezTo>
                  <a:pt x="3680" y="11678"/>
                  <a:pt x="4758" y="10807"/>
                  <a:pt x="5773" y="9951"/>
                </a:cubicBezTo>
                <a:cubicBezTo>
                  <a:pt x="6137" y="9649"/>
                  <a:pt x="6502" y="9348"/>
                  <a:pt x="6883" y="9046"/>
                </a:cubicBezTo>
                <a:cubicBezTo>
                  <a:pt x="7073" y="8888"/>
                  <a:pt x="7263" y="8729"/>
                  <a:pt x="7469" y="8571"/>
                </a:cubicBezTo>
                <a:lnTo>
                  <a:pt x="7754" y="8334"/>
                </a:lnTo>
                <a:cubicBezTo>
                  <a:pt x="7802" y="8309"/>
                  <a:pt x="8062" y="8102"/>
                  <a:pt x="8058" y="8102"/>
                </a:cubicBezTo>
                <a:cubicBezTo>
                  <a:pt x="8057" y="8102"/>
                  <a:pt x="8056" y="8102"/>
                  <a:pt x="8055" y="8103"/>
                </a:cubicBezTo>
                <a:lnTo>
                  <a:pt x="8055" y="8103"/>
                </a:lnTo>
                <a:cubicBezTo>
                  <a:pt x="8897" y="7462"/>
                  <a:pt x="9769" y="6836"/>
                  <a:pt x="10639" y="6224"/>
                </a:cubicBezTo>
                <a:cubicBezTo>
                  <a:pt x="11527" y="5622"/>
                  <a:pt x="12415" y="5051"/>
                  <a:pt x="13351" y="4528"/>
                </a:cubicBezTo>
                <a:cubicBezTo>
                  <a:pt x="13764" y="4290"/>
                  <a:pt x="14176" y="4085"/>
                  <a:pt x="14588" y="3878"/>
                </a:cubicBezTo>
                <a:cubicBezTo>
                  <a:pt x="14778" y="3783"/>
                  <a:pt x="14984" y="3687"/>
                  <a:pt x="15174" y="3592"/>
                </a:cubicBezTo>
                <a:cubicBezTo>
                  <a:pt x="15244" y="3562"/>
                  <a:pt x="15271" y="3551"/>
                  <a:pt x="15272" y="3551"/>
                </a:cubicBezTo>
                <a:cubicBezTo>
                  <a:pt x="15276" y="3551"/>
                  <a:pt x="15090" y="3634"/>
                  <a:pt x="15092" y="3634"/>
                </a:cubicBezTo>
                <a:cubicBezTo>
                  <a:pt x="15093" y="3634"/>
                  <a:pt x="15120" y="3623"/>
                  <a:pt x="15190" y="3592"/>
                </a:cubicBezTo>
                <a:cubicBezTo>
                  <a:pt x="15317" y="3545"/>
                  <a:pt x="15428" y="3497"/>
                  <a:pt x="15554" y="3450"/>
                </a:cubicBezTo>
                <a:cubicBezTo>
                  <a:pt x="15888" y="3339"/>
                  <a:pt x="16237" y="3228"/>
                  <a:pt x="16586" y="3165"/>
                </a:cubicBezTo>
                <a:cubicBezTo>
                  <a:pt x="16617" y="3152"/>
                  <a:pt x="16648" y="3145"/>
                  <a:pt x="16679" y="3139"/>
                </a:cubicBezTo>
                <a:lnTo>
                  <a:pt x="16679" y="3139"/>
                </a:lnTo>
                <a:cubicBezTo>
                  <a:pt x="16573" y="3156"/>
                  <a:pt x="16534" y="3162"/>
                  <a:pt x="16531" y="3162"/>
                </a:cubicBezTo>
                <a:cubicBezTo>
                  <a:pt x="16527" y="3162"/>
                  <a:pt x="16648" y="3142"/>
                  <a:pt x="16713" y="3133"/>
                </a:cubicBezTo>
                <a:cubicBezTo>
                  <a:pt x="16717" y="3133"/>
                  <a:pt x="16722" y="3132"/>
                  <a:pt x="16727" y="3132"/>
                </a:cubicBezTo>
                <a:lnTo>
                  <a:pt x="16727" y="3132"/>
                </a:lnTo>
                <a:cubicBezTo>
                  <a:pt x="16726" y="3132"/>
                  <a:pt x="16725" y="3132"/>
                  <a:pt x="16724" y="3132"/>
                </a:cubicBezTo>
                <a:lnTo>
                  <a:pt x="16724" y="3132"/>
                </a:lnTo>
                <a:cubicBezTo>
                  <a:pt x="16726" y="3132"/>
                  <a:pt x="16727" y="3132"/>
                  <a:pt x="16729" y="3132"/>
                </a:cubicBezTo>
                <a:lnTo>
                  <a:pt x="16729" y="3132"/>
                </a:lnTo>
                <a:cubicBezTo>
                  <a:pt x="16803" y="3124"/>
                  <a:pt x="16880" y="3121"/>
                  <a:pt x="16958" y="3121"/>
                </a:cubicBezTo>
                <a:cubicBezTo>
                  <a:pt x="17003" y="3121"/>
                  <a:pt x="17049" y="3122"/>
                  <a:pt x="17094" y="3125"/>
                </a:cubicBezTo>
                <a:lnTo>
                  <a:pt x="17094" y="3125"/>
                </a:lnTo>
                <a:cubicBezTo>
                  <a:pt x="17104" y="3127"/>
                  <a:pt x="17115" y="3131"/>
                  <a:pt x="17126" y="3134"/>
                </a:cubicBezTo>
                <a:lnTo>
                  <a:pt x="17126" y="3134"/>
                </a:lnTo>
                <a:cubicBezTo>
                  <a:pt x="17147" y="3161"/>
                  <a:pt x="17174" y="3208"/>
                  <a:pt x="17197" y="3251"/>
                </a:cubicBezTo>
                <a:lnTo>
                  <a:pt x="17197" y="3251"/>
                </a:lnTo>
                <a:cubicBezTo>
                  <a:pt x="17200" y="3267"/>
                  <a:pt x="17203" y="3283"/>
                  <a:pt x="17206" y="3298"/>
                </a:cubicBezTo>
                <a:lnTo>
                  <a:pt x="17206" y="3298"/>
                </a:lnTo>
                <a:cubicBezTo>
                  <a:pt x="17206" y="3391"/>
                  <a:pt x="17197" y="3510"/>
                  <a:pt x="17195" y="3567"/>
                </a:cubicBezTo>
                <a:lnTo>
                  <a:pt x="17195" y="3567"/>
                </a:lnTo>
                <a:cubicBezTo>
                  <a:pt x="17169" y="3662"/>
                  <a:pt x="17136" y="3754"/>
                  <a:pt x="17108" y="3846"/>
                </a:cubicBezTo>
                <a:cubicBezTo>
                  <a:pt x="17103" y="3862"/>
                  <a:pt x="17095" y="3884"/>
                  <a:pt x="17086" y="3908"/>
                </a:cubicBezTo>
                <a:lnTo>
                  <a:pt x="17086" y="3908"/>
                </a:lnTo>
                <a:cubicBezTo>
                  <a:pt x="17046" y="3997"/>
                  <a:pt x="17001" y="4081"/>
                  <a:pt x="16966" y="4163"/>
                </a:cubicBezTo>
                <a:cubicBezTo>
                  <a:pt x="16871" y="4338"/>
                  <a:pt x="16759" y="4512"/>
                  <a:pt x="16649" y="4687"/>
                </a:cubicBezTo>
                <a:cubicBezTo>
                  <a:pt x="16600" y="4761"/>
                  <a:pt x="16340" y="5103"/>
                  <a:pt x="16346" y="5103"/>
                </a:cubicBezTo>
                <a:cubicBezTo>
                  <a:pt x="16347" y="5103"/>
                  <a:pt x="16371" y="5075"/>
                  <a:pt x="16427" y="5004"/>
                </a:cubicBezTo>
                <a:lnTo>
                  <a:pt x="16427" y="5004"/>
                </a:lnTo>
                <a:cubicBezTo>
                  <a:pt x="16110" y="5416"/>
                  <a:pt x="15745" y="5812"/>
                  <a:pt x="15381" y="6193"/>
                </a:cubicBezTo>
                <a:cubicBezTo>
                  <a:pt x="13827" y="7810"/>
                  <a:pt x="12051" y="9205"/>
                  <a:pt x="10307" y="10617"/>
                </a:cubicBezTo>
                <a:cubicBezTo>
                  <a:pt x="9593" y="11203"/>
                  <a:pt x="8880" y="11773"/>
                  <a:pt x="8198" y="12392"/>
                </a:cubicBezTo>
                <a:cubicBezTo>
                  <a:pt x="7295" y="13232"/>
                  <a:pt x="6834" y="13835"/>
                  <a:pt x="6217" y="14913"/>
                </a:cubicBezTo>
                <a:cubicBezTo>
                  <a:pt x="5614" y="16007"/>
                  <a:pt x="5170" y="17608"/>
                  <a:pt x="6010" y="18718"/>
                </a:cubicBezTo>
                <a:cubicBezTo>
                  <a:pt x="6704" y="19635"/>
                  <a:pt x="7680" y="19962"/>
                  <a:pt x="8731" y="19962"/>
                </a:cubicBezTo>
                <a:cubicBezTo>
                  <a:pt x="9025" y="19962"/>
                  <a:pt x="9324" y="19936"/>
                  <a:pt x="9625" y="19891"/>
                </a:cubicBezTo>
                <a:cubicBezTo>
                  <a:pt x="11829" y="19574"/>
                  <a:pt x="13510" y="18179"/>
                  <a:pt x="15142" y="16800"/>
                </a:cubicBezTo>
                <a:cubicBezTo>
                  <a:pt x="15967" y="16102"/>
                  <a:pt x="16791" y="15420"/>
                  <a:pt x="17632" y="14754"/>
                </a:cubicBezTo>
                <a:cubicBezTo>
                  <a:pt x="18186" y="14295"/>
                  <a:pt x="18298" y="14215"/>
                  <a:pt x="18774" y="13866"/>
                </a:cubicBezTo>
                <a:cubicBezTo>
                  <a:pt x="19249" y="13502"/>
                  <a:pt x="19757" y="13137"/>
                  <a:pt x="20247" y="12805"/>
                </a:cubicBezTo>
                <a:cubicBezTo>
                  <a:pt x="20691" y="12503"/>
                  <a:pt x="21135" y="12234"/>
                  <a:pt x="21596" y="11964"/>
                </a:cubicBezTo>
                <a:cubicBezTo>
                  <a:pt x="21801" y="11837"/>
                  <a:pt x="22008" y="11727"/>
                  <a:pt x="22230" y="11615"/>
                </a:cubicBezTo>
                <a:cubicBezTo>
                  <a:pt x="22325" y="11568"/>
                  <a:pt x="22435" y="11505"/>
                  <a:pt x="22547" y="11456"/>
                </a:cubicBezTo>
                <a:cubicBezTo>
                  <a:pt x="22592" y="11438"/>
                  <a:pt x="22762" y="11363"/>
                  <a:pt x="22822" y="11335"/>
                </a:cubicBezTo>
                <a:lnTo>
                  <a:pt x="22822" y="11335"/>
                </a:lnTo>
                <a:cubicBezTo>
                  <a:pt x="23052" y="11248"/>
                  <a:pt x="23288" y="11176"/>
                  <a:pt x="23530" y="11122"/>
                </a:cubicBezTo>
                <a:lnTo>
                  <a:pt x="23530" y="11122"/>
                </a:lnTo>
                <a:cubicBezTo>
                  <a:pt x="23528" y="11123"/>
                  <a:pt x="23531" y="11124"/>
                  <a:pt x="23537" y="11124"/>
                </a:cubicBezTo>
                <a:cubicBezTo>
                  <a:pt x="23571" y="11124"/>
                  <a:pt x="23705" y="11110"/>
                  <a:pt x="23812" y="11106"/>
                </a:cubicBezTo>
                <a:lnTo>
                  <a:pt x="23812" y="11106"/>
                </a:lnTo>
                <a:cubicBezTo>
                  <a:pt x="23839" y="11122"/>
                  <a:pt x="23867" y="11138"/>
                  <a:pt x="23894" y="11156"/>
                </a:cubicBezTo>
                <a:lnTo>
                  <a:pt x="23894" y="11156"/>
                </a:lnTo>
                <a:cubicBezTo>
                  <a:pt x="23941" y="11192"/>
                  <a:pt x="24000" y="11238"/>
                  <a:pt x="24040" y="11272"/>
                </a:cubicBezTo>
                <a:lnTo>
                  <a:pt x="24040" y="11272"/>
                </a:lnTo>
                <a:cubicBezTo>
                  <a:pt x="24034" y="11298"/>
                  <a:pt x="24028" y="11324"/>
                  <a:pt x="24021" y="11346"/>
                </a:cubicBezTo>
                <a:cubicBezTo>
                  <a:pt x="24021" y="11385"/>
                  <a:pt x="24009" y="11418"/>
                  <a:pt x="23996" y="11449"/>
                </a:cubicBezTo>
                <a:lnTo>
                  <a:pt x="23996" y="11449"/>
                </a:lnTo>
                <a:cubicBezTo>
                  <a:pt x="23902" y="11652"/>
                  <a:pt x="23772" y="11854"/>
                  <a:pt x="23640" y="12044"/>
                </a:cubicBezTo>
                <a:cubicBezTo>
                  <a:pt x="23620" y="12085"/>
                  <a:pt x="23593" y="12119"/>
                  <a:pt x="23568" y="12155"/>
                </a:cubicBezTo>
                <a:lnTo>
                  <a:pt x="23568" y="12155"/>
                </a:lnTo>
                <a:cubicBezTo>
                  <a:pt x="23465" y="12287"/>
                  <a:pt x="23362" y="12417"/>
                  <a:pt x="23245" y="12534"/>
                </a:cubicBezTo>
                <a:cubicBezTo>
                  <a:pt x="22753" y="13090"/>
                  <a:pt x="22213" y="13581"/>
                  <a:pt x="21659" y="14073"/>
                </a:cubicBezTo>
                <a:cubicBezTo>
                  <a:pt x="21357" y="14342"/>
                  <a:pt x="21040" y="14596"/>
                  <a:pt x="20740" y="14849"/>
                </a:cubicBezTo>
                <a:cubicBezTo>
                  <a:pt x="20565" y="14976"/>
                  <a:pt x="20406" y="15103"/>
                  <a:pt x="20247" y="15246"/>
                </a:cubicBezTo>
                <a:cubicBezTo>
                  <a:pt x="20152" y="15310"/>
                  <a:pt x="20074" y="15373"/>
                  <a:pt x="19994" y="15437"/>
                </a:cubicBezTo>
                <a:cubicBezTo>
                  <a:pt x="19949" y="15470"/>
                  <a:pt x="19737" y="15639"/>
                  <a:pt x="19736" y="15639"/>
                </a:cubicBezTo>
                <a:cubicBezTo>
                  <a:pt x="19735" y="15639"/>
                  <a:pt x="19770" y="15610"/>
                  <a:pt x="19867" y="15532"/>
                </a:cubicBezTo>
                <a:lnTo>
                  <a:pt x="19867" y="15532"/>
                </a:lnTo>
                <a:cubicBezTo>
                  <a:pt x="19122" y="16102"/>
                  <a:pt x="18361" y="16673"/>
                  <a:pt x="17600" y="17228"/>
                </a:cubicBezTo>
                <a:cubicBezTo>
                  <a:pt x="15983" y="18432"/>
                  <a:pt x="14350" y="19606"/>
                  <a:pt x="12781" y="20859"/>
                </a:cubicBezTo>
                <a:cubicBezTo>
                  <a:pt x="11512" y="21857"/>
                  <a:pt x="10244" y="22920"/>
                  <a:pt x="9197" y="24157"/>
                </a:cubicBezTo>
                <a:cubicBezTo>
                  <a:pt x="8309" y="25203"/>
                  <a:pt x="7422" y="26535"/>
                  <a:pt x="7517" y="27977"/>
                </a:cubicBezTo>
                <a:cubicBezTo>
                  <a:pt x="7653" y="30002"/>
                  <a:pt x="9339" y="31090"/>
                  <a:pt x="11241" y="31090"/>
                </a:cubicBezTo>
                <a:cubicBezTo>
                  <a:pt x="11320" y="31090"/>
                  <a:pt x="11400" y="31088"/>
                  <a:pt x="11480" y="31085"/>
                </a:cubicBezTo>
                <a:cubicBezTo>
                  <a:pt x="13747" y="30958"/>
                  <a:pt x="15935" y="29975"/>
                  <a:pt x="17996" y="29103"/>
                </a:cubicBezTo>
                <a:cubicBezTo>
                  <a:pt x="18961" y="28690"/>
                  <a:pt x="19910" y="28262"/>
                  <a:pt x="20873" y="27862"/>
                </a:cubicBezTo>
                <a:lnTo>
                  <a:pt x="20873" y="27862"/>
                </a:lnTo>
                <a:cubicBezTo>
                  <a:pt x="20862" y="27866"/>
                  <a:pt x="20857" y="27868"/>
                  <a:pt x="20857" y="27868"/>
                </a:cubicBezTo>
                <a:cubicBezTo>
                  <a:pt x="20853" y="27868"/>
                  <a:pt x="21255" y="27697"/>
                  <a:pt x="21342" y="27660"/>
                </a:cubicBezTo>
                <a:cubicBezTo>
                  <a:pt x="21516" y="27597"/>
                  <a:pt x="21706" y="27518"/>
                  <a:pt x="21896" y="27455"/>
                </a:cubicBezTo>
                <a:cubicBezTo>
                  <a:pt x="22213" y="27334"/>
                  <a:pt x="22544" y="27227"/>
                  <a:pt x="22875" y="27150"/>
                </a:cubicBezTo>
                <a:lnTo>
                  <a:pt x="22875" y="27150"/>
                </a:lnTo>
                <a:cubicBezTo>
                  <a:pt x="22994" y="27144"/>
                  <a:pt x="23341" y="27106"/>
                  <a:pt x="23435" y="27106"/>
                </a:cubicBezTo>
                <a:cubicBezTo>
                  <a:pt x="23493" y="27100"/>
                  <a:pt x="23551" y="27098"/>
                  <a:pt x="23610" y="27098"/>
                </a:cubicBezTo>
                <a:cubicBezTo>
                  <a:pt x="23727" y="27098"/>
                  <a:pt x="23847" y="27106"/>
                  <a:pt x="23974" y="27106"/>
                </a:cubicBezTo>
                <a:cubicBezTo>
                  <a:pt x="23985" y="27106"/>
                  <a:pt x="24011" y="27108"/>
                  <a:pt x="24045" y="27111"/>
                </a:cubicBezTo>
                <a:lnTo>
                  <a:pt x="24045" y="27111"/>
                </a:lnTo>
                <a:cubicBezTo>
                  <a:pt x="23933" y="27231"/>
                  <a:pt x="23816" y="27345"/>
                  <a:pt x="23689" y="27455"/>
                </a:cubicBezTo>
                <a:cubicBezTo>
                  <a:pt x="23593" y="27550"/>
                  <a:pt x="23498" y="27645"/>
                  <a:pt x="23387" y="27723"/>
                </a:cubicBezTo>
                <a:cubicBezTo>
                  <a:pt x="23362" y="27762"/>
                  <a:pt x="23075" y="27980"/>
                  <a:pt x="23080" y="27980"/>
                </a:cubicBezTo>
                <a:cubicBezTo>
                  <a:pt x="23081" y="27980"/>
                  <a:pt x="23101" y="27966"/>
                  <a:pt x="23150" y="27930"/>
                </a:cubicBezTo>
                <a:lnTo>
                  <a:pt x="23150" y="27930"/>
                </a:lnTo>
                <a:cubicBezTo>
                  <a:pt x="19852" y="30419"/>
                  <a:pt x="16030" y="32084"/>
                  <a:pt x="12685" y="34478"/>
                </a:cubicBezTo>
                <a:cubicBezTo>
                  <a:pt x="11988" y="34970"/>
                  <a:pt x="11671" y="35809"/>
                  <a:pt x="12130" y="36587"/>
                </a:cubicBezTo>
                <a:cubicBezTo>
                  <a:pt x="12402" y="37054"/>
                  <a:pt x="12972" y="37380"/>
                  <a:pt x="13524" y="37380"/>
                </a:cubicBezTo>
                <a:cubicBezTo>
                  <a:pt x="13776" y="37380"/>
                  <a:pt x="14025" y="37312"/>
                  <a:pt x="14239" y="37158"/>
                </a:cubicBezTo>
                <a:cubicBezTo>
                  <a:pt x="17267" y="34985"/>
                  <a:pt x="20676" y="33416"/>
                  <a:pt x="23736" y="31291"/>
                </a:cubicBezTo>
                <a:cubicBezTo>
                  <a:pt x="25464" y="30102"/>
                  <a:pt x="28572" y="27945"/>
                  <a:pt x="27192" y="25440"/>
                </a:cubicBezTo>
                <a:cubicBezTo>
                  <a:pt x="26526" y="24204"/>
                  <a:pt x="24877" y="23998"/>
                  <a:pt x="23625" y="23998"/>
                </a:cubicBezTo>
                <a:cubicBezTo>
                  <a:pt x="22642" y="23998"/>
                  <a:pt x="21786" y="24188"/>
                  <a:pt x="20898" y="24521"/>
                </a:cubicBezTo>
                <a:cubicBezTo>
                  <a:pt x="19883" y="24901"/>
                  <a:pt x="18900" y="25345"/>
                  <a:pt x="17917" y="25789"/>
                </a:cubicBezTo>
                <a:cubicBezTo>
                  <a:pt x="17425" y="25996"/>
                  <a:pt x="16934" y="26218"/>
                  <a:pt x="16427" y="26423"/>
                </a:cubicBezTo>
                <a:cubicBezTo>
                  <a:pt x="16515" y="26390"/>
                  <a:pt x="16549" y="26377"/>
                  <a:pt x="16553" y="26377"/>
                </a:cubicBezTo>
                <a:cubicBezTo>
                  <a:pt x="16562" y="26377"/>
                  <a:pt x="16324" y="26476"/>
                  <a:pt x="16300" y="26487"/>
                </a:cubicBezTo>
                <a:cubicBezTo>
                  <a:pt x="16173" y="26535"/>
                  <a:pt x="16047" y="26598"/>
                  <a:pt x="15920" y="26645"/>
                </a:cubicBezTo>
                <a:cubicBezTo>
                  <a:pt x="15618" y="26772"/>
                  <a:pt x="15317" y="26884"/>
                  <a:pt x="15032" y="26994"/>
                </a:cubicBezTo>
                <a:cubicBezTo>
                  <a:pt x="14049" y="27375"/>
                  <a:pt x="13049" y="27708"/>
                  <a:pt x="12003" y="27914"/>
                </a:cubicBezTo>
                <a:cubicBezTo>
                  <a:pt x="11908" y="27930"/>
                  <a:pt x="11798" y="27945"/>
                  <a:pt x="11686" y="27962"/>
                </a:cubicBezTo>
                <a:cubicBezTo>
                  <a:pt x="11834" y="27941"/>
                  <a:pt x="11892" y="27934"/>
                  <a:pt x="11901" y="27934"/>
                </a:cubicBezTo>
                <a:cubicBezTo>
                  <a:pt x="11919" y="27934"/>
                  <a:pt x="11739" y="27962"/>
                  <a:pt x="11686" y="27962"/>
                </a:cubicBezTo>
                <a:cubicBezTo>
                  <a:pt x="11480" y="27977"/>
                  <a:pt x="11290" y="27994"/>
                  <a:pt x="11100" y="27994"/>
                </a:cubicBezTo>
                <a:cubicBezTo>
                  <a:pt x="11039" y="27994"/>
                  <a:pt x="10978" y="27987"/>
                  <a:pt x="10917" y="27982"/>
                </a:cubicBezTo>
                <a:lnTo>
                  <a:pt x="10917" y="27982"/>
                </a:lnTo>
                <a:cubicBezTo>
                  <a:pt x="10910" y="27980"/>
                  <a:pt x="10902" y="27979"/>
                  <a:pt x="10893" y="27977"/>
                </a:cubicBezTo>
                <a:cubicBezTo>
                  <a:pt x="10815" y="27962"/>
                  <a:pt x="10735" y="27945"/>
                  <a:pt x="10656" y="27914"/>
                </a:cubicBezTo>
                <a:cubicBezTo>
                  <a:pt x="10645" y="27911"/>
                  <a:pt x="10635" y="27908"/>
                  <a:pt x="10626" y="27905"/>
                </a:cubicBezTo>
                <a:lnTo>
                  <a:pt x="10626" y="27905"/>
                </a:lnTo>
                <a:cubicBezTo>
                  <a:pt x="10624" y="27904"/>
                  <a:pt x="10623" y="27903"/>
                  <a:pt x="10621" y="27902"/>
                </a:cubicBezTo>
                <a:lnTo>
                  <a:pt x="10621" y="27902"/>
                </a:lnTo>
                <a:cubicBezTo>
                  <a:pt x="10621" y="27902"/>
                  <a:pt x="10620" y="27901"/>
                  <a:pt x="10620" y="27900"/>
                </a:cubicBezTo>
                <a:lnTo>
                  <a:pt x="10620" y="27900"/>
                </a:lnTo>
                <a:cubicBezTo>
                  <a:pt x="10616" y="27883"/>
                  <a:pt x="10612" y="27866"/>
                  <a:pt x="10608" y="27850"/>
                </a:cubicBezTo>
                <a:lnTo>
                  <a:pt x="10608" y="27850"/>
                </a:lnTo>
                <a:lnTo>
                  <a:pt x="10608" y="27755"/>
                </a:lnTo>
                <a:cubicBezTo>
                  <a:pt x="10608" y="27751"/>
                  <a:pt x="10608" y="27747"/>
                  <a:pt x="10608" y="27744"/>
                </a:cubicBezTo>
                <a:lnTo>
                  <a:pt x="10608" y="27744"/>
                </a:lnTo>
                <a:cubicBezTo>
                  <a:pt x="10634" y="27641"/>
                  <a:pt x="10661" y="27547"/>
                  <a:pt x="10688" y="27455"/>
                </a:cubicBezTo>
                <a:cubicBezTo>
                  <a:pt x="10698" y="27425"/>
                  <a:pt x="10706" y="27401"/>
                  <a:pt x="10712" y="27382"/>
                </a:cubicBezTo>
                <a:lnTo>
                  <a:pt x="10712" y="27382"/>
                </a:lnTo>
                <a:cubicBezTo>
                  <a:pt x="10780" y="27266"/>
                  <a:pt x="10838" y="27138"/>
                  <a:pt x="10910" y="27011"/>
                </a:cubicBezTo>
                <a:cubicBezTo>
                  <a:pt x="10988" y="26899"/>
                  <a:pt x="11068" y="26772"/>
                  <a:pt x="11147" y="26662"/>
                </a:cubicBezTo>
                <a:lnTo>
                  <a:pt x="11290" y="26472"/>
                </a:lnTo>
                <a:cubicBezTo>
                  <a:pt x="11323" y="26426"/>
                  <a:pt x="11334" y="26409"/>
                  <a:pt x="11332" y="26409"/>
                </a:cubicBezTo>
                <a:cubicBezTo>
                  <a:pt x="11332" y="26409"/>
                  <a:pt x="11332" y="26409"/>
                  <a:pt x="11332" y="26409"/>
                </a:cubicBezTo>
                <a:lnTo>
                  <a:pt x="11332" y="26409"/>
                </a:lnTo>
                <a:cubicBezTo>
                  <a:pt x="11535" y="26170"/>
                  <a:pt x="11740" y="25940"/>
                  <a:pt x="11956" y="25710"/>
                </a:cubicBezTo>
                <a:cubicBezTo>
                  <a:pt x="12510" y="25140"/>
                  <a:pt x="13113" y="24601"/>
                  <a:pt x="13732" y="24077"/>
                </a:cubicBezTo>
                <a:cubicBezTo>
                  <a:pt x="14049" y="23791"/>
                  <a:pt x="14381" y="23523"/>
                  <a:pt x="14715" y="23252"/>
                </a:cubicBezTo>
                <a:cubicBezTo>
                  <a:pt x="14889" y="23126"/>
                  <a:pt x="15064" y="22983"/>
                  <a:pt x="15222" y="22840"/>
                </a:cubicBezTo>
                <a:cubicBezTo>
                  <a:pt x="15273" y="22806"/>
                  <a:pt x="15324" y="22772"/>
                  <a:pt x="15372" y="22736"/>
                </a:cubicBezTo>
                <a:lnTo>
                  <a:pt x="15372" y="22736"/>
                </a:lnTo>
                <a:cubicBezTo>
                  <a:pt x="15415" y="22707"/>
                  <a:pt x="15594" y="22569"/>
                  <a:pt x="15634" y="22540"/>
                </a:cubicBezTo>
                <a:cubicBezTo>
                  <a:pt x="16395" y="21952"/>
                  <a:pt x="17172" y="21381"/>
                  <a:pt x="17949" y="20811"/>
                </a:cubicBezTo>
                <a:cubicBezTo>
                  <a:pt x="19535" y="19637"/>
                  <a:pt x="21135" y="18464"/>
                  <a:pt x="22689" y="17228"/>
                </a:cubicBezTo>
                <a:cubicBezTo>
                  <a:pt x="23942" y="16229"/>
                  <a:pt x="25147" y="15166"/>
                  <a:pt x="26114" y="13898"/>
                </a:cubicBezTo>
                <a:cubicBezTo>
                  <a:pt x="26860" y="12915"/>
                  <a:pt x="27462" y="11551"/>
                  <a:pt x="27002" y="10315"/>
                </a:cubicBezTo>
                <a:cubicBezTo>
                  <a:pt x="26701" y="9539"/>
                  <a:pt x="26194" y="8983"/>
                  <a:pt x="25511" y="8524"/>
                </a:cubicBezTo>
                <a:cubicBezTo>
                  <a:pt x="24979" y="8155"/>
                  <a:pt x="24388" y="8018"/>
                  <a:pt x="23779" y="8018"/>
                </a:cubicBezTo>
                <a:cubicBezTo>
                  <a:pt x="23445" y="8018"/>
                  <a:pt x="23106" y="8059"/>
                  <a:pt x="22769" y="8127"/>
                </a:cubicBezTo>
                <a:cubicBezTo>
                  <a:pt x="20740" y="8507"/>
                  <a:pt x="18821" y="9982"/>
                  <a:pt x="17203" y="11187"/>
                </a:cubicBezTo>
                <a:cubicBezTo>
                  <a:pt x="15444" y="12503"/>
                  <a:pt x="13779" y="13930"/>
                  <a:pt x="12098" y="15325"/>
                </a:cubicBezTo>
                <a:cubicBezTo>
                  <a:pt x="11971" y="15437"/>
                  <a:pt x="11829" y="15547"/>
                  <a:pt x="11702" y="15642"/>
                </a:cubicBezTo>
                <a:cubicBezTo>
                  <a:pt x="11658" y="15680"/>
                  <a:pt x="11565" y="15754"/>
                  <a:pt x="11498" y="15808"/>
                </a:cubicBezTo>
                <a:lnTo>
                  <a:pt x="11498" y="15808"/>
                </a:lnTo>
                <a:cubicBezTo>
                  <a:pt x="11327" y="15927"/>
                  <a:pt x="11142" y="16035"/>
                  <a:pt x="10957" y="16134"/>
                </a:cubicBezTo>
                <a:cubicBezTo>
                  <a:pt x="10815" y="16229"/>
                  <a:pt x="10671" y="16308"/>
                  <a:pt x="10513" y="16371"/>
                </a:cubicBezTo>
                <a:lnTo>
                  <a:pt x="10227" y="16515"/>
                </a:lnTo>
                <a:cubicBezTo>
                  <a:pt x="10277" y="16496"/>
                  <a:pt x="10305" y="16487"/>
                  <a:pt x="10310" y="16487"/>
                </a:cubicBezTo>
                <a:cubicBezTo>
                  <a:pt x="10317" y="16487"/>
                  <a:pt x="10270" y="16508"/>
                  <a:pt x="10164" y="16546"/>
                </a:cubicBezTo>
                <a:cubicBezTo>
                  <a:pt x="9895" y="16657"/>
                  <a:pt x="9610" y="16737"/>
                  <a:pt x="9324" y="16800"/>
                </a:cubicBezTo>
                <a:cubicBezTo>
                  <a:pt x="9197" y="16832"/>
                  <a:pt x="9070" y="16863"/>
                  <a:pt x="8927" y="16879"/>
                </a:cubicBezTo>
                <a:cubicBezTo>
                  <a:pt x="9054" y="16858"/>
                  <a:pt x="9096" y="16851"/>
                  <a:pt x="9093" y="16851"/>
                </a:cubicBezTo>
                <a:cubicBezTo>
                  <a:pt x="9088" y="16851"/>
                  <a:pt x="8901" y="16879"/>
                  <a:pt x="8849" y="16879"/>
                </a:cubicBezTo>
                <a:lnTo>
                  <a:pt x="8726" y="16879"/>
                </a:lnTo>
                <a:cubicBezTo>
                  <a:pt x="8755" y="16802"/>
                  <a:pt x="8804" y="16684"/>
                  <a:pt x="8799" y="16684"/>
                </a:cubicBezTo>
                <a:cubicBezTo>
                  <a:pt x="8797" y="16684"/>
                  <a:pt x="8784" y="16707"/>
                  <a:pt x="8753" y="16768"/>
                </a:cubicBezTo>
                <a:cubicBezTo>
                  <a:pt x="8817" y="16625"/>
                  <a:pt x="8912" y="16483"/>
                  <a:pt x="8991" y="16324"/>
                </a:cubicBezTo>
                <a:cubicBezTo>
                  <a:pt x="9229" y="15912"/>
                  <a:pt x="9514" y="15532"/>
                  <a:pt x="9815" y="15151"/>
                </a:cubicBezTo>
                <a:lnTo>
                  <a:pt x="9815" y="15151"/>
                </a:lnTo>
                <a:cubicBezTo>
                  <a:pt x="9688" y="15318"/>
                  <a:pt x="9644" y="15375"/>
                  <a:pt x="9644" y="15375"/>
                </a:cubicBezTo>
                <a:cubicBezTo>
                  <a:pt x="9646" y="15375"/>
                  <a:pt x="9801" y="15176"/>
                  <a:pt x="9863" y="15103"/>
                </a:cubicBezTo>
                <a:lnTo>
                  <a:pt x="10196" y="14771"/>
                </a:lnTo>
                <a:cubicBezTo>
                  <a:pt x="10497" y="14485"/>
                  <a:pt x="10815" y="14200"/>
                  <a:pt x="11132" y="13930"/>
                </a:cubicBezTo>
                <a:cubicBezTo>
                  <a:pt x="12781" y="12519"/>
                  <a:pt x="14508" y="11219"/>
                  <a:pt x="16125" y="9776"/>
                </a:cubicBezTo>
                <a:cubicBezTo>
                  <a:pt x="17711" y="8349"/>
                  <a:pt x="19296" y="6763"/>
                  <a:pt x="20074" y="4750"/>
                </a:cubicBezTo>
                <a:cubicBezTo>
                  <a:pt x="20771" y="2943"/>
                  <a:pt x="19915" y="802"/>
                  <a:pt x="18044" y="168"/>
                </a:cubicBezTo>
                <a:cubicBezTo>
                  <a:pt x="17686" y="50"/>
                  <a:pt x="17313" y="0"/>
                  <a:pt x="1693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40"/>
          <p:cNvSpPr/>
          <p:nvPr/>
        </p:nvSpPr>
        <p:spPr>
          <a:xfrm rot="10800000">
            <a:off x="-1258525" y="-151599"/>
            <a:ext cx="3009957" cy="556920"/>
          </a:xfrm>
          <a:custGeom>
            <a:rect b="b" l="l" r="r" t="t"/>
            <a:pathLst>
              <a:path extrusionOk="0" h="11914" w="64391">
                <a:moveTo>
                  <a:pt x="47721" y="1"/>
                </a:moveTo>
                <a:cubicBezTo>
                  <a:pt x="46489" y="1"/>
                  <a:pt x="45244" y="199"/>
                  <a:pt x="44038" y="541"/>
                </a:cubicBezTo>
                <a:cubicBezTo>
                  <a:pt x="40914" y="1413"/>
                  <a:pt x="38282" y="3237"/>
                  <a:pt x="35413" y="4679"/>
                </a:cubicBezTo>
                <a:cubicBezTo>
                  <a:pt x="33396" y="5704"/>
                  <a:pt x="31284" y="6265"/>
                  <a:pt x="29105" y="6265"/>
                </a:cubicBezTo>
                <a:cubicBezTo>
                  <a:pt x="28216" y="6265"/>
                  <a:pt x="27317" y="6172"/>
                  <a:pt x="26408" y="5979"/>
                </a:cubicBezTo>
                <a:cubicBezTo>
                  <a:pt x="23315" y="5329"/>
                  <a:pt x="20525" y="3696"/>
                  <a:pt x="17322" y="3537"/>
                </a:cubicBezTo>
                <a:cubicBezTo>
                  <a:pt x="17015" y="3522"/>
                  <a:pt x="16709" y="3514"/>
                  <a:pt x="16405" y="3514"/>
                </a:cubicBezTo>
                <a:cubicBezTo>
                  <a:pt x="10488" y="3514"/>
                  <a:pt x="5104" y="6382"/>
                  <a:pt x="279" y="9579"/>
                </a:cubicBezTo>
                <a:cubicBezTo>
                  <a:pt x="0" y="9764"/>
                  <a:pt x="165" y="10170"/>
                  <a:pt x="420" y="10170"/>
                </a:cubicBezTo>
                <a:cubicBezTo>
                  <a:pt x="470" y="10170"/>
                  <a:pt x="525" y="10154"/>
                  <a:pt x="579" y="10118"/>
                </a:cubicBezTo>
                <a:cubicBezTo>
                  <a:pt x="5134" y="7094"/>
                  <a:pt x="10576" y="4112"/>
                  <a:pt x="16168" y="4112"/>
                </a:cubicBezTo>
                <a:cubicBezTo>
                  <a:pt x="17467" y="4112"/>
                  <a:pt x="18775" y="4273"/>
                  <a:pt x="20081" y="4632"/>
                </a:cubicBezTo>
                <a:cubicBezTo>
                  <a:pt x="21761" y="5076"/>
                  <a:pt x="23363" y="5773"/>
                  <a:pt x="25012" y="6264"/>
                </a:cubicBezTo>
                <a:cubicBezTo>
                  <a:pt x="26397" y="6682"/>
                  <a:pt x="27839" y="6905"/>
                  <a:pt x="29281" y="6905"/>
                </a:cubicBezTo>
                <a:cubicBezTo>
                  <a:pt x="29539" y="6905"/>
                  <a:pt x="29797" y="6898"/>
                  <a:pt x="30054" y="6883"/>
                </a:cubicBezTo>
                <a:cubicBezTo>
                  <a:pt x="33335" y="6708"/>
                  <a:pt x="36079" y="5028"/>
                  <a:pt x="38869" y="3459"/>
                </a:cubicBezTo>
                <a:cubicBezTo>
                  <a:pt x="41326" y="2095"/>
                  <a:pt x="43990" y="890"/>
                  <a:pt x="46829" y="636"/>
                </a:cubicBezTo>
                <a:cubicBezTo>
                  <a:pt x="47116" y="610"/>
                  <a:pt x="47403" y="597"/>
                  <a:pt x="47687" y="597"/>
                </a:cubicBezTo>
                <a:cubicBezTo>
                  <a:pt x="50331" y="597"/>
                  <a:pt x="52800" y="1714"/>
                  <a:pt x="54661" y="3632"/>
                </a:cubicBezTo>
                <a:cubicBezTo>
                  <a:pt x="56135" y="5154"/>
                  <a:pt x="57023" y="7074"/>
                  <a:pt x="58307" y="8722"/>
                </a:cubicBezTo>
                <a:cubicBezTo>
                  <a:pt x="59718" y="10530"/>
                  <a:pt x="61620" y="11513"/>
                  <a:pt x="63840" y="11909"/>
                </a:cubicBezTo>
                <a:cubicBezTo>
                  <a:pt x="63860" y="11912"/>
                  <a:pt x="63880" y="11913"/>
                  <a:pt x="63899" y="11913"/>
                </a:cubicBezTo>
                <a:cubicBezTo>
                  <a:pt x="64253" y="11913"/>
                  <a:pt x="64391" y="11382"/>
                  <a:pt x="64015" y="11306"/>
                </a:cubicBezTo>
                <a:cubicBezTo>
                  <a:pt x="62603" y="11052"/>
                  <a:pt x="61256" y="10609"/>
                  <a:pt x="60115" y="9721"/>
                </a:cubicBezTo>
                <a:cubicBezTo>
                  <a:pt x="59227" y="9023"/>
                  <a:pt x="58576" y="8103"/>
                  <a:pt x="57959" y="7152"/>
                </a:cubicBezTo>
                <a:cubicBezTo>
                  <a:pt x="56483" y="4886"/>
                  <a:pt x="55105" y="2745"/>
                  <a:pt x="52710" y="1318"/>
                </a:cubicBezTo>
                <a:cubicBezTo>
                  <a:pt x="51163" y="391"/>
                  <a:pt x="49454" y="1"/>
                  <a:pt x="47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40"/>
          <p:cNvSpPr/>
          <p:nvPr/>
        </p:nvSpPr>
        <p:spPr>
          <a:xfrm rot="10504704">
            <a:off x="6418290" y="-2274713"/>
            <a:ext cx="3372465" cy="3695404"/>
          </a:xfrm>
          <a:custGeom>
            <a:rect b="b" l="l" r="r" t="t"/>
            <a:pathLst>
              <a:path extrusionOk="0" h="68428" w="62457">
                <a:moveTo>
                  <a:pt x="30557" y="1"/>
                </a:moveTo>
                <a:cubicBezTo>
                  <a:pt x="28312" y="1"/>
                  <a:pt x="26011" y="314"/>
                  <a:pt x="23786" y="825"/>
                </a:cubicBezTo>
                <a:cubicBezTo>
                  <a:pt x="18596" y="2004"/>
                  <a:pt x="14340" y="4322"/>
                  <a:pt x="10580" y="7623"/>
                </a:cubicBezTo>
                <a:lnTo>
                  <a:pt x="10580" y="7623"/>
                </a:lnTo>
                <a:cubicBezTo>
                  <a:pt x="4518" y="11795"/>
                  <a:pt x="1" y="17835"/>
                  <a:pt x="464" y="25034"/>
                </a:cubicBezTo>
                <a:cubicBezTo>
                  <a:pt x="1066" y="36244"/>
                  <a:pt x="13163" y="38020"/>
                  <a:pt x="15811" y="47755"/>
                </a:cubicBezTo>
                <a:cubicBezTo>
                  <a:pt x="17302" y="52780"/>
                  <a:pt x="15526" y="58393"/>
                  <a:pt x="19061" y="62817"/>
                </a:cubicBezTo>
                <a:cubicBezTo>
                  <a:pt x="22308" y="66984"/>
                  <a:pt x="28639" y="68428"/>
                  <a:pt x="34210" y="68428"/>
                </a:cubicBezTo>
                <a:cubicBezTo>
                  <a:pt x="35739" y="68428"/>
                  <a:pt x="37212" y="68319"/>
                  <a:pt x="38547" y="68128"/>
                </a:cubicBezTo>
                <a:cubicBezTo>
                  <a:pt x="47695" y="67240"/>
                  <a:pt x="58317" y="59566"/>
                  <a:pt x="60395" y="50117"/>
                </a:cubicBezTo>
                <a:cubicBezTo>
                  <a:pt x="62456" y="40684"/>
                  <a:pt x="58920" y="33596"/>
                  <a:pt x="53007" y="26509"/>
                </a:cubicBezTo>
                <a:cubicBezTo>
                  <a:pt x="48282" y="20897"/>
                  <a:pt x="47997" y="13809"/>
                  <a:pt x="44160" y="7325"/>
                </a:cubicBezTo>
                <a:cubicBezTo>
                  <a:pt x="41221" y="1877"/>
                  <a:pt x="36054" y="1"/>
                  <a:pt x="305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085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40"/>
          <p:cNvSpPr/>
          <p:nvPr/>
        </p:nvSpPr>
        <p:spPr>
          <a:xfrm rot="10800000">
            <a:off x="4710407" y="4604107"/>
            <a:ext cx="1648357" cy="1394753"/>
          </a:xfrm>
          <a:custGeom>
            <a:rect b="b" l="l" r="r" t="t"/>
            <a:pathLst>
              <a:path extrusionOk="0" h="41622" w="49190">
                <a:moveTo>
                  <a:pt x="19398" y="9273"/>
                </a:moveTo>
                <a:cubicBezTo>
                  <a:pt x="19271" y="9716"/>
                  <a:pt x="19129" y="9938"/>
                  <a:pt x="18875" y="10097"/>
                </a:cubicBezTo>
                <a:cubicBezTo>
                  <a:pt x="18859" y="10319"/>
                  <a:pt x="18717" y="10461"/>
                  <a:pt x="18605" y="10620"/>
                </a:cubicBezTo>
                <a:cubicBezTo>
                  <a:pt x="14293" y="16644"/>
                  <a:pt x="10012" y="22686"/>
                  <a:pt x="5414" y="28504"/>
                </a:cubicBezTo>
                <a:cubicBezTo>
                  <a:pt x="5177" y="28806"/>
                  <a:pt x="4923" y="29123"/>
                  <a:pt x="4606" y="29487"/>
                </a:cubicBezTo>
                <a:cubicBezTo>
                  <a:pt x="4558" y="29028"/>
                  <a:pt x="4843" y="28789"/>
                  <a:pt x="5002" y="28520"/>
                </a:cubicBezTo>
                <a:cubicBezTo>
                  <a:pt x="6889" y="25286"/>
                  <a:pt x="9092" y="22273"/>
                  <a:pt x="11344" y="19293"/>
                </a:cubicBezTo>
                <a:cubicBezTo>
                  <a:pt x="13500" y="16439"/>
                  <a:pt x="15720" y="13648"/>
                  <a:pt x="17988" y="10890"/>
                </a:cubicBezTo>
                <a:cubicBezTo>
                  <a:pt x="18225" y="10588"/>
                  <a:pt x="18431" y="10224"/>
                  <a:pt x="18795" y="10017"/>
                </a:cubicBezTo>
                <a:cubicBezTo>
                  <a:pt x="18875" y="9732"/>
                  <a:pt x="19081" y="9558"/>
                  <a:pt x="19398" y="9273"/>
                </a:cubicBezTo>
                <a:close/>
                <a:moveTo>
                  <a:pt x="33856" y="2232"/>
                </a:moveTo>
                <a:cubicBezTo>
                  <a:pt x="34269" y="2232"/>
                  <a:pt x="34467" y="2451"/>
                  <a:pt x="34650" y="2787"/>
                </a:cubicBezTo>
                <a:cubicBezTo>
                  <a:pt x="35158" y="3692"/>
                  <a:pt x="35681" y="4579"/>
                  <a:pt x="36172" y="5483"/>
                </a:cubicBezTo>
                <a:cubicBezTo>
                  <a:pt x="39835" y="12332"/>
                  <a:pt x="43102" y="19340"/>
                  <a:pt x="45385" y="26776"/>
                </a:cubicBezTo>
                <a:cubicBezTo>
                  <a:pt x="46114" y="29170"/>
                  <a:pt x="46637" y="31628"/>
                  <a:pt x="46763" y="34133"/>
                </a:cubicBezTo>
                <a:cubicBezTo>
                  <a:pt x="46795" y="34957"/>
                  <a:pt x="46859" y="35797"/>
                  <a:pt x="46415" y="36606"/>
                </a:cubicBezTo>
                <a:cubicBezTo>
                  <a:pt x="45860" y="36336"/>
                  <a:pt x="45622" y="35845"/>
                  <a:pt x="45353" y="35401"/>
                </a:cubicBezTo>
                <a:cubicBezTo>
                  <a:pt x="44243" y="33689"/>
                  <a:pt x="43434" y="31802"/>
                  <a:pt x="42673" y="29915"/>
                </a:cubicBezTo>
                <a:cubicBezTo>
                  <a:pt x="40199" y="23747"/>
                  <a:pt x="38504" y="17310"/>
                  <a:pt x="36696" y="10921"/>
                </a:cubicBezTo>
                <a:cubicBezTo>
                  <a:pt x="36585" y="10509"/>
                  <a:pt x="36474" y="10080"/>
                  <a:pt x="36284" y="9700"/>
                </a:cubicBezTo>
                <a:cubicBezTo>
                  <a:pt x="36049" y="9191"/>
                  <a:pt x="35620" y="8918"/>
                  <a:pt x="35183" y="8918"/>
                </a:cubicBezTo>
                <a:cubicBezTo>
                  <a:pt x="35090" y="8918"/>
                  <a:pt x="34996" y="8930"/>
                  <a:pt x="34904" y="8955"/>
                </a:cubicBezTo>
                <a:cubicBezTo>
                  <a:pt x="34333" y="9097"/>
                  <a:pt x="34033" y="9526"/>
                  <a:pt x="34033" y="10239"/>
                </a:cubicBezTo>
                <a:cubicBezTo>
                  <a:pt x="34033" y="10573"/>
                  <a:pt x="34064" y="10905"/>
                  <a:pt x="34111" y="11239"/>
                </a:cubicBezTo>
                <a:cubicBezTo>
                  <a:pt x="34857" y="15313"/>
                  <a:pt x="35586" y="19388"/>
                  <a:pt x="36157" y="23478"/>
                </a:cubicBezTo>
                <a:cubicBezTo>
                  <a:pt x="36760" y="27711"/>
                  <a:pt x="37394" y="31945"/>
                  <a:pt x="37314" y="36241"/>
                </a:cubicBezTo>
                <a:cubicBezTo>
                  <a:pt x="37299" y="37129"/>
                  <a:pt x="37299" y="38033"/>
                  <a:pt x="36886" y="39031"/>
                </a:cubicBezTo>
                <a:cubicBezTo>
                  <a:pt x="36299" y="38382"/>
                  <a:pt x="36077" y="37731"/>
                  <a:pt x="35840" y="37065"/>
                </a:cubicBezTo>
                <a:cubicBezTo>
                  <a:pt x="34872" y="34465"/>
                  <a:pt x="34301" y="31755"/>
                  <a:pt x="33779" y="29028"/>
                </a:cubicBezTo>
                <a:cubicBezTo>
                  <a:pt x="32589" y="22955"/>
                  <a:pt x="31845" y="16835"/>
                  <a:pt x="31606" y="10651"/>
                </a:cubicBezTo>
                <a:cubicBezTo>
                  <a:pt x="31591" y="10049"/>
                  <a:pt x="31606" y="9446"/>
                  <a:pt x="31591" y="8844"/>
                </a:cubicBezTo>
                <a:cubicBezTo>
                  <a:pt x="31591" y="8654"/>
                  <a:pt x="31606" y="8448"/>
                  <a:pt x="31559" y="8258"/>
                </a:cubicBezTo>
                <a:cubicBezTo>
                  <a:pt x="31464" y="7671"/>
                  <a:pt x="31099" y="7307"/>
                  <a:pt x="30591" y="7243"/>
                </a:cubicBezTo>
                <a:cubicBezTo>
                  <a:pt x="30528" y="7234"/>
                  <a:pt x="30465" y="7229"/>
                  <a:pt x="30405" y="7229"/>
                </a:cubicBezTo>
                <a:cubicBezTo>
                  <a:pt x="29935" y="7229"/>
                  <a:pt x="29551" y="7501"/>
                  <a:pt x="29355" y="8019"/>
                </a:cubicBezTo>
                <a:cubicBezTo>
                  <a:pt x="29213" y="8400"/>
                  <a:pt x="29133" y="8797"/>
                  <a:pt x="29054" y="9177"/>
                </a:cubicBezTo>
                <a:cubicBezTo>
                  <a:pt x="27325" y="17168"/>
                  <a:pt x="25598" y="25159"/>
                  <a:pt x="23837" y="33150"/>
                </a:cubicBezTo>
                <a:cubicBezTo>
                  <a:pt x="23552" y="34450"/>
                  <a:pt x="23188" y="35718"/>
                  <a:pt x="22871" y="37002"/>
                </a:cubicBezTo>
                <a:cubicBezTo>
                  <a:pt x="22791" y="37002"/>
                  <a:pt x="22712" y="37002"/>
                  <a:pt x="22632" y="36987"/>
                </a:cubicBezTo>
                <a:lnTo>
                  <a:pt x="22632" y="35401"/>
                </a:lnTo>
                <a:cubicBezTo>
                  <a:pt x="22649" y="34830"/>
                  <a:pt x="22664" y="34260"/>
                  <a:pt x="22727" y="33689"/>
                </a:cubicBezTo>
                <a:cubicBezTo>
                  <a:pt x="23695" y="24715"/>
                  <a:pt x="25391" y="15883"/>
                  <a:pt x="27976" y="7211"/>
                </a:cubicBezTo>
                <a:cubicBezTo>
                  <a:pt x="28086" y="6863"/>
                  <a:pt x="28198" y="6514"/>
                  <a:pt x="28245" y="6148"/>
                </a:cubicBezTo>
                <a:cubicBezTo>
                  <a:pt x="28372" y="5356"/>
                  <a:pt x="28055" y="4801"/>
                  <a:pt x="27452" y="4611"/>
                </a:cubicBezTo>
                <a:cubicBezTo>
                  <a:pt x="27322" y="4571"/>
                  <a:pt x="27195" y="4551"/>
                  <a:pt x="27073" y="4551"/>
                </a:cubicBezTo>
                <a:cubicBezTo>
                  <a:pt x="26616" y="4551"/>
                  <a:pt x="26225" y="4835"/>
                  <a:pt x="25962" y="5436"/>
                </a:cubicBezTo>
                <a:cubicBezTo>
                  <a:pt x="25106" y="7322"/>
                  <a:pt x="24281" y="9224"/>
                  <a:pt x="23442" y="11112"/>
                </a:cubicBezTo>
                <a:cubicBezTo>
                  <a:pt x="20698" y="17374"/>
                  <a:pt x="17971" y="23652"/>
                  <a:pt x="15197" y="29915"/>
                </a:cubicBezTo>
                <a:cubicBezTo>
                  <a:pt x="14341" y="31865"/>
                  <a:pt x="13373" y="33784"/>
                  <a:pt x="12311" y="35638"/>
                </a:cubicBezTo>
                <a:cubicBezTo>
                  <a:pt x="12153" y="35924"/>
                  <a:pt x="11978" y="36194"/>
                  <a:pt x="11677" y="36431"/>
                </a:cubicBezTo>
                <a:cubicBezTo>
                  <a:pt x="11788" y="36067"/>
                  <a:pt x="11883" y="35687"/>
                  <a:pt x="12010" y="35321"/>
                </a:cubicBezTo>
                <a:cubicBezTo>
                  <a:pt x="14166" y="28996"/>
                  <a:pt x="16814" y="22876"/>
                  <a:pt x="19557" y="16788"/>
                </a:cubicBezTo>
                <a:cubicBezTo>
                  <a:pt x="20937" y="13744"/>
                  <a:pt x="22363" y="10731"/>
                  <a:pt x="23869" y="7750"/>
                </a:cubicBezTo>
                <a:cubicBezTo>
                  <a:pt x="24044" y="7433"/>
                  <a:pt x="24218" y="7100"/>
                  <a:pt x="24281" y="6736"/>
                </a:cubicBezTo>
                <a:cubicBezTo>
                  <a:pt x="24425" y="5848"/>
                  <a:pt x="24044" y="5341"/>
                  <a:pt x="23140" y="5214"/>
                </a:cubicBezTo>
                <a:cubicBezTo>
                  <a:pt x="23122" y="5211"/>
                  <a:pt x="23104" y="5210"/>
                  <a:pt x="23085" y="5210"/>
                </a:cubicBezTo>
                <a:cubicBezTo>
                  <a:pt x="23068" y="5210"/>
                  <a:pt x="23050" y="5211"/>
                  <a:pt x="23032" y="5211"/>
                </a:cubicBezTo>
                <a:cubicBezTo>
                  <a:pt x="22943" y="5211"/>
                  <a:pt x="22843" y="5199"/>
                  <a:pt x="22744" y="5055"/>
                </a:cubicBezTo>
                <a:cubicBezTo>
                  <a:pt x="23393" y="4199"/>
                  <a:pt x="24107" y="3375"/>
                  <a:pt x="24852" y="2582"/>
                </a:cubicBezTo>
                <a:cubicBezTo>
                  <a:pt x="25059" y="2360"/>
                  <a:pt x="25328" y="2343"/>
                  <a:pt x="25598" y="2343"/>
                </a:cubicBezTo>
                <a:cubicBezTo>
                  <a:pt x="28325" y="2296"/>
                  <a:pt x="31067" y="2280"/>
                  <a:pt x="33811" y="2233"/>
                </a:cubicBezTo>
                <a:cubicBezTo>
                  <a:pt x="33826" y="2232"/>
                  <a:pt x="33841" y="2232"/>
                  <a:pt x="33856" y="2232"/>
                </a:cubicBezTo>
                <a:close/>
                <a:moveTo>
                  <a:pt x="26914" y="1"/>
                </a:moveTo>
                <a:cubicBezTo>
                  <a:pt x="26231" y="1"/>
                  <a:pt x="25549" y="8"/>
                  <a:pt x="24869" y="29"/>
                </a:cubicBezTo>
                <a:cubicBezTo>
                  <a:pt x="24123" y="45"/>
                  <a:pt x="23537" y="204"/>
                  <a:pt x="23315" y="980"/>
                </a:cubicBezTo>
                <a:cubicBezTo>
                  <a:pt x="23235" y="1250"/>
                  <a:pt x="23029" y="1440"/>
                  <a:pt x="22854" y="1630"/>
                </a:cubicBezTo>
                <a:cubicBezTo>
                  <a:pt x="20698" y="3961"/>
                  <a:pt x="18653" y="6402"/>
                  <a:pt x="16656" y="8844"/>
                </a:cubicBezTo>
                <a:cubicBezTo>
                  <a:pt x="12707" y="13648"/>
                  <a:pt x="8839" y="18515"/>
                  <a:pt x="5335" y="23652"/>
                </a:cubicBezTo>
                <a:cubicBezTo>
                  <a:pt x="3528" y="26301"/>
                  <a:pt x="1863" y="29043"/>
                  <a:pt x="531" y="31960"/>
                </a:cubicBezTo>
                <a:cubicBezTo>
                  <a:pt x="294" y="32516"/>
                  <a:pt x="72" y="33086"/>
                  <a:pt x="40" y="33689"/>
                </a:cubicBezTo>
                <a:cubicBezTo>
                  <a:pt x="0" y="34601"/>
                  <a:pt x="625" y="35223"/>
                  <a:pt x="1429" y="35223"/>
                </a:cubicBezTo>
                <a:cubicBezTo>
                  <a:pt x="1604" y="35223"/>
                  <a:pt x="1787" y="35193"/>
                  <a:pt x="1974" y="35131"/>
                </a:cubicBezTo>
                <a:cubicBezTo>
                  <a:pt x="2592" y="34909"/>
                  <a:pt x="3099" y="34529"/>
                  <a:pt x="3575" y="34116"/>
                </a:cubicBezTo>
                <a:cubicBezTo>
                  <a:pt x="4479" y="33324"/>
                  <a:pt x="5255" y="32404"/>
                  <a:pt x="6016" y="31469"/>
                </a:cubicBezTo>
                <a:cubicBezTo>
                  <a:pt x="9378" y="27315"/>
                  <a:pt x="12565" y="23018"/>
                  <a:pt x="15688" y="18690"/>
                </a:cubicBezTo>
                <a:cubicBezTo>
                  <a:pt x="15878" y="18420"/>
                  <a:pt x="16022" y="18103"/>
                  <a:pt x="16370" y="17929"/>
                </a:cubicBezTo>
                <a:lnTo>
                  <a:pt x="16370" y="17929"/>
                </a:lnTo>
                <a:cubicBezTo>
                  <a:pt x="16417" y="18230"/>
                  <a:pt x="16243" y="18452"/>
                  <a:pt x="16148" y="18690"/>
                </a:cubicBezTo>
                <a:cubicBezTo>
                  <a:pt x="14817" y="21893"/>
                  <a:pt x="13437" y="25079"/>
                  <a:pt x="12136" y="28298"/>
                </a:cubicBezTo>
                <a:cubicBezTo>
                  <a:pt x="10900" y="31326"/>
                  <a:pt x="9743" y="34387"/>
                  <a:pt x="8934" y="37558"/>
                </a:cubicBezTo>
                <a:cubicBezTo>
                  <a:pt x="8744" y="38302"/>
                  <a:pt x="8553" y="39063"/>
                  <a:pt x="8680" y="39841"/>
                </a:cubicBezTo>
                <a:cubicBezTo>
                  <a:pt x="8841" y="40795"/>
                  <a:pt x="9488" y="41343"/>
                  <a:pt x="10253" y="41343"/>
                </a:cubicBezTo>
                <a:cubicBezTo>
                  <a:pt x="10619" y="41343"/>
                  <a:pt x="11012" y="41217"/>
                  <a:pt x="11392" y="40950"/>
                </a:cubicBezTo>
                <a:cubicBezTo>
                  <a:pt x="11914" y="40570"/>
                  <a:pt x="12295" y="40063"/>
                  <a:pt x="12644" y="39539"/>
                </a:cubicBezTo>
                <a:cubicBezTo>
                  <a:pt x="13612" y="38128"/>
                  <a:pt x="14451" y="36638"/>
                  <a:pt x="15229" y="35131"/>
                </a:cubicBezTo>
                <a:cubicBezTo>
                  <a:pt x="17686" y="30423"/>
                  <a:pt x="19700" y="25508"/>
                  <a:pt x="21808" y="20640"/>
                </a:cubicBezTo>
                <a:cubicBezTo>
                  <a:pt x="21966" y="20291"/>
                  <a:pt x="22046" y="19879"/>
                  <a:pt x="22363" y="19578"/>
                </a:cubicBezTo>
                <a:cubicBezTo>
                  <a:pt x="22537" y="19910"/>
                  <a:pt x="22427" y="20196"/>
                  <a:pt x="22379" y="20481"/>
                </a:cubicBezTo>
                <a:cubicBezTo>
                  <a:pt x="21649" y="24350"/>
                  <a:pt x="20937" y="28218"/>
                  <a:pt x="20540" y="32135"/>
                </a:cubicBezTo>
                <a:cubicBezTo>
                  <a:pt x="20318" y="34433"/>
                  <a:pt x="20127" y="36733"/>
                  <a:pt x="20413" y="39031"/>
                </a:cubicBezTo>
                <a:cubicBezTo>
                  <a:pt x="20493" y="39602"/>
                  <a:pt x="20588" y="40158"/>
                  <a:pt x="20857" y="40680"/>
                </a:cubicBezTo>
                <a:cubicBezTo>
                  <a:pt x="21170" y="41298"/>
                  <a:pt x="21698" y="41621"/>
                  <a:pt x="22257" y="41621"/>
                </a:cubicBezTo>
                <a:cubicBezTo>
                  <a:pt x="22658" y="41621"/>
                  <a:pt x="23076" y="41454"/>
                  <a:pt x="23442" y="41109"/>
                </a:cubicBezTo>
                <a:cubicBezTo>
                  <a:pt x="23806" y="40760"/>
                  <a:pt x="24044" y="40316"/>
                  <a:pt x="24250" y="39872"/>
                </a:cubicBezTo>
                <a:cubicBezTo>
                  <a:pt x="24789" y="38746"/>
                  <a:pt x="25122" y="37558"/>
                  <a:pt x="25439" y="36353"/>
                </a:cubicBezTo>
                <a:cubicBezTo>
                  <a:pt x="26786" y="31263"/>
                  <a:pt x="27786" y="26079"/>
                  <a:pt x="28864" y="20925"/>
                </a:cubicBezTo>
                <a:cubicBezTo>
                  <a:pt x="29086" y="19895"/>
                  <a:pt x="29228" y="18864"/>
                  <a:pt x="29577" y="17849"/>
                </a:cubicBezTo>
                <a:cubicBezTo>
                  <a:pt x="29847" y="17961"/>
                  <a:pt x="29799" y="18151"/>
                  <a:pt x="29815" y="18310"/>
                </a:cubicBezTo>
                <a:cubicBezTo>
                  <a:pt x="30211" y="22432"/>
                  <a:pt x="30925" y="26506"/>
                  <a:pt x="31701" y="30565"/>
                </a:cubicBezTo>
                <a:cubicBezTo>
                  <a:pt x="32193" y="33102"/>
                  <a:pt x="32811" y="35592"/>
                  <a:pt x="33699" y="38017"/>
                </a:cubicBezTo>
                <a:cubicBezTo>
                  <a:pt x="34016" y="38889"/>
                  <a:pt x="34413" y="39745"/>
                  <a:pt x="34999" y="40475"/>
                </a:cubicBezTo>
                <a:cubicBezTo>
                  <a:pt x="35512" y="41108"/>
                  <a:pt x="36128" y="41547"/>
                  <a:pt x="36914" y="41547"/>
                </a:cubicBezTo>
                <a:cubicBezTo>
                  <a:pt x="37053" y="41547"/>
                  <a:pt x="37196" y="41533"/>
                  <a:pt x="37346" y="41505"/>
                </a:cubicBezTo>
                <a:cubicBezTo>
                  <a:pt x="38297" y="41331"/>
                  <a:pt x="38836" y="40665"/>
                  <a:pt x="39138" y="39792"/>
                </a:cubicBezTo>
                <a:cubicBezTo>
                  <a:pt x="39328" y="39285"/>
                  <a:pt x="39423" y="38762"/>
                  <a:pt x="39502" y="38239"/>
                </a:cubicBezTo>
                <a:cubicBezTo>
                  <a:pt x="39867" y="35592"/>
                  <a:pt x="39582" y="32975"/>
                  <a:pt x="39360" y="30343"/>
                </a:cubicBezTo>
                <a:cubicBezTo>
                  <a:pt x="39280" y="29423"/>
                  <a:pt x="39185" y="28489"/>
                  <a:pt x="39090" y="27569"/>
                </a:cubicBezTo>
                <a:lnTo>
                  <a:pt x="39090" y="27569"/>
                </a:lnTo>
                <a:cubicBezTo>
                  <a:pt x="39487" y="28123"/>
                  <a:pt x="39709" y="28711"/>
                  <a:pt x="39931" y="29297"/>
                </a:cubicBezTo>
                <a:cubicBezTo>
                  <a:pt x="40850" y="31628"/>
                  <a:pt x="41770" y="33958"/>
                  <a:pt x="43053" y="36114"/>
                </a:cubicBezTo>
                <a:cubicBezTo>
                  <a:pt x="43514" y="36892"/>
                  <a:pt x="44005" y="37668"/>
                  <a:pt x="44671" y="38270"/>
                </a:cubicBezTo>
                <a:cubicBezTo>
                  <a:pt x="45284" y="38826"/>
                  <a:pt x="45928" y="39097"/>
                  <a:pt x="46529" y="39097"/>
                </a:cubicBezTo>
                <a:cubicBezTo>
                  <a:pt x="47421" y="39097"/>
                  <a:pt x="48218" y="38503"/>
                  <a:pt x="48682" y="37367"/>
                </a:cubicBezTo>
                <a:cubicBezTo>
                  <a:pt x="48778" y="37129"/>
                  <a:pt x="48841" y="36860"/>
                  <a:pt x="48904" y="36606"/>
                </a:cubicBezTo>
                <a:cubicBezTo>
                  <a:pt x="49190" y="35448"/>
                  <a:pt x="49173" y="34275"/>
                  <a:pt x="49046" y="33118"/>
                </a:cubicBezTo>
                <a:cubicBezTo>
                  <a:pt x="48825" y="31167"/>
                  <a:pt x="48476" y="29218"/>
                  <a:pt x="47953" y="27315"/>
                </a:cubicBezTo>
                <a:cubicBezTo>
                  <a:pt x="46700" y="22764"/>
                  <a:pt x="44956" y="18405"/>
                  <a:pt x="43022" y="14108"/>
                </a:cubicBezTo>
                <a:cubicBezTo>
                  <a:pt x="41072" y="9748"/>
                  <a:pt x="38916" y="5499"/>
                  <a:pt x="36521" y="1360"/>
                </a:cubicBezTo>
                <a:cubicBezTo>
                  <a:pt x="36045" y="527"/>
                  <a:pt x="35499" y="71"/>
                  <a:pt x="34568" y="71"/>
                </a:cubicBezTo>
                <a:cubicBezTo>
                  <a:pt x="34507" y="71"/>
                  <a:pt x="34445" y="73"/>
                  <a:pt x="34381" y="77"/>
                </a:cubicBezTo>
                <a:cubicBezTo>
                  <a:pt x="34111" y="89"/>
                  <a:pt x="33840" y="94"/>
                  <a:pt x="33569" y="94"/>
                </a:cubicBezTo>
                <a:cubicBezTo>
                  <a:pt x="32803" y="94"/>
                  <a:pt x="32034" y="56"/>
                  <a:pt x="31274" y="45"/>
                </a:cubicBezTo>
                <a:cubicBezTo>
                  <a:pt x="29818" y="34"/>
                  <a:pt x="28364" y="1"/>
                  <a:pt x="269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7" name="Google Shape;297;p40"/>
          <p:cNvGrpSpPr/>
          <p:nvPr/>
        </p:nvGrpSpPr>
        <p:grpSpPr>
          <a:xfrm rot="1258602">
            <a:off x="8265234" y="4063739"/>
            <a:ext cx="1468746" cy="1359696"/>
            <a:chOff x="8167000" y="3353675"/>
            <a:chExt cx="1059001" cy="1024877"/>
          </a:xfrm>
        </p:grpSpPr>
        <p:sp>
          <p:nvSpPr>
            <p:cNvPr id="298" name="Google Shape;298;p40"/>
            <p:cNvSpPr/>
            <p:nvPr/>
          </p:nvSpPr>
          <p:spPr>
            <a:xfrm>
              <a:off x="8167000" y="3353675"/>
              <a:ext cx="1059001" cy="1024877"/>
            </a:xfrm>
            <a:custGeom>
              <a:rect b="b" l="l" r="r" t="t"/>
              <a:pathLst>
                <a:path extrusionOk="0" h="20423" w="21103">
                  <a:moveTo>
                    <a:pt x="16119" y="1"/>
                  </a:moveTo>
                  <a:cubicBezTo>
                    <a:pt x="15730" y="1"/>
                    <a:pt x="15361" y="189"/>
                    <a:pt x="15063" y="553"/>
                  </a:cubicBezTo>
                  <a:cubicBezTo>
                    <a:pt x="14682" y="1012"/>
                    <a:pt x="14475" y="1551"/>
                    <a:pt x="14460" y="2154"/>
                  </a:cubicBezTo>
                  <a:cubicBezTo>
                    <a:pt x="14444" y="2899"/>
                    <a:pt x="14365" y="3644"/>
                    <a:pt x="14285" y="4405"/>
                  </a:cubicBezTo>
                  <a:cubicBezTo>
                    <a:pt x="14222" y="4976"/>
                    <a:pt x="14302" y="5531"/>
                    <a:pt x="14555" y="6054"/>
                  </a:cubicBezTo>
                  <a:cubicBezTo>
                    <a:pt x="14856" y="6625"/>
                    <a:pt x="15158" y="7180"/>
                    <a:pt x="15554" y="7688"/>
                  </a:cubicBezTo>
                  <a:cubicBezTo>
                    <a:pt x="15934" y="8147"/>
                    <a:pt x="16236" y="8639"/>
                    <a:pt x="16505" y="9146"/>
                  </a:cubicBezTo>
                  <a:cubicBezTo>
                    <a:pt x="16854" y="9780"/>
                    <a:pt x="17092" y="10446"/>
                    <a:pt x="17012" y="11191"/>
                  </a:cubicBezTo>
                  <a:cubicBezTo>
                    <a:pt x="17012" y="11318"/>
                    <a:pt x="17012" y="11445"/>
                    <a:pt x="17029" y="11571"/>
                  </a:cubicBezTo>
                  <a:cubicBezTo>
                    <a:pt x="17060" y="12428"/>
                    <a:pt x="17346" y="13157"/>
                    <a:pt x="18043" y="13696"/>
                  </a:cubicBezTo>
                  <a:cubicBezTo>
                    <a:pt x="18154" y="13791"/>
                    <a:pt x="18249" y="13903"/>
                    <a:pt x="18361" y="13998"/>
                  </a:cubicBezTo>
                  <a:cubicBezTo>
                    <a:pt x="19390" y="14886"/>
                    <a:pt x="19629" y="16027"/>
                    <a:pt x="19486" y="17311"/>
                  </a:cubicBezTo>
                  <a:cubicBezTo>
                    <a:pt x="19359" y="17296"/>
                    <a:pt x="19312" y="17200"/>
                    <a:pt x="19248" y="17121"/>
                  </a:cubicBezTo>
                  <a:cubicBezTo>
                    <a:pt x="18851" y="16645"/>
                    <a:pt x="18598" y="16091"/>
                    <a:pt x="18376" y="15520"/>
                  </a:cubicBezTo>
                  <a:cubicBezTo>
                    <a:pt x="17995" y="14616"/>
                    <a:pt x="17393" y="13871"/>
                    <a:pt x="16537" y="13379"/>
                  </a:cubicBezTo>
                  <a:cubicBezTo>
                    <a:pt x="16204" y="13189"/>
                    <a:pt x="15871" y="12998"/>
                    <a:pt x="15538" y="12825"/>
                  </a:cubicBezTo>
                  <a:cubicBezTo>
                    <a:pt x="14919" y="12476"/>
                    <a:pt x="14475" y="11968"/>
                    <a:pt x="14302" y="11271"/>
                  </a:cubicBezTo>
                  <a:cubicBezTo>
                    <a:pt x="14222" y="10985"/>
                    <a:pt x="14127" y="10715"/>
                    <a:pt x="14048" y="10430"/>
                  </a:cubicBezTo>
                  <a:cubicBezTo>
                    <a:pt x="13636" y="9210"/>
                    <a:pt x="12811" y="8385"/>
                    <a:pt x="11606" y="7925"/>
                  </a:cubicBezTo>
                  <a:cubicBezTo>
                    <a:pt x="10972" y="7688"/>
                    <a:pt x="10322" y="7449"/>
                    <a:pt x="9687" y="7212"/>
                  </a:cubicBezTo>
                  <a:cubicBezTo>
                    <a:pt x="8879" y="6895"/>
                    <a:pt x="8197" y="6419"/>
                    <a:pt x="7674" y="5737"/>
                  </a:cubicBezTo>
                  <a:cubicBezTo>
                    <a:pt x="7436" y="5436"/>
                    <a:pt x="7214" y="5134"/>
                    <a:pt x="6960" y="4849"/>
                  </a:cubicBezTo>
                  <a:cubicBezTo>
                    <a:pt x="6263" y="4088"/>
                    <a:pt x="5455" y="3470"/>
                    <a:pt x="4424" y="3217"/>
                  </a:cubicBezTo>
                  <a:cubicBezTo>
                    <a:pt x="4301" y="3189"/>
                    <a:pt x="4184" y="3176"/>
                    <a:pt x="4072" y="3176"/>
                  </a:cubicBezTo>
                  <a:cubicBezTo>
                    <a:pt x="3286" y="3176"/>
                    <a:pt x="2791" y="3828"/>
                    <a:pt x="3013" y="4675"/>
                  </a:cubicBezTo>
                  <a:cubicBezTo>
                    <a:pt x="3108" y="5024"/>
                    <a:pt x="3282" y="5325"/>
                    <a:pt x="3457" y="5626"/>
                  </a:cubicBezTo>
                  <a:cubicBezTo>
                    <a:pt x="3821" y="6244"/>
                    <a:pt x="4106" y="6895"/>
                    <a:pt x="4313" y="7576"/>
                  </a:cubicBezTo>
                  <a:cubicBezTo>
                    <a:pt x="4408" y="7893"/>
                    <a:pt x="4519" y="8210"/>
                    <a:pt x="4645" y="8527"/>
                  </a:cubicBezTo>
                  <a:cubicBezTo>
                    <a:pt x="4789" y="8924"/>
                    <a:pt x="5011" y="9273"/>
                    <a:pt x="5280" y="9605"/>
                  </a:cubicBezTo>
                  <a:cubicBezTo>
                    <a:pt x="5823" y="10288"/>
                    <a:pt x="6503" y="10652"/>
                    <a:pt x="7378" y="10652"/>
                  </a:cubicBezTo>
                  <a:cubicBezTo>
                    <a:pt x="7397" y="10652"/>
                    <a:pt x="7416" y="10652"/>
                    <a:pt x="7436" y="10652"/>
                  </a:cubicBezTo>
                  <a:cubicBezTo>
                    <a:pt x="7611" y="10652"/>
                    <a:pt x="7785" y="10668"/>
                    <a:pt x="7943" y="10668"/>
                  </a:cubicBezTo>
                  <a:cubicBezTo>
                    <a:pt x="8546" y="10668"/>
                    <a:pt x="9085" y="10859"/>
                    <a:pt x="9577" y="11191"/>
                  </a:cubicBezTo>
                  <a:cubicBezTo>
                    <a:pt x="10100" y="11556"/>
                    <a:pt x="10480" y="12015"/>
                    <a:pt x="10797" y="12554"/>
                  </a:cubicBezTo>
                  <a:cubicBezTo>
                    <a:pt x="11036" y="12967"/>
                    <a:pt x="11241" y="13395"/>
                    <a:pt x="11526" y="13791"/>
                  </a:cubicBezTo>
                  <a:cubicBezTo>
                    <a:pt x="12097" y="14584"/>
                    <a:pt x="12827" y="15108"/>
                    <a:pt x="13794" y="15281"/>
                  </a:cubicBezTo>
                  <a:cubicBezTo>
                    <a:pt x="14270" y="15361"/>
                    <a:pt x="14729" y="15488"/>
                    <a:pt x="15190" y="15630"/>
                  </a:cubicBezTo>
                  <a:cubicBezTo>
                    <a:pt x="15887" y="15852"/>
                    <a:pt x="16490" y="16217"/>
                    <a:pt x="17029" y="16693"/>
                  </a:cubicBezTo>
                  <a:cubicBezTo>
                    <a:pt x="17504" y="17137"/>
                    <a:pt x="17900" y="17628"/>
                    <a:pt x="18265" y="18152"/>
                  </a:cubicBezTo>
                  <a:cubicBezTo>
                    <a:pt x="18329" y="18247"/>
                    <a:pt x="18407" y="18326"/>
                    <a:pt x="18392" y="18469"/>
                  </a:cubicBezTo>
                  <a:cubicBezTo>
                    <a:pt x="18265" y="18421"/>
                    <a:pt x="18170" y="18389"/>
                    <a:pt x="18090" y="18342"/>
                  </a:cubicBezTo>
                  <a:cubicBezTo>
                    <a:pt x="17615" y="18025"/>
                    <a:pt x="17076" y="17913"/>
                    <a:pt x="16521" y="17835"/>
                  </a:cubicBezTo>
                  <a:cubicBezTo>
                    <a:pt x="16251" y="17803"/>
                    <a:pt x="15982" y="17771"/>
                    <a:pt x="15697" y="17740"/>
                  </a:cubicBezTo>
                  <a:cubicBezTo>
                    <a:pt x="15221" y="17676"/>
                    <a:pt x="14777" y="17501"/>
                    <a:pt x="14412" y="17152"/>
                  </a:cubicBezTo>
                  <a:cubicBezTo>
                    <a:pt x="14158" y="16930"/>
                    <a:pt x="13921" y="16708"/>
                    <a:pt x="13683" y="16471"/>
                  </a:cubicBezTo>
                  <a:cubicBezTo>
                    <a:pt x="12852" y="15630"/>
                    <a:pt x="11879" y="15221"/>
                    <a:pt x="10938" y="15221"/>
                  </a:cubicBezTo>
                  <a:cubicBezTo>
                    <a:pt x="10370" y="15221"/>
                    <a:pt x="9814" y="15370"/>
                    <a:pt x="9307" y="15662"/>
                  </a:cubicBezTo>
                  <a:cubicBezTo>
                    <a:pt x="9103" y="15783"/>
                    <a:pt x="8896" y="15839"/>
                    <a:pt x="8685" y="15839"/>
                  </a:cubicBezTo>
                  <a:cubicBezTo>
                    <a:pt x="8453" y="15839"/>
                    <a:pt x="8216" y="15771"/>
                    <a:pt x="7975" y="15647"/>
                  </a:cubicBezTo>
                  <a:cubicBezTo>
                    <a:pt x="7626" y="15456"/>
                    <a:pt x="7294" y="15203"/>
                    <a:pt x="6977" y="14949"/>
                  </a:cubicBezTo>
                  <a:cubicBezTo>
                    <a:pt x="6707" y="14759"/>
                    <a:pt x="6453" y="14537"/>
                    <a:pt x="6168" y="14347"/>
                  </a:cubicBezTo>
                  <a:cubicBezTo>
                    <a:pt x="5360" y="13808"/>
                    <a:pt x="4487" y="13395"/>
                    <a:pt x="3489" y="13284"/>
                  </a:cubicBezTo>
                  <a:cubicBezTo>
                    <a:pt x="3320" y="13269"/>
                    <a:pt x="3151" y="13260"/>
                    <a:pt x="2982" y="13260"/>
                  </a:cubicBezTo>
                  <a:cubicBezTo>
                    <a:pt x="2613" y="13260"/>
                    <a:pt x="2246" y="13302"/>
                    <a:pt x="1887" y="13411"/>
                  </a:cubicBezTo>
                  <a:cubicBezTo>
                    <a:pt x="603" y="13839"/>
                    <a:pt x="1" y="14981"/>
                    <a:pt x="809" y="16296"/>
                  </a:cubicBezTo>
                  <a:cubicBezTo>
                    <a:pt x="1079" y="16708"/>
                    <a:pt x="1428" y="17025"/>
                    <a:pt x="1855" y="17279"/>
                  </a:cubicBezTo>
                  <a:cubicBezTo>
                    <a:pt x="2449" y="17611"/>
                    <a:pt x="3068" y="17753"/>
                    <a:pt x="3711" y="17753"/>
                  </a:cubicBezTo>
                  <a:cubicBezTo>
                    <a:pt x="3961" y="17753"/>
                    <a:pt x="4214" y="17731"/>
                    <a:pt x="4472" y="17691"/>
                  </a:cubicBezTo>
                  <a:cubicBezTo>
                    <a:pt x="4757" y="17644"/>
                    <a:pt x="5026" y="17581"/>
                    <a:pt x="5311" y="17518"/>
                  </a:cubicBezTo>
                  <a:cubicBezTo>
                    <a:pt x="5398" y="17502"/>
                    <a:pt x="5483" y="17494"/>
                    <a:pt x="5564" y="17494"/>
                  </a:cubicBezTo>
                  <a:cubicBezTo>
                    <a:pt x="5897" y="17494"/>
                    <a:pt x="6183" y="17624"/>
                    <a:pt x="6438" y="17866"/>
                  </a:cubicBezTo>
                  <a:cubicBezTo>
                    <a:pt x="6913" y="18279"/>
                    <a:pt x="7309" y="18769"/>
                    <a:pt x="7738" y="19213"/>
                  </a:cubicBezTo>
                  <a:cubicBezTo>
                    <a:pt x="8195" y="19684"/>
                    <a:pt x="8711" y="19941"/>
                    <a:pt x="9308" y="19941"/>
                  </a:cubicBezTo>
                  <a:cubicBezTo>
                    <a:pt x="9476" y="19941"/>
                    <a:pt x="9650" y="19921"/>
                    <a:pt x="9831" y="19879"/>
                  </a:cubicBezTo>
                  <a:cubicBezTo>
                    <a:pt x="10163" y="19801"/>
                    <a:pt x="10448" y="19642"/>
                    <a:pt x="10734" y="19452"/>
                  </a:cubicBezTo>
                  <a:cubicBezTo>
                    <a:pt x="10940" y="19309"/>
                    <a:pt x="11146" y="19150"/>
                    <a:pt x="11368" y="19008"/>
                  </a:cubicBezTo>
                  <a:cubicBezTo>
                    <a:pt x="11663" y="18835"/>
                    <a:pt x="11906" y="18748"/>
                    <a:pt x="12138" y="18748"/>
                  </a:cubicBezTo>
                  <a:cubicBezTo>
                    <a:pt x="12417" y="18748"/>
                    <a:pt x="12681" y="18875"/>
                    <a:pt x="13002" y="19135"/>
                  </a:cubicBezTo>
                  <a:cubicBezTo>
                    <a:pt x="13334" y="19404"/>
                    <a:pt x="13668" y="19689"/>
                    <a:pt x="13985" y="19991"/>
                  </a:cubicBezTo>
                  <a:cubicBezTo>
                    <a:pt x="14318" y="20284"/>
                    <a:pt x="14678" y="20422"/>
                    <a:pt x="15059" y="20422"/>
                  </a:cubicBezTo>
                  <a:cubicBezTo>
                    <a:pt x="15276" y="20422"/>
                    <a:pt x="15499" y="20378"/>
                    <a:pt x="15729" y="20292"/>
                  </a:cubicBezTo>
                  <a:cubicBezTo>
                    <a:pt x="16061" y="20165"/>
                    <a:pt x="16378" y="20038"/>
                    <a:pt x="16695" y="19896"/>
                  </a:cubicBezTo>
                  <a:cubicBezTo>
                    <a:pt x="17123" y="19703"/>
                    <a:pt x="17558" y="19597"/>
                    <a:pt x="18000" y="19597"/>
                  </a:cubicBezTo>
                  <a:cubicBezTo>
                    <a:pt x="18214" y="19597"/>
                    <a:pt x="18429" y="19622"/>
                    <a:pt x="18646" y="19674"/>
                  </a:cubicBezTo>
                  <a:cubicBezTo>
                    <a:pt x="18705" y="19686"/>
                    <a:pt x="18760" y="19691"/>
                    <a:pt x="18812" y="19691"/>
                  </a:cubicBezTo>
                  <a:cubicBezTo>
                    <a:pt x="19039" y="19691"/>
                    <a:pt x="19204" y="19581"/>
                    <a:pt x="19359" y="19388"/>
                  </a:cubicBezTo>
                  <a:cubicBezTo>
                    <a:pt x="19803" y="18849"/>
                    <a:pt x="20263" y="18294"/>
                    <a:pt x="20373" y="17565"/>
                  </a:cubicBezTo>
                  <a:cubicBezTo>
                    <a:pt x="20422" y="17264"/>
                    <a:pt x="20564" y="16979"/>
                    <a:pt x="20659" y="16693"/>
                  </a:cubicBezTo>
                  <a:cubicBezTo>
                    <a:pt x="20770" y="16376"/>
                    <a:pt x="20866" y="16042"/>
                    <a:pt x="20929" y="15694"/>
                  </a:cubicBezTo>
                  <a:cubicBezTo>
                    <a:pt x="21103" y="14759"/>
                    <a:pt x="20913" y="13886"/>
                    <a:pt x="20278" y="13173"/>
                  </a:cubicBezTo>
                  <a:cubicBezTo>
                    <a:pt x="19692" y="12476"/>
                    <a:pt x="19566" y="11730"/>
                    <a:pt x="19756" y="10890"/>
                  </a:cubicBezTo>
                  <a:cubicBezTo>
                    <a:pt x="19851" y="10478"/>
                    <a:pt x="19961" y="10081"/>
                    <a:pt x="20073" y="9669"/>
                  </a:cubicBezTo>
                  <a:cubicBezTo>
                    <a:pt x="20405" y="8496"/>
                    <a:pt x="20231" y="7386"/>
                    <a:pt x="19470" y="6434"/>
                  </a:cubicBezTo>
                  <a:cubicBezTo>
                    <a:pt x="18820" y="5642"/>
                    <a:pt x="18519" y="4754"/>
                    <a:pt x="18456" y="3756"/>
                  </a:cubicBezTo>
                  <a:cubicBezTo>
                    <a:pt x="18439" y="3200"/>
                    <a:pt x="18361" y="2646"/>
                    <a:pt x="18202" y="2122"/>
                  </a:cubicBezTo>
                  <a:cubicBezTo>
                    <a:pt x="17980" y="1377"/>
                    <a:pt x="17600" y="727"/>
                    <a:pt x="16949" y="283"/>
                  </a:cubicBezTo>
                  <a:cubicBezTo>
                    <a:pt x="16674" y="93"/>
                    <a:pt x="16392" y="1"/>
                    <a:pt x="161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40"/>
            <p:cNvSpPr/>
            <p:nvPr/>
          </p:nvSpPr>
          <p:spPr>
            <a:xfrm>
              <a:off x="8396941" y="3627527"/>
              <a:ext cx="646100" cy="529977"/>
            </a:xfrm>
            <a:custGeom>
              <a:rect b="b" l="l" r="r" t="t"/>
              <a:pathLst>
                <a:path extrusionOk="0" h="10561" w="12875">
                  <a:moveTo>
                    <a:pt x="139" y="1"/>
                  </a:moveTo>
                  <a:cubicBezTo>
                    <a:pt x="124" y="1"/>
                    <a:pt x="109" y="4"/>
                    <a:pt x="95" y="11"/>
                  </a:cubicBezTo>
                  <a:cubicBezTo>
                    <a:pt x="0" y="58"/>
                    <a:pt x="17" y="153"/>
                    <a:pt x="63" y="233"/>
                  </a:cubicBezTo>
                  <a:cubicBezTo>
                    <a:pt x="365" y="787"/>
                    <a:pt x="634" y="1374"/>
                    <a:pt x="1031" y="1897"/>
                  </a:cubicBezTo>
                  <a:cubicBezTo>
                    <a:pt x="1697" y="2817"/>
                    <a:pt x="2569" y="3467"/>
                    <a:pt x="3678" y="3753"/>
                  </a:cubicBezTo>
                  <a:cubicBezTo>
                    <a:pt x="4012" y="3848"/>
                    <a:pt x="4361" y="3926"/>
                    <a:pt x="4693" y="4006"/>
                  </a:cubicBezTo>
                  <a:cubicBezTo>
                    <a:pt x="5249" y="4133"/>
                    <a:pt x="5803" y="4275"/>
                    <a:pt x="6295" y="4641"/>
                  </a:cubicBezTo>
                  <a:cubicBezTo>
                    <a:pt x="6739" y="4909"/>
                    <a:pt x="7040" y="5370"/>
                    <a:pt x="7310" y="5829"/>
                  </a:cubicBezTo>
                  <a:cubicBezTo>
                    <a:pt x="7532" y="6178"/>
                    <a:pt x="7737" y="6558"/>
                    <a:pt x="7944" y="6924"/>
                  </a:cubicBezTo>
                  <a:cubicBezTo>
                    <a:pt x="8340" y="7605"/>
                    <a:pt x="8910" y="8112"/>
                    <a:pt x="9640" y="8429"/>
                  </a:cubicBezTo>
                  <a:cubicBezTo>
                    <a:pt x="9878" y="8524"/>
                    <a:pt x="10115" y="8651"/>
                    <a:pt x="10354" y="8746"/>
                  </a:cubicBezTo>
                  <a:cubicBezTo>
                    <a:pt x="11273" y="9080"/>
                    <a:pt x="12018" y="9602"/>
                    <a:pt x="12510" y="10475"/>
                  </a:cubicBezTo>
                  <a:cubicBezTo>
                    <a:pt x="12548" y="10532"/>
                    <a:pt x="12597" y="10560"/>
                    <a:pt x="12654" y="10560"/>
                  </a:cubicBezTo>
                  <a:cubicBezTo>
                    <a:pt x="12693" y="10560"/>
                    <a:pt x="12735" y="10548"/>
                    <a:pt x="12779" y="10522"/>
                  </a:cubicBezTo>
                  <a:cubicBezTo>
                    <a:pt x="12874" y="10475"/>
                    <a:pt x="12874" y="10380"/>
                    <a:pt x="12842" y="10300"/>
                  </a:cubicBezTo>
                  <a:cubicBezTo>
                    <a:pt x="12811" y="10237"/>
                    <a:pt x="12764" y="10173"/>
                    <a:pt x="12716" y="10110"/>
                  </a:cubicBezTo>
                  <a:cubicBezTo>
                    <a:pt x="12145" y="9429"/>
                    <a:pt x="11511" y="8810"/>
                    <a:pt x="10639" y="8524"/>
                  </a:cubicBezTo>
                  <a:cubicBezTo>
                    <a:pt x="10369" y="8429"/>
                    <a:pt x="10132" y="8302"/>
                    <a:pt x="9878" y="8192"/>
                  </a:cubicBezTo>
                  <a:cubicBezTo>
                    <a:pt x="9149" y="7890"/>
                    <a:pt x="8593" y="7414"/>
                    <a:pt x="8198" y="6733"/>
                  </a:cubicBezTo>
                  <a:cubicBezTo>
                    <a:pt x="8071" y="6527"/>
                    <a:pt x="7944" y="6305"/>
                    <a:pt x="7832" y="6099"/>
                  </a:cubicBezTo>
                  <a:cubicBezTo>
                    <a:pt x="7642" y="5766"/>
                    <a:pt x="7452" y="5433"/>
                    <a:pt x="7230" y="5131"/>
                  </a:cubicBezTo>
                  <a:cubicBezTo>
                    <a:pt x="6834" y="4577"/>
                    <a:pt x="6310" y="4180"/>
                    <a:pt x="5661" y="3943"/>
                  </a:cubicBezTo>
                  <a:cubicBezTo>
                    <a:pt x="5264" y="3816"/>
                    <a:pt x="4868" y="3721"/>
                    <a:pt x="4471" y="3641"/>
                  </a:cubicBezTo>
                  <a:cubicBezTo>
                    <a:pt x="3473" y="3419"/>
                    <a:pt x="2522" y="3102"/>
                    <a:pt x="1792" y="2309"/>
                  </a:cubicBezTo>
                  <a:cubicBezTo>
                    <a:pt x="1300" y="1802"/>
                    <a:pt x="904" y="1231"/>
                    <a:pt x="587" y="613"/>
                  </a:cubicBezTo>
                  <a:cubicBezTo>
                    <a:pt x="492" y="423"/>
                    <a:pt x="381" y="265"/>
                    <a:pt x="285" y="90"/>
                  </a:cubicBezTo>
                  <a:cubicBezTo>
                    <a:pt x="249" y="40"/>
                    <a:pt x="192" y="1"/>
                    <a:pt x="139" y="1"/>
                  </a:cubicBezTo>
                  <a:close/>
                </a:path>
              </a:pathLst>
            </a:custGeom>
            <a:solidFill>
              <a:srgbClr val="FFB5C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40"/>
            <p:cNvSpPr/>
            <p:nvPr/>
          </p:nvSpPr>
          <p:spPr>
            <a:xfrm>
              <a:off x="8323723" y="4117972"/>
              <a:ext cx="685894" cy="200128"/>
            </a:xfrm>
            <a:custGeom>
              <a:rect b="b" l="l" r="r" t="t"/>
              <a:pathLst>
                <a:path extrusionOk="0" h="3988" w="13668">
                  <a:moveTo>
                    <a:pt x="126" y="0"/>
                  </a:moveTo>
                  <a:cubicBezTo>
                    <a:pt x="72" y="0"/>
                    <a:pt x="17" y="36"/>
                    <a:pt x="17" y="115"/>
                  </a:cubicBezTo>
                  <a:cubicBezTo>
                    <a:pt x="0" y="178"/>
                    <a:pt x="32" y="226"/>
                    <a:pt x="96" y="258"/>
                  </a:cubicBezTo>
                  <a:cubicBezTo>
                    <a:pt x="175" y="290"/>
                    <a:pt x="254" y="305"/>
                    <a:pt x="334" y="337"/>
                  </a:cubicBezTo>
                  <a:cubicBezTo>
                    <a:pt x="841" y="495"/>
                    <a:pt x="1349" y="607"/>
                    <a:pt x="1871" y="670"/>
                  </a:cubicBezTo>
                  <a:cubicBezTo>
                    <a:pt x="2744" y="797"/>
                    <a:pt x="3537" y="1114"/>
                    <a:pt x="4234" y="1700"/>
                  </a:cubicBezTo>
                  <a:cubicBezTo>
                    <a:pt x="4615" y="2034"/>
                    <a:pt x="5042" y="2303"/>
                    <a:pt x="5471" y="2588"/>
                  </a:cubicBezTo>
                  <a:cubicBezTo>
                    <a:pt x="5810" y="2827"/>
                    <a:pt x="6161" y="2954"/>
                    <a:pt x="6519" y="2954"/>
                  </a:cubicBezTo>
                  <a:cubicBezTo>
                    <a:pt x="6779" y="2954"/>
                    <a:pt x="7043" y="2887"/>
                    <a:pt x="7310" y="2747"/>
                  </a:cubicBezTo>
                  <a:cubicBezTo>
                    <a:pt x="7564" y="2620"/>
                    <a:pt x="7833" y="2478"/>
                    <a:pt x="8071" y="2335"/>
                  </a:cubicBezTo>
                  <a:cubicBezTo>
                    <a:pt x="8322" y="2191"/>
                    <a:pt x="8578" y="2124"/>
                    <a:pt x="8838" y="2124"/>
                  </a:cubicBezTo>
                  <a:cubicBezTo>
                    <a:pt x="9039" y="2124"/>
                    <a:pt x="9243" y="2164"/>
                    <a:pt x="9450" y="2239"/>
                  </a:cubicBezTo>
                  <a:lnTo>
                    <a:pt x="9974" y="2478"/>
                  </a:lnTo>
                  <a:cubicBezTo>
                    <a:pt x="10528" y="2747"/>
                    <a:pt x="10988" y="3144"/>
                    <a:pt x="11511" y="3476"/>
                  </a:cubicBezTo>
                  <a:cubicBezTo>
                    <a:pt x="12114" y="3873"/>
                    <a:pt x="12811" y="3857"/>
                    <a:pt x="13477" y="3983"/>
                  </a:cubicBezTo>
                  <a:cubicBezTo>
                    <a:pt x="13488" y="3986"/>
                    <a:pt x="13499" y="3988"/>
                    <a:pt x="13510" y="3988"/>
                  </a:cubicBezTo>
                  <a:cubicBezTo>
                    <a:pt x="13565" y="3988"/>
                    <a:pt x="13623" y="3952"/>
                    <a:pt x="13636" y="3873"/>
                  </a:cubicBezTo>
                  <a:cubicBezTo>
                    <a:pt x="13667" y="3778"/>
                    <a:pt x="13604" y="3715"/>
                    <a:pt x="13509" y="3698"/>
                  </a:cubicBezTo>
                  <a:cubicBezTo>
                    <a:pt x="13318" y="3651"/>
                    <a:pt x="13113" y="3603"/>
                    <a:pt x="12906" y="3588"/>
                  </a:cubicBezTo>
                  <a:cubicBezTo>
                    <a:pt x="12289" y="3524"/>
                    <a:pt x="11733" y="3302"/>
                    <a:pt x="11226" y="2937"/>
                  </a:cubicBezTo>
                  <a:cubicBezTo>
                    <a:pt x="10766" y="2588"/>
                    <a:pt x="10291" y="2256"/>
                    <a:pt x="9752" y="2017"/>
                  </a:cubicBezTo>
                  <a:cubicBezTo>
                    <a:pt x="9443" y="1885"/>
                    <a:pt x="9141" y="1814"/>
                    <a:pt x="8843" y="1814"/>
                  </a:cubicBezTo>
                  <a:cubicBezTo>
                    <a:pt x="8500" y="1814"/>
                    <a:pt x="8164" y="1909"/>
                    <a:pt x="7833" y="2113"/>
                  </a:cubicBezTo>
                  <a:cubicBezTo>
                    <a:pt x="7579" y="2271"/>
                    <a:pt x="7310" y="2414"/>
                    <a:pt x="7025" y="2525"/>
                  </a:cubicBezTo>
                  <a:cubicBezTo>
                    <a:pt x="6847" y="2601"/>
                    <a:pt x="6671" y="2639"/>
                    <a:pt x="6500" y="2639"/>
                  </a:cubicBezTo>
                  <a:cubicBezTo>
                    <a:pt x="6243" y="2639"/>
                    <a:pt x="5994" y="2554"/>
                    <a:pt x="5756" y="2383"/>
                  </a:cubicBezTo>
                  <a:cubicBezTo>
                    <a:pt x="5408" y="2161"/>
                    <a:pt x="5090" y="1922"/>
                    <a:pt x="4757" y="1685"/>
                  </a:cubicBezTo>
                  <a:cubicBezTo>
                    <a:pt x="4662" y="1622"/>
                    <a:pt x="4551" y="1558"/>
                    <a:pt x="4471" y="1478"/>
                  </a:cubicBezTo>
                  <a:cubicBezTo>
                    <a:pt x="3647" y="766"/>
                    <a:pt x="2664" y="432"/>
                    <a:pt x="1602" y="322"/>
                  </a:cubicBezTo>
                  <a:cubicBezTo>
                    <a:pt x="1222" y="290"/>
                    <a:pt x="857" y="195"/>
                    <a:pt x="508" y="83"/>
                  </a:cubicBezTo>
                  <a:cubicBezTo>
                    <a:pt x="397" y="51"/>
                    <a:pt x="271" y="20"/>
                    <a:pt x="159" y="4"/>
                  </a:cubicBezTo>
                  <a:cubicBezTo>
                    <a:pt x="148" y="2"/>
                    <a:pt x="137" y="0"/>
                    <a:pt x="126" y="0"/>
                  </a:cubicBezTo>
                  <a:close/>
                </a:path>
              </a:pathLst>
            </a:custGeom>
            <a:solidFill>
              <a:srgbClr val="FFB5C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40"/>
            <p:cNvSpPr/>
            <p:nvPr/>
          </p:nvSpPr>
          <p:spPr>
            <a:xfrm>
              <a:off x="8972196" y="3423932"/>
              <a:ext cx="164749" cy="619453"/>
            </a:xfrm>
            <a:custGeom>
              <a:rect b="b" l="l" r="r" t="t"/>
              <a:pathLst>
                <a:path extrusionOk="0" h="12344" w="3283">
                  <a:moveTo>
                    <a:pt x="167" y="1"/>
                  </a:moveTo>
                  <a:cubicBezTo>
                    <a:pt x="150" y="1"/>
                    <a:pt x="131" y="3"/>
                    <a:pt x="111" y="9"/>
                  </a:cubicBezTo>
                  <a:cubicBezTo>
                    <a:pt x="1" y="41"/>
                    <a:pt x="16" y="136"/>
                    <a:pt x="48" y="215"/>
                  </a:cubicBezTo>
                  <a:cubicBezTo>
                    <a:pt x="254" y="944"/>
                    <a:pt x="223" y="1673"/>
                    <a:pt x="175" y="2419"/>
                  </a:cubicBezTo>
                  <a:cubicBezTo>
                    <a:pt x="159" y="2783"/>
                    <a:pt x="191" y="3132"/>
                    <a:pt x="286" y="3481"/>
                  </a:cubicBezTo>
                  <a:cubicBezTo>
                    <a:pt x="460" y="4083"/>
                    <a:pt x="730" y="4654"/>
                    <a:pt x="1094" y="5161"/>
                  </a:cubicBezTo>
                  <a:cubicBezTo>
                    <a:pt x="1333" y="5478"/>
                    <a:pt x="1555" y="5795"/>
                    <a:pt x="1776" y="6129"/>
                  </a:cubicBezTo>
                  <a:cubicBezTo>
                    <a:pt x="2299" y="6874"/>
                    <a:pt x="2553" y="7715"/>
                    <a:pt x="2506" y="8634"/>
                  </a:cubicBezTo>
                  <a:cubicBezTo>
                    <a:pt x="2489" y="9015"/>
                    <a:pt x="2442" y="9410"/>
                    <a:pt x="2426" y="9791"/>
                  </a:cubicBezTo>
                  <a:cubicBezTo>
                    <a:pt x="2379" y="10552"/>
                    <a:pt x="2442" y="11298"/>
                    <a:pt x="2823" y="11995"/>
                  </a:cubicBezTo>
                  <a:cubicBezTo>
                    <a:pt x="2886" y="12106"/>
                    <a:pt x="2965" y="12217"/>
                    <a:pt x="3045" y="12312"/>
                  </a:cubicBezTo>
                  <a:cubicBezTo>
                    <a:pt x="3064" y="12332"/>
                    <a:pt x="3092" y="12343"/>
                    <a:pt x="3121" y="12343"/>
                  </a:cubicBezTo>
                  <a:cubicBezTo>
                    <a:pt x="3162" y="12343"/>
                    <a:pt x="3207" y="12320"/>
                    <a:pt x="3235" y="12264"/>
                  </a:cubicBezTo>
                  <a:cubicBezTo>
                    <a:pt x="3282" y="12186"/>
                    <a:pt x="3219" y="12122"/>
                    <a:pt x="3172" y="12042"/>
                  </a:cubicBezTo>
                  <a:cubicBezTo>
                    <a:pt x="2759" y="11376"/>
                    <a:pt x="2680" y="10632"/>
                    <a:pt x="2728" y="9871"/>
                  </a:cubicBezTo>
                  <a:cubicBezTo>
                    <a:pt x="2743" y="9537"/>
                    <a:pt x="2791" y="9205"/>
                    <a:pt x="2823" y="8871"/>
                  </a:cubicBezTo>
                  <a:cubicBezTo>
                    <a:pt x="2902" y="7715"/>
                    <a:pt x="2601" y="6668"/>
                    <a:pt x="1887" y="5732"/>
                  </a:cubicBezTo>
                  <a:cubicBezTo>
                    <a:pt x="1681" y="5447"/>
                    <a:pt x="1459" y="5146"/>
                    <a:pt x="1253" y="4844"/>
                  </a:cubicBezTo>
                  <a:cubicBezTo>
                    <a:pt x="730" y="4020"/>
                    <a:pt x="381" y="3148"/>
                    <a:pt x="508" y="2134"/>
                  </a:cubicBezTo>
                  <a:cubicBezTo>
                    <a:pt x="572" y="1626"/>
                    <a:pt x="523" y="1087"/>
                    <a:pt x="460" y="580"/>
                  </a:cubicBezTo>
                  <a:cubicBezTo>
                    <a:pt x="445" y="421"/>
                    <a:pt x="413" y="263"/>
                    <a:pt x="333" y="119"/>
                  </a:cubicBezTo>
                  <a:cubicBezTo>
                    <a:pt x="295" y="55"/>
                    <a:pt x="245" y="1"/>
                    <a:pt x="167" y="1"/>
                  </a:cubicBezTo>
                  <a:close/>
                </a:path>
              </a:pathLst>
            </a:custGeom>
            <a:solidFill>
              <a:srgbClr val="FFB5C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2" name="Google Shape;302;p40"/>
          <p:cNvSpPr txBox="1"/>
          <p:nvPr>
            <p:ph type="title"/>
          </p:nvPr>
        </p:nvSpPr>
        <p:spPr>
          <a:xfrm>
            <a:off x="720000" y="1258000"/>
            <a:ext cx="3674700" cy="162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03" name="Google Shape;303;p40"/>
          <p:cNvSpPr txBox="1"/>
          <p:nvPr>
            <p:ph idx="1" type="subTitle"/>
          </p:nvPr>
        </p:nvSpPr>
        <p:spPr>
          <a:xfrm>
            <a:off x="720000" y="2880800"/>
            <a:ext cx="3674700" cy="100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"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1"/>
          <p:cNvSpPr/>
          <p:nvPr/>
        </p:nvSpPr>
        <p:spPr>
          <a:xfrm flipH="1" rot="4499472">
            <a:off x="4933257" y="-1503251"/>
            <a:ext cx="2159741" cy="2366337"/>
          </a:xfrm>
          <a:custGeom>
            <a:rect b="b" l="l" r="r" t="t"/>
            <a:pathLst>
              <a:path extrusionOk="0" h="68428" w="62457">
                <a:moveTo>
                  <a:pt x="30557" y="1"/>
                </a:moveTo>
                <a:cubicBezTo>
                  <a:pt x="28312" y="1"/>
                  <a:pt x="26011" y="314"/>
                  <a:pt x="23786" y="825"/>
                </a:cubicBezTo>
                <a:cubicBezTo>
                  <a:pt x="18596" y="2004"/>
                  <a:pt x="14340" y="4322"/>
                  <a:pt x="10580" y="7623"/>
                </a:cubicBezTo>
                <a:lnTo>
                  <a:pt x="10580" y="7623"/>
                </a:lnTo>
                <a:cubicBezTo>
                  <a:pt x="4518" y="11795"/>
                  <a:pt x="1" y="17835"/>
                  <a:pt x="464" y="25034"/>
                </a:cubicBezTo>
                <a:cubicBezTo>
                  <a:pt x="1066" y="36244"/>
                  <a:pt x="13163" y="38020"/>
                  <a:pt x="15811" y="47755"/>
                </a:cubicBezTo>
                <a:cubicBezTo>
                  <a:pt x="17302" y="52780"/>
                  <a:pt x="15526" y="58393"/>
                  <a:pt x="19061" y="62817"/>
                </a:cubicBezTo>
                <a:cubicBezTo>
                  <a:pt x="22308" y="66984"/>
                  <a:pt x="28639" y="68428"/>
                  <a:pt x="34210" y="68428"/>
                </a:cubicBezTo>
                <a:cubicBezTo>
                  <a:pt x="35739" y="68428"/>
                  <a:pt x="37212" y="68319"/>
                  <a:pt x="38547" y="68128"/>
                </a:cubicBezTo>
                <a:cubicBezTo>
                  <a:pt x="47695" y="67240"/>
                  <a:pt x="58317" y="59566"/>
                  <a:pt x="60395" y="50117"/>
                </a:cubicBezTo>
                <a:cubicBezTo>
                  <a:pt x="62456" y="40684"/>
                  <a:pt x="58920" y="33596"/>
                  <a:pt x="53007" y="26509"/>
                </a:cubicBezTo>
                <a:cubicBezTo>
                  <a:pt x="48282" y="20897"/>
                  <a:pt x="47997" y="13809"/>
                  <a:pt x="44160" y="7325"/>
                </a:cubicBezTo>
                <a:cubicBezTo>
                  <a:pt x="41221" y="1877"/>
                  <a:pt x="36054" y="1"/>
                  <a:pt x="3055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085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41"/>
          <p:cNvSpPr/>
          <p:nvPr/>
        </p:nvSpPr>
        <p:spPr>
          <a:xfrm flipH="1" rot="4499636">
            <a:off x="-1683272" y="-1774948"/>
            <a:ext cx="2655833" cy="2909736"/>
          </a:xfrm>
          <a:custGeom>
            <a:rect b="b" l="l" r="r" t="t"/>
            <a:pathLst>
              <a:path extrusionOk="0" h="68428" w="62457">
                <a:moveTo>
                  <a:pt x="30557" y="1"/>
                </a:moveTo>
                <a:cubicBezTo>
                  <a:pt x="28312" y="1"/>
                  <a:pt x="26011" y="314"/>
                  <a:pt x="23786" y="825"/>
                </a:cubicBezTo>
                <a:cubicBezTo>
                  <a:pt x="18596" y="2004"/>
                  <a:pt x="14340" y="4322"/>
                  <a:pt x="10580" y="7623"/>
                </a:cubicBezTo>
                <a:lnTo>
                  <a:pt x="10580" y="7623"/>
                </a:lnTo>
                <a:cubicBezTo>
                  <a:pt x="4518" y="11795"/>
                  <a:pt x="1" y="17835"/>
                  <a:pt x="464" y="25034"/>
                </a:cubicBezTo>
                <a:cubicBezTo>
                  <a:pt x="1066" y="36244"/>
                  <a:pt x="13163" y="38020"/>
                  <a:pt x="15811" y="47755"/>
                </a:cubicBezTo>
                <a:cubicBezTo>
                  <a:pt x="17302" y="52780"/>
                  <a:pt x="15526" y="58393"/>
                  <a:pt x="19061" y="62817"/>
                </a:cubicBezTo>
                <a:cubicBezTo>
                  <a:pt x="22308" y="66984"/>
                  <a:pt x="28639" y="68428"/>
                  <a:pt x="34210" y="68428"/>
                </a:cubicBezTo>
                <a:cubicBezTo>
                  <a:pt x="35739" y="68428"/>
                  <a:pt x="37212" y="68319"/>
                  <a:pt x="38547" y="68128"/>
                </a:cubicBezTo>
                <a:cubicBezTo>
                  <a:pt x="47695" y="67240"/>
                  <a:pt x="58317" y="59566"/>
                  <a:pt x="60395" y="50117"/>
                </a:cubicBezTo>
                <a:cubicBezTo>
                  <a:pt x="62456" y="40684"/>
                  <a:pt x="58920" y="33596"/>
                  <a:pt x="53007" y="26509"/>
                </a:cubicBezTo>
                <a:cubicBezTo>
                  <a:pt x="48282" y="20897"/>
                  <a:pt x="47997" y="13809"/>
                  <a:pt x="44160" y="7325"/>
                </a:cubicBezTo>
                <a:cubicBezTo>
                  <a:pt x="41221" y="1877"/>
                  <a:pt x="36054" y="1"/>
                  <a:pt x="3055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085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41"/>
          <p:cNvSpPr/>
          <p:nvPr/>
        </p:nvSpPr>
        <p:spPr>
          <a:xfrm flipH="1" rot="2490980">
            <a:off x="6679149" y="3821957"/>
            <a:ext cx="3385115" cy="3708738"/>
          </a:xfrm>
          <a:custGeom>
            <a:rect b="b" l="l" r="r" t="t"/>
            <a:pathLst>
              <a:path extrusionOk="0" h="68428" w="62457">
                <a:moveTo>
                  <a:pt x="30557" y="1"/>
                </a:moveTo>
                <a:cubicBezTo>
                  <a:pt x="28312" y="1"/>
                  <a:pt x="26011" y="314"/>
                  <a:pt x="23786" y="825"/>
                </a:cubicBezTo>
                <a:cubicBezTo>
                  <a:pt x="18596" y="2004"/>
                  <a:pt x="14340" y="4322"/>
                  <a:pt x="10580" y="7623"/>
                </a:cubicBezTo>
                <a:lnTo>
                  <a:pt x="10580" y="7623"/>
                </a:lnTo>
                <a:cubicBezTo>
                  <a:pt x="4518" y="11795"/>
                  <a:pt x="1" y="17835"/>
                  <a:pt x="464" y="25034"/>
                </a:cubicBezTo>
                <a:cubicBezTo>
                  <a:pt x="1066" y="36244"/>
                  <a:pt x="13163" y="38020"/>
                  <a:pt x="15811" y="47755"/>
                </a:cubicBezTo>
                <a:cubicBezTo>
                  <a:pt x="17302" y="52780"/>
                  <a:pt x="15526" y="58393"/>
                  <a:pt x="19061" y="62817"/>
                </a:cubicBezTo>
                <a:cubicBezTo>
                  <a:pt x="22308" y="66984"/>
                  <a:pt x="28639" y="68428"/>
                  <a:pt x="34210" y="68428"/>
                </a:cubicBezTo>
                <a:cubicBezTo>
                  <a:pt x="35739" y="68428"/>
                  <a:pt x="37212" y="68319"/>
                  <a:pt x="38547" y="68128"/>
                </a:cubicBezTo>
                <a:cubicBezTo>
                  <a:pt x="47695" y="67240"/>
                  <a:pt x="58317" y="59566"/>
                  <a:pt x="60395" y="50117"/>
                </a:cubicBezTo>
                <a:cubicBezTo>
                  <a:pt x="62456" y="40684"/>
                  <a:pt x="58920" y="33596"/>
                  <a:pt x="53007" y="26509"/>
                </a:cubicBezTo>
                <a:cubicBezTo>
                  <a:pt x="48282" y="20897"/>
                  <a:pt x="47997" y="13809"/>
                  <a:pt x="44160" y="7325"/>
                </a:cubicBezTo>
                <a:cubicBezTo>
                  <a:pt x="41221" y="1877"/>
                  <a:pt x="36054" y="1"/>
                  <a:pt x="3055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085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41"/>
          <p:cNvSpPr/>
          <p:nvPr/>
        </p:nvSpPr>
        <p:spPr>
          <a:xfrm flipH="1" rot="-3599886">
            <a:off x="7914266" y="-258181"/>
            <a:ext cx="1224525" cy="1602015"/>
          </a:xfrm>
          <a:custGeom>
            <a:rect b="b" l="l" r="r" t="t"/>
            <a:pathLst>
              <a:path extrusionOk="0" h="37380" w="28572">
                <a:moveTo>
                  <a:pt x="16724" y="3132"/>
                </a:moveTo>
                <a:cubicBezTo>
                  <a:pt x="16709" y="3134"/>
                  <a:pt x="16694" y="3137"/>
                  <a:pt x="16679" y="3139"/>
                </a:cubicBezTo>
                <a:lnTo>
                  <a:pt x="16679" y="3139"/>
                </a:lnTo>
                <a:cubicBezTo>
                  <a:pt x="16693" y="3137"/>
                  <a:pt x="16708" y="3135"/>
                  <a:pt x="16724" y="3132"/>
                </a:cubicBezTo>
                <a:close/>
                <a:moveTo>
                  <a:pt x="17235" y="3355"/>
                </a:moveTo>
                <a:cubicBezTo>
                  <a:pt x="17233" y="3376"/>
                  <a:pt x="17231" y="3397"/>
                  <a:pt x="17228" y="3418"/>
                </a:cubicBezTo>
                <a:lnTo>
                  <a:pt x="17228" y="3418"/>
                </a:lnTo>
                <a:cubicBezTo>
                  <a:pt x="17227" y="3416"/>
                  <a:pt x="17227" y="3414"/>
                  <a:pt x="17227" y="3412"/>
                </a:cubicBezTo>
                <a:lnTo>
                  <a:pt x="17227" y="3412"/>
                </a:lnTo>
                <a:cubicBezTo>
                  <a:pt x="17229" y="3395"/>
                  <a:pt x="17232" y="3376"/>
                  <a:pt x="17235" y="3355"/>
                </a:cubicBezTo>
                <a:close/>
                <a:moveTo>
                  <a:pt x="17226" y="3417"/>
                </a:moveTo>
                <a:cubicBezTo>
                  <a:pt x="17227" y="3418"/>
                  <a:pt x="17227" y="3420"/>
                  <a:pt x="17227" y="3421"/>
                </a:cubicBezTo>
                <a:lnTo>
                  <a:pt x="17227" y="3421"/>
                </a:lnTo>
                <a:cubicBezTo>
                  <a:pt x="17225" y="3436"/>
                  <a:pt x="17222" y="3451"/>
                  <a:pt x="17219" y="3465"/>
                </a:cubicBezTo>
                <a:lnTo>
                  <a:pt x="17219" y="3465"/>
                </a:lnTo>
                <a:cubicBezTo>
                  <a:pt x="17221" y="3450"/>
                  <a:pt x="17224" y="3434"/>
                  <a:pt x="17226" y="3417"/>
                </a:cubicBezTo>
                <a:close/>
                <a:moveTo>
                  <a:pt x="17125" y="3814"/>
                </a:moveTo>
                <a:cubicBezTo>
                  <a:pt x="17116" y="3838"/>
                  <a:pt x="17106" y="3861"/>
                  <a:pt x="17097" y="3883"/>
                </a:cubicBezTo>
                <a:lnTo>
                  <a:pt x="17097" y="3883"/>
                </a:lnTo>
                <a:cubicBezTo>
                  <a:pt x="17105" y="3863"/>
                  <a:pt x="17114" y="3840"/>
                  <a:pt x="17125" y="3814"/>
                </a:cubicBezTo>
                <a:close/>
                <a:moveTo>
                  <a:pt x="17070" y="3949"/>
                </a:moveTo>
                <a:cubicBezTo>
                  <a:pt x="17051" y="3996"/>
                  <a:pt x="17034" y="4038"/>
                  <a:pt x="17034" y="4038"/>
                </a:cubicBezTo>
                <a:cubicBezTo>
                  <a:pt x="17034" y="4038"/>
                  <a:pt x="17044" y="4014"/>
                  <a:pt x="17070" y="3949"/>
                </a:cubicBezTo>
                <a:close/>
                <a:moveTo>
                  <a:pt x="23729" y="11082"/>
                </a:moveTo>
                <a:cubicBezTo>
                  <a:pt x="23729" y="11083"/>
                  <a:pt x="23729" y="11083"/>
                  <a:pt x="23729" y="11083"/>
                </a:cubicBezTo>
                <a:lnTo>
                  <a:pt x="23729" y="11083"/>
                </a:lnTo>
                <a:cubicBezTo>
                  <a:pt x="23705" y="11087"/>
                  <a:pt x="23683" y="11091"/>
                  <a:pt x="23664" y="11094"/>
                </a:cubicBezTo>
                <a:lnTo>
                  <a:pt x="23664" y="11094"/>
                </a:lnTo>
                <a:cubicBezTo>
                  <a:pt x="23685" y="11090"/>
                  <a:pt x="23707" y="11086"/>
                  <a:pt x="23729" y="11082"/>
                </a:cubicBezTo>
                <a:close/>
                <a:moveTo>
                  <a:pt x="24048" y="11324"/>
                </a:moveTo>
                <a:cubicBezTo>
                  <a:pt x="24048" y="11331"/>
                  <a:pt x="24047" y="11339"/>
                  <a:pt x="24046" y="11347"/>
                </a:cubicBezTo>
                <a:lnTo>
                  <a:pt x="24046" y="11347"/>
                </a:lnTo>
                <a:cubicBezTo>
                  <a:pt x="24046" y="11347"/>
                  <a:pt x="24046" y="11348"/>
                  <a:pt x="24045" y="11348"/>
                </a:cubicBezTo>
                <a:lnTo>
                  <a:pt x="24045" y="11348"/>
                </a:lnTo>
                <a:cubicBezTo>
                  <a:pt x="24046" y="11340"/>
                  <a:pt x="24047" y="11332"/>
                  <a:pt x="24048" y="11324"/>
                </a:cubicBezTo>
                <a:close/>
                <a:moveTo>
                  <a:pt x="24045" y="11360"/>
                </a:moveTo>
                <a:cubicBezTo>
                  <a:pt x="24044" y="11382"/>
                  <a:pt x="24041" y="11403"/>
                  <a:pt x="24037" y="11425"/>
                </a:cubicBezTo>
                <a:cubicBezTo>
                  <a:pt x="24040" y="11404"/>
                  <a:pt x="24042" y="11384"/>
                  <a:pt x="24043" y="11366"/>
                </a:cubicBezTo>
                <a:lnTo>
                  <a:pt x="24043" y="11366"/>
                </a:lnTo>
                <a:cubicBezTo>
                  <a:pt x="24044" y="11364"/>
                  <a:pt x="24045" y="11362"/>
                  <a:pt x="24045" y="11360"/>
                </a:cubicBezTo>
                <a:close/>
                <a:moveTo>
                  <a:pt x="23541" y="12196"/>
                </a:moveTo>
                <a:cubicBezTo>
                  <a:pt x="23538" y="12203"/>
                  <a:pt x="23534" y="12210"/>
                  <a:pt x="23530" y="12217"/>
                </a:cubicBezTo>
                <a:cubicBezTo>
                  <a:pt x="23499" y="12257"/>
                  <a:pt x="23486" y="12272"/>
                  <a:pt x="23486" y="12272"/>
                </a:cubicBezTo>
                <a:cubicBezTo>
                  <a:pt x="23485" y="12272"/>
                  <a:pt x="23511" y="12237"/>
                  <a:pt x="23541" y="12196"/>
                </a:cubicBezTo>
                <a:close/>
                <a:moveTo>
                  <a:pt x="8651" y="17227"/>
                </a:moveTo>
                <a:lnTo>
                  <a:pt x="8651" y="17227"/>
                </a:lnTo>
                <a:cubicBezTo>
                  <a:pt x="8653" y="17250"/>
                  <a:pt x="8655" y="17276"/>
                  <a:pt x="8658" y="17307"/>
                </a:cubicBezTo>
                <a:cubicBezTo>
                  <a:pt x="8654" y="17280"/>
                  <a:pt x="8652" y="17253"/>
                  <a:pt x="8651" y="17227"/>
                </a:cubicBezTo>
                <a:close/>
                <a:moveTo>
                  <a:pt x="24481" y="26455"/>
                </a:moveTo>
                <a:cubicBezTo>
                  <a:pt x="24473" y="26475"/>
                  <a:pt x="24464" y="26497"/>
                  <a:pt x="24454" y="26519"/>
                </a:cubicBezTo>
                <a:lnTo>
                  <a:pt x="24454" y="26519"/>
                </a:lnTo>
                <a:cubicBezTo>
                  <a:pt x="24462" y="26499"/>
                  <a:pt x="24471" y="26478"/>
                  <a:pt x="24481" y="26455"/>
                </a:cubicBezTo>
                <a:close/>
                <a:moveTo>
                  <a:pt x="20977" y="27819"/>
                </a:moveTo>
                <a:lnTo>
                  <a:pt x="20977" y="27819"/>
                </a:lnTo>
                <a:cubicBezTo>
                  <a:pt x="20942" y="27833"/>
                  <a:pt x="20907" y="27847"/>
                  <a:pt x="20873" y="27862"/>
                </a:cubicBezTo>
                <a:lnTo>
                  <a:pt x="20873" y="27862"/>
                </a:lnTo>
                <a:cubicBezTo>
                  <a:pt x="20890" y="27854"/>
                  <a:pt x="20924" y="27841"/>
                  <a:pt x="20977" y="27819"/>
                </a:cubicBezTo>
                <a:close/>
                <a:moveTo>
                  <a:pt x="16936" y="0"/>
                </a:moveTo>
                <a:cubicBezTo>
                  <a:pt x="15577" y="0"/>
                  <a:pt x="14147" y="653"/>
                  <a:pt x="13018" y="1199"/>
                </a:cubicBezTo>
                <a:cubicBezTo>
                  <a:pt x="10307" y="2514"/>
                  <a:pt x="7834" y="4370"/>
                  <a:pt x="5471" y="6224"/>
                </a:cubicBezTo>
                <a:cubicBezTo>
                  <a:pt x="3807" y="7524"/>
                  <a:pt x="1999" y="8888"/>
                  <a:pt x="651" y="10522"/>
                </a:cubicBezTo>
                <a:cubicBezTo>
                  <a:pt x="112" y="11171"/>
                  <a:pt x="0" y="12075"/>
                  <a:pt x="651" y="12710"/>
                </a:cubicBezTo>
                <a:cubicBezTo>
                  <a:pt x="933" y="12999"/>
                  <a:pt x="1370" y="13168"/>
                  <a:pt x="1801" y="13168"/>
                </a:cubicBezTo>
                <a:cubicBezTo>
                  <a:pt x="2194" y="13168"/>
                  <a:pt x="2582" y="13027"/>
                  <a:pt x="2839" y="12710"/>
                </a:cubicBezTo>
                <a:cubicBezTo>
                  <a:pt x="3680" y="11678"/>
                  <a:pt x="4758" y="10807"/>
                  <a:pt x="5773" y="9951"/>
                </a:cubicBezTo>
                <a:cubicBezTo>
                  <a:pt x="6137" y="9649"/>
                  <a:pt x="6502" y="9348"/>
                  <a:pt x="6883" y="9046"/>
                </a:cubicBezTo>
                <a:cubicBezTo>
                  <a:pt x="7073" y="8888"/>
                  <a:pt x="7263" y="8729"/>
                  <a:pt x="7469" y="8571"/>
                </a:cubicBezTo>
                <a:lnTo>
                  <a:pt x="7754" y="8334"/>
                </a:lnTo>
                <a:cubicBezTo>
                  <a:pt x="7802" y="8309"/>
                  <a:pt x="8062" y="8102"/>
                  <a:pt x="8058" y="8102"/>
                </a:cubicBezTo>
                <a:cubicBezTo>
                  <a:pt x="8057" y="8102"/>
                  <a:pt x="8056" y="8102"/>
                  <a:pt x="8055" y="8103"/>
                </a:cubicBezTo>
                <a:lnTo>
                  <a:pt x="8055" y="8103"/>
                </a:lnTo>
                <a:cubicBezTo>
                  <a:pt x="8897" y="7462"/>
                  <a:pt x="9769" y="6836"/>
                  <a:pt x="10639" y="6224"/>
                </a:cubicBezTo>
                <a:cubicBezTo>
                  <a:pt x="11527" y="5622"/>
                  <a:pt x="12415" y="5051"/>
                  <a:pt x="13351" y="4528"/>
                </a:cubicBezTo>
                <a:cubicBezTo>
                  <a:pt x="13764" y="4290"/>
                  <a:pt x="14176" y="4085"/>
                  <a:pt x="14588" y="3878"/>
                </a:cubicBezTo>
                <a:cubicBezTo>
                  <a:pt x="14778" y="3783"/>
                  <a:pt x="14984" y="3687"/>
                  <a:pt x="15174" y="3592"/>
                </a:cubicBezTo>
                <a:cubicBezTo>
                  <a:pt x="15244" y="3562"/>
                  <a:pt x="15271" y="3551"/>
                  <a:pt x="15272" y="3551"/>
                </a:cubicBezTo>
                <a:cubicBezTo>
                  <a:pt x="15276" y="3551"/>
                  <a:pt x="15090" y="3634"/>
                  <a:pt x="15092" y="3634"/>
                </a:cubicBezTo>
                <a:cubicBezTo>
                  <a:pt x="15093" y="3634"/>
                  <a:pt x="15120" y="3623"/>
                  <a:pt x="15190" y="3592"/>
                </a:cubicBezTo>
                <a:cubicBezTo>
                  <a:pt x="15317" y="3545"/>
                  <a:pt x="15428" y="3497"/>
                  <a:pt x="15554" y="3450"/>
                </a:cubicBezTo>
                <a:cubicBezTo>
                  <a:pt x="15888" y="3339"/>
                  <a:pt x="16237" y="3228"/>
                  <a:pt x="16586" y="3165"/>
                </a:cubicBezTo>
                <a:cubicBezTo>
                  <a:pt x="16617" y="3152"/>
                  <a:pt x="16648" y="3145"/>
                  <a:pt x="16679" y="3139"/>
                </a:cubicBezTo>
                <a:lnTo>
                  <a:pt x="16679" y="3139"/>
                </a:lnTo>
                <a:cubicBezTo>
                  <a:pt x="16573" y="3156"/>
                  <a:pt x="16534" y="3162"/>
                  <a:pt x="16531" y="3162"/>
                </a:cubicBezTo>
                <a:cubicBezTo>
                  <a:pt x="16527" y="3162"/>
                  <a:pt x="16648" y="3142"/>
                  <a:pt x="16713" y="3133"/>
                </a:cubicBezTo>
                <a:cubicBezTo>
                  <a:pt x="16717" y="3133"/>
                  <a:pt x="16722" y="3132"/>
                  <a:pt x="16727" y="3132"/>
                </a:cubicBezTo>
                <a:lnTo>
                  <a:pt x="16727" y="3132"/>
                </a:lnTo>
                <a:cubicBezTo>
                  <a:pt x="16726" y="3132"/>
                  <a:pt x="16725" y="3132"/>
                  <a:pt x="16724" y="3132"/>
                </a:cubicBezTo>
                <a:lnTo>
                  <a:pt x="16724" y="3132"/>
                </a:lnTo>
                <a:cubicBezTo>
                  <a:pt x="16726" y="3132"/>
                  <a:pt x="16727" y="3132"/>
                  <a:pt x="16729" y="3132"/>
                </a:cubicBezTo>
                <a:lnTo>
                  <a:pt x="16729" y="3132"/>
                </a:lnTo>
                <a:cubicBezTo>
                  <a:pt x="16803" y="3124"/>
                  <a:pt x="16880" y="3121"/>
                  <a:pt x="16958" y="3121"/>
                </a:cubicBezTo>
                <a:cubicBezTo>
                  <a:pt x="17003" y="3121"/>
                  <a:pt x="17049" y="3122"/>
                  <a:pt x="17094" y="3125"/>
                </a:cubicBezTo>
                <a:lnTo>
                  <a:pt x="17094" y="3125"/>
                </a:lnTo>
                <a:cubicBezTo>
                  <a:pt x="17104" y="3127"/>
                  <a:pt x="17115" y="3131"/>
                  <a:pt x="17126" y="3134"/>
                </a:cubicBezTo>
                <a:lnTo>
                  <a:pt x="17126" y="3134"/>
                </a:lnTo>
                <a:cubicBezTo>
                  <a:pt x="17147" y="3161"/>
                  <a:pt x="17174" y="3208"/>
                  <a:pt x="17197" y="3251"/>
                </a:cubicBezTo>
                <a:lnTo>
                  <a:pt x="17197" y="3251"/>
                </a:lnTo>
                <a:cubicBezTo>
                  <a:pt x="17200" y="3267"/>
                  <a:pt x="17203" y="3283"/>
                  <a:pt x="17206" y="3298"/>
                </a:cubicBezTo>
                <a:lnTo>
                  <a:pt x="17206" y="3298"/>
                </a:lnTo>
                <a:cubicBezTo>
                  <a:pt x="17206" y="3391"/>
                  <a:pt x="17197" y="3510"/>
                  <a:pt x="17195" y="3567"/>
                </a:cubicBezTo>
                <a:lnTo>
                  <a:pt x="17195" y="3567"/>
                </a:lnTo>
                <a:cubicBezTo>
                  <a:pt x="17169" y="3662"/>
                  <a:pt x="17136" y="3754"/>
                  <a:pt x="17108" y="3846"/>
                </a:cubicBezTo>
                <a:cubicBezTo>
                  <a:pt x="17103" y="3862"/>
                  <a:pt x="17095" y="3884"/>
                  <a:pt x="17086" y="3908"/>
                </a:cubicBezTo>
                <a:lnTo>
                  <a:pt x="17086" y="3908"/>
                </a:lnTo>
                <a:cubicBezTo>
                  <a:pt x="17046" y="3997"/>
                  <a:pt x="17001" y="4081"/>
                  <a:pt x="16966" y="4163"/>
                </a:cubicBezTo>
                <a:cubicBezTo>
                  <a:pt x="16871" y="4338"/>
                  <a:pt x="16759" y="4512"/>
                  <a:pt x="16649" y="4687"/>
                </a:cubicBezTo>
                <a:cubicBezTo>
                  <a:pt x="16600" y="4761"/>
                  <a:pt x="16340" y="5103"/>
                  <a:pt x="16346" y="5103"/>
                </a:cubicBezTo>
                <a:cubicBezTo>
                  <a:pt x="16347" y="5103"/>
                  <a:pt x="16371" y="5075"/>
                  <a:pt x="16427" y="5004"/>
                </a:cubicBezTo>
                <a:lnTo>
                  <a:pt x="16427" y="5004"/>
                </a:lnTo>
                <a:cubicBezTo>
                  <a:pt x="16110" y="5416"/>
                  <a:pt x="15745" y="5812"/>
                  <a:pt x="15381" y="6193"/>
                </a:cubicBezTo>
                <a:cubicBezTo>
                  <a:pt x="13827" y="7810"/>
                  <a:pt x="12051" y="9205"/>
                  <a:pt x="10307" y="10617"/>
                </a:cubicBezTo>
                <a:cubicBezTo>
                  <a:pt x="9593" y="11203"/>
                  <a:pt x="8880" y="11773"/>
                  <a:pt x="8198" y="12392"/>
                </a:cubicBezTo>
                <a:cubicBezTo>
                  <a:pt x="7295" y="13232"/>
                  <a:pt x="6834" y="13835"/>
                  <a:pt x="6217" y="14913"/>
                </a:cubicBezTo>
                <a:cubicBezTo>
                  <a:pt x="5614" y="16007"/>
                  <a:pt x="5170" y="17608"/>
                  <a:pt x="6010" y="18718"/>
                </a:cubicBezTo>
                <a:cubicBezTo>
                  <a:pt x="6704" y="19635"/>
                  <a:pt x="7680" y="19962"/>
                  <a:pt x="8731" y="19962"/>
                </a:cubicBezTo>
                <a:cubicBezTo>
                  <a:pt x="9025" y="19962"/>
                  <a:pt x="9324" y="19936"/>
                  <a:pt x="9625" y="19891"/>
                </a:cubicBezTo>
                <a:cubicBezTo>
                  <a:pt x="11829" y="19574"/>
                  <a:pt x="13510" y="18179"/>
                  <a:pt x="15142" y="16800"/>
                </a:cubicBezTo>
                <a:cubicBezTo>
                  <a:pt x="15967" y="16102"/>
                  <a:pt x="16791" y="15420"/>
                  <a:pt x="17632" y="14754"/>
                </a:cubicBezTo>
                <a:cubicBezTo>
                  <a:pt x="18186" y="14295"/>
                  <a:pt x="18298" y="14215"/>
                  <a:pt x="18774" y="13866"/>
                </a:cubicBezTo>
                <a:cubicBezTo>
                  <a:pt x="19249" y="13502"/>
                  <a:pt x="19757" y="13137"/>
                  <a:pt x="20247" y="12805"/>
                </a:cubicBezTo>
                <a:cubicBezTo>
                  <a:pt x="20691" y="12503"/>
                  <a:pt x="21135" y="12234"/>
                  <a:pt x="21596" y="11964"/>
                </a:cubicBezTo>
                <a:cubicBezTo>
                  <a:pt x="21801" y="11837"/>
                  <a:pt x="22008" y="11727"/>
                  <a:pt x="22230" y="11615"/>
                </a:cubicBezTo>
                <a:cubicBezTo>
                  <a:pt x="22325" y="11568"/>
                  <a:pt x="22435" y="11505"/>
                  <a:pt x="22547" y="11456"/>
                </a:cubicBezTo>
                <a:cubicBezTo>
                  <a:pt x="22592" y="11438"/>
                  <a:pt x="22762" y="11363"/>
                  <a:pt x="22822" y="11335"/>
                </a:cubicBezTo>
                <a:lnTo>
                  <a:pt x="22822" y="11335"/>
                </a:lnTo>
                <a:cubicBezTo>
                  <a:pt x="23052" y="11248"/>
                  <a:pt x="23288" y="11176"/>
                  <a:pt x="23530" y="11122"/>
                </a:cubicBezTo>
                <a:lnTo>
                  <a:pt x="23530" y="11122"/>
                </a:lnTo>
                <a:cubicBezTo>
                  <a:pt x="23528" y="11123"/>
                  <a:pt x="23531" y="11124"/>
                  <a:pt x="23537" y="11124"/>
                </a:cubicBezTo>
                <a:cubicBezTo>
                  <a:pt x="23571" y="11124"/>
                  <a:pt x="23705" y="11110"/>
                  <a:pt x="23812" y="11106"/>
                </a:cubicBezTo>
                <a:lnTo>
                  <a:pt x="23812" y="11106"/>
                </a:lnTo>
                <a:cubicBezTo>
                  <a:pt x="23839" y="11122"/>
                  <a:pt x="23867" y="11138"/>
                  <a:pt x="23894" y="11156"/>
                </a:cubicBezTo>
                <a:lnTo>
                  <a:pt x="23894" y="11156"/>
                </a:lnTo>
                <a:cubicBezTo>
                  <a:pt x="23941" y="11192"/>
                  <a:pt x="24000" y="11238"/>
                  <a:pt x="24040" y="11272"/>
                </a:cubicBezTo>
                <a:lnTo>
                  <a:pt x="24040" y="11272"/>
                </a:lnTo>
                <a:cubicBezTo>
                  <a:pt x="24034" y="11298"/>
                  <a:pt x="24028" y="11324"/>
                  <a:pt x="24021" y="11346"/>
                </a:cubicBezTo>
                <a:cubicBezTo>
                  <a:pt x="24021" y="11385"/>
                  <a:pt x="24009" y="11418"/>
                  <a:pt x="23996" y="11449"/>
                </a:cubicBezTo>
                <a:lnTo>
                  <a:pt x="23996" y="11449"/>
                </a:lnTo>
                <a:cubicBezTo>
                  <a:pt x="23902" y="11652"/>
                  <a:pt x="23772" y="11854"/>
                  <a:pt x="23640" y="12044"/>
                </a:cubicBezTo>
                <a:cubicBezTo>
                  <a:pt x="23620" y="12085"/>
                  <a:pt x="23593" y="12119"/>
                  <a:pt x="23568" y="12155"/>
                </a:cubicBezTo>
                <a:lnTo>
                  <a:pt x="23568" y="12155"/>
                </a:lnTo>
                <a:cubicBezTo>
                  <a:pt x="23465" y="12287"/>
                  <a:pt x="23362" y="12417"/>
                  <a:pt x="23245" y="12534"/>
                </a:cubicBezTo>
                <a:cubicBezTo>
                  <a:pt x="22753" y="13090"/>
                  <a:pt x="22213" y="13581"/>
                  <a:pt x="21659" y="14073"/>
                </a:cubicBezTo>
                <a:cubicBezTo>
                  <a:pt x="21357" y="14342"/>
                  <a:pt x="21040" y="14596"/>
                  <a:pt x="20740" y="14849"/>
                </a:cubicBezTo>
                <a:cubicBezTo>
                  <a:pt x="20565" y="14976"/>
                  <a:pt x="20406" y="15103"/>
                  <a:pt x="20247" y="15246"/>
                </a:cubicBezTo>
                <a:cubicBezTo>
                  <a:pt x="20152" y="15310"/>
                  <a:pt x="20074" y="15373"/>
                  <a:pt x="19994" y="15437"/>
                </a:cubicBezTo>
                <a:cubicBezTo>
                  <a:pt x="19949" y="15470"/>
                  <a:pt x="19737" y="15639"/>
                  <a:pt x="19736" y="15639"/>
                </a:cubicBezTo>
                <a:cubicBezTo>
                  <a:pt x="19735" y="15639"/>
                  <a:pt x="19770" y="15610"/>
                  <a:pt x="19867" y="15532"/>
                </a:cubicBezTo>
                <a:lnTo>
                  <a:pt x="19867" y="15532"/>
                </a:lnTo>
                <a:cubicBezTo>
                  <a:pt x="19122" y="16102"/>
                  <a:pt x="18361" y="16673"/>
                  <a:pt x="17600" y="17228"/>
                </a:cubicBezTo>
                <a:cubicBezTo>
                  <a:pt x="15983" y="18432"/>
                  <a:pt x="14350" y="19606"/>
                  <a:pt x="12781" y="20859"/>
                </a:cubicBezTo>
                <a:cubicBezTo>
                  <a:pt x="11512" y="21857"/>
                  <a:pt x="10244" y="22920"/>
                  <a:pt x="9197" y="24157"/>
                </a:cubicBezTo>
                <a:cubicBezTo>
                  <a:pt x="8309" y="25203"/>
                  <a:pt x="7422" y="26535"/>
                  <a:pt x="7517" y="27977"/>
                </a:cubicBezTo>
                <a:cubicBezTo>
                  <a:pt x="7653" y="30002"/>
                  <a:pt x="9339" y="31090"/>
                  <a:pt x="11241" y="31090"/>
                </a:cubicBezTo>
                <a:cubicBezTo>
                  <a:pt x="11320" y="31090"/>
                  <a:pt x="11400" y="31088"/>
                  <a:pt x="11480" y="31085"/>
                </a:cubicBezTo>
                <a:cubicBezTo>
                  <a:pt x="13747" y="30958"/>
                  <a:pt x="15935" y="29975"/>
                  <a:pt x="17996" y="29103"/>
                </a:cubicBezTo>
                <a:cubicBezTo>
                  <a:pt x="18961" y="28690"/>
                  <a:pt x="19910" y="28262"/>
                  <a:pt x="20873" y="27862"/>
                </a:cubicBezTo>
                <a:lnTo>
                  <a:pt x="20873" y="27862"/>
                </a:lnTo>
                <a:cubicBezTo>
                  <a:pt x="20862" y="27866"/>
                  <a:pt x="20857" y="27868"/>
                  <a:pt x="20857" y="27868"/>
                </a:cubicBezTo>
                <a:cubicBezTo>
                  <a:pt x="20853" y="27868"/>
                  <a:pt x="21255" y="27697"/>
                  <a:pt x="21342" y="27660"/>
                </a:cubicBezTo>
                <a:cubicBezTo>
                  <a:pt x="21516" y="27597"/>
                  <a:pt x="21706" y="27518"/>
                  <a:pt x="21896" y="27455"/>
                </a:cubicBezTo>
                <a:cubicBezTo>
                  <a:pt x="22213" y="27334"/>
                  <a:pt x="22544" y="27227"/>
                  <a:pt x="22875" y="27150"/>
                </a:cubicBezTo>
                <a:lnTo>
                  <a:pt x="22875" y="27150"/>
                </a:lnTo>
                <a:cubicBezTo>
                  <a:pt x="22994" y="27144"/>
                  <a:pt x="23341" y="27106"/>
                  <a:pt x="23435" y="27106"/>
                </a:cubicBezTo>
                <a:cubicBezTo>
                  <a:pt x="23493" y="27100"/>
                  <a:pt x="23551" y="27098"/>
                  <a:pt x="23610" y="27098"/>
                </a:cubicBezTo>
                <a:cubicBezTo>
                  <a:pt x="23727" y="27098"/>
                  <a:pt x="23847" y="27106"/>
                  <a:pt x="23974" y="27106"/>
                </a:cubicBezTo>
                <a:cubicBezTo>
                  <a:pt x="23985" y="27106"/>
                  <a:pt x="24011" y="27108"/>
                  <a:pt x="24045" y="27111"/>
                </a:cubicBezTo>
                <a:lnTo>
                  <a:pt x="24045" y="27111"/>
                </a:lnTo>
                <a:cubicBezTo>
                  <a:pt x="23933" y="27231"/>
                  <a:pt x="23816" y="27345"/>
                  <a:pt x="23689" y="27455"/>
                </a:cubicBezTo>
                <a:cubicBezTo>
                  <a:pt x="23593" y="27550"/>
                  <a:pt x="23498" y="27645"/>
                  <a:pt x="23387" y="27723"/>
                </a:cubicBezTo>
                <a:cubicBezTo>
                  <a:pt x="23362" y="27762"/>
                  <a:pt x="23075" y="27980"/>
                  <a:pt x="23080" y="27980"/>
                </a:cubicBezTo>
                <a:cubicBezTo>
                  <a:pt x="23081" y="27980"/>
                  <a:pt x="23101" y="27966"/>
                  <a:pt x="23150" y="27930"/>
                </a:cubicBezTo>
                <a:lnTo>
                  <a:pt x="23150" y="27930"/>
                </a:lnTo>
                <a:cubicBezTo>
                  <a:pt x="19852" y="30419"/>
                  <a:pt x="16030" y="32084"/>
                  <a:pt x="12685" y="34478"/>
                </a:cubicBezTo>
                <a:cubicBezTo>
                  <a:pt x="11988" y="34970"/>
                  <a:pt x="11671" y="35809"/>
                  <a:pt x="12130" y="36587"/>
                </a:cubicBezTo>
                <a:cubicBezTo>
                  <a:pt x="12402" y="37054"/>
                  <a:pt x="12972" y="37380"/>
                  <a:pt x="13524" y="37380"/>
                </a:cubicBezTo>
                <a:cubicBezTo>
                  <a:pt x="13776" y="37380"/>
                  <a:pt x="14025" y="37312"/>
                  <a:pt x="14239" y="37158"/>
                </a:cubicBezTo>
                <a:cubicBezTo>
                  <a:pt x="17267" y="34985"/>
                  <a:pt x="20676" y="33416"/>
                  <a:pt x="23736" y="31291"/>
                </a:cubicBezTo>
                <a:cubicBezTo>
                  <a:pt x="25464" y="30102"/>
                  <a:pt x="28572" y="27945"/>
                  <a:pt x="27192" y="25440"/>
                </a:cubicBezTo>
                <a:cubicBezTo>
                  <a:pt x="26526" y="24204"/>
                  <a:pt x="24877" y="23998"/>
                  <a:pt x="23625" y="23998"/>
                </a:cubicBezTo>
                <a:cubicBezTo>
                  <a:pt x="22642" y="23998"/>
                  <a:pt x="21786" y="24188"/>
                  <a:pt x="20898" y="24521"/>
                </a:cubicBezTo>
                <a:cubicBezTo>
                  <a:pt x="19883" y="24901"/>
                  <a:pt x="18900" y="25345"/>
                  <a:pt x="17917" y="25789"/>
                </a:cubicBezTo>
                <a:cubicBezTo>
                  <a:pt x="17425" y="25996"/>
                  <a:pt x="16934" y="26218"/>
                  <a:pt x="16427" y="26423"/>
                </a:cubicBezTo>
                <a:cubicBezTo>
                  <a:pt x="16515" y="26390"/>
                  <a:pt x="16549" y="26377"/>
                  <a:pt x="16553" y="26377"/>
                </a:cubicBezTo>
                <a:cubicBezTo>
                  <a:pt x="16562" y="26377"/>
                  <a:pt x="16324" y="26476"/>
                  <a:pt x="16300" y="26487"/>
                </a:cubicBezTo>
                <a:cubicBezTo>
                  <a:pt x="16173" y="26535"/>
                  <a:pt x="16047" y="26598"/>
                  <a:pt x="15920" y="26645"/>
                </a:cubicBezTo>
                <a:cubicBezTo>
                  <a:pt x="15618" y="26772"/>
                  <a:pt x="15317" y="26884"/>
                  <a:pt x="15032" y="26994"/>
                </a:cubicBezTo>
                <a:cubicBezTo>
                  <a:pt x="14049" y="27375"/>
                  <a:pt x="13049" y="27708"/>
                  <a:pt x="12003" y="27914"/>
                </a:cubicBezTo>
                <a:cubicBezTo>
                  <a:pt x="11908" y="27930"/>
                  <a:pt x="11798" y="27945"/>
                  <a:pt x="11686" y="27962"/>
                </a:cubicBezTo>
                <a:cubicBezTo>
                  <a:pt x="11834" y="27941"/>
                  <a:pt x="11892" y="27934"/>
                  <a:pt x="11901" y="27934"/>
                </a:cubicBezTo>
                <a:cubicBezTo>
                  <a:pt x="11919" y="27934"/>
                  <a:pt x="11739" y="27962"/>
                  <a:pt x="11686" y="27962"/>
                </a:cubicBezTo>
                <a:cubicBezTo>
                  <a:pt x="11480" y="27977"/>
                  <a:pt x="11290" y="27994"/>
                  <a:pt x="11100" y="27994"/>
                </a:cubicBezTo>
                <a:cubicBezTo>
                  <a:pt x="11039" y="27994"/>
                  <a:pt x="10978" y="27987"/>
                  <a:pt x="10917" y="27982"/>
                </a:cubicBezTo>
                <a:lnTo>
                  <a:pt x="10917" y="27982"/>
                </a:lnTo>
                <a:cubicBezTo>
                  <a:pt x="10910" y="27980"/>
                  <a:pt x="10902" y="27979"/>
                  <a:pt x="10893" y="27977"/>
                </a:cubicBezTo>
                <a:cubicBezTo>
                  <a:pt x="10815" y="27962"/>
                  <a:pt x="10735" y="27945"/>
                  <a:pt x="10656" y="27914"/>
                </a:cubicBezTo>
                <a:cubicBezTo>
                  <a:pt x="10645" y="27911"/>
                  <a:pt x="10635" y="27908"/>
                  <a:pt x="10626" y="27905"/>
                </a:cubicBezTo>
                <a:lnTo>
                  <a:pt x="10626" y="27905"/>
                </a:lnTo>
                <a:cubicBezTo>
                  <a:pt x="10624" y="27904"/>
                  <a:pt x="10623" y="27903"/>
                  <a:pt x="10621" y="27902"/>
                </a:cubicBezTo>
                <a:lnTo>
                  <a:pt x="10621" y="27902"/>
                </a:lnTo>
                <a:cubicBezTo>
                  <a:pt x="10621" y="27902"/>
                  <a:pt x="10620" y="27901"/>
                  <a:pt x="10620" y="27900"/>
                </a:cubicBezTo>
                <a:lnTo>
                  <a:pt x="10620" y="27900"/>
                </a:lnTo>
                <a:cubicBezTo>
                  <a:pt x="10616" y="27883"/>
                  <a:pt x="10612" y="27866"/>
                  <a:pt x="10608" y="27850"/>
                </a:cubicBezTo>
                <a:lnTo>
                  <a:pt x="10608" y="27850"/>
                </a:lnTo>
                <a:lnTo>
                  <a:pt x="10608" y="27755"/>
                </a:lnTo>
                <a:cubicBezTo>
                  <a:pt x="10608" y="27751"/>
                  <a:pt x="10608" y="27747"/>
                  <a:pt x="10608" y="27744"/>
                </a:cubicBezTo>
                <a:lnTo>
                  <a:pt x="10608" y="27744"/>
                </a:lnTo>
                <a:cubicBezTo>
                  <a:pt x="10634" y="27641"/>
                  <a:pt x="10661" y="27547"/>
                  <a:pt x="10688" y="27455"/>
                </a:cubicBezTo>
                <a:cubicBezTo>
                  <a:pt x="10698" y="27425"/>
                  <a:pt x="10706" y="27401"/>
                  <a:pt x="10712" y="27382"/>
                </a:cubicBezTo>
                <a:lnTo>
                  <a:pt x="10712" y="27382"/>
                </a:lnTo>
                <a:cubicBezTo>
                  <a:pt x="10780" y="27266"/>
                  <a:pt x="10838" y="27138"/>
                  <a:pt x="10910" y="27011"/>
                </a:cubicBezTo>
                <a:cubicBezTo>
                  <a:pt x="10988" y="26899"/>
                  <a:pt x="11068" y="26772"/>
                  <a:pt x="11147" y="26662"/>
                </a:cubicBezTo>
                <a:lnTo>
                  <a:pt x="11290" y="26472"/>
                </a:lnTo>
                <a:cubicBezTo>
                  <a:pt x="11323" y="26426"/>
                  <a:pt x="11334" y="26409"/>
                  <a:pt x="11332" y="26409"/>
                </a:cubicBezTo>
                <a:cubicBezTo>
                  <a:pt x="11332" y="26409"/>
                  <a:pt x="11332" y="26409"/>
                  <a:pt x="11332" y="26409"/>
                </a:cubicBezTo>
                <a:lnTo>
                  <a:pt x="11332" y="26409"/>
                </a:lnTo>
                <a:cubicBezTo>
                  <a:pt x="11535" y="26170"/>
                  <a:pt x="11740" y="25940"/>
                  <a:pt x="11956" y="25710"/>
                </a:cubicBezTo>
                <a:cubicBezTo>
                  <a:pt x="12510" y="25140"/>
                  <a:pt x="13113" y="24601"/>
                  <a:pt x="13732" y="24077"/>
                </a:cubicBezTo>
                <a:cubicBezTo>
                  <a:pt x="14049" y="23791"/>
                  <a:pt x="14381" y="23523"/>
                  <a:pt x="14715" y="23252"/>
                </a:cubicBezTo>
                <a:cubicBezTo>
                  <a:pt x="14889" y="23126"/>
                  <a:pt x="15064" y="22983"/>
                  <a:pt x="15222" y="22840"/>
                </a:cubicBezTo>
                <a:cubicBezTo>
                  <a:pt x="15273" y="22806"/>
                  <a:pt x="15324" y="22772"/>
                  <a:pt x="15372" y="22736"/>
                </a:cubicBezTo>
                <a:lnTo>
                  <a:pt x="15372" y="22736"/>
                </a:lnTo>
                <a:cubicBezTo>
                  <a:pt x="15415" y="22707"/>
                  <a:pt x="15594" y="22569"/>
                  <a:pt x="15634" y="22540"/>
                </a:cubicBezTo>
                <a:cubicBezTo>
                  <a:pt x="16395" y="21952"/>
                  <a:pt x="17172" y="21381"/>
                  <a:pt x="17949" y="20811"/>
                </a:cubicBezTo>
                <a:cubicBezTo>
                  <a:pt x="19535" y="19637"/>
                  <a:pt x="21135" y="18464"/>
                  <a:pt x="22689" y="17228"/>
                </a:cubicBezTo>
                <a:cubicBezTo>
                  <a:pt x="23942" y="16229"/>
                  <a:pt x="25147" y="15166"/>
                  <a:pt x="26114" y="13898"/>
                </a:cubicBezTo>
                <a:cubicBezTo>
                  <a:pt x="26860" y="12915"/>
                  <a:pt x="27462" y="11551"/>
                  <a:pt x="27002" y="10315"/>
                </a:cubicBezTo>
                <a:cubicBezTo>
                  <a:pt x="26701" y="9539"/>
                  <a:pt x="26194" y="8983"/>
                  <a:pt x="25511" y="8524"/>
                </a:cubicBezTo>
                <a:cubicBezTo>
                  <a:pt x="24979" y="8155"/>
                  <a:pt x="24388" y="8018"/>
                  <a:pt x="23779" y="8018"/>
                </a:cubicBezTo>
                <a:cubicBezTo>
                  <a:pt x="23445" y="8018"/>
                  <a:pt x="23106" y="8059"/>
                  <a:pt x="22769" y="8127"/>
                </a:cubicBezTo>
                <a:cubicBezTo>
                  <a:pt x="20740" y="8507"/>
                  <a:pt x="18821" y="9982"/>
                  <a:pt x="17203" y="11187"/>
                </a:cubicBezTo>
                <a:cubicBezTo>
                  <a:pt x="15444" y="12503"/>
                  <a:pt x="13779" y="13930"/>
                  <a:pt x="12098" y="15325"/>
                </a:cubicBezTo>
                <a:cubicBezTo>
                  <a:pt x="11971" y="15437"/>
                  <a:pt x="11829" y="15547"/>
                  <a:pt x="11702" y="15642"/>
                </a:cubicBezTo>
                <a:cubicBezTo>
                  <a:pt x="11658" y="15680"/>
                  <a:pt x="11565" y="15754"/>
                  <a:pt x="11498" y="15808"/>
                </a:cubicBezTo>
                <a:lnTo>
                  <a:pt x="11498" y="15808"/>
                </a:lnTo>
                <a:cubicBezTo>
                  <a:pt x="11327" y="15927"/>
                  <a:pt x="11142" y="16035"/>
                  <a:pt x="10957" y="16134"/>
                </a:cubicBezTo>
                <a:cubicBezTo>
                  <a:pt x="10815" y="16229"/>
                  <a:pt x="10671" y="16308"/>
                  <a:pt x="10513" y="16371"/>
                </a:cubicBezTo>
                <a:lnTo>
                  <a:pt x="10227" y="16515"/>
                </a:lnTo>
                <a:cubicBezTo>
                  <a:pt x="10277" y="16496"/>
                  <a:pt x="10305" y="16487"/>
                  <a:pt x="10310" y="16487"/>
                </a:cubicBezTo>
                <a:cubicBezTo>
                  <a:pt x="10317" y="16487"/>
                  <a:pt x="10270" y="16508"/>
                  <a:pt x="10164" y="16546"/>
                </a:cubicBezTo>
                <a:cubicBezTo>
                  <a:pt x="9895" y="16657"/>
                  <a:pt x="9610" y="16737"/>
                  <a:pt x="9324" y="16800"/>
                </a:cubicBezTo>
                <a:cubicBezTo>
                  <a:pt x="9197" y="16832"/>
                  <a:pt x="9070" y="16863"/>
                  <a:pt x="8927" y="16879"/>
                </a:cubicBezTo>
                <a:cubicBezTo>
                  <a:pt x="9054" y="16858"/>
                  <a:pt x="9096" y="16851"/>
                  <a:pt x="9093" y="16851"/>
                </a:cubicBezTo>
                <a:cubicBezTo>
                  <a:pt x="9088" y="16851"/>
                  <a:pt x="8901" y="16879"/>
                  <a:pt x="8849" y="16879"/>
                </a:cubicBezTo>
                <a:lnTo>
                  <a:pt x="8726" y="16879"/>
                </a:lnTo>
                <a:cubicBezTo>
                  <a:pt x="8755" y="16802"/>
                  <a:pt x="8804" y="16684"/>
                  <a:pt x="8799" y="16684"/>
                </a:cubicBezTo>
                <a:cubicBezTo>
                  <a:pt x="8797" y="16684"/>
                  <a:pt x="8784" y="16707"/>
                  <a:pt x="8753" y="16768"/>
                </a:cubicBezTo>
                <a:cubicBezTo>
                  <a:pt x="8817" y="16625"/>
                  <a:pt x="8912" y="16483"/>
                  <a:pt x="8991" y="16324"/>
                </a:cubicBezTo>
                <a:cubicBezTo>
                  <a:pt x="9229" y="15912"/>
                  <a:pt x="9514" y="15532"/>
                  <a:pt x="9815" y="15151"/>
                </a:cubicBezTo>
                <a:lnTo>
                  <a:pt x="9815" y="15151"/>
                </a:lnTo>
                <a:cubicBezTo>
                  <a:pt x="9688" y="15318"/>
                  <a:pt x="9644" y="15375"/>
                  <a:pt x="9644" y="15375"/>
                </a:cubicBezTo>
                <a:cubicBezTo>
                  <a:pt x="9646" y="15375"/>
                  <a:pt x="9801" y="15176"/>
                  <a:pt x="9863" y="15103"/>
                </a:cubicBezTo>
                <a:lnTo>
                  <a:pt x="10196" y="14771"/>
                </a:lnTo>
                <a:cubicBezTo>
                  <a:pt x="10497" y="14485"/>
                  <a:pt x="10815" y="14200"/>
                  <a:pt x="11132" y="13930"/>
                </a:cubicBezTo>
                <a:cubicBezTo>
                  <a:pt x="12781" y="12519"/>
                  <a:pt x="14508" y="11219"/>
                  <a:pt x="16125" y="9776"/>
                </a:cubicBezTo>
                <a:cubicBezTo>
                  <a:pt x="17711" y="8349"/>
                  <a:pt x="19296" y="6763"/>
                  <a:pt x="20074" y="4750"/>
                </a:cubicBezTo>
                <a:cubicBezTo>
                  <a:pt x="20771" y="2943"/>
                  <a:pt x="19915" y="802"/>
                  <a:pt x="18044" y="168"/>
                </a:cubicBezTo>
                <a:cubicBezTo>
                  <a:pt x="17686" y="50"/>
                  <a:pt x="17313" y="0"/>
                  <a:pt x="1693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41"/>
          <p:cNvSpPr/>
          <p:nvPr/>
        </p:nvSpPr>
        <p:spPr>
          <a:xfrm flipH="1" rot="-9272857">
            <a:off x="-378692" y="4442026"/>
            <a:ext cx="2183592" cy="1847641"/>
          </a:xfrm>
          <a:custGeom>
            <a:rect b="b" l="l" r="r" t="t"/>
            <a:pathLst>
              <a:path extrusionOk="0" h="41622" w="49190">
                <a:moveTo>
                  <a:pt x="19398" y="9273"/>
                </a:moveTo>
                <a:cubicBezTo>
                  <a:pt x="19271" y="9716"/>
                  <a:pt x="19129" y="9938"/>
                  <a:pt x="18875" y="10097"/>
                </a:cubicBezTo>
                <a:cubicBezTo>
                  <a:pt x="18859" y="10319"/>
                  <a:pt x="18717" y="10461"/>
                  <a:pt x="18605" y="10620"/>
                </a:cubicBezTo>
                <a:cubicBezTo>
                  <a:pt x="14293" y="16644"/>
                  <a:pt x="10012" y="22686"/>
                  <a:pt x="5414" y="28504"/>
                </a:cubicBezTo>
                <a:cubicBezTo>
                  <a:pt x="5177" y="28806"/>
                  <a:pt x="4923" y="29123"/>
                  <a:pt x="4606" y="29487"/>
                </a:cubicBezTo>
                <a:cubicBezTo>
                  <a:pt x="4558" y="29028"/>
                  <a:pt x="4843" y="28789"/>
                  <a:pt x="5002" y="28520"/>
                </a:cubicBezTo>
                <a:cubicBezTo>
                  <a:pt x="6889" y="25286"/>
                  <a:pt x="9092" y="22273"/>
                  <a:pt x="11344" y="19293"/>
                </a:cubicBezTo>
                <a:cubicBezTo>
                  <a:pt x="13500" y="16439"/>
                  <a:pt x="15720" y="13648"/>
                  <a:pt x="17988" y="10890"/>
                </a:cubicBezTo>
                <a:cubicBezTo>
                  <a:pt x="18225" y="10588"/>
                  <a:pt x="18431" y="10224"/>
                  <a:pt x="18795" y="10017"/>
                </a:cubicBezTo>
                <a:cubicBezTo>
                  <a:pt x="18875" y="9732"/>
                  <a:pt x="19081" y="9558"/>
                  <a:pt x="19398" y="9273"/>
                </a:cubicBezTo>
                <a:close/>
                <a:moveTo>
                  <a:pt x="33856" y="2232"/>
                </a:moveTo>
                <a:cubicBezTo>
                  <a:pt x="34269" y="2232"/>
                  <a:pt x="34467" y="2451"/>
                  <a:pt x="34650" y="2787"/>
                </a:cubicBezTo>
                <a:cubicBezTo>
                  <a:pt x="35158" y="3692"/>
                  <a:pt x="35681" y="4579"/>
                  <a:pt x="36172" y="5483"/>
                </a:cubicBezTo>
                <a:cubicBezTo>
                  <a:pt x="39835" y="12332"/>
                  <a:pt x="43102" y="19340"/>
                  <a:pt x="45385" y="26776"/>
                </a:cubicBezTo>
                <a:cubicBezTo>
                  <a:pt x="46114" y="29170"/>
                  <a:pt x="46637" y="31628"/>
                  <a:pt x="46763" y="34133"/>
                </a:cubicBezTo>
                <a:cubicBezTo>
                  <a:pt x="46795" y="34957"/>
                  <a:pt x="46859" y="35797"/>
                  <a:pt x="46415" y="36606"/>
                </a:cubicBezTo>
                <a:cubicBezTo>
                  <a:pt x="45860" y="36336"/>
                  <a:pt x="45622" y="35845"/>
                  <a:pt x="45353" y="35401"/>
                </a:cubicBezTo>
                <a:cubicBezTo>
                  <a:pt x="44243" y="33689"/>
                  <a:pt x="43434" y="31802"/>
                  <a:pt x="42673" y="29915"/>
                </a:cubicBezTo>
                <a:cubicBezTo>
                  <a:pt x="40199" y="23747"/>
                  <a:pt x="38504" y="17310"/>
                  <a:pt x="36696" y="10921"/>
                </a:cubicBezTo>
                <a:cubicBezTo>
                  <a:pt x="36585" y="10509"/>
                  <a:pt x="36474" y="10080"/>
                  <a:pt x="36284" y="9700"/>
                </a:cubicBezTo>
                <a:cubicBezTo>
                  <a:pt x="36049" y="9191"/>
                  <a:pt x="35620" y="8918"/>
                  <a:pt x="35183" y="8918"/>
                </a:cubicBezTo>
                <a:cubicBezTo>
                  <a:pt x="35090" y="8918"/>
                  <a:pt x="34996" y="8930"/>
                  <a:pt x="34904" y="8955"/>
                </a:cubicBezTo>
                <a:cubicBezTo>
                  <a:pt x="34333" y="9097"/>
                  <a:pt x="34033" y="9526"/>
                  <a:pt x="34033" y="10239"/>
                </a:cubicBezTo>
                <a:cubicBezTo>
                  <a:pt x="34033" y="10573"/>
                  <a:pt x="34064" y="10905"/>
                  <a:pt x="34111" y="11239"/>
                </a:cubicBezTo>
                <a:cubicBezTo>
                  <a:pt x="34857" y="15313"/>
                  <a:pt x="35586" y="19388"/>
                  <a:pt x="36157" y="23478"/>
                </a:cubicBezTo>
                <a:cubicBezTo>
                  <a:pt x="36760" y="27711"/>
                  <a:pt x="37394" y="31945"/>
                  <a:pt x="37314" y="36241"/>
                </a:cubicBezTo>
                <a:cubicBezTo>
                  <a:pt x="37299" y="37129"/>
                  <a:pt x="37299" y="38033"/>
                  <a:pt x="36886" y="39031"/>
                </a:cubicBezTo>
                <a:cubicBezTo>
                  <a:pt x="36299" y="38382"/>
                  <a:pt x="36077" y="37731"/>
                  <a:pt x="35840" y="37065"/>
                </a:cubicBezTo>
                <a:cubicBezTo>
                  <a:pt x="34872" y="34465"/>
                  <a:pt x="34301" y="31755"/>
                  <a:pt x="33779" y="29028"/>
                </a:cubicBezTo>
                <a:cubicBezTo>
                  <a:pt x="32589" y="22955"/>
                  <a:pt x="31845" y="16835"/>
                  <a:pt x="31606" y="10651"/>
                </a:cubicBezTo>
                <a:cubicBezTo>
                  <a:pt x="31591" y="10049"/>
                  <a:pt x="31606" y="9446"/>
                  <a:pt x="31591" y="8844"/>
                </a:cubicBezTo>
                <a:cubicBezTo>
                  <a:pt x="31591" y="8654"/>
                  <a:pt x="31606" y="8448"/>
                  <a:pt x="31559" y="8258"/>
                </a:cubicBezTo>
                <a:cubicBezTo>
                  <a:pt x="31464" y="7671"/>
                  <a:pt x="31099" y="7307"/>
                  <a:pt x="30591" y="7243"/>
                </a:cubicBezTo>
                <a:cubicBezTo>
                  <a:pt x="30528" y="7234"/>
                  <a:pt x="30465" y="7229"/>
                  <a:pt x="30405" y="7229"/>
                </a:cubicBezTo>
                <a:cubicBezTo>
                  <a:pt x="29935" y="7229"/>
                  <a:pt x="29551" y="7501"/>
                  <a:pt x="29355" y="8019"/>
                </a:cubicBezTo>
                <a:cubicBezTo>
                  <a:pt x="29213" y="8400"/>
                  <a:pt x="29133" y="8797"/>
                  <a:pt x="29054" y="9177"/>
                </a:cubicBezTo>
                <a:cubicBezTo>
                  <a:pt x="27325" y="17168"/>
                  <a:pt x="25598" y="25159"/>
                  <a:pt x="23837" y="33150"/>
                </a:cubicBezTo>
                <a:cubicBezTo>
                  <a:pt x="23552" y="34450"/>
                  <a:pt x="23188" y="35718"/>
                  <a:pt x="22871" y="37002"/>
                </a:cubicBezTo>
                <a:cubicBezTo>
                  <a:pt x="22791" y="37002"/>
                  <a:pt x="22712" y="37002"/>
                  <a:pt x="22632" y="36987"/>
                </a:cubicBezTo>
                <a:lnTo>
                  <a:pt x="22632" y="35401"/>
                </a:lnTo>
                <a:cubicBezTo>
                  <a:pt x="22649" y="34830"/>
                  <a:pt x="22664" y="34260"/>
                  <a:pt x="22727" y="33689"/>
                </a:cubicBezTo>
                <a:cubicBezTo>
                  <a:pt x="23695" y="24715"/>
                  <a:pt x="25391" y="15883"/>
                  <a:pt x="27976" y="7211"/>
                </a:cubicBezTo>
                <a:cubicBezTo>
                  <a:pt x="28086" y="6863"/>
                  <a:pt x="28198" y="6514"/>
                  <a:pt x="28245" y="6148"/>
                </a:cubicBezTo>
                <a:cubicBezTo>
                  <a:pt x="28372" y="5356"/>
                  <a:pt x="28055" y="4801"/>
                  <a:pt x="27452" y="4611"/>
                </a:cubicBezTo>
                <a:cubicBezTo>
                  <a:pt x="27322" y="4571"/>
                  <a:pt x="27195" y="4551"/>
                  <a:pt x="27073" y="4551"/>
                </a:cubicBezTo>
                <a:cubicBezTo>
                  <a:pt x="26616" y="4551"/>
                  <a:pt x="26225" y="4835"/>
                  <a:pt x="25962" y="5436"/>
                </a:cubicBezTo>
                <a:cubicBezTo>
                  <a:pt x="25106" y="7322"/>
                  <a:pt x="24281" y="9224"/>
                  <a:pt x="23442" y="11112"/>
                </a:cubicBezTo>
                <a:cubicBezTo>
                  <a:pt x="20698" y="17374"/>
                  <a:pt x="17971" y="23652"/>
                  <a:pt x="15197" y="29915"/>
                </a:cubicBezTo>
                <a:cubicBezTo>
                  <a:pt x="14341" y="31865"/>
                  <a:pt x="13373" y="33784"/>
                  <a:pt x="12311" y="35638"/>
                </a:cubicBezTo>
                <a:cubicBezTo>
                  <a:pt x="12153" y="35924"/>
                  <a:pt x="11978" y="36194"/>
                  <a:pt x="11677" y="36431"/>
                </a:cubicBezTo>
                <a:cubicBezTo>
                  <a:pt x="11788" y="36067"/>
                  <a:pt x="11883" y="35687"/>
                  <a:pt x="12010" y="35321"/>
                </a:cubicBezTo>
                <a:cubicBezTo>
                  <a:pt x="14166" y="28996"/>
                  <a:pt x="16814" y="22876"/>
                  <a:pt x="19557" y="16788"/>
                </a:cubicBezTo>
                <a:cubicBezTo>
                  <a:pt x="20937" y="13744"/>
                  <a:pt x="22363" y="10731"/>
                  <a:pt x="23869" y="7750"/>
                </a:cubicBezTo>
                <a:cubicBezTo>
                  <a:pt x="24044" y="7433"/>
                  <a:pt x="24218" y="7100"/>
                  <a:pt x="24281" y="6736"/>
                </a:cubicBezTo>
                <a:cubicBezTo>
                  <a:pt x="24425" y="5848"/>
                  <a:pt x="24044" y="5341"/>
                  <a:pt x="23140" y="5214"/>
                </a:cubicBezTo>
                <a:cubicBezTo>
                  <a:pt x="23122" y="5211"/>
                  <a:pt x="23104" y="5210"/>
                  <a:pt x="23085" y="5210"/>
                </a:cubicBezTo>
                <a:cubicBezTo>
                  <a:pt x="23068" y="5210"/>
                  <a:pt x="23050" y="5211"/>
                  <a:pt x="23032" y="5211"/>
                </a:cubicBezTo>
                <a:cubicBezTo>
                  <a:pt x="22943" y="5211"/>
                  <a:pt x="22843" y="5199"/>
                  <a:pt x="22744" y="5055"/>
                </a:cubicBezTo>
                <a:cubicBezTo>
                  <a:pt x="23393" y="4199"/>
                  <a:pt x="24107" y="3375"/>
                  <a:pt x="24852" y="2582"/>
                </a:cubicBezTo>
                <a:cubicBezTo>
                  <a:pt x="25059" y="2360"/>
                  <a:pt x="25328" y="2343"/>
                  <a:pt x="25598" y="2343"/>
                </a:cubicBezTo>
                <a:cubicBezTo>
                  <a:pt x="28325" y="2296"/>
                  <a:pt x="31067" y="2280"/>
                  <a:pt x="33811" y="2233"/>
                </a:cubicBezTo>
                <a:cubicBezTo>
                  <a:pt x="33826" y="2232"/>
                  <a:pt x="33841" y="2232"/>
                  <a:pt x="33856" y="2232"/>
                </a:cubicBezTo>
                <a:close/>
                <a:moveTo>
                  <a:pt x="26914" y="1"/>
                </a:moveTo>
                <a:cubicBezTo>
                  <a:pt x="26231" y="1"/>
                  <a:pt x="25549" y="8"/>
                  <a:pt x="24869" y="29"/>
                </a:cubicBezTo>
                <a:cubicBezTo>
                  <a:pt x="24123" y="45"/>
                  <a:pt x="23537" y="204"/>
                  <a:pt x="23315" y="980"/>
                </a:cubicBezTo>
                <a:cubicBezTo>
                  <a:pt x="23235" y="1250"/>
                  <a:pt x="23029" y="1440"/>
                  <a:pt x="22854" y="1630"/>
                </a:cubicBezTo>
                <a:cubicBezTo>
                  <a:pt x="20698" y="3961"/>
                  <a:pt x="18653" y="6402"/>
                  <a:pt x="16656" y="8844"/>
                </a:cubicBezTo>
                <a:cubicBezTo>
                  <a:pt x="12707" y="13648"/>
                  <a:pt x="8839" y="18515"/>
                  <a:pt x="5335" y="23652"/>
                </a:cubicBezTo>
                <a:cubicBezTo>
                  <a:pt x="3528" y="26301"/>
                  <a:pt x="1863" y="29043"/>
                  <a:pt x="531" y="31960"/>
                </a:cubicBezTo>
                <a:cubicBezTo>
                  <a:pt x="294" y="32516"/>
                  <a:pt x="72" y="33086"/>
                  <a:pt x="40" y="33689"/>
                </a:cubicBezTo>
                <a:cubicBezTo>
                  <a:pt x="0" y="34601"/>
                  <a:pt x="625" y="35223"/>
                  <a:pt x="1429" y="35223"/>
                </a:cubicBezTo>
                <a:cubicBezTo>
                  <a:pt x="1604" y="35223"/>
                  <a:pt x="1787" y="35193"/>
                  <a:pt x="1974" y="35131"/>
                </a:cubicBezTo>
                <a:cubicBezTo>
                  <a:pt x="2592" y="34909"/>
                  <a:pt x="3099" y="34529"/>
                  <a:pt x="3575" y="34116"/>
                </a:cubicBezTo>
                <a:cubicBezTo>
                  <a:pt x="4479" y="33324"/>
                  <a:pt x="5255" y="32404"/>
                  <a:pt x="6016" y="31469"/>
                </a:cubicBezTo>
                <a:cubicBezTo>
                  <a:pt x="9378" y="27315"/>
                  <a:pt x="12565" y="23018"/>
                  <a:pt x="15688" y="18690"/>
                </a:cubicBezTo>
                <a:cubicBezTo>
                  <a:pt x="15878" y="18420"/>
                  <a:pt x="16022" y="18103"/>
                  <a:pt x="16370" y="17929"/>
                </a:cubicBezTo>
                <a:lnTo>
                  <a:pt x="16370" y="17929"/>
                </a:lnTo>
                <a:cubicBezTo>
                  <a:pt x="16417" y="18230"/>
                  <a:pt x="16243" y="18452"/>
                  <a:pt x="16148" y="18690"/>
                </a:cubicBezTo>
                <a:cubicBezTo>
                  <a:pt x="14817" y="21893"/>
                  <a:pt x="13437" y="25079"/>
                  <a:pt x="12136" y="28298"/>
                </a:cubicBezTo>
                <a:cubicBezTo>
                  <a:pt x="10900" y="31326"/>
                  <a:pt x="9743" y="34387"/>
                  <a:pt x="8934" y="37558"/>
                </a:cubicBezTo>
                <a:cubicBezTo>
                  <a:pt x="8744" y="38302"/>
                  <a:pt x="8553" y="39063"/>
                  <a:pt x="8680" y="39841"/>
                </a:cubicBezTo>
                <a:cubicBezTo>
                  <a:pt x="8841" y="40795"/>
                  <a:pt x="9488" y="41343"/>
                  <a:pt x="10253" y="41343"/>
                </a:cubicBezTo>
                <a:cubicBezTo>
                  <a:pt x="10619" y="41343"/>
                  <a:pt x="11012" y="41217"/>
                  <a:pt x="11392" y="40950"/>
                </a:cubicBezTo>
                <a:cubicBezTo>
                  <a:pt x="11914" y="40570"/>
                  <a:pt x="12295" y="40063"/>
                  <a:pt x="12644" y="39539"/>
                </a:cubicBezTo>
                <a:cubicBezTo>
                  <a:pt x="13612" y="38128"/>
                  <a:pt x="14451" y="36638"/>
                  <a:pt x="15229" y="35131"/>
                </a:cubicBezTo>
                <a:cubicBezTo>
                  <a:pt x="17686" y="30423"/>
                  <a:pt x="19700" y="25508"/>
                  <a:pt x="21808" y="20640"/>
                </a:cubicBezTo>
                <a:cubicBezTo>
                  <a:pt x="21966" y="20291"/>
                  <a:pt x="22046" y="19879"/>
                  <a:pt x="22363" y="19578"/>
                </a:cubicBezTo>
                <a:cubicBezTo>
                  <a:pt x="22537" y="19910"/>
                  <a:pt x="22427" y="20196"/>
                  <a:pt x="22379" y="20481"/>
                </a:cubicBezTo>
                <a:cubicBezTo>
                  <a:pt x="21649" y="24350"/>
                  <a:pt x="20937" y="28218"/>
                  <a:pt x="20540" y="32135"/>
                </a:cubicBezTo>
                <a:cubicBezTo>
                  <a:pt x="20318" y="34433"/>
                  <a:pt x="20127" y="36733"/>
                  <a:pt x="20413" y="39031"/>
                </a:cubicBezTo>
                <a:cubicBezTo>
                  <a:pt x="20493" y="39602"/>
                  <a:pt x="20588" y="40158"/>
                  <a:pt x="20857" y="40680"/>
                </a:cubicBezTo>
                <a:cubicBezTo>
                  <a:pt x="21170" y="41298"/>
                  <a:pt x="21698" y="41621"/>
                  <a:pt x="22257" y="41621"/>
                </a:cubicBezTo>
                <a:cubicBezTo>
                  <a:pt x="22658" y="41621"/>
                  <a:pt x="23076" y="41454"/>
                  <a:pt x="23442" y="41109"/>
                </a:cubicBezTo>
                <a:cubicBezTo>
                  <a:pt x="23806" y="40760"/>
                  <a:pt x="24044" y="40316"/>
                  <a:pt x="24250" y="39872"/>
                </a:cubicBezTo>
                <a:cubicBezTo>
                  <a:pt x="24789" y="38746"/>
                  <a:pt x="25122" y="37558"/>
                  <a:pt x="25439" y="36353"/>
                </a:cubicBezTo>
                <a:cubicBezTo>
                  <a:pt x="26786" y="31263"/>
                  <a:pt x="27786" y="26079"/>
                  <a:pt x="28864" y="20925"/>
                </a:cubicBezTo>
                <a:cubicBezTo>
                  <a:pt x="29086" y="19895"/>
                  <a:pt x="29228" y="18864"/>
                  <a:pt x="29577" y="17849"/>
                </a:cubicBezTo>
                <a:cubicBezTo>
                  <a:pt x="29847" y="17961"/>
                  <a:pt x="29799" y="18151"/>
                  <a:pt x="29815" y="18310"/>
                </a:cubicBezTo>
                <a:cubicBezTo>
                  <a:pt x="30211" y="22432"/>
                  <a:pt x="30925" y="26506"/>
                  <a:pt x="31701" y="30565"/>
                </a:cubicBezTo>
                <a:cubicBezTo>
                  <a:pt x="32193" y="33102"/>
                  <a:pt x="32811" y="35592"/>
                  <a:pt x="33699" y="38017"/>
                </a:cubicBezTo>
                <a:cubicBezTo>
                  <a:pt x="34016" y="38889"/>
                  <a:pt x="34413" y="39745"/>
                  <a:pt x="34999" y="40475"/>
                </a:cubicBezTo>
                <a:cubicBezTo>
                  <a:pt x="35512" y="41108"/>
                  <a:pt x="36128" y="41547"/>
                  <a:pt x="36914" y="41547"/>
                </a:cubicBezTo>
                <a:cubicBezTo>
                  <a:pt x="37053" y="41547"/>
                  <a:pt x="37196" y="41533"/>
                  <a:pt x="37346" y="41505"/>
                </a:cubicBezTo>
                <a:cubicBezTo>
                  <a:pt x="38297" y="41331"/>
                  <a:pt x="38836" y="40665"/>
                  <a:pt x="39138" y="39792"/>
                </a:cubicBezTo>
                <a:cubicBezTo>
                  <a:pt x="39328" y="39285"/>
                  <a:pt x="39423" y="38762"/>
                  <a:pt x="39502" y="38239"/>
                </a:cubicBezTo>
                <a:cubicBezTo>
                  <a:pt x="39867" y="35592"/>
                  <a:pt x="39582" y="32975"/>
                  <a:pt x="39360" y="30343"/>
                </a:cubicBezTo>
                <a:cubicBezTo>
                  <a:pt x="39280" y="29423"/>
                  <a:pt x="39185" y="28489"/>
                  <a:pt x="39090" y="27569"/>
                </a:cubicBezTo>
                <a:lnTo>
                  <a:pt x="39090" y="27569"/>
                </a:lnTo>
                <a:cubicBezTo>
                  <a:pt x="39487" y="28123"/>
                  <a:pt x="39709" y="28711"/>
                  <a:pt x="39931" y="29297"/>
                </a:cubicBezTo>
                <a:cubicBezTo>
                  <a:pt x="40850" y="31628"/>
                  <a:pt x="41770" y="33958"/>
                  <a:pt x="43053" y="36114"/>
                </a:cubicBezTo>
                <a:cubicBezTo>
                  <a:pt x="43514" y="36892"/>
                  <a:pt x="44005" y="37668"/>
                  <a:pt x="44671" y="38270"/>
                </a:cubicBezTo>
                <a:cubicBezTo>
                  <a:pt x="45284" y="38826"/>
                  <a:pt x="45928" y="39097"/>
                  <a:pt x="46529" y="39097"/>
                </a:cubicBezTo>
                <a:cubicBezTo>
                  <a:pt x="47421" y="39097"/>
                  <a:pt x="48218" y="38503"/>
                  <a:pt x="48682" y="37367"/>
                </a:cubicBezTo>
                <a:cubicBezTo>
                  <a:pt x="48778" y="37129"/>
                  <a:pt x="48841" y="36860"/>
                  <a:pt x="48904" y="36606"/>
                </a:cubicBezTo>
                <a:cubicBezTo>
                  <a:pt x="49190" y="35448"/>
                  <a:pt x="49173" y="34275"/>
                  <a:pt x="49046" y="33118"/>
                </a:cubicBezTo>
                <a:cubicBezTo>
                  <a:pt x="48825" y="31167"/>
                  <a:pt x="48476" y="29218"/>
                  <a:pt x="47953" y="27315"/>
                </a:cubicBezTo>
                <a:cubicBezTo>
                  <a:pt x="46700" y="22764"/>
                  <a:pt x="44956" y="18405"/>
                  <a:pt x="43022" y="14108"/>
                </a:cubicBezTo>
                <a:cubicBezTo>
                  <a:pt x="41072" y="9748"/>
                  <a:pt x="38916" y="5499"/>
                  <a:pt x="36521" y="1360"/>
                </a:cubicBezTo>
                <a:cubicBezTo>
                  <a:pt x="36045" y="527"/>
                  <a:pt x="35499" y="71"/>
                  <a:pt x="34568" y="71"/>
                </a:cubicBezTo>
                <a:cubicBezTo>
                  <a:pt x="34507" y="71"/>
                  <a:pt x="34445" y="73"/>
                  <a:pt x="34381" y="77"/>
                </a:cubicBezTo>
                <a:cubicBezTo>
                  <a:pt x="34111" y="89"/>
                  <a:pt x="33840" y="94"/>
                  <a:pt x="33569" y="94"/>
                </a:cubicBezTo>
                <a:cubicBezTo>
                  <a:pt x="32803" y="94"/>
                  <a:pt x="32034" y="56"/>
                  <a:pt x="31274" y="45"/>
                </a:cubicBezTo>
                <a:cubicBezTo>
                  <a:pt x="29818" y="34"/>
                  <a:pt x="28364" y="1"/>
                  <a:pt x="269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0" name="Google Shape;310;p41"/>
          <p:cNvGrpSpPr/>
          <p:nvPr/>
        </p:nvGrpSpPr>
        <p:grpSpPr>
          <a:xfrm flipH="1" rot="-222">
            <a:off x="3280571" y="4022219"/>
            <a:ext cx="1638169" cy="1585280"/>
            <a:chOff x="8167000" y="3353675"/>
            <a:chExt cx="1059001" cy="1024877"/>
          </a:xfrm>
        </p:grpSpPr>
        <p:sp>
          <p:nvSpPr>
            <p:cNvPr id="311" name="Google Shape;311;p41"/>
            <p:cNvSpPr/>
            <p:nvPr/>
          </p:nvSpPr>
          <p:spPr>
            <a:xfrm>
              <a:off x="8167000" y="3353675"/>
              <a:ext cx="1059001" cy="1024877"/>
            </a:xfrm>
            <a:custGeom>
              <a:rect b="b" l="l" r="r" t="t"/>
              <a:pathLst>
                <a:path extrusionOk="0" h="20423" w="21103">
                  <a:moveTo>
                    <a:pt x="16119" y="1"/>
                  </a:moveTo>
                  <a:cubicBezTo>
                    <a:pt x="15730" y="1"/>
                    <a:pt x="15361" y="189"/>
                    <a:pt x="15063" y="553"/>
                  </a:cubicBezTo>
                  <a:cubicBezTo>
                    <a:pt x="14682" y="1012"/>
                    <a:pt x="14475" y="1551"/>
                    <a:pt x="14460" y="2154"/>
                  </a:cubicBezTo>
                  <a:cubicBezTo>
                    <a:pt x="14444" y="2899"/>
                    <a:pt x="14365" y="3644"/>
                    <a:pt x="14285" y="4405"/>
                  </a:cubicBezTo>
                  <a:cubicBezTo>
                    <a:pt x="14222" y="4976"/>
                    <a:pt x="14302" y="5531"/>
                    <a:pt x="14555" y="6054"/>
                  </a:cubicBezTo>
                  <a:cubicBezTo>
                    <a:pt x="14856" y="6625"/>
                    <a:pt x="15158" y="7180"/>
                    <a:pt x="15554" y="7688"/>
                  </a:cubicBezTo>
                  <a:cubicBezTo>
                    <a:pt x="15934" y="8147"/>
                    <a:pt x="16236" y="8639"/>
                    <a:pt x="16505" y="9146"/>
                  </a:cubicBezTo>
                  <a:cubicBezTo>
                    <a:pt x="16854" y="9780"/>
                    <a:pt x="17092" y="10446"/>
                    <a:pt x="17012" y="11191"/>
                  </a:cubicBezTo>
                  <a:cubicBezTo>
                    <a:pt x="17012" y="11318"/>
                    <a:pt x="17012" y="11445"/>
                    <a:pt x="17029" y="11571"/>
                  </a:cubicBezTo>
                  <a:cubicBezTo>
                    <a:pt x="17060" y="12428"/>
                    <a:pt x="17346" y="13157"/>
                    <a:pt x="18043" y="13696"/>
                  </a:cubicBezTo>
                  <a:cubicBezTo>
                    <a:pt x="18154" y="13791"/>
                    <a:pt x="18249" y="13903"/>
                    <a:pt x="18361" y="13998"/>
                  </a:cubicBezTo>
                  <a:cubicBezTo>
                    <a:pt x="19390" y="14886"/>
                    <a:pt x="19629" y="16027"/>
                    <a:pt x="19486" y="17311"/>
                  </a:cubicBezTo>
                  <a:cubicBezTo>
                    <a:pt x="19359" y="17296"/>
                    <a:pt x="19312" y="17200"/>
                    <a:pt x="19248" y="17121"/>
                  </a:cubicBezTo>
                  <a:cubicBezTo>
                    <a:pt x="18851" y="16645"/>
                    <a:pt x="18598" y="16091"/>
                    <a:pt x="18376" y="15520"/>
                  </a:cubicBezTo>
                  <a:cubicBezTo>
                    <a:pt x="17995" y="14616"/>
                    <a:pt x="17393" y="13871"/>
                    <a:pt x="16537" y="13379"/>
                  </a:cubicBezTo>
                  <a:cubicBezTo>
                    <a:pt x="16204" y="13189"/>
                    <a:pt x="15871" y="12998"/>
                    <a:pt x="15538" y="12825"/>
                  </a:cubicBezTo>
                  <a:cubicBezTo>
                    <a:pt x="14919" y="12476"/>
                    <a:pt x="14475" y="11968"/>
                    <a:pt x="14302" y="11271"/>
                  </a:cubicBezTo>
                  <a:cubicBezTo>
                    <a:pt x="14222" y="10985"/>
                    <a:pt x="14127" y="10715"/>
                    <a:pt x="14048" y="10430"/>
                  </a:cubicBezTo>
                  <a:cubicBezTo>
                    <a:pt x="13636" y="9210"/>
                    <a:pt x="12811" y="8385"/>
                    <a:pt x="11606" y="7925"/>
                  </a:cubicBezTo>
                  <a:cubicBezTo>
                    <a:pt x="10972" y="7688"/>
                    <a:pt x="10322" y="7449"/>
                    <a:pt x="9687" y="7212"/>
                  </a:cubicBezTo>
                  <a:cubicBezTo>
                    <a:pt x="8879" y="6895"/>
                    <a:pt x="8197" y="6419"/>
                    <a:pt x="7674" y="5737"/>
                  </a:cubicBezTo>
                  <a:cubicBezTo>
                    <a:pt x="7436" y="5436"/>
                    <a:pt x="7214" y="5134"/>
                    <a:pt x="6960" y="4849"/>
                  </a:cubicBezTo>
                  <a:cubicBezTo>
                    <a:pt x="6263" y="4088"/>
                    <a:pt x="5455" y="3470"/>
                    <a:pt x="4424" y="3217"/>
                  </a:cubicBezTo>
                  <a:cubicBezTo>
                    <a:pt x="4301" y="3189"/>
                    <a:pt x="4184" y="3176"/>
                    <a:pt x="4072" y="3176"/>
                  </a:cubicBezTo>
                  <a:cubicBezTo>
                    <a:pt x="3286" y="3176"/>
                    <a:pt x="2791" y="3828"/>
                    <a:pt x="3013" y="4675"/>
                  </a:cubicBezTo>
                  <a:cubicBezTo>
                    <a:pt x="3108" y="5024"/>
                    <a:pt x="3282" y="5325"/>
                    <a:pt x="3457" y="5626"/>
                  </a:cubicBezTo>
                  <a:cubicBezTo>
                    <a:pt x="3821" y="6244"/>
                    <a:pt x="4106" y="6895"/>
                    <a:pt x="4313" y="7576"/>
                  </a:cubicBezTo>
                  <a:cubicBezTo>
                    <a:pt x="4408" y="7893"/>
                    <a:pt x="4519" y="8210"/>
                    <a:pt x="4645" y="8527"/>
                  </a:cubicBezTo>
                  <a:cubicBezTo>
                    <a:pt x="4789" y="8924"/>
                    <a:pt x="5011" y="9273"/>
                    <a:pt x="5280" y="9605"/>
                  </a:cubicBezTo>
                  <a:cubicBezTo>
                    <a:pt x="5823" y="10288"/>
                    <a:pt x="6503" y="10652"/>
                    <a:pt x="7378" y="10652"/>
                  </a:cubicBezTo>
                  <a:cubicBezTo>
                    <a:pt x="7397" y="10652"/>
                    <a:pt x="7416" y="10652"/>
                    <a:pt x="7436" y="10652"/>
                  </a:cubicBezTo>
                  <a:cubicBezTo>
                    <a:pt x="7611" y="10652"/>
                    <a:pt x="7785" y="10668"/>
                    <a:pt x="7943" y="10668"/>
                  </a:cubicBezTo>
                  <a:cubicBezTo>
                    <a:pt x="8546" y="10668"/>
                    <a:pt x="9085" y="10859"/>
                    <a:pt x="9577" y="11191"/>
                  </a:cubicBezTo>
                  <a:cubicBezTo>
                    <a:pt x="10100" y="11556"/>
                    <a:pt x="10480" y="12015"/>
                    <a:pt x="10797" y="12554"/>
                  </a:cubicBezTo>
                  <a:cubicBezTo>
                    <a:pt x="11036" y="12967"/>
                    <a:pt x="11241" y="13395"/>
                    <a:pt x="11526" y="13791"/>
                  </a:cubicBezTo>
                  <a:cubicBezTo>
                    <a:pt x="12097" y="14584"/>
                    <a:pt x="12827" y="15108"/>
                    <a:pt x="13794" y="15281"/>
                  </a:cubicBezTo>
                  <a:cubicBezTo>
                    <a:pt x="14270" y="15361"/>
                    <a:pt x="14729" y="15488"/>
                    <a:pt x="15190" y="15630"/>
                  </a:cubicBezTo>
                  <a:cubicBezTo>
                    <a:pt x="15887" y="15852"/>
                    <a:pt x="16490" y="16217"/>
                    <a:pt x="17029" y="16693"/>
                  </a:cubicBezTo>
                  <a:cubicBezTo>
                    <a:pt x="17504" y="17137"/>
                    <a:pt x="17900" y="17628"/>
                    <a:pt x="18265" y="18152"/>
                  </a:cubicBezTo>
                  <a:cubicBezTo>
                    <a:pt x="18329" y="18247"/>
                    <a:pt x="18407" y="18326"/>
                    <a:pt x="18392" y="18469"/>
                  </a:cubicBezTo>
                  <a:cubicBezTo>
                    <a:pt x="18265" y="18421"/>
                    <a:pt x="18170" y="18389"/>
                    <a:pt x="18090" y="18342"/>
                  </a:cubicBezTo>
                  <a:cubicBezTo>
                    <a:pt x="17615" y="18025"/>
                    <a:pt x="17076" y="17913"/>
                    <a:pt x="16521" y="17835"/>
                  </a:cubicBezTo>
                  <a:cubicBezTo>
                    <a:pt x="16251" y="17803"/>
                    <a:pt x="15982" y="17771"/>
                    <a:pt x="15697" y="17740"/>
                  </a:cubicBezTo>
                  <a:cubicBezTo>
                    <a:pt x="15221" y="17676"/>
                    <a:pt x="14777" y="17501"/>
                    <a:pt x="14412" y="17152"/>
                  </a:cubicBezTo>
                  <a:cubicBezTo>
                    <a:pt x="14158" y="16930"/>
                    <a:pt x="13921" y="16708"/>
                    <a:pt x="13683" y="16471"/>
                  </a:cubicBezTo>
                  <a:cubicBezTo>
                    <a:pt x="12852" y="15630"/>
                    <a:pt x="11879" y="15221"/>
                    <a:pt x="10938" y="15221"/>
                  </a:cubicBezTo>
                  <a:cubicBezTo>
                    <a:pt x="10370" y="15221"/>
                    <a:pt x="9814" y="15370"/>
                    <a:pt x="9307" y="15662"/>
                  </a:cubicBezTo>
                  <a:cubicBezTo>
                    <a:pt x="9103" y="15783"/>
                    <a:pt x="8896" y="15839"/>
                    <a:pt x="8685" y="15839"/>
                  </a:cubicBezTo>
                  <a:cubicBezTo>
                    <a:pt x="8453" y="15839"/>
                    <a:pt x="8216" y="15771"/>
                    <a:pt x="7975" y="15647"/>
                  </a:cubicBezTo>
                  <a:cubicBezTo>
                    <a:pt x="7626" y="15456"/>
                    <a:pt x="7294" y="15203"/>
                    <a:pt x="6977" y="14949"/>
                  </a:cubicBezTo>
                  <a:cubicBezTo>
                    <a:pt x="6707" y="14759"/>
                    <a:pt x="6453" y="14537"/>
                    <a:pt x="6168" y="14347"/>
                  </a:cubicBezTo>
                  <a:cubicBezTo>
                    <a:pt x="5360" y="13808"/>
                    <a:pt x="4487" y="13395"/>
                    <a:pt x="3489" y="13284"/>
                  </a:cubicBezTo>
                  <a:cubicBezTo>
                    <a:pt x="3320" y="13269"/>
                    <a:pt x="3151" y="13260"/>
                    <a:pt x="2982" y="13260"/>
                  </a:cubicBezTo>
                  <a:cubicBezTo>
                    <a:pt x="2613" y="13260"/>
                    <a:pt x="2246" y="13302"/>
                    <a:pt x="1887" y="13411"/>
                  </a:cubicBezTo>
                  <a:cubicBezTo>
                    <a:pt x="603" y="13839"/>
                    <a:pt x="1" y="14981"/>
                    <a:pt x="809" y="16296"/>
                  </a:cubicBezTo>
                  <a:cubicBezTo>
                    <a:pt x="1079" y="16708"/>
                    <a:pt x="1428" y="17025"/>
                    <a:pt x="1855" y="17279"/>
                  </a:cubicBezTo>
                  <a:cubicBezTo>
                    <a:pt x="2449" y="17611"/>
                    <a:pt x="3068" y="17753"/>
                    <a:pt x="3711" y="17753"/>
                  </a:cubicBezTo>
                  <a:cubicBezTo>
                    <a:pt x="3961" y="17753"/>
                    <a:pt x="4214" y="17731"/>
                    <a:pt x="4472" y="17691"/>
                  </a:cubicBezTo>
                  <a:cubicBezTo>
                    <a:pt x="4757" y="17644"/>
                    <a:pt x="5026" y="17581"/>
                    <a:pt x="5311" y="17518"/>
                  </a:cubicBezTo>
                  <a:cubicBezTo>
                    <a:pt x="5398" y="17502"/>
                    <a:pt x="5483" y="17494"/>
                    <a:pt x="5564" y="17494"/>
                  </a:cubicBezTo>
                  <a:cubicBezTo>
                    <a:pt x="5897" y="17494"/>
                    <a:pt x="6183" y="17624"/>
                    <a:pt x="6438" y="17866"/>
                  </a:cubicBezTo>
                  <a:cubicBezTo>
                    <a:pt x="6913" y="18279"/>
                    <a:pt x="7309" y="18769"/>
                    <a:pt x="7738" y="19213"/>
                  </a:cubicBezTo>
                  <a:cubicBezTo>
                    <a:pt x="8195" y="19684"/>
                    <a:pt x="8711" y="19941"/>
                    <a:pt x="9308" y="19941"/>
                  </a:cubicBezTo>
                  <a:cubicBezTo>
                    <a:pt x="9476" y="19941"/>
                    <a:pt x="9650" y="19921"/>
                    <a:pt x="9831" y="19879"/>
                  </a:cubicBezTo>
                  <a:cubicBezTo>
                    <a:pt x="10163" y="19801"/>
                    <a:pt x="10448" y="19642"/>
                    <a:pt x="10734" y="19452"/>
                  </a:cubicBezTo>
                  <a:cubicBezTo>
                    <a:pt x="10940" y="19309"/>
                    <a:pt x="11146" y="19150"/>
                    <a:pt x="11368" y="19008"/>
                  </a:cubicBezTo>
                  <a:cubicBezTo>
                    <a:pt x="11663" y="18835"/>
                    <a:pt x="11906" y="18748"/>
                    <a:pt x="12138" y="18748"/>
                  </a:cubicBezTo>
                  <a:cubicBezTo>
                    <a:pt x="12417" y="18748"/>
                    <a:pt x="12681" y="18875"/>
                    <a:pt x="13002" y="19135"/>
                  </a:cubicBezTo>
                  <a:cubicBezTo>
                    <a:pt x="13334" y="19404"/>
                    <a:pt x="13668" y="19689"/>
                    <a:pt x="13985" y="19991"/>
                  </a:cubicBezTo>
                  <a:cubicBezTo>
                    <a:pt x="14318" y="20284"/>
                    <a:pt x="14678" y="20422"/>
                    <a:pt x="15059" y="20422"/>
                  </a:cubicBezTo>
                  <a:cubicBezTo>
                    <a:pt x="15276" y="20422"/>
                    <a:pt x="15499" y="20378"/>
                    <a:pt x="15729" y="20292"/>
                  </a:cubicBezTo>
                  <a:cubicBezTo>
                    <a:pt x="16061" y="20165"/>
                    <a:pt x="16378" y="20038"/>
                    <a:pt x="16695" y="19896"/>
                  </a:cubicBezTo>
                  <a:cubicBezTo>
                    <a:pt x="17123" y="19703"/>
                    <a:pt x="17558" y="19597"/>
                    <a:pt x="18000" y="19597"/>
                  </a:cubicBezTo>
                  <a:cubicBezTo>
                    <a:pt x="18214" y="19597"/>
                    <a:pt x="18429" y="19622"/>
                    <a:pt x="18646" y="19674"/>
                  </a:cubicBezTo>
                  <a:cubicBezTo>
                    <a:pt x="18705" y="19686"/>
                    <a:pt x="18760" y="19691"/>
                    <a:pt x="18812" y="19691"/>
                  </a:cubicBezTo>
                  <a:cubicBezTo>
                    <a:pt x="19039" y="19691"/>
                    <a:pt x="19204" y="19581"/>
                    <a:pt x="19359" y="19388"/>
                  </a:cubicBezTo>
                  <a:cubicBezTo>
                    <a:pt x="19803" y="18849"/>
                    <a:pt x="20263" y="18294"/>
                    <a:pt x="20373" y="17565"/>
                  </a:cubicBezTo>
                  <a:cubicBezTo>
                    <a:pt x="20422" y="17264"/>
                    <a:pt x="20564" y="16979"/>
                    <a:pt x="20659" y="16693"/>
                  </a:cubicBezTo>
                  <a:cubicBezTo>
                    <a:pt x="20770" y="16376"/>
                    <a:pt x="20866" y="16042"/>
                    <a:pt x="20929" y="15694"/>
                  </a:cubicBezTo>
                  <a:cubicBezTo>
                    <a:pt x="21103" y="14759"/>
                    <a:pt x="20913" y="13886"/>
                    <a:pt x="20278" y="13173"/>
                  </a:cubicBezTo>
                  <a:cubicBezTo>
                    <a:pt x="19692" y="12476"/>
                    <a:pt x="19566" y="11730"/>
                    <a:pt x="19756" y="10890"/>
                  </a:cubicBezTo>
                  <a:cubicBezTo>
                    <a:pt x="19851" y="10478"/>
                    <a:pt x="19961" y="10081"/>
                    <a:pt x="20073" y="9669"/>
                  </a:cubicBezTo>
                  <a:cubicBezTo>
                    <a:pt x="20405" y="8496"/>
                    <a:pt x="20231" y="7386"/>
                    <a:pt x="19470" y="6434"/>
                  </a:cubicBezTo>
                  <a:cubicBezTo>
                    <a:pt x="18820" y="5642"/>
                    <a:pt x="18519" y="4754"/>
                    <a:pt x="18456" y="3756"/>
                  </a:cubicBezTo>
                  <a:cubicBezTo>
                    <a:pt x="18439" y="3200"/>
                    <a:pt x="18361" y="2646"/>
                    <a:pt x="18202" y="2122"/>
                  </a:cubicBezTo>
                  <a:cubicBezTo>
                    <a:pt x="17980" y="1377"/>
                    <a:pt x="17600" y="727"/>
                    <a:pt x="16949" y="283"/>
                  </a:cubicBezTo>
                  <a:cubicBezTo>
                    <a:pt x="16674" y="93"/>
                    <a:pt x="16392" y="1"/>
                    <a:pt x="161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41"/>
            <p:cNvSpPr/>
            <p:nvPr/>
          </p:nvSpPr>
          <p:spPr>
            <a:xfrm>
              <a:off x="8396941" y="3627527"/>
              <a:ext cx="646100" cy="529977"/>
            </a:xfrm>
            <a:custGeom>
              <a:rect b="b" l="l" r="r" t="t"/>
              <a:pathLst>
                <a:path extrusionOk="0" h="10561" w="12875">
                  <a:moveTo>
                    <a:pt x="139" y="1"/>
                  </a:moveTo>
                  <a:cubicBezTo>
                    <a:pt x="124" y="1"/>
                    <a:pt x="109" y="4"/>
                    <a:pt x="95" y="11"/>
                  </a:cubicBezTo>
                  <a:cubicBezTo>
                    <a:pt x="0" y="58"/>
                    <a:pt x="17" y="153"/>
                    <a:pt x="63" y="233"/>
                  </a:cubicBezTo>
                  <a:cubicBezTo>
                    <a:pt x="365" y="787"/>
                    <a:pt x="634" y="1374"/>
                    <a:pt x="1031" y="1897"/>
                  </a:cubicBezTo>
                  <a:cubicBezTo>
                    <a:pt x="1697" y="2817"/>
                    <a:pt x="2569" y="3467"/>
                    <a:pt x="3678" y="3753"/>
                  </a:cubicBezTo>
                  <a:cubicBezTo>
                    <a:pt x="4012" y="3848"/>
                    <a:pt x="4361" y="3926"/>
                    <a:pt x="4693" y="4006"/>
                  </a:cubicBezTo>
                  <a:cubicBezTo>
                    <a:pt x="5249" y="4133"/>
                    <a:pt x="5803" y="4275"/>
                    <a:pt x="6295" y="4641"/>
                  </a:cubicBezTo>
                  <a:cubicBezTo>
                    <a:pt x="6739" y="4909"/>
                    <a:pt x="7040" y="5370"/>
                    <a:pt x="7310" y="5829"/>
                  </a:cubicBezTo>
                  <a:cubicBezTo>
                    <a:pt x="7532" y="6178"/>
                    <a:pt x="7737" y="6558"/>
                    <a:pt x="7944" y="6924"/>
                  </a:cubicBezTo>
                  <a:cubicBezTo>
                    <a:pt x="8340" y="7605"/>
                    <a:pt x="8910" y="8112"/>
                    <a:pt x="9640" y="8429"/>
                  </a:cubicBezTo>
                  <a:cubicBezTo>
                    <a:pt x="9878" y="8524"/>
                    <a:pt x="10115" y="8651"/>
                    <a:pt x="10354" y="8746"/>
                  </a:cubicBezTo>
                  <a:cubicBezTo>
                    <a:pt x="11273" y="9080"/>
                    <a:pt x="12018" y="9602"/>
                    <a:pt x="12510" y="10475"/>
                  </a:cubicBezTo>
                  <a:cubicBezTo>
                    <a:pt x="12548" y="10532"/>
                    <a:pt x="12597" y="10560"/>
                    <a:pt x="12654" y="10560"/>
                  </a:cubicBezTo>
                  <a:cubicBezTo>
                    <a:pt x="12693" y="10560"/>
                    <a:pt x="12735" y="10548"/>
                    <a:pt x="12779" y="10522"/>
                  </a:cubicBezTo>
                  <a:cubicBezTo>
                    <a:pt x="12874" y="10475"/>
                    <a:pt x="12874" y="10380"/>
                    <a:pt x="12842" y="10300"/>
                  </a:cubicBezTo>
                  <a:cubicBezTo>
                    <a:pt x="12811" y="10237"/>
                    <a:pt x="12764" y="10173"/>
                    <a:pt x="12716" y="10110"/>
                  </a:cubicBezTo>
                  <a:cubicBezTo>
                    <a:pt x="12145" y="9429"/>
                    <a:pt x="11511" y="8810"/>
                    <a:pt x="10639" y="8524"/>
                  </a:cubicBezTo>
                  <a:cubicBezTo>
                    <a:pt x="10369" y="8429"/>
                    <a:pt x="10132" y="8302"/>
                    <a:pt x="9878" y="8192"/>
                  </a:cubicBezTo>
                  <a:cubicBezTo>
                    <a:pt x="9149" y="7890"/>
                    <a:pt x="8593" y="7414"/>
                    <a:pt x="8198" y="6733"/>
                  </a:cubicBezTo>
                  <a:cubicBezTo>
                    <a:pt x="8071" y="6527"/>
                    <a:pt x="7944" y="6305"/>
                    <a:pt x="7832" y="6099"/>
                  </a:cubicBezTo>
                  <a:cubicBezTo>
                    <a:pt x="7642" y="5766"/>
                    <a:pt x="7452" y="5433"/>
                    <a:pt x="7230" y="5131"/>
                  </a:cubicBezTo>
                  <a:cubicBezTo>
                    <a:pt x="6834" y="4577"/>
                    <a:pt x="6310" y="4180"/>
                    <a:pt x="5661" y="3943"/>
                  </a:cubicBezTo>
                  <a:cubicBezTo>
                    <a:pt x="5264" y="3816"/>
                    <a:pt x="4868" y="3721"/>
                    <a:pt x="4471" y="3641"/>
                  </a:cubicBezTo>
                  <a:cubicBezTo>
                    <a:pt x="3473" y="3419"/>
                    <a:pt x="2522" y="3102"/>
                    <a:pt x="1792" y="2309"/>
                  </a:cubicBezTo>
                  <a:cubicBezTo>
                    <a:pt x="1300" y="1802"/>
                    <a:pt x="904" y="1231"/>
                    <a:pt x="587" y="613"/>
                  </a:cubicBezTo>
                  <a:cubicBezTo>
                    <a:pt x="492" y="423"/>
                    <a:pt x="381" y="265"/>
                    <a:pt x="285" y="90"/>
                  </a:cubicBezTo>
                  <a:cubicBezTo>
                    <a:pt x="249" y="40"/>
                    <a:pt x="192" y="1"/>
                    <a:pt x="139" y="1"/>
                  </a:cubicBezTo>
                  <a:close/>
                </a:path>
              </a:pathLst>
            </a:custGeom>
            <a:solidFill>
              <a:srgbClr val="FFB5C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41"/>
            <p:cNvSpPr/>
            <p:nvPr/>
          </p:nvSpPr>
          <p:spPr>
            <a:xfrm>
              <a:off x="8323723" y="4117972"/>
              <a:ext cx="685894" cy="200128"/>
            </a:xfrm>
            <a:custGeom>
              <a:rect b="b" l="l" r="r" t="t"/>
              <a:pathLst>
                <a:path extrusionOk="0" h="3988" w="13668">
                  <a:moveTo>
                    <a:pt x="126" y="0"/>
                  </a:moveTo>
                  <a:cubicBezTo>
                    <a:pt x="72" y="0"/>
                    <a:pt x="17" y="36"/>
                    <a:pt x="17" y="115"/>
                  </a:cubicBezTo>
                  <a:cubicBezTo>
                    <a:pt x="0" y="178"/>
                    <a:pt x="32" y="226"/>
                    <a:pt x="96" y="258"/>
                  </a:cubicBezTo>
                  <a:cubicBezTo>
                    <a:pt x="175" y="290"/>
                    <a:pt x="254" y="305"/>
                    <a:pt x="334" y="337"/>
                  </a:cubicBezTo>
                  <a:cubicBezTo>
                    <a:pt x="841" y="495"/>
                    <a:pt x="1349" y="607"/>
                    <a:pt x="1871" y="670"/>
                  </a:cubicBezTo>
                  <a:cubicBezTo>
                    <a:pt x="2744" y="797"/>
                    <a:pt x="3537" y="1114"/>
                    <a:pt x="4234" y="1700"/>
                  </a:cubicBezTo>
                  <a:cubicBezTo>
                    <a:pt x="4615" y="2034"/>
                    <a:pt x="5042" y="2303"/>
                    <a:pt x="5471" y="2588"/>
                  </a:cubicBezTo>
                  <a:cubicBezTo>
                    <a:pt x="5810" y="2827"/>
                    <a:pt x="6161" y="2954"/>
                    <a:pt x="6519" y="2954"/>
                  </a:cubicBezTo>
                  <a:cubicBezTo>
                    <a:pt x="6779" y="2954"/>
                    <a:pt x="7043" y="2887"/>
                    <a:pt x="7310" y="2747"/>
                  </a:cubicBezTo>
                  <a:cubicBezTo>
                    <a:pt x="7564" y="2620"/>
                    <a:pt x="7833" y="2478"/>
                    <a:pt x="8071" y="2335"/>
                  </a:cubicBezTo>
                  <a:cubicBezTo>
                    <a:pt x="8322" y="2191"/>
                    <a:pt x="8578" y="2124"/>
                    <a:pt x="8838" y="2124"/>
                  </a:cubicBezTo>
                  <a:cubicBezTo>
                    <a:pt x="9039" y="2124"/>
                    <a:pt x="9243" y="2164"/>
                    <a:pt x="9450" y="2239"/>
                  </a:cubicBezTo>
                  <a:lnTo>
                    <a:pt x="9974" y="2478"/>
                  </a:lnTo>
                  <a:cubicBezTo>
                    <a:pt x="10528" y="2747"/>
                    <a:pt x="10988" y="3144"/>
                    <a:pt x="11511" y="3476"/>
                  </a:cubicBezTo>
                  <a:cubicBezTo>
                    <a:pt x="12114" y="3873"/>
                    <a:pt x="12811" y="3857"/>
                    <a:pt x="13477" y="3983"/>
                  </a:cubicBezTo>
                  <a:cubicBezTo>
                    <a:pt x="13488" y="3986"/>
                    <a:pt x="13499" y="3988"/>
                    <a:pt x="13510" y="3988"/>
                  </a:cubicBezTo>
                  <a:cubicBezTo>
                    <a:pt x="13565" y="3988"/>
                    <a:pt x="13623" y="3952"/>
                    <a:pt x="13636" y="3873"/>
                  </a:cubicBezTo>
                  <a:cubicBezTo>
                    <a:pt x="13667" y="3778"/>
                    <a:pt x="13604" y="3715"/>
                    <a:pt x="13509" y="3698"/>
                  </a:cubicBezTo>
                  <a:cubicBezTo>
                    <a:pt x="13318" y="3651"/>
                    <a:pt x="13113" y="3603"/>
                    <a:pt x="12906" y="3588"/>
                  </a:cubicBezTo>
                  <a:cubicBezTo>
                    <a:pt x="12289" y="3524"/>
                    <a:pt x="11733" y="3302"/>
                    <a:pt x="11226" y="2937"/>
                  </a:cubicBezTo>
                  <a:cubicBezTo>
                    <a:pt x="10766" y="2588"/>
                    <a:pt x="10291" y="2256"/>
                    <a:pt x="9752" y="2017"/>
                  </a:cubicBezTo>
                  <a:cubicBezTo>
                    <a:pt x="9443" y="1885"/>
                    <a:pt x="9141" y="1814"/>
                    <a:pt x="8843" y="1814"/>
                  </a:cubicBezTo>
                  <a:cubicBezTo>
                    <a:pt x="8500" y="1814"/>
                    <a:pt x="8164" y="1909"/>
                    <a:pt x="7833" y="2113"/>
                  </a:cubicBezTo>
                  <a:cubicBezTo>
                    <a:pt x="7579" y="2271"/>
                    <a:pt x="7310" y="2414"/>
                    <a:pt x="7025" y="2525"/>
                  </a:cubicBezTo>
                  <a:cubicBezTo>
                    <a:pt x="6847" y="2601"/>
                    <a:pt x="6671" y="2639"/>
                    <a:pt x="6500" y="2639"/>
                  </a:cubicBezTo>
                  <a:cubicBezTo>
                    <a:pt x="6243" y="2639"/>
                    <a:pt x="5994" y="2554"/>
                    <a:pt x="5756" y="2383"/>
                  </a:cubicBezTo>
                  <a:cubicBezTo>
                    <a:pt x="5408" y="2161"/>
                    <a:pt x="5090" y="1922"/>
                    <a:pt x="4757" y="1685"/>
                  </a:cubicBezTo>
                  <a:cubicBezTo>
                    <a:pt x="4662" y="1622"/>
                    <a:pt x="4551" y="1558"/>
                    <a:pt x="4471" y="1478"/>
                  </a:cubicBezTo>
                  <a:cubicBezTo>
                    <a:pt x="3647" y="766"/>
                    <a:pt x="2664" y="432"/>
                    <a:pt x="1602" y="322"/>
                  </a:cubicBezTo>
                  <a:cubicBezTo>
                    <a:pt x="1222" y="290"/>
                    <a:pt x="857" y="195"/>
                    <a:pt x="508" y="83"/>
                  </a:cubicBezTo>
                  <a:cubicBezTo>
                    <a:pt x="397" y="51"/>
                    <a:pt x="271" y="20"/>
                    <a:pt x="159" y="4"/>
                  </a:cubicBezTo>
                  <a:cubicBezTo>
                    <a:pt x="148" y="2"/>
                    <a:pt x="137" y="0"/>
                    <a:pt x="126" y="0"/>
                  </a:cubicBezTo>
                  <a:close/>
                </a:path>
              </a:pathLst>
            </a:custGeom>
            <a:solidFill>
              <a:srgbClr val="FFB5C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41"/>
            <p:cNvSpPr/>
            <p:nvPr/>
          </p:nvSpPr>
          <p:spPr>
            <a:xfrm>
              <a:off x="8972196" y="3423932"/>
              <a:ext cx="164749" cy="619453"/>
            </a:xfrm>
            <a:custGeom>
              <a:rect b="b" l="l" r="r" t="t"/>
              <a:pathLst>
                <a:path extrusionOk="0" h="12344" w="3283">
                  <a:moveTo>
                    <a:pt x="167" y="1"/>
                  </a:moveTo>
                  <a:cubicBezTo>
                    <a:pt x="150" y="1"/>
                    <a:pt x="131" y="3"/>
                    <a:pt x="111" y="9"/>
                  </a:cubicBezTo>
                  <a:cubicBezTo>
                    <a:pt x="1" y="41"/>
                    <a:pt x="16" y="136"/>
                    <a:pt x="48" y="215"/>
                  </a:cubicBezTo>
                  <a:cubicBezTo>
                    <a:pt x="254" y="944"/>
                    <a:pt x="223" y="1673"/>
                    <a:pt x="175" y="2419"/>
                  </a:cubicBezTo>
                  <a:cubicBezTo>
                    <a:pt x="159" y="2783"/>
                    <a:pt x="191" y="3132"/>
                    <a:pt x="286" y="3481"/>
                  </a:cubicBezTo>
                  <a:cubicBezTo>
                    <a:pt x="460" y="4083"/>
                    <a:pt x="730" y="4654"/>
                    <a:pt x="1094" y="5161"/>
                  </a:cubicBezTo>
                  <a:cubicBezTo>
                    <a:pt x="1333" y="5478"/>
                    <a:pt x="1555" y="5795"/>
                    <a:pt x="1776" y="6129"/>
                  </a:cubicBezTo>
                  <a:cubicBezTo>
                    <a:pt x="2299" y="6874"/>
                    <a:pt x="2553" y="7715"/>
                    <a:pt x="2506" y="8634"/>
                  </a:cubicBezTo>
                  <a:cubicBezTo>
                    <a:pt x="2489" y="9015"/>
                    <a:pt x="2442" y="9410"/>
                    <a:pt x="2426" y="9791"/>
                  </a:cubicBezTo>
                  <a:cubicBezTo>
                    <a:pt x="2379" y="10552"/>
                    <a:pt x="2442" y="11298"/>
                    <a:pt x="2823" y="11995"/>
                  </a:cubicBezTo>
                  <a:cubicBezTo>
                    <a:pt x="2886" y="12106"/>
                    <a:pt x="2965" y="12217"/>
                    <a:pt x="3045" y="12312"/>
                  </a:cubicBezTo>
                  <a:cubicBezTo>
                    <a:pt x="3064" y="12332"/>
                    <a:pt x="3092" y="12343"/>
                    <a:pt x="3121" y="12343"/>
                  </a:cubicBezTo>
                  <a:cubicBezTo>
                    <a:pt x="3162" y="12343"/>
                    <a:pt x="3207" y="12320"/>
                    <a:pt x="3235" y="12264"/>
                  </a:cubicBezTo>
                  <a:cubicBezTo>
                    <a:pt x="3282" y="12186"/>
                    <a:pt x="3219" y="12122"/>
                    <a:pt x="3172" y="12042"/>
                  </a:cubicBezTo>
                  <a:cubicBezTo>
                    <a:pt x="2759" y="11376"/>
                    <a:pt x="2680" y="10632"/>
                    <a:pt x="2728" y="9871"/>
                  </a:cubicBezTo>
                  <a:cubicBezTo>
                    <a:pt x="2743" y="9537"/>
                    <a:pt x="2791" y="9205"/>
                    <a:pt x="2823" y="8871"/>
                  </a:cubicBezTo>
                  <a:cubicBezTo>
                    <a:pt x="2902" y="7715"/>
                    <a:pt x="2601" y="6668"/>
                    <a:pt x="1887" y="5732"/>
                  </a:cubicBezTo>
                  <a:cubicBezTo>
                    <a:pt x="1681" y="5447"/>
                    <a:pt x="1459" y="5146"/>
                    <a:pt x="1253" y="4844"/>
                  </a:cubicBezTo>
                  <a:cubicBezTo>
                    <a:pt x="730" y="4020"/>
                    <a:pt x="381" y="3148"/>
                    <a:pt x="508" y="2134"/>
                  </a:cubicBezTo>
                  <a:cubicBezTo>
                    <a:pt x="572" y="1626"/>
                    <a:pt x="523" y="1087"/>
                    <a:pt x="460" y="580"/>
                  </a:cubicBezTo>
                  <a:cubicBezTo>
                    <a:pt x="445" y="421"/>
                    <a:pt x="413" y="263"/>
                    <a:pt x="333" y="119"/>
                  </a:cubicBezTo>
                  <a:cubicBezTo>
                    <a:pt x="295" y="55"/>
                    <a:pt x="245" y="1"/>
                    <a:pt x="167" y="1"/>
                  </a:cubicBezTo>
                  <a:close/>
                </a:path>
              </a:pathLst>
            </a:custGeom>
            <a:solidFill>
              <a:srgbClr val="FFB5C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5" name="Google Shape;315;p41"/>
          <p:cNvSpPr/>
          <p:nvPr/>
        </p:nvSpPr>
        <p:spPr>
          <a:xfrm flipH="1" rot="-900099">
            <a:off x="8574950" y="3550193"/>
            <a:ext cx="945973" cy="1237592"/>
          </a:xfrm>
          <a:custGeom>
            <a:rect b="b" l="l" r="r" t="t"/>
            <a:pathLst>
              <a:path extrusionOk="0" h="37380" w="28572">
                <a:moveTo>
                  <a:pt x="16724" y="3132"/>
                </a:moveTo>
                <a:cubicBezTo>
                  <a:pt x="16709" y="3134"/>
                  <a:pt x="16694" y="3137"/>
                  <a:pt x="16679" y="3139"/>
                </a:cubicBezTo>
                <a:lnTo>
                  <a:pt x="16679" y="3139"/>
                </a:lnTo>
                <a:cubicBezTo>
                  <a:pt x="16693" y="3137"/>
                  <a:pt x="16708" y="3135"/>
                  <a:pt x="16724" y="3132"/>
                </a:cubicBezTo>
                <a:close/>
                <a:moveTo>
                  <a:pt x="17235" y="3355"/>
                </a:moveTo>
                <a:cubicBezTo>
                  <a:pt x="17233" y="3376"/>
                  <a:pt x="17231" y="3397"/>
                  <a:pt x="17228" y="3418"/>
                </a:cubicBezTo>
                <a:lnTo>
                  <a:pt x="17228" y="3418"/>
                </a:lnTo>
                <a:cubicBezTo>
                  <a:pt x="17227" y="3416"/>
                  <a:pt x="17227" y="3414"/>
                  <a:pt x="17227" y="3412"/>
                </a:cubicBezTo>
                <a:lnTo>
                  <a:pt x="17227" y="3412"/>
                </a:lnTo>
                <a:cubicBezTo>
                  <a:pt x="17229" y="3395"/>
                  <a:pt x="17232" y="3376"/>
                  <a:pt x="17235" y="3355"/>
                </a:cubicBezTo>
                <a:close/>
                <a:moveTo>
                  <a:pt x="17226" y="3417"/>
                </a:moveTo>
                <a:cubicBezTo>
                  <a:pt x="17227" y="3418"/>
                  <a:pt x="17227" y="3420"/>
                  <a:pt x="17227" y="3421"/>
                </a:cubicBezTo>
                <a:lnTo>
                  <a:pt x="17227" y="3421"/>
                </a:lnTo>
                <a:cubicBezTo>
                  <a:pt x="17225" y="3436"/>
                  <a:pt x="17222" y="3451"/>
                  <a:pt x="17219" y="3465"/>
                </a:cubicBezTo>
                <a:lnTo>
                  <a:pt x="17219" y="3465"/>
                </a:lnTo>
                <a:cubicBezTo>
                  <a:pt x="17221" y="3450"/>
                  <a:pt x="17224" y="3434"/>
                  <a:pt x="17226" y="3417"/>
                </a:cubicBezTo>
                <a:close/>
                <a:moveTo>
                  <a:pt x="17125" y="3814"/>
                </a:moveTo>
                <a:cubicBezTo>
                  <a:pt x="17116" y="3838"/>
                  <a:pt x="17106" y="3861"/>
                  <a:pt x="17097" y="3883"/>
                </a:cubicBezTo>
                <a:lnTo>
                  <a:pt x="17097" y="3883"/>
                </a:lnTo>
                <a:cubicBezTo>
                  <a:pt x="17105" y="3863"/>
                  <a:pt x="17114" y="3840"/>
                  <a:pt x="17125" y="3814"/>
                </a:cubicBezTo>
                <a:close/>
                <a:moveTo>
                  <a:pt x="17070" y="3949"/>
                </a:moveTo>
                <a:cubicBezTo>
                  <a:pt x="17051" y="3996"/>
                  <a:pt x="17034" y="4038"/>
                  <a:pt x="17034" y="4038"/>
                </a:cubicBezTo>
                <a:cubicBezTo>
                  <a:pt x="17034" y="4038"/>
                  <a:pt x="17044" y="4014"/>
                  <a:pt x="17070" y="3949"/>
                </a:cubicBezTo>
                <a:close/>
                <a:moveTo>
                  <a:pt x="23729" y="11082"/>
                </a:moveTo>
                <a:cubicBezTo>
                  <a:pt x="23729" y="11083"/>
                  <a:pt x="23729" y="11083"/>
                  <a:pt x="23729" y="11083"/>
                </a:cubicBezTo>
                <a:lnTo>
                  <a:pt x="23729" y="11083"/>
                </a:lnTo>
                <a:cubicBezTo>
                  <a:pt x="23705" y="11087"/>
                  <a:pt x="23683" y="11091"/>
                  <a:pt x="23664" y="11094"/>
                </a:cubicBezTo>
                <a:lnTo>
                  <a:pt x="23664" y="11094"/>
                </a:lnTo>
                <a:cubicBezTo>
                  <a:pt x="23685" y="11090"/>
                  <a:pt x="23707" y="11086"/>
                  <a:pt x="23729" y="11082"/>
                </a:cubicBezTo>
                <a:close/>
                <a:moveTo>
                  <a:pt x="24048" y="11324"/>
                </a:moveTo>
                <a:cubicBezTo>
                  <a:pt x="24048" y="11331"/>
                  <a:pt x="24047" y="11339"/>
                  <a:pt x="24046" y="11347"/>
                </a:cubicBezTo>
                <a:lnTo>
                  <a:pt x="24046" y="11347"/>
                </a:lnTo>
                <a:cubicBezTo>
                  <a:pt x="24046" y="11347"/>
                  <a:pt x="24046" y="11348"/>
                  <a:pt x="24045" y="11348"/>
                </a:cubicBezTo>
                <a:lnTo>
                  <a:pt x="24045" y="11348"/>
                </a:lnTo>
                <a:cubicBezTo>
                  <a:pt x="24046" y="11340"/>
                  <a:pt x="24047" y="11332"/>
                  <a:pt x="24048" y="11324"/>
                </a:cubicBezTo>
                <a:close/>
                <a:moveTo>
                  <a:pt x="24045" y="11360"/>
                </a:moveTo>
                <a:cubicBezTo>
                  <a:pt x="24044" y="11382"/>
                  <a:pt x="24041" y="11403"/>
                  <a:pt x="24037" y="11425"/>
                </a:cubicBezTo>
                <a:cubicBezTo>
                  <a:pt x="24040" y="11404"/>
                  <a:pt x="24042" y="11384"/>
                  <a:pt x="24043" y="11366"/>
                </a:cubicBezTo>
                <a:lnTo>
                  <a:pt x="24043" y="11366"/>
                </a:lnTo>
                <a:cubicBezTo>
                  <a:pt x="24044" y="11364"/>
                  <a:pt x="24045" y="11362"/>
                  <a:pt x="24045" y="11360"/>
                </a:cubicBezTo>
                <a:close/>
                <a:moveTo>
                  <a:pt x="23541" y="12196"/>
                </a:moveTo>
                <a:cubicBezTo>
                  <a:pt x="23538" y="12203"/>
                  <a:pt x="23534" y="12210"/>
                  <a:pt x="23530" y="12217"/>
                </a:cubicBezTo>
                <a:cubicBezTo>
                  <a:pt x="23499" y="12257"/>
                  <a:pt x="23486" y="12272"/>
                  <a:pt x="23486" y="12272"/>
                </a:cubicBezTo>
                <a:cubicBezTo>
                  <a:pt x="23485" y="12272"/>
                  <a:pt x="23511" y="12237"/>
                  <a:pt x="23541" y="12196"/>
                </a:cubicBezTo>
                <a:close/>
                <a:moveTo>
                  <a:pt x="8651" y="17227"/>
                </a:moveTo>
                <a:lnTo>
                  <a:pt x="8651" y="17227"/>
                </a:lnTo>
                <a:cubicBezTo>
                  <a:pt x="8653" y="17250"/>
                  <a:pt x="8655" y="17276"/>
                  <a:pt x="8658" y="17307"/>
                </a:cubicBezTo>
                <a:cubicBezTo>
                  <a:pt x="8654" y="17280"/>
                  <a:pt x="8652" y="17253"/>
                  <a:pt x="8651" y="17227"/>
                </a:cubicBezTo>
                <a:close/>
                <a:moveTo>
                  <a:pt x="24481" y="26455"/>
                </a:moveTo>
                <a:cubicBezTo>
                  <a:pt x="24473" y="26475"/>
                  <a:pt x="24464" y="26497"/>
                  <a:pt x="24454" y="26519"/>
                </a:cubicBezTo>
                <a:lnTo>
                  <a:pt x="24454" y="26519"/>
                </a:lnTo>
                <a:cubicBezTo>
                  <a:pt x="24462" y="26499"/>
                  <a:pt x="24471" y="26478"/>
                  <a:pt x="24481" y="26455"/>
                </a:cubicBezTo>
                <a:close/>
                <a:moveTo>
                  <a:pt x="20977" y="27819"/>
                </a:moveTo>
                <a:lnTo>
                  <a:pt x="20977" y="27819"/>
                </a:lnTo>
                <a:cubicBezTo>
                  <a:pt x="20942" y="27833"/>
                  <a:pt x="20907" y="27847"/>
                  <a:pt x="20873" y="27862"/>
                </a:cubicBezTo>
                <a:lnTo>
                  <a:pt x="20873" y="27862"/>
                </a:lnTo>
                <a:cubicBezTo>
                  <a:pt x="20890" y="27854"/>
                  <a:pt x="20924" y="27841"/>
                  <a:pt x="20977" y="27819"/>
                </a:cubicBezTo>
                <a:close/>
                <a:moveTo>
                  <a:pt x="16936" y="0"/>
                </a:moveTo>
                <a:cubicBezTo>
                  <a:pt x="15577" y="0"/>
                  <a:pt x="14147" y="653"/>
                  <a:pt x="13018" y="1199"/>
                </a:cubicBezTo>
                <a:cubicBezTo>
                  <a:pt x="10307" y="2514"/>
                  <a:pt x="7834" y="4370"/>
                  <a:pt x="5471" y="6224"/>
                </a:cubicBezTo>
                <a:cubicBezTo>
                  <a:pt x="3807" y="7524"/>
                  <a:pt x="1999" y="8888"/>
                  <a:pt x="651" y="10522"/>
                </a:cubicBezTo>
                <a:cubicBezTo>
                  <a:pt x="112" y="11171"/>
                  <a:pt x="0" y="12075"/>
                  <a:pt x="651" y="12710"/>
                </a:cubicBezTo>
                <a:cubicBezTo>
                  <a:pt x="933" y="12999"/>
                  <a:pt x="1370" y="13168"/>
                  <a:pt x="1801" y="13168"/>
                </a:cubicBezTo>
                <a:cubicBezTo>
                  <a:pt x="2194" y="13168"/>
                  <a:pt x="2582" y="13027"/>
                  <a:pt x="2839" y="12710"/>
                </a:cubicBezTo>
                <a:cubicBezTo>
                  <a:pt x="3680" y="11678"/>
                  <a:pt x="4758" y="10807"/>
                  <a:pt x="5773" y="9951"/>
                </a:cubicBezTo>
                <a:cubicBezTo>
                  <a:pt x="6137" y="9649"/>
                  <a:pt x="6502" y="9348"/>
                  <a:pt x="6883" y="9046"/>
                </a:cubicBezTo>
                <a:cubicBezTo>
                  <a:pt x="7073" y="8888"/>
                  <a:pt x="7263" y="8729"/>
                  <a:pt x="7469" y="8571"/>
                </a:cubicBezTo>
                <a:lnTo>
                  <a:pt x="7754" y="8334"/>
                </a:lnTo>
                <a:cubicBezTo>
                  <a:pt x="7802" y="8309"/>
                  <a:pt x="8062" y="8102"/>
                  <a:pt x="8058" y="8102"/>
                </a:cubicBezTo>
                <a:cubicBezTo>
                  <a:pt x="8057" y="8102"/>
                  <a:pt x="8056" y="8102"/>
                  <a:pt x="8055" y="8103"/>
                </a:cubicBezTo>
                <a:lnTo>
                  <a:pt x="8055" y="8103"/>
                </a:lnTo>
                <a:cubicBezTo>
                  <a:pt x="8897" y="7462"/>
                  <a:pt x="9769" y="6836"/>
                  <a:pt x="10639" y="6224"/>
                </a:cubicBezTo>
                <a:cubicBezTo>
                  <a:pt x="11527" y="5622"/>
                  <a:pt x="12415" y="5051"/>
                  <a:pt x="13351" y="4528"/>
                </a:cubicBezTo>
                <a:cubicBezTo>
                  <a:pt x="13764" y="4290"/>
                  <a:pt x="14176" y="4085"/>
                  <a:pt x="14588" y="3878"/>
                </a:cubicBezTo>
                <a:cubicBezTo>
                  <a:pt x="14778" y="3783"/>
                  <a:pt x="14984" y="3687"/>
                  <a:pt x="15174" y="3592"/>
                </a:cubicBezTo>
                <a:cubicBezTo>
                  <a:pt x="15244" y="3562"/>
                  <a:pt x="15271" y="3551"/>
                  <a:pt x="15272" y="3551"/>
                </a:cubicBezTo>
                <a:cubicBezTo>
                  <a:pt x="15276" y="3551"/>
                  <a:pt x="15090" y="3634"/>
                  <a:pt x="15092" y="3634"/>
                </a:cubicBezTo>
                <a:cubicBezTo>
                  <a:pt x="15093" y="3634"/>
                  <a:pt x="15120" y="3623"/>
                  <a:pt x="15190" y="3592"/>
                </a:cubicBezTo>
                <a:cubicBezTo>
                  <a:pt x="15317" y="3545"/>
                  <a:pt x="15428" y="3497"/>
                  <a:pt x="15554" y="3450"/>
                </a:cubicBezTo>
                <a:cubicBezTo>
                  <a:pt x="15888" y="3339"/>
                  <a:pt x="16237" y="3228"/>
                  <a:pt x="16586" y="3165"/>
                </a:cubicBezTo>
                <a:cubicBezTo>
                  <a:pt x="16617" y="3152"/>
                  <a:pt x="16648" y="3145"/>
                  <a:pt x="16679" y="3139"/>
                </a:cubicBezTo>
                <a:lnTo>
                  <a:pt x="16679" y="3139"/>
                </a:lnTo>
                <a:cubicBezTo>
                  <a:pt x="16573" y="3156"/>
                  <a:pt x="16534" y="3162"/>
                  <a:pt x="16531" y="3162"/>
                </a:cubicBezTo>
                <a:cubicBezTo>
                  <a:pt x="16527" y="3162"/>
                  <a:pt x="16648" y="3142"/>
                  <a:pt x="16713" y="3133"/>
                </a:cubicBezTo>
                <a:cubicBezTo>
                  <a:pt x="16717" y="3133"/>
                  <a:pt x="16722" y="3132"/>
                  <a:pt x="16727" y="3132"/>
                </a:cubicBezTo>
                <a:lnTo>
                  <a:pt x="16727" y="3132"/>
                </a:lnTo>
                <a:cubicBezTo>
                  <a:pt x="16726" y="3132"/>
                  <a:pt x="16725" y="3132"/>
                  <a:pt x="16724" y="3132"/>
                </a:cubicBezTo>
                <a:lnTo>
                  <a:pt x="16724" y="3132"/>
                </a:lnTo>
                <a:cubicBezTo>
                  <a:pt x="16726" y="3132"/>
                  <a:pt x="16727" y="3132"/>
                  <a:pt x="16729" y="3132"/>
                </a:cubicBezTo>
                <a:lnTo>
                  <a:pt x="16729" y="3132"/>
                </a:lnTo>
                <a:cubicBezTo>
                  <a:pt x="16803" y="3124"/>
                  <a:pt x="16880" y="3121"/>
                  <a:pt x="16958" y="3121"/>
                </a:cubicBezTo>
                <a:cubicBezTo>
                  <a:pt x="17003" y="3121"/>
                  <a:pt x="17049" y="3122"/>
                  <a:pt x="17094" y="3125"/>
                </a:cubicBezTo>
                <a:lnTo>
                  <a:pt x="17094" y="3125"/>
                </a:lnTo>
                <a:cubicBezTo>
                  <a:pt x="17104" y="3127"/>
                  <a:pt x="17115" y="3131"/>
                  <a:pt x="17126" y="3134"/>
                </a:cubicBezTo>
                <a:lnTo>
                  <a:pt x="17126" y="3134"/>
                </a:lnTo>
                <a:cubicBezTo>
                  <a:pt x="17147" y="3161"/>
                  <a:pt x="17174" y="3208"/>
                  <a:pt x="17197" y="3251"/>
                </a:cubicBezTo>
                <a:lnTo>
                  <a:pt x="17197" y="3251"/>
                </a:lnTo>
                <a:cubicBezTo>
                  <a:pt x="17200" y="3267"/>
                  <a:pt x="17203" y="3283"/>
                  <a:pt x="17206" y="3298"/>
                </a:cubicBezTo>
                <a:lnTo>
                  <a:pt x="17206" y="3298"/>
                </a:lnTo>
                <a:cubicBezTo>
                  <a:pt x="17206" y="3391"/>
                  <a:pt x="17197" y="3510"/>
                  <a:pt x="17195" y="3567"/>
                </a:cubicBezTo>
                <a:lnTo>
                  <a:pt x="17195" y="3567"/>
                </a:lnTo>
                <a:cubicBezTo>
                  <a:pt x="17169" y="3662"/>
                  <a:pt x="17136" y="3754"/>
                  <a:pt x="17108" y="3846"/>
                </a:cubicBezTo>
                <a:cubicBezTo>
                  <a:pt x="17103" y="3862"/>
                  <a:pt x="17095" y="3884"/>
                  <a:pt x="17086" y="3908"/>
                </a:cubicBezTo>
                <a:lnTo>
                  <a:pt x="17086" y="3908"/>
                </a:lnTo>
                <a:cubicBezTo>
                  <a:pt x="17046" y="3997"/>
                  <a:pt x="17001" y="4081"/>
                  <a:pt x="16966" y="4163"/>
                </a:cubicBezTo>
                <a:cubicBezTo>
                  <a:pt x="16871" y="4338"/>
                  <a:pt x="16759" y="4512"/>
                  <a:pt x="16649" y="4687"/>
                </a:cubicBezTo>
                <a:cubicBezTo>
                  <a:pt x="16600" y="4761"/>
                  <a:pt x="16340" y="5103"/>
                  <a:pt x="16346" y="5103"/>
                </a:cubicBezTo>
                <a:cubicBezTo>
                  <a:pt x="16347" y="5103"/>
                  <a:pt x="16371" y="5075"/>
                  <a:pt x="16427" y="5004"/>
                </a:cubicBezTo>
                <a:lnTo>
                  <a:pt x="16427" y="5004"/>
                </a:lnTo>
                <a:cubicBezTo>
                  <a:pt x="16110" y="5416"/>
                  <a:pt x="15745" y="5812"/>
                  <a:pt x="15381" y="6193"/>
                </a:cubicBezTo>
                <a:cubicBezTo>
                  <a:pt x="13827" y="7810"/>
                  <a:pt x="12051" y="9205"/>
                  <a:pt x="10307" y="10617"/>
                </a:cubicBezTo>
                <a:cubicBezTo>
                  <a:pt x="9593" y="11203"/>
                  <a:pt x="8880" y="11773"/>
                  <a:pt x="8198" y="12392"/>
                </a:cubicBezTo>
                <a:cubicBezTo>
                  <a:pt x="7295" y="13232"/>
                  <a:pt x="6834" y="13835"/>
                  <a:pt x="6217" y="14913"/>
                </a:cubicBezTo>
                <a:cubicBezTo>
                  <a:pt x="5614" y="16007"/>
                  <a:pt x="5170" y="17608"/>
                  <a:pt x="6010" y="18718"/>
                </a:cubicBezTo>
                <a:cubicBezTo>
                  <a:pt x="6704" y="19635"/>
                  <a:pt x="7680" y="19962"/>
                  <a:pt x="8731" y="19962"/>
                </a:cubicBezTo>
                <a:cubicBezTo>
                  <a:pt x="9025" y="19962"/>
                  <a:pt x="9324" y="19936"/>
                  <a:pt x="9625" y="19891"/>
                </a:cubicBezTo>
                <a:cubicBezTo>
                  <a:pt x="11829" y="19574"/>
                  <a:pt x="13510" y="18179"/>
                  <a:pt x="15142" y="16800"/>
                </a:cubicBezTo>
                <a:cubicBezTo>
                  <a:pt x="15967" y="16102"/>
                  <a:pt x="16791" y="15420"/>
                  <a:pt x="17632" y="14754"/>
                </a:cubicBezTo>
                <a:cubicBezTo>
                  <a:pt x="18186" y="14295"/>
                  <a:pt x="18298" y="14215"/>
                  <a:pt x="18774" y="13866"/>
                </a:cubicBezTo>
                <a:cubicBezTo>
                  <a:pt x="19249" y="13502"/>
                  <a:pt x="19757" y="13137"/>
                  <a:pt x="20247" y="12805"/>
                </a:cubicBezTo>
                <a:cubicBezTo>
                  <a:pt x="20691" y="12503"/>
                  <a:pt x="21135" y="12234"/>
                  <a:pt x="21596" y="11964"/>
                </a:cubicBezTo>
                <a:cubicBezTo>
                  <a:pt x="21801" y="11837"/>
                  <a:pt x="22008" y="11727"/>
                  <a:pt x="22230" y="11615"/>
                </a:cubicBezTo>
                <a:cubicBezTo>
                  <a:pt x="22325" y="11568"/>
                  <a:pt x="22435" y="11505"/>
                  <a:pt x="22547" y="11456"/>
                </a:cubicBezTo>
                <a:cubicBezTo>
                  <a:pt x="22592" y="11438"/>
                  <a:pt x="22762" y="11363"/>
                  <a:pt x="22822" y="11335"/>
                </a:cubicBezTo>
                <a:lnTo>
                  <a:pt x="22822" y="11335"/>
                </a:lnTo>
                <a:cubicBezTo>
                  <a:pt x="23052" y="11248"/>
                  <a:pt x="23288" y="11176"/>
                  <a:pt x="23530" y="11122"/>
                </a:cubicBezTo>
                <a:lnTo>
                  <a:pt x="23530" y="11122"/>
                </a:lnTo>
                <a:cubicBezTo>
                  <a:pt x="23528" y="11123"/>
                  <a:pt x="23531" y="11124"/>
                  <a:pt x="23537" y="11124"/>
                </a:cubicBezTo>
                <a:cubicBezTo>
                  <a:pt x="23571" y="11124"/>
                  <a:pt x="23705" y="11110"/>
                  <a:pt x="23812" y="11106"/>
                </a:cubicBezTo>
                <a:lnTo>
                  <a:pt x="23812" y="11106"/>
                </a:lnTo>
                <a:cubicBezTo>
                  <a:pt x="23839" y="11122"/>
                  <a:pt x="23867" y="11138"/>
                  <a:pt x="23894" y="11156"/>
                </a:cubicBezTo>
                <a:lnTo>
                  <a:pt x="23894" y="11156"/>
                </a:lnTo>
                <a:cubicBezTo>
                  <a:pt x="23941" y="11192"/>
                  <a:pt x="24000" y="11238"/>
                  <a:pt x="24040" y="11272"/>
                </a:cubicBezTo>
                <a:lnTo>
                  <a:pt x="24040" y="11272"/>
                </a:lnTo>
                <a:cubicBezTo>
                  <a:pt x="24034" y="11298"/>
                  <a:pt x="24028" y="11324"/>
                  <a:pt x="24021" y="11346"/>
                </a:cubicBezTo>
                <a:cubicBezTo>
                  <a:pt x="24021" y="11385"/>
                  <a:pt x="24009" y="11418"/>
                  <a:pt x="23996" y="11449"/>
                </a:cubicBezTo>
                <a:lnTo>
                  <a:pt x="23996" y="11449"/>
                </a:lnTo>
                <a:cubicBezTo>
                  <a:pt x="23902" y="11652"/>
                  <a:pt x="23772" y="11854"/>
                  <a:pt x="23640" y="12044"/>
                </a:cubicBezTo>
                <a:cubicBezTo>
                  <a:pt x="23620" y="12085"/>
                  <a:pt x="23593" y="12119"/>
                  <a:pt x="23568" y="12155"/>
                </a:cubicBezTo>
                <a:lnTo>
                  <a:pt x="23568" y="12155"/>
                </a:lnTo>
                <a:cubicBezTo>
                  <a:pt x="23465" y="12287"/>
                  <a:pt x="23362" y="12417"/>
                  <a:pt x="23245" y="12534"/>
                </a:cubicBezTo>
                <a:cubicBezTo>
                  <a:pt x="22753" y="13090"/>
                  <a:pt x="22213" y="13581"/>
                  <a:pt x="21659" y="14073"/>
                </a:cubicBezTo>
                <a:cubicBezTo>
                  <a:pt x="21357" y="14342"/>
                  <a:pt x="21040" y="14596"/>
                  <a:pt x="20740" y="14849"/>
                </a:cubicBezTo>
                <a:cubicBezTo>
                  <a:pt x="20565" y="14976"/>
                  <a:pt x="20406" y="15103"/>
                  <a:pt x="20247" y="15246"/>
                </a:cubicBezTo>
                <a:cubicBezTo>
                  <a:pt x="20152" y="15310"/>
                  <a:pt x="20074" y="15373"/>
                  <a:pt x="19994" y="15437"/>
                </a:cubicBezTo>
                <a:cubicBezTo>
                  <a:pt x="19949" y="15470"/>
                  <a:pt x="19737" y="15639"/>
                  <a:pt x="19736" y="15639"/>
                </a:cubicBezTo>
                <a:cubicBezTo>
                  <a:pt x="19735" y="15639"/>
                  <a:pt x="19770" y="15610"/>
                  <a:pt x="19867" y="15532"/>
                </a:cubicBezTo>
                <a:lnTo>
                  <a:pt x="19867" y="15532"/>
                </a:lnTo>
                <a:cubicBezTo>
                  <a:pt x="19122" y="16102"/>
                  <a:pt x="18361" y="16673"/>
                  <a:pt x="17600" y="17228"/>
                </a:cubicBezTo>
                <a:cubicBezTo>
                  <a:pt x="15983" y="18432"/>
                  <a:pt x="14350" y="19606"/>
                  <a:pt x="12781" y="20859"/>
                </a:cubicBezTo>
                <a:cubicBezTo>
                  <a:pt x="11512" y="21857"/>
                  <a:pt x="10244" y="22920"/>
                  <a:pt x="9197" y="24157"/>
                </a:cubicBezTo>
                <a:cubicBezTo>
                  <a:pt x="8309" y="25203"/>
                  <a:pt x="7422" y="26535"/>
                  <a:pt x="7517" y="27977"/>
                </a:cubicBezTo>
                <a:cubicBezTo>
                  <a:pt x="7653" y="30002"/>
                  <a:pt x="9339" y="31090"/>
                  <a:pt x="11241" y="31090"/>
                </a:cubicBezTo>
                <a:cubicBezTo>
                  <a:pt x="11320" y="31090"/>
                  <a:pt x="11400" y="31088"/>
                  <a:pt x="11480" y="31085"/>
                </a:cubicBezTo>
                <a:cubicBezTo>
                  <a:pt x="13747" y="30958"/>
                  <a:pt x="15935" y="29975"/>
                  <a:pt x="17996" y="29103"/>
                </a:cubicBezTo>
                <a:cubicBezTo>
                  <a:pt x="18961" y="28690"/>
                  <a:pt x="19910" y="28262"/>
                  <a:pt x="20873" y="27862"/>
                </a:cubicBezTo>
                <a:lnTo>
                  <a:pt x="20873" y="27862"/>
                </a:lnTo>
                <a:cubicBezTo>
                  <a:pt x="20862" y="27866"/>
                  <a:pt x="20857" y="27868"/>
                  <a:pt x="20857" y="27868"/>
                </a:cubicBezTo>
                <a:cubicBezTo>
                  <a:pt x="20853" y="27868"/>
                  <a:pt x="21255" y="27697"/>
                  <a:pt x="21342" y="27660"/>
                </a:cubicBezTo>
                <a:cubicBezTo>
                  <a:pt x="21516" y="27597"/>
                  <a:pt x="21706" y="27518"/>
                  <a:pt x="21896" y="27455"/>
                </a:cubicBezTo>
                <a:cubicBezTo>
                  <a:pt x="22213" y="27334"/>
                  <a:pt x="22544" y="27227"/>
                  <a:pt x="22875" y="27150"/>
                </a:cubicBezTo>
                <a:lnTo>
                  <a:pt x="22875" y="27150"/>
                </a:lnTo>
                <a:cubicBezTo>
                  <a:pt x="22994" y="27144"/>
                  <a:pt x="23341" y="27106"/>
                  <a:pt x="23435" y="27106"/>
                </a:cubicBezTo>
                <a:cubicBezTo>
                  <a:pt x="23493" y="27100"/>
                  <a:pt x="23551" y="27098"/>
                  <a:pt x="23610" y="27098"/>
                </a:cubicBezTo>
                <a:cubicBezTo>
                  <a:pt x="23727" y="27098"/>
                  <a:pt x="23847" y="27106"/>
                  <a:pt x="23974" y="27106"/>
                </a:cubicBezTo>
                <a:cubicBezTo>
                  <a:pt x="23985" y="27106"/>
                  <a:pt x="24011" y="27108"/>
                  <a:pt x="24045" y="27111"/>
                </a:cubicBezTo>
                <a:lnTo>
                  <a:pt x="24045" y="27111"/>
                </a:lnTo>
                <a:cubicBezTo>
                  <a:pt x="23933" y="27231"/>
                  <a:pt x="23816" y="27345"/>
                  <a:pt x="23689" y="27455"/>
                </a:cubicBezTo>
                <a:cubicBezTo>
                  <a:pt x="23593" y="27550"/>
                  <a:pt x="23498" y="27645"/>
                  <a:pt x="23387" y="27723"/>
                </a:cubicBezTo>
                <a:cubicBezTo>
                  <a:pt x="23362" y="27762"/>
                  <a:pt x="23075" y="27980"/>
                  <a:pt x="23080" y="27980"/>
                </a:cubicBezTo>
                <a:cubicBezTo>
                  <a:pt x="23081" y="27980"/>
                  <a:pt x="23101" y="27966"/>
                  <a:pt x="23150" y="27930"/>
                </a:cubicBezTo>
                <a:lnTo>
                  <a:pt x="23150" y="27930"/>
                </a:lnTo>
                <a:cubicBezTo>
                  <a:pt x="19852" y="30419"/>
                  <a:pt x="16030" y="32084"/>
                  <a:pt x="12685" y="34478"/>
                </a:cubicBezTo>
                <a:cubicBezTo>
                  <a:pt x="11988" y="34970"/>
                  <a:pt x="11671" y="35809"/>
                  <a:pt x="12130" y="36587"/>
                </a:cubicBezTo>
                <a:cubicBezTo>
                  <a:pt x="12402" y="37054"/>
                  <a:pt x="12972" y="37380"/>
                  <a:pt x="13524" y="37380"/>
                </a:cubicBezTo>
                <a:cubicBezTo>
                  <a:pt x="13776" y="37380"/>
                  <a:pt x="14025" y="37312"/>
                  <a:pt x="14239" y="37158"/>
                </a:cubicBezTo>
                <a:cubicBezTo>
                  <a:pt x="17267" y="34985"/>
                  <a:pt x="20676" y="33416"/>
                  <a:pt x="23736" y="31291"/>
                </a:cubicBezTo>
                <a:cubicBezTo>
                  <a:pt x="25464" y="30102"/>
                  <a:pt x="28572" y="27945"/>
                  <a:pt x="27192" y="25440"/>
                </a:cubicBezTo>
                <a:cubicBezTo>
                  <a:pt x="26526" y="24204"/>
                  <a:pt x="24877" y="23998"/>
                  <a:pt x="23625" y="23998"/>
                </a:cubicBezTo>
                <a:cubicBezTo>
                  <a:pt x="22642" y="23998"/>
                  <a:pt x="21786" y="24188"/>
                  <a:pt x="20898" y="24521"/>
                </a:cubicBezTo>
                <a:cubicBezTo>
                  <a:pt x="19883" y="24901"/>
                  <a:pt x="18900" y="25345"/>
                  <a:pt x="17917" y="25789"/>
                </a:cubicBezTo>
                <a:cubicBezTo>
                  <a:pt x="17425" y="25996"/>
                  <a:pt x="16934" y="26218"/>
                  <a:pt x="16427" y="26423"/>
                </a:cubicBezTo>
                <a:cubicBezTo>
                  <a:pt x="16515" y="26390"/>
                  <a:pt x="16549" y="26377"/>
                  <a:pt x="16553" y="26377"/>
                </a:cubicBezTo>
                <a:cubicBezTo>
                  <a:pt x="16562" y="26377"/>
                  <a:pt x="16324" y="26476"/>
                  <a:pt x="16300" y="26487"/>
                </a:cubicBezTo>
                <a:cubicBezTo>
                  <a:pt x="16173" y="26535"/>
                  <a:pt x="16047" y="26598"/>
                  <a:pt x="15920" y="26645"/>
                </a:cubicBezTo>
                <a:cubicBezTo>
                  <a:pt x="15618" y="26772"/>
                  <a:pt x="15317" y="26884"/>
                  <a:pt x="15032" y="26994"/>
                </a:cubicBezTo>
                <a:cubicBezTo>
                  <a:pt x="14049" y="27375"/>
                  <a:pt x="13049" y="27708"/>
                  <a:pt x="12003" y="27914"/>
                </a:cubicBezTo>
                <a:cubicBezTo>
                  <a:pt x="11908" y="27930"/>
                  <a:pt x="11798" y="27945"/>
                  <a:pt x="11686" y="27962"/>
                </a:cubicBezTo>
                <a:cubicBezTo>
                  <a:pt x="11834" y="27941"/>
                  <a:pt x="11892" y="27934"/>
                  <a:pt x="11901" y="27934"/>
                </a:cubicBezTo>
                <a:cubicBezTo>
                  <a:pt x="11919" y="27934"/>
                  <a:pt x="11739" y="27962"/>
                  <a:pt x="11686" y="27962"/>
                </a:cubicBezTo>
                <a:cubicBezTo>
                  <a:pt x="11480" y="27977"/>
                  <a:pt x="11290" y="27994"/>
                  <a:pt x="11100" y="27994"/>
                </a:cubicBezTo>
                <a:cubicBezTo>
                  <a:pt x="11039" y="27994"/>
                  <a:pt x="10978" y="27987"/>
                  <a:pt x="10917" y="27982"/>
                </a:cubicBezTo>
                <a:lnTo>
                  <a:pt x="10917" y="27982"/>
                </a:lnTo>
                <a:cubicBezTo>
                  <a:pt x="10910" y="27980"/>
                  <a:pt x="10902" y="27979"/>
                  <a:pt x="10893" y="27977"/>
                </a:cubicBezTo>
                <a:cubicBezTo>
                  <a:pt x="10815" y="27962"/>
                  <a:pt x="10735" y="27945"/>
                  <a:pt x="10656" y="27914"/>
                </a:cubicBezTo>
                <a:cubicBezTo>
                  <a:pt x="10645" y="27911"/>
                  <a:pt x="10635" y="27908"/>
                  <a:pt x="10626" y="27905"/>
                </a:cubicBezTo>
                <a:lnTo>
                  <a:pt x="10626" y="27905"/>
                </a:lnTo>
                <a:cubicBezTo>
                  <a:pt x="10624" y="27904"/>
                  <a:pt x="10623" y="27903"/>
                  <a:pt x="10621" y="27902"/>
                </a:cubicBezTo>
                <a:lnTo>
                  <a:pt x="10621" y="27902"/>
                </a:lnTo>
                <a:cubicBezTo>
                  <a:pt x="10621" y="27902"/>
                  <a:pt x="10620" y="27901"/>
                  <a:pt x="10620" y="27900"/>
                </a:cubicBezTo>
                <a:lnTo>
                  <a:pt x="10620" y="27900"/>
                </a:lnTo>
                <a:cubicBezTo>
                  <a:pt x="10616" y="27883"/>
                  <a:pt x="10612" y="27866"/>
                  <a:pt x="10608" y="27850"/>
                </a:cubicBezTo>
                <a:lnTo>
                  <a:pt x="10608" y="27850"/>
                </a:lnTo>
                <a:lnTo>
                  <a:pt x="10608" y="27755"/>
                </a:lnTo>
                <a:cubicBezTo>
                  <a:pt x="10608" y="27751"/>
                  <a:pt x="10608" y="27747"/>
                  <a:pt x="10608" y="27744"/>
                </a:cubicBezTo>
                <a:lnTo>
                  <a:pt x="10608" y="27744"/>
                </a:lnTo>
                <a:cubicBezTo>
                  <a:pt x="10634" y="27641"/>
                  <a:pt x="10661" y="27547"/>
                  <a:pt x="10688" y="27455"/>
                </a:cubicBezTo>
                <a:cubicBezTo>
                  <a:pt x="10698" y="27425"/>
                  <a:pt x="10706" y="27401"/>
                  <a:pt x="10712" y="27382"/>
                </a:cubicBezTo>
                <a:lnTo>
                  <a:pt x="10712" y="27382"/>
                </a:lnTo>
                <a:cubicBezTo>
                  <a:pt x="10780" y="27266"/>
                  <a:pt x="10838" y="27138"/>
                  <a:pt x="10910" y="27011"/>
                </a:cubicBezTo>
                <a:cubicBezTo>
                  <a:pt x="10988" y="26899"/>
                  <a:pt x="11068" y="26772"/>
                  <a:pt x="11147" y="26662"/>
                </a:cubicBezTo>
                <a:lnTo>
                  <a:pt x="11290" y="26472"/>
                </a:lnTo>
                <a:cubicBezTo>
                  <a:pt x="11323" y="26426"/>
                  <a:pt x="11334" y="26409"/>
                  <a:pt x="11332" y="26409"/>
                </a:cubicBezTo>
                <a:cubicBezTo>
                  <a:pt x="11332" y="26409"/>
                  <a:pt x="11332" y="26409"/>
                  <a:pt x="11332" y="26409"/>
                </a:cubicBezTo>
                <a:lnTo>
                  <a:pt x="11332" y="26409"/>
                </a:lnTo>
                <a:cubicBezTo>
                  <a:pt x="11535" y="26170"/>
                  <a:pt x="11740" y="25940"/>
                  <a:pt x="11956" y="25710"/>
                </a:cubicBezTo>
                <a:cubicBezTo>
                  <a:pt x="12510" y="25140"/>
                  <a:pt x="13113" y="24601"/>
                  <a:pt x="13732" y="24077"/>
                </a:cubicBezTo>
                <a:cubicBezTo>
                  <a:pt x="14049" y="23791"/>
                  <a:pt x="14381" y="23523"/>
                  <a:pt x="14715" y="23252"/>
                </a:cubicBezTo>
                <a:cubicBezTo>
                  <a:pt x="14889" y="23126"/>
                  <a:pt x="15064" y="22983"/>
                  <a:pt x="15222" y="22840"/>
                </a:cubicBezTo>
                <a:cubicBezTo>
                  <a:pt x="15273" y="22806"/>
                  <a:pt x="15324" y="22772"/>
                  <a:pt x="15372" y="22736"/>
                </a:cubicBezTo>
                <a:lnTo>
                  <a:pt x="15372" y="22736"/>
                </a:lnTo>
                <a:cubicBezTo>
                  <a:pt x="15415" y="22707"/>
                  <a:pt x="15594" y="22569"/>
                  <a:pt x="15634" y="22540"/>
                </a:cubicBezTo>
                <a:cubicBezTo>
                  <a:pt x="16395" y="21952"/>
                  <a:pt x="17172" y="21381"/>
                  <a:pt x="17949" y="20811"/>
                </a:cubicBezTo>
                <a:cubicBezTo>
                  <a:pt x="19535" y="19637"/>
                  <a:pt x="21135" y="18464"/>
                  <a:pt x="22689" y="17228"/>
                </a:cubicBezTo>
                <a:cubicBezTo>
                  <a:pt x="23942" y="16229"/>
                  <a:pt x="25147" y="15166"/>
                  <a:pt x="26114" y="13898"/>
                </a:cubicBezTo>
                <a:cubicBezTo>
                  <a:pt x="26860" y="12915"/>
                  <a:pt x="27462" y="11551"/>
                  <a:pt x="27002" y="10315"/>
                </a:cubicBezTo>
                <a:cubicBezTo>
                  <a:pt x="26701" y="9539"/>
                  <a:pt x="26194" y="8983"/>
                  <a:pt x="25511" y="8524"/>
                </a:cubicBezTo>
                <a:cubicBezTo>
                  <a:pt x="24979" y="8155"/>
                  <a:pt x="24388" y="8018"/>
                  <a:pt x="23779" y="8018"/>
                </a:cubicBezTo>
                <a:cubicBezTo>
                  <a:pt x="23445" y="8018"/>
                  <a:pt x="23106" y="8059"/>
                  <a:pt x="22769" y="8127"/>
                </a:cubicBezTo>
                <a:cubicBezTo>
                  <a:pt x="20740" y="8507"/>
                  <a:pt x="18821" y="9982"/>
                  <a:pt x="17203" y="11187"/>
                </a:cubicBezTo>
                <a:cubicBezTo>
                  <a:pt x="15444" y="12503"/>
                  <a:pt x="13779" y="13930"/>
                  <a:pt x="12098" y="15325"/>
                </a:cubicBezTo>
                <a:cubicBezTo>
                  <a:pt x="11971" y="15437"/>
                  <a:pt x="11829" y="15547"/>
                  <a:pt x="11702" y="15642"/>
                </a:cubicBezTo>
                <a:cubicBezTo>
                  <a:pt x="11658" y="15680"/>
                  <a:pt x="11565" y="15754"/>
                  <a:pt x="11498" y="15808"/>
                </a:cubicBezTo>
                <a:lnTo>
                  <a:pt x="11498" y="15808"/>
                </a:lnTo>
                <a:cubicBezTo>
                  <a:pt x="11327" y="15927"/>
                  <a:pt x="11142" y="16035"/>
                  <a:pt x="10957" y="16134"/>
                </a:cubicBezTo>
                <a:cubicBezTo>
                  <a:pt x="10815" y="16229"/>
                  <a:pt x="10671" y="16308"/>
                  <a:pt x="10513" y="16371"/>
                </a:cubicBezTo>
                <a:lnTo>
                  <a:pt x="10227" y="16515"/>
                </a:lnTo>
                <a:cubicBezTo>
                  <a:pt x="10277" y="16496"/>
                  <a:pt x="10305" y="16487"/>
                  <a:pt x="10310" y="16487"/>
                </a:cubicBezTo>
                <a:cubicBezTo>
                  <a:pt x="10317" y="16487"/>
                  <a:pt x="10270" y="16508"/>
                  <a:pt x="10164" y="16546"/>
                </a:cubicBezTo>
                <a:cubicBezTo>
                  <a:pt x="9895" y="16657"/>
                  <a:pt x="9610" y="16737"/>
                  <a:pt x="9324" y="16800"/>
                </a:cubicBezTo>
                <a:cubicBezTo>
                  <a:pt x="9197" y="16832"/>
                  <a:pt x="9070" y="16863"/>
                  <a:pt x="8927" y="16879"/>
                </a:cubicBezTo>
                <a:cubicBezTo>
                  <a:pt x="9054" y="16858"/>
                  <a:pt x="9096" y="16851"/>
                  <a:pt x="9093" y="16851"/>
                </a:cubicBezTo>
                <a:cubicBezTo>
                  <a:pt x="9088" y="16851"/>
                  <a:pt x="8901" y="16879"/>
                  <a:pt x="8849" y="16879"/>
                </a:cubicBezTo>
                <a:lnTo>
                  <a:pt x="8726" y="16879"/>
                </a:lnTo>
                <a:cubicBezTo>
                  <a:pt x="8755" y="16802"/>
                  <a:pt x="8804" y="16684"/>
                  <a:pt x="8799" y="16684"/>
                </a:cubicBezTo>
                <a:cubicBezTo>
                  <a:pt x="8797" y="16684"/>
                  <a:pt x="8784" y="16707"/>
                  <a:pt x="8753" y="16768"/>
                </a:cubicBezTo>
                <a:cubicBezTo>
                  <a:pt x="8817" y="16625"/>
                  <a:pt x="8912" y="16483"/>
                  <a:pt x="8991" y="16324"/>
                </a:cubicBezTo>
                <a:cubicBezTo>
                  <a:pt x="9229" y="15912"/>
                  <a:pt x="9514" y="15532"/>
                  <a:pt x="9815" y="15151"/>
                </a:cubicBezTo>
                <a:lnTo>
                  <a:pt x="9815" y="15151"/>
                </a:lnTo>
                <a:cubicBezTo>
                  <a:pt x="9688" y="15318"/>
                  <a:pt x="9644" y="15375"/>
                  <a:pt x="9644" y="15375"/>
                </a:cubicBezTo>
                <a:cubicBezTo>
                  <a:pt x="9646" y="15375"/>
                  <a:pt x="9801" y="15176"/>
                  <a:pt x="9863" y="15103"/>
                </a:cubicBezTo>
                <a:lnTo>
                  <a:pt x="10196" y="14771"/>
                </a:lnTo>
                <a:cubicBezTo>
                  <a:pt x="10497" y="14485"/>
                  <a:pt x="10815" y="14200"/>
                  <a:pt x="11132" y="13930"/>
                </a:cubicBezTo>
                <a:cubicBezTo>
                  <a:pt x="12781" y="12519"/>
                  <a:pt x="14508" y="11219"/>
                  <a:pt x="16125" y="9776"/>
                </a:cubicBezTo>
                <a:cubicBezTo>
                  <a:pt x="17711" y="8349"/>
                  <a:pt x="19296" y="6763"/>
                  <a:pt x="20074" y="4750"/>
                </a:cubicBezTo>
                <a:cubicBezTo>
                  <a:pt x="20771" y="2943"/>
                  <a:pt x="19915" y="802"/>
                  <a:pt x="18044" y="168"/>
                </a:cubicBezTo>
                <a:cubicBezTo>
                  <a:pt x="17686" y="50"/>
                  <a:pt x="17313" y="0"/>
                  <a:pt x="169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41"/>
          <p:cNvSpPr txBox="1"/>
          <p:nvPr>
            <p:ph type="title"/>
          </p:nvPr>
        </p:nvSpPr>
        <p:spPr>
          <a:xfrm>
            <a:off x="720000" y="1095275"/>
            <a:ext cx="3320700" cy="14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7" name="Google Shape;317;p41"/>
          <p:cNvSpPr txBox="1"/>
          <p:nvPr>
            <p:ph idx="1" type="subTitle"/>
          </p:nvPr>
        </p:nvSpPr>
        <p:spPr>
          <a:xfrm>
            <a:off x="720000" y="2587775"/>
            <a:ext cx="3320700" cy="105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318" name="Google Shape;318;p41"/>
          <p:cNvSpPr/>
          <p:nvPr/>
        </p:nvSpPr>
        <p:spPr>
          <a:xfrm rot="9900029">
            <a:off x="-243495" y="-9553"/>
            <a:ext cx="3009804" cy="556892"/>
          </a:xfrm>
          <a:custGeom>
            <a:rect b="b" l="l" r="r" t="t"/>
            <a:pathLst>
              <a:path extrusionOk="0" h="11914" w="64391">
                <a:moveTo>
                  <a:pt x="47721" y="1"/>
                </a:moveTo>
                <a:cubicBezTo>
                  <a:pt x="46489" y="1"/>
                  <a:pt x="45244" y="199"/>
                  <a:pt x="44038" y="541"/>
                </a:cubicBezTo>
                <a:cubicBezTo>
                  <a:pt x="40914" y="1413"/>
                  <a:pt x="38282" y="3237"/>
                  <a:pt x="35413" y="4679"/>
                </a:cubicBezTo>
                <a:cubicBezTo>
                  <a:pt x="33396" y="5704"/>
                  <a:pt x="31284" y="6265"/>
                  <a:pt x="29105" y="6265"/>
                </a:cubicBezTo>
                <a:cubicBezTo>
                  <a:pt x="28216" y="6265"/>
                  <a:pt x="27317" y="6172"/>
                  <a:pt x="26408" y="5979"/>
                </a:cubicBezTo>
                <a:cubicBezTo>
                  <a:pt x="23315" y="5329"/>
                  <a:pt x="20525" y="3696"/>
                  <a:pt x="17322" y="3537"/>
                </a:cubicBezTo>
                <a:cubicBezTo>
                  <a:pt x="17015" y="3522"/>
                  <a:pt x="16709" y="3514"/>
                  <a:pt x="16405" y="3514"/>
                </a:cubicBezTo>
                <a:cubicBezTo>
                  <a:pt x="10488" y="3514"/>
                  <a:pt x="5104" y="6382"/>
                  <a:pt x="279" y="9579"/>
                </a:cubicBezTo>
                <a:cubicBezTo>
                  <a:pt x="0" y="9764"/>
                  <a:pt x="165" y="10170"/>
                  <a:pt x="420" y="10170"/>
                </a:cubicBezTo>
                <a:cubicBezTo>
                  <a:pt x="470" y="10170"/>
                  <a:pt x="525" y="10154"/>
                  <a:pt x="579" y="10118"/>
                </a:cubicBezTo>
                <a:cubicBezTo>
                  <a:pt x="5134" y="7094"/>
                  <a:pt x="10576" y="4112"/>
                  <a:pt x="16168" y="4112"/>
                </a:cubicBezTo>
                <a:cubicBezTo>
                  <a:pt x="17467" y="4112"/>
                  <a:pt x="18775" y="4273"/>
                  <a:pt x="20081" y="4632"/>
                </a:cubicBezTo>
                <a:cubicBezTo>
                  <a:pt x="21761" y="5076"/>
                  <a:pt x="23363" y="5773"/>
                  <a:pt x="25012" y="6264"/>
                </a:cubicBezTo>
                <a:cubicBezTo>
                  <a:pt x="26397" y="6682"/>
                  <a:pt x="27839" y="6905"/>
                  <a:pt x="29281" y="6905"/>
                </a:cubicBezTo>
                <a:cubicBezTo>
                  <a:pt x="29539" y="6905"/>
                  <a:pt x="29797" y="6898"/>
                  <a:pt x="30054" y="6883"/>
                </a:cubicBezTo>
                <a:cubicBezTo>
                  <a:pt x="33335" y="6708"/>
                  <a:pt x="36079" y="5028"/>
                  <a:pt x="38869" y="3459"/>
                </a:cubicBezTo>
                <a:cubicBezTo>
                  <a:pt x="41326" y="2095"/>
                  <a:pt x="43990" y="890"/>
                  <a:pt x="46829" y="636"/>
                </a:cubicBezTo>
                <a:cubicBezTo>
                  <a:pt x="47116" y="610"/>
                  <a:pt x="47403" y="597"/>
                  <a:pt x="47687" y="597"/>
                </a:cubicBezTo>
                <a:cubicBezTo>
                  <a:pt x="50331" y="597"/>
                  <a:pt x="52800" y="1714"/>
                  <a:pt x="54661" y="3632"/>
                </a:cubicBezTo>
                <a:cubicBezTo>
                  <a:pt x="56135" y="5154"/>
                  <a:pt x="57023" y="7074"/>
                  <a:pt x="58307" y="8722"/>
                </a:cubicBezTo>
                <a:cubicBezTo>
                  <a:pt x="59718" y="10530"/>
                  <a:pt x="61620" y="11513"/>
                  <a:pt x="63840" y="11909"/>
                </a:cubicBezTo>
                <a:cubicBezTo>
                  <a:pt x="63860" y="11912"/>
                  <a:pt x="63880" y="11913"/>
                  <a:pt x="63899" y="11913"/>
                </a:cubicBezTo>
                <a:cubicBezTo>
                  <a:pt x="64253" y="11913"/>
                  <a:pt x="64391" y="11382"/>
                  <a:pt x="64015" y="11306"/>
                </a:cubicBezTo>
                <a:cubicBezTo>
                  <a:pt x="62603" y="11052"/>
                  <a:pt x="61256" y="10609"/>
                  <a:pt x="60115" y="9721"/>
                </a:cubicBezTo>
                <a:cubicBezTo>
                  <a:pt x="59227" y="9023"/>
                  <a:pt x="58576" y="8103"/>
                  <a:pt x="57959" y="7152"/>
                </a:cubicBezTo>
                <a:cubicBezTo>
                  <a:pt x="56483" y="4886"/>
                  <a:pt x="55105" y="2745"/>
                  <a:pt x="52710" y="1318"/>
                </a:cubicBezTo>
                <a:cubicBezTo>
                  <a:pt x="51163" y="391"/>
                  <a:pt x="49454" y="1"/>
                  <a:pt x="47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4_2"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2"/>
          <p:cNvSpPr/>
          <p:nvPr/>
        </p:nvSpPr>
        <p:spPr>
          <a:xfrm flipH="1" rot="4499472">
            <a:off x="4791032" y="-1650651"/>
            <a:ext cx="2159741" cy="2366337"/>
          </a:xfrm>
          <a:custGeom>
            <a:rect b="b" l="l" r="r" t="t"/>
            <a:pathLst>
              <a:path extrusionOk="0" h="68428" w="62457">
                <a:moveTo>
                  <a:pt x="30557" y="1"/>
                </a:moveTo>
                <a:cubicBezTo>
                  <a:pt x="28312" y="1"/>
                  <a:pt x="26011" y="314"/>
                  <a:pt x="23786" y="825"/>
                </a:cubicBezTo>
                <a:cubicBezTo>
                  <a:pt x="18596" y="2004"/>
                  <a:pt x="14340" y="4322"/>
                  <a:pt x="10580" y="7623"/>
                </a:cubicBezTo>
                <a:lnTo>
                  <a:pt x="10580" y="7623"/>
                </a:lnTo>
                <a:cubicBezTo>
                  <a:pt x="4518" y="11795"/>
                  <a:pt x="1" y="17835"/>
                  <a:pt x="464" y="25034"/>
                </a:cubicBezTo>
                <a:cubicBezTo>
                  <a:pt x="1066" y="36244"/>
                  <a:pt x="13163" y="38020"/>
                  <a:pt x="15811" y="47755"/>
                </a:cubicBezTo>
                <a:cubicBezTo>
                  <a:pt x="17302" y="52780"/>
                  <a:pt x="15526" y="58393"/>
                  <a:pt x="19061" y="62817"/>
                </a:cubicBezTo>
                <a:cubicBezTo>
                  <a:pt x="22308" y="66984"/>
                  <a:pt x="28639" y="68428"/>
                  <a:pt x="34210" y="68428"/>
                </a:cubicBezTo>
                <a:cubicBezTo>
                  <a:pt x="35739" y="68428"/>
                  <a:pt x="37212" y="68319"/>
                  <a:pt x="38547" y="68128"/>
                </a:cubicBezTo>
                <a:cubicBezTo>
                  <a:pt x="47695" y="67240"/>
                  <a:pt x="58317" y="59566"/>
                  <a:pt x="60395" y="50117"/>
                </a:cubicBezTo>
                <a:cubicBezTo>
                  <a:pt x="62456" y="40684"/>
                  <a:pt x="58920" y="33596"/>
                  <a:pt x="53007" y="26509"/>
                </a:cubicBezTo>
                <a:cubicBezTo>
                  <a:pt x="48282" y="20897"/>
                  <a:pt x="47997" y="13809"/>
                  <a:pt x="44160" y="7325"/>
                </a:cubicBezTo>
                <a:cubicBezTo>
                  <a:pt x="41221" y="1877"/>
                  <a:pt x="36054" y="1"/>
                  <a:pt x="3055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085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42"/>
          <p:cNvSpPr/>
          <p:nvPr/>
        </p:nvSpPr>
        <p:spPr>
          <a:xfrm flipH="1" rot="4499636">
            <a:off x="-1683272" y="-1774948"/>
            <a:ext cx="2655833" cy="2909736"/>
          </a:xfrm>
          <a:custGeom>
            <a:rect b="b" l="l" r="r" t="t"/>
            <a:pathLst>
              <a:path extrusionOk="0" h="68428" w="62457">
                <a:moveTo>
                  <a:pt x="30557" y="1"/>
                </a:moveTo>
                <a:cubicBezTo>
                  <a:pt x="28312" y="1"/>
                  <a:pt x="26011" y="314"/>
                  <a:pt x="23786" y="825"/>
                </a:cubicBezTo>
                <a:cubicBezTo>
                  <a:pt x="18596" y="2004"/>
                  <a:pt x="14340" y="4322"/>
                  <a:pt x="10580" y="7623"/>
                </a:cubicBezTo>
                <a:lnTo>
                  <a:pt x="10580" y="7623"/>
                </a:lnTo>
                <a:cubicBezTo>
                  <a:pt x="4518" y="11795"/>
                  <a:pt x="1" y="17835"/>
                  <a:pt x="464" y="25034"/>
                </a:cubicBezTo>
                <a:cubicBezTo>
                  <a:pt x="1066" y="36244"/>
                  <a:pt x="13163" y="38020"/>
                  <a:pt x="15811" y="47755"/>
                </a:cubicBezTo>
                <a:cubicBezTo>
                  <a:pt x="17302" y="52780"/>
                  <a:pt x="15526" y="58393"/>
                  <a:pt x="19061" y="62817"/>
                </a:cubicBezTo>
                <a:cubicBezTo>
                  <a:pt x="22308" y="66984"/>
                  <a:pt x="28639" y="68428"/>
                  <a:pt x="34210" y="68428"/>
                </a:cubicBezTo>
                <a:cubicBezTo>
                  <a:pt x="35739" y="68428"/>
                  <a:pt x="37212" y="68319"/>
                  <a:pt x="38547" y="68128"/>
                </a:cubicBezTo>
                <a:cubicBezTo>
                  <a:pt x="47695" y="67240"/>
                  <a:pt x="58317" y="59566"/>
                  <a:pt x="60395" y="50117"/>
                </a:cubicBezTo>
                <a:cubicBezTo>
                  <a:pt x="62456" y="40684"/>
                  <a:pt x="58920" y="33596"/>
                  <a:pt x="53007" y="26509"/>
                </a:cubicBezTo>
                <a:cubicBezTo>
                  <a:pt x="48282" y="20897"/>
                  <a:pt x="47997" y="13809"/>
                  <a:pt x="44160" y="7325"/>
                </a:cubicBezTo>
                <a:cubicBezTo>
                  <a:pt x="41221" y="1877"/>
                  <a:pt x="36054" y="1"/>
                  <a:pt x="3055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085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42"/>
          <p:cNvSpPr/>
          <p:nvPr/>
        </p:nvSpPr>
        <p:spPr>
          <a:xfrm flipH="1" rot="-3599886">
            <a:off x="7914266" y="-258181"/>
            <a:ext cx="1224525" cy="1602015"/>
          </a:xfrm>
          <a:custGeom>
            <a:rect b="b" l="l" r="r" t="t"/>
            <a:pathLst>
              <a:path extrusionOk="0" h="37380" w="28572">
                <a:moveTo>
                  <a:pt x="16724" y="3132"/>
                </a:moveTo>
                <a:cubicBezTo>
                  <a:pt x="16709" y="3134"/>
                  <a:pt x="16694" y="3137"/>
                  <a:pt x="16679" y="3139"/>
                </a:cubicBezTo>
                <a:lnTo>
                  <a:pt x="16679" y="3139"/>
                </a:lnTo>
                <a:cubicBezTo>
                  <a:pt x="16693" y="3137"/>
                  <a:pt x="16708" y="3135"/>
                  <a:pt x="16724" y="3132"/>
                </a:cubicBezTo>
                <a:close/>
                <a:moveTo>
                  <a:pt x="17235" y="3355"/>
                </a:moveTo>
                <a:cubicBezTo>
                  <a:pt x="17233" y="3376"/>
                  <a:pt x="17231" y="3397"/>
                  <a:pt x="17228" y="3418"/>
                </a:cubicBezTo>
                <a:lnTo>
                  <a:pt x="17228" y="3418"/>
                </a:lnTo>
                <a:cubicBezTo>
                  <a:pt x="17227" y="3416"/>
                  <a:pt x="17227" y="3414"/>
                  <a:pt x="17227" y="3412"/>
                </a:cubicBezTo>
                <a:lnTo>
                  <a:pt x="17227" y="3412"/>
                </a:lnTo>
                <a:cubicBezTo>
                  <a:pt x="17229" y="3395"/>
                  <a:pt x="17232" y="3376"/>
                  <a:pt x="17235" y="3355"/>
                </a:cubicBezTo>
                <a:close/>
                <a:moveTo>
                  <a:pt x="17226" y="3417"/>
                </a:moveTo>
                <a:cubicBezTo>
                  <a:pt x="17227" y="3418"/>
                  <a:pt x="17227" y="3420"/>
                  <a:pt x="17227" y="3421"/>
                </a:cubicBezTo>
                <a:lnTo>
                  <a:pt x="17227" y="3421"/>
                </a:lnTo>
                <a:cubicBezTo>
                  <a:pt x="17225" y="3436"/>
                  <a:pt x="17222" y="3451"/>
                  <a:pt x="17219" y="3465"/>
                </a:cubicBezTo>
                <a:lnTo>
                  <a:pt x="17219" y="3465"/>
                </a:lnTo>
                <a:cubicBezTo>
                  <a:pt x="17221" y="3450"/>
                  <a:pt x="17224" y="3434"/>
                  <a:pt x="17226" y="3417"/>
                </a:cubicBezTo>
                <a:close/>
                <a:moveTo>
                  <a:pt x="17125" y="3814"/>
                </a:moveTo>
                <a:cubicBezTo>
                  <a:pt x="17116" y="3838"/>
                  <a:pt x="17106" y="3861"/>
                  <a:pt x="17097" y="3883"/>
                </a:cubicBezTo>
                <a:lnTo>
                  <a:pt x="17097" y="3883"/>
                </a:lnTo>
                <a:cubicBezTo>
                  <a:pt x="17105" y="3863"/>
                  <a:pt x="17114" y="3840"/>
                  <a:pt x="17125" y="3814"/>
                </a:cubicBezTo>
                <a:close/>
                <a:moveTo>
                  <a:pt x="17070" y="3949"/>
                </a:moveTo>
                <a:cubicBezTo>
                  <a:pt x="17051" y="3996"/>
                  <a:pt x="17034" y="4038"/>
                  <a:pt x="17034" y="4038"/>
                </a:cubicBezTo>
                <a:cubicBezTo>
                  <a:pt x="17034" y="4038"/>
                  <a:pt x="17044" y="4014"/>
                  <a:pt x="17070" y="3949"/>
                </a:cubicBezTo>
                <a:close/>
                <a:moveTo>
                  <a:pt x="23729" y="11082"/>
                </a:moveTo>
                <a:cubicBezTo>
                  <a:pt x="23729" y="11083"/>
                  <a:pt x="23729" y="11083"/>
                  <a:pt x="23729" y="11083"/>
                </a:cubicBezTo>
                <a:lnTo>
                  <a:pt x="23729" y="11083"/>
                </a:lnTo>
                <a:cubicBezTo>
                  <a:pt x="23705" y="11087"/>
                  <a:pt x="23683" y="11091"/>
                  <a:pt x="23664" y="11094"/>
                </a:cubicBezTo>
                <a:lnTo>
                  <a:pt x="23664" y="11094"/>
                </a:lnTo>
                <a:cubicBezTo>
                  <a:pt x="23685" y="11090"/>
                  <a:pt x="23707" y="11086"/>
                  <a:pt x="23729" y="11082"/>
                </a:cubicBezTo>
                <a:close/>
                <a:moveTo>
                  <a:pt x="24048" y="11324"/>
                </a:moveTo>
                <a:cubicBezTo>
                  <a:pt x="24048" y="11331"/>
                  <a:pt x="24047" y="11339"/>
                  <a:pt x="24046" y="11347"/>
                </a:cubicBezTo>
                <a:lnTo>
                  <a:pt x="24046" y="11347"/>
                </a:lnTo>
                <a:cubicBezTo>
                  <a:pt x="24046" y="11347"/>
                  <a:pt x="24046" y="11348"/>
                  <a:pt x="24045" y="11348"/>
                </a:cubicBezTo>
                <a:lnTo>
                  <a:pt x="24045" y="11348"/>
                </a:lnTo>
                <a:cubicBezTo>
                  <a:pt x="24046" y="11340"/>
                  <a:pt x="24047" y="11332"/>
                  <a:pt x="24048" y="11324"/>
                </a:cubicBezTo>
                <a:close/>
                <a:moveTo>
                  <a:pt x="24045" y="11360"/>
                </a:moveTo>
                <a:cubicBezTo>
                  <a:pt x="24044" y="11382"/>
                  <a:pt x="24041" y="11403"/>
                  <a:pt x="24037" y="11425"/>
                </a:cubicBezTo>
                <a:cubicBezTo>
                  <a:pt x="24040" y="11404"/>
                  <a:pt x="24042" y="11384"/>
                  <a:pt x="24043" y="11366"/>
                </a:cubicBezTo>
                <a:lnTo>
                  <a:pt x="24043" y="11366"/>
                </a:lnTo>
                <a:cubicBezTo>
                  <a:pt x="24044" y="11364"/>
                  <a:pt x="24045" y="11362"/>
                  <a:pt x="24045" y="11360"/>
                </a:cubicBezTo>
                <a:close/>
                <a:moveTo>
                  <a:pt x="23541" y="12196"/>
                </a:moveTo>
                <a:cubicBezTo>
                  <a:pt x="23538" y="12203"/>
                  <a:pt x="23534" y="12210"/>
                  <a:pt x="23530" y="12217"/>
                </a:cubicBezTo>
                <a:cubicBezTo>
                  <a:pt x="23499" y="12257"/>
                  <a:pt x="23486" y="12272"/>
                  <a:pt x="23486" y="12272"/>
                </a:cubicBezTo>
                <a:cubicBezTo>
                  <a:pt x="23485" y="12272"/>
                  <a:pt x="23511" y="12237"/>
                  <a:pt x="23541" y="12196"/>
                </a:cubicBezTo>
                <a:close/>
                <a:moveTo>
                  <a:pt x="8651" y="17227"/>
                </a:moveTo>
                <a:lnTo>
                  <a:pt x="8651" y="17227"/>
                </a:lnTo>
                <a:cubicBezTo>
                  <a:pt x="8653" y="17250"/>
                  <a:pt x="8655" y="17276"/>
                  <a:pt x="8658" y="17307"/>
                </a:cubicBezTo>
                <a:cubicBezTo>
                  <a:pt x="8654" y="17280"/>
                  <a:pt x="8652" y="17253"/>
                  <a:pt x="8651" y="17227"/>
                </a:cubicBezTo>
                <a:close/>
                <a:moveTo>
                  <a:pt x="24481" y="26455"/>
                </a:moveTo>
                <a:cubicBezTo>
                  <a:pt x="24473" y="26475"/>
                  <a:pt x="24464" y="26497"/>
                  <a:pt x="24454" y="26519"/>
                </a:cubicBezTo>
                <a:lnTo>
                  <a:pt x="24454" y="26519"/>
                </a:lnTo>
                <a:cubicBezTo>
                  <a:pt x="24462" y="26499"/>
                  <a:pt x="24471" y="26478"/>
                  <a:pt x="24481" y="26455"/>
                </a:cubicBezTo>
                <a:close/>
                <a:moveTo>
                  <a:pt x="20977" y="27819"/>
                </a:moveTo>
                <a:lnTo>
                  <a:pt x="20977" y="27819"/>
                </a:lnTo>
                <a:cubicBezTo>
                  <a:pt x="20942" y="27833"/>
                  <a:pt x="20907" y="27847"/>
                  <a:pt x="20873" y="27862"/>
                </a:cubicBezTo>
                <a:lnTo>
                  <a:pt x="20873" y="27862"/>
                </a:lnTo>
                <a:cubicBezTo>
                  <a:pt x="20890" y="27854"/>
                  <a:pt x="20924" y="27841"/>
                  <a:pt x="20977" y="27819"/>
                </a:cubicBezTo>
                <a:close/>
                <a:moveTo>
                  <a:pt x="16936" y="0"/>
                </a:moveTo>
                <a:cubicBezTo>
                  <a:pt x="15577" y="0"/>
                  <a:pt x="14147" y="653"/>
                  <a:pt x="13018" y="1199"/>
                </a:cubicBezTo>
                <a:cubicBezTo>
                  <a:pt x="10307" y="2514"/>
                  <a:pt x="7834" y="4370"/>
                  <a:pt x="5471" y="6224"/>
                </a:cubicBezTo>
                <a:cubicBezTo>
                  <a:pt x="3807" y="7524"/>
                  <a:pt x="1999" y="8888"/>
                  <a:pt x="651" y="10522"/>
                </a:cubicBezTo>
                <a:cubicBezTo>
                  <a:pt x="112" y="11171"/>
                  <a:pt x="0" y="12075"/>
                  <a:pt x="651" y="12710"/>
                </a:cubicBezTo>
                <a:cubicBezTo>
                  <a:pt x="933" y="12999"/>
                  <a:pt x="1370" y="13168"/>
                  <a:pt x="1801" y="13168"/>
                </a:cubicBezTo>
                <a:cubicBezTo>
                  <a:pt x="2194" y="13168"/>
                  <a:pt x="2582" y="13027"/>
                  <a:pt x="2839" y="12710"/>
                </a:cubicBezTo>
                <a:cubicBezTo>
                  <a:pt x="3680" y="11678"/>
                  <a:pt x="4758" y="10807"/>
                  <a:pt x="5773" y="9951"/>
                </a:cubicBezTo>
                <a:cubicBezTo>
                  <a:pt x="6137" y="9649"/>
                  <a:pt x="6502" y="9348"/>
                  <a:pt x="6883" y="9046"/>
                </a:cubicBezTo>
                <a:cubicBezTo>
                  <a:pt x="7073" y="8888"/>
                  <a:pt x="7263" y="8729"/>
                  <a:pt x="7469" y="8571"/>
                </a:cubicBezTo>
                <a:lnTo>
                  <a:pt x="7754" y="8334"/>
                </a:lnTo>
                <a:cubicBezTo>
                  <a:pt x="7802" y="8309"/>
                  <a:pt x="8062" y="8102"/>
                  <a:pt x="8058" y="8102"/>
                </a:cubicBezTo>
                <a:cubicBezTo>
                  <a:pt x="8057" y="8102"/>
                  <a:pt x="8056" y="8102"/>
                  <a:pt x="8055" y="8103"/>
                </a:cubicBezTo>
                <a:lnTo>
                  <a:pt x="8055" y="8103"/>
                </a:lnTo>
                <a:cubicBezTo>
                  <a:pt x="8897" y="7462"/>
                  <a:pt x="9769" y="6836"/>
                  <a:pt x="10639" y="6224"/>
                </a:cubicBezTo>
                <a:cubicBezTo>
                  <a:pt x="11527" y="5622"/>
                  <a:pt x="12415" y="5051"/>
                  <a:pt x="13351" y="4528"/>
                </a:cubicBezTo>
                <a:cubicBezTo>
                  <a:pt x="13764" y="4290"/>
                  <a:pt x="14176" y="4085"/>
                  <a:pt x="14588" y="3878"/>
                </a:cubicBezTo>
                <a:cubicBezTo>
                  <a:pt x="14778" y="3783"/>
                  <a:pt x="14984" y="3687"/>
                  <a:pt x="15174" y="3592"/>
                </a:cubicBezTo>
                <a:cubicBezTo>
                  <a:pt x="15244" y="3562"/>
                  <a:pt x="15271" y="3551"/>
                  <a:pt x="15272" y="3551"/>
                </a:cubicBezTo>
                <a:cubicBezTo>
                  <a:pt x="15276" y="3551"/>
                  <a:pt x="15090" y="3634"/>
                  <a:pt x="15092" y="3634"/>
                </a:cubicBezTo>
                <a:cubicBezTo>
                  <a:pt x="15093" y="3634"/>
                  <a:pt x="15120" y="3623"/>
                  <a:pt x="15190" y="3592"/>
                </a:cubicBezTo>
                <a:cubicBezTo>
                  <a:pt x="15317" y="3545"/>
                  <a:pt x="15428" y="3497"/>
                  <a:pt x="15554" y="3450"/>
                </a:cubicBezTo>
                <a:cubicBezTo>
                  <a:pt x="15888" y="3339"/>
                  <a:pt x="16237" y="3228"/>
                  <a:pt x="16586" y="3165"/>
                </a:cubicBezTo>
                <a:cubicBezTo>
                  <a:pt x="16617" y="3152"/>
                  <a:pt x="16648" y="3145"/>
                  <a:pt x="16679" y="3139"/>
                </a:cubicBezTo>
                <a:lnTo>
                  <a:pt x="16679" y="3139"/>
                </a:lnTo>
                <a:cubicBezTo>
                  <a:pt x="16573" y="3156"/>
                  <a:pt x="16534" y="3162"/>
                  <a:pt x="16531" y="3162"/>
                </a:cubicBezTo>
                <a:cubicBezTo>
                  <a:pt x="16527" y="3162"/>
                  <a:pt x="16648" y="3142"/>
                  <a:pt x="16713" y="3133"/>
                </a:cubicBezTo>
                <a:cubicBezTo>
                  <a:pt x="16717" y="3133"/>
                  <a:pt x="16722" y="3132"/>
                  <a:pt x="16727" y="3132"/>
                </a:cubicBezTo>
                <a:lnTo>
                  <a:pt x="16727" y="3132"/>
                </a:lnTo>
                <a:cubicBezTo>
                  <a:pt x="16726" y="3132"/>
                  <a:pt x="16725" y="3132"/>
                  <a:pt x="16724" y="3132"/>
                </a:cubicBezTo>
                <a:lnTo>
                  <a:pt x="16724" y="3132"/>
                </a:lnTo>
                <a:cubicBezTo>
                  <a:pt x="16726" y="3132"/>
                  <a:pt x="16727" y="3132"/>
                  <a:pt x="16729" y="3132"/>
                </a:cubicBezTo>
                <a:lnTo>
                  <a:pt x="16729" y="3132"/>
                </a:lnTo>
                <a:cubicBezTo>
                  <a:pt x="16803" y="3124"/>
                  <a:pt x="16880" y="3121"/>
                  <a:pt x="16958" y="3121"/>
                </a:cubicBezTo>
                <a:cubicBezTo>
                  <a:pt x="17003" y="3121"/>
                  <a:pt x="17049" y="3122"/>
                  <a:pt x="17094" y="3125"/>
                </a:cubicBezTo>
                <a:lnTo>
                  <a:pt x="17094" y="3125"/>
                </a:lnTo>
                <a:cubicBezTo>
                  <a:pt x="17104" y="3127"/>
                  <a:pt x="17115" y="3131"/>
                  <a:pt x="17126" y="3134"/>
                </a:cubicBezTo>
                <a:lnTo>
                  <a:pt x="17126" y="3134"/>
                </a:lnTo>
                <a:cubicBezTo>
                  <a:pt x="17147" y="3161"/>
                  <a:pt x="17174" y="3208"/>
                  <a:pt x="17197" y="3251"/>
                </a:cubicBezTo>
                <a:lnTo>
                  <a:pt x="17197" y="3251"/>
                </a:lnTo>
                <a:cubicBezTo>
                  <a:pt x="17200" y="3267"/>
                  <a:pt x="17203" y="3283"/>
                  <a:pt x="17206" y="3298"/>
                </a:cubicBezTo>
                <a:lnTo>
                  <a:pt x="17206" y="3298"/>
                </a:lnTo>
                <a:cubicBezTo>
                  <a:pt x="17206" y="3391"/>
                  <a:pt x="17197" y="3510"/>
                  <a:pt x="17195" y="3567"/>
                </a:cubicBezTo>
                <a:lnTo>
                  <a:pt x="17195" y="3567"/>
                </a:lnTo>
                <a:cubicBezTo>
                  <a:pt x="17169" y="3662"/>
                  <a:pt x="17136" y="3754"/>
                  <a:pt x="17108" y="3846"/>
                </a:cubicBezTo>
                <a:cubicBezTo>
                  <a:pt x="17103" y="3862"/>
                  <a:pt x="17095" y="3884"/>
                  <a:pt x="17086" y="3908"/>
                </a:cubicBezTo>
                <a:lnTo>
                  <a:pt x="17086" y="3908"/>
                </a:lnTo>
                <a:cubicBezTo>
                  <a:pt x="17046" y="3997"/>
                  <a:pt x="17001" y="4081"/>
                  <a:pt x="16966" y="4163"/>
                </a:cubicBezTo>
                <a:cubicBezTo>
                  <a:pt x="16871" y="4338"/>
                  <a:pt x="16759" y="4512"/>
                  <a:pt x="16649" y="4687"/>
                </a:cubicBezTo>
                <a:cubicBezTo>
                  <a:pt x="16600" y="4761"/>
                  <a:pt x="16340" y="5103"/>
                  <a:pt x="16346" y="5103"/>
                </a:cubicBezTo>
                <a:cubicBezTo>
                  <a:pt x="16347" y="5103"/>
                  <a:pt x="16371" y="5075"/>
                  <a:pt x="16427" y="5004"/>
                </a:cubicBezTo>
                <a:lnTo>
                  <a:pt x="16427" y="5004"/>
                </a:lnTo>
                <a:cubicBezTo>
                  <a:pt x="16110" y="5416"/>
                  <a:pt x="15745" y="5812"/>
                  <a:pt x="15381" y="6193"/>
                </a:cubicBezTo>
                <a:cubicBezTo>
                  <a:pt x="13827" y="7810"/>
                  <a:pt x="12051" y="9205"/>
                  <a:pt x="10307" y="10617"/>
                </a:cubicBezTo>
                <a:cubicBezTo>
                  <a:pt x="9593" y="11203"/>
                  <a:pt x="8880" y="11773"/>
                  <a:pt x="8198" y="12392"/>
                </a:cubicBezTo>
                <a:cubicBezTo>
                  <a:pt x="7295" y="13232"/>
                  <a:pt x="6834" y="13835"/>
                  <a:pt x="6217" y="14913"/>
                </a:cubicBezTo>
                <a:cubicBezTo>
                  <a:pt x="5614" y="16007"/>
                  <a:pt x="5170" y="17608"/>
                  <a:pt x="6010" y="18718"/>
                </a:cubicBezTo>
                <a:cubicBezTo>
                  <a:pt x="6704" y="19635"/>
                  <a:pt x="7680" y="19962"/>
                  <a:pt x="8731" y="19962"/>
                </a:cubicBezTo>
                <a:cubicBezTo>
                  <a:pt x="9025" y="19962"/>
                  <a:pt x="9324" y="19936"/>
                  <a:pt x="9625" y="19891"/>
                </a:cubicBezTo>
                <a:cubicBezTo>
                  <a:pt x="11829" y="19574"/>
                  <a:pt x="13510" y="18179"/>
                  <a:pt x="15142" y="16800"/>
                </a:cubicBezTo>
                <a:cubicBezTo>
                  <a:pt x="15967" y="16102"/>
                  <a:pt x="16791" y="15420"/>
                  <a:pt x="17632" y="14754"/>
                </a:cubicBezTo>
                <a:cubicBezTo>
                  <a:pt x="18186" y="14295"/>
                  <a:pt x="18298" y="14215"/>
                  <a:pt x="18774" y="13866"/>
                </a:cubicBezTo>
                <a:cubicBezTo>
                  <a:pt x="19249" y="13502"/>
                  <a:pt x="19757" y="13137"/>
                  <a:pt x="20247" y="12805"/>
                </a:cubicBezTo>
                <a:cubicBezTo>
                  <a:pt x="20691" y="12503"/>
                  <a:pt x="21135" y="12234"/>
                  <a:pt x="21596" y="11964"/>
                </a:cubicBezTo>
                <a:cubicBezTo>
                  <a:pt x="21801" y="11837"/>
                  <a:pt x="22008" y="11727"/>
                  <a:pt x="22230" y="11615"/>
                </a:cubicBezTo>
                <a:cubicBezTo>
                  <a:pt x="22325" y="11568"/>
                  <a:pt x="22435" y="11505"/>
                  <a:pt x="22547" y="11456"/>
                </a:cubicBezTo>
                <a:cubicBezTo>
                  <a:pt x="22592" y="11438"/>
                  <a:pt x="22762" y="11363"/>
                  <a:pt x="22822" y="11335"/>
                </a:cubicBezTo>
                <a:lnTo>
                  <a:pt x="22822" y="11335"/>
                </a:lnTo>
                <a:cubicBezTo>
                  <a:pt x="23052" y="11248"/>
                  <a:pt x="23288" y="11176"/>
                  <a:pt x="23530" y="11122"/>
                </a:cubicBezTo>
                <a:lnTo>
                  <a:pt x="23530" y="11122"/>
                </a:lnTo>
                <a:cubicBezTo>
                  <a:pt x="23528" y="11123"/>
                  <a:pt x="23531" y="11124"/>
                  <a:pt x="23537" y="11124"/>
                </a:cubicBezTo>
                <a:cubicBezTo>
                  <a:pt x="23571" y="11124"/>
                  <a:pt x="23705" y="11110"/>
                  <a:pt x="23812" y="11106"/>
                </a:cubicBezTo>
                <a:lnTo>
                  <a:pt x="23812" y="11106"/>
                </a:lnTo>
                <a:cubicBezTo>
                  <a:pt x="23839" y="11122"/>
                  <a:pt x="23867" y="11138"/>
                  <a:pt x="23894" y="11156"/>
                </a:cubicBezTo>
                <a:lnTo>
                  <a:pt x="23894" y="11156"/>
                </a:lnTo>
                <a:cubicBezTo>
                  <a:pt x="23941" y="11192"/>
                  <a:pt x="24000" y="11238"/>
                  <a:pt x="24040" y="11272"/>
                </a:cubicBezTo>
                <a:lnTo>
                  <a:pt x="24040" y="11272"/>
                </a:lnTo>
                <a:cubicBezTo>
                  <a:pt x="24034" y="11298"/>
                  <a:pt x="24028" y="11324"/>
                  <a:pt x="24021" y="11346"/>
                </a:cubicBezTo>
                <a:cubicBezTo>
                  <a:pt x="24021" y="11385"/>
                  <a:pt x="24009" y="11418"/>
                  <a:pt x="23996" y="11449"/>
                </a:cubicBezTo>
                <a:lnTo>
                  <a:pt x="23996" y="11449"/>
                </a:lnTo>
                <a:cubicBezTo>
                  <a:pt x="23902" y="11652"/>
                  <a:pt x="23772" y="11854"/>
                  <a:pt x="23640" y="12044"/>
                </a:cubicBezTo>
                <a:cubicBezTo>
                  <a:pt x="23620" y="12085"/>
                  <a:pt x="23593" y="12119"/>
                  <a:pt x="23568" y="12155"/>
                </a:cubicBezTo>
                <a:lnTo>
                  <a:pt x="23568" y="12155"/>
                </a:lnTo>
                <a:cubicBezTo>
                  <a:pt x="23465" y="12287"/>
                  <a:pt x="23362" y="12417"/>
                  <a:pt x="23245" y="12534"/>
                </a:cubicBezTo>
                <a:cubicBezTo>
                  <a:pt x="22753" y="13090"/>
                  <a:pt x="22213" y="13581"/>
                  <a:pt x="21659" y="14073"/>
                </a:cubicBezTo>
                <a:cubicBezTo>
                  <a:pt x="21357" y="14342"/>
                  <a:pt x="21040" y="14596"/>
                  <a:pt x="20740" y="14849"/>
                </a:cubicBezTo>
                <a:cubicBezTo>
                  <a:pt x="20565" y="14976"/>
                  <a:pt x="20406" y="15103"/>
                  <a:pt x="20247" y="15246"/>
                </a:cubicBezTo>
                <a:cubicBezTo>
                  <a:pt x="20152" y="15310"/>
                  <a:pt x="20074" y="15373"/>
                  <a:pt x="19994" y="15437"/>
                </a:cubicBezTo>
                <a:cubicBezTo>
                  <a:pt x="19949" y="15470"/>
                  <a:pt x="19737" y="15639"/>
                  <a:pt x="19736" y="15639"/>
                </a:cubicBezTo>
                <a:cubicBezTo>
                  <a:pt x="19735" y="15639"/>
                  <a:pt x="19770" y="15610"/>
                  <a:pt x="19867" y="15532"/>
                </a:cubicBezTo>
                <a:lnTo>
                  <a:pt x="19867" y="15532"/>
                </a:lnTo>
                <a:cubicBezTo>
                  <a:pt x="19122" y="16102"/>
                  <a:pt x="18361" y="16673"/>
                  <a:pt x="17600" y="17228"/>
                </a:cubicBezTo>
                <a:cubicBezTo>
                  <a:pt x="15983" y="18432"/>
                  <a:pt x="14350" y="19606"/>
                  <a:pt x="12781" y="20859"/>
                </a:cubicBezTo>
                <a:cubicBezTo>
                  <a:pt x="11512" y="21857"/>
                  <a:pt x="10244" y="22920"/>
                  <a:pt x="9197" y="24157"/>
                </a:cubicBezTo>
                <a:cubicBezTo>
                  <a:pt x="8309" y="25203"/>
                  <a:pt x="7422" y="26535"/>
                  <a:pt x="7517" y="27977"/>
                </a:cubicBezTo>
                <a:cubicBezTo>
                  <a:pt x="7653" y="30002"/>
                  <a:pt x="9339" y="31090"/>
                  <a:pt x="11241" y="31090"/>
                </a:cubicBezTo>
                <a:cubicBezTo>
                  <a:pt x="11320" y="31090"/>
                  <a:pt x="11400" y="31088"/>
                  <a:pt x="11480" y="31085"/>
                </a:cubicBezTo>
                <a:cubicBezTo>
                  <a:pt x="13747" y="30958"/>
                  <a:pt x="15935" y="29975"/>
                  <a:pt x="17996" y="29103"/>
                </a:cubicBezTo>
                <a:cubicBezTo>
                  <a:pt x="18961" y="28690"/>
                  <a:pt x="19910" y="28262"/>
                  <a:pt x="20873" y="27862"/>
                </a:cubicBezTo>
                <a:lnTo>
                  <a:pt x="20873" y="27862"/>
                </a:lnTo>
                <a:cubicBezTo>
                  <a:pt x="20862" y="27866"/>
                  <a:pt x="20857" y="27868"/>
                  <a:pt x="20857" y="27868"/>
                </a:cubicBezTo>
                <a:cubicBezTo>
                  <a:pt x="20853" y="27868"/>
                  <a:pt x="21255" y="27697"/>
                  <a:pt x="21342" y="27660"/>
                </a:cubicBezTo>
                <a:cubicBezTo>
                  <a:pt x="21516" y="27597"/>
                  <a:pt x="21706" y="27518"/>
                  <a:pt x="21896" y="27455"/>
                </a:cubicBezTo>
                <a:cubicBezTo>
                  <a:pt x="22213" y="27334"/>
                  <a:pt x="22544" y="27227"/>
                  <a:pt x="22875" y="27150"/>
                </a:cubicBezTo>
                <a:lnTo>
                  <a:pt x="22875" y="27150"/>
                </a:lnTo>
                <a:cubicBezTo>
                  <a:pt x="22994" y="27144"/>
                  <a:pt x="23341" y="27106"/>
                  <a:pt x="23435" y="27106"/>
                </a:cubicBezTo>
                <a:cubicBezTo>
                  <a:pt x="23493" y="27100"/>
                  <a:pt x="23551" y="27098"/>
                  <a:pt x="23610" y="27098"/>
                </a:cubicBezTo>
                <a:cubicBezTo>
                  <a:pt x="23727" y="27098"/>
                  <a:pt x="23847" y="27106"/>
                  <a:pt x="23974" y="27106"/>
                </a:cubicBezTo>
                <a:cubicBezTo>
                  <a:pt x="23985" y="27106"/>
                  <a:pt x="24011" y="27108"/>
                  <a:pt x="24045" y="27111"/>
                </a:cubicBezTo>
                <a:lnTo>
                  <a:pt x="24045" y="27111"/>
                </a:lnTo>
                <a:cubicBezTo>
                  <a:pt x="23933" y="27231"/>
                  <a:pt x="23816" y="27345"/>
                  <a:pt x="23689" y="27455"/>
                </a:cubicBezTo>
                <a:cubicBezTo>
                  <a:pt x="23593" y="27550"/>
                  <a:pt x="23498" y="27645"/>
                  <a:pt x="23387" y="27723"/>
                </a:cubicBezTo>
                <a:cubicBezTo>
                  <a:pt x="23362" y="27762"/>
                  <a:pt x="23075" y="27980"/>
                  <a:pt x="23080" y="27980"/>
                </a:cubicBezTo>
                <a:cubicBezTo>
                  <a:pt x="23081" y="27980"/>
                  <a:pt x="23101" y="27966"/>
                  <a:pt x="23150" y="27930"/>
                </a:cubicBezTo>
                <a:lnTo>
                  <a:pt x="23150" y="27930"/>
                </a:lnTo>
                <a:cubicBezTo>
                  <a:pt x="19852" y="30419"/>
                  <a:pt x="16030" y="32084"/>
                  <a:pt x="12685" y="34478"/>
                </a:cubicBezTo>
                <a:cubicBezTo>
                  <a:pt x="11988" y="34970"/>
                  <a:pt x="11671" y="35809"/>
                  <a:pt x="12130" y="36587"/>
                </a:cubicBezTo>
                <a:cubicBezTo>
                  <a:pt x="12402" y="37054"/>
                  <a:pt x="12972" y="37380"/>
                  <a:pt x="13524" y="37380"/>
                </a:cubicBezTo>
                <a:cubicBezTo>
                  <a:pt x="13776" y="37380"/>
                  <a:pt x="14025" y="37312"/>
                  <a:pt x="14239" y="37158"/>
                </a:cubicBezTo>
                <a:cubicBezTo>
                  <a:pt x="17267" y="34985"/>
                  <a:pt x="20676" y="33416"/>
                  <a:pt x="23736" y="31291"/>
                </a:cubicBezTo>
                <a:cubicBezTo>
                  <a:pt x="25464" y="30102"/>
                  <a:pt x="28572" y="27945"/>
                  <a:pt x="27192" y="25440"/>
                </a:cubicBezTo>
                <a:cubicBezTo>
                  <a:pt x="26526" y="24204"/>
                  <a:pt x="24877" y="23998"/>
                  <a:pt x="23625" y="23998"/>
                </a:cubicBezTo>
                <a:cubicBezTo>
                  <a:pt x="22642" y="23998"/>
                  <a:pt x="21786" y="24188"/>
                  <a:pt x="20898" y="24521"/>
                </a:cubicBezTo>
                <a:cubicBezTo>
                  <a:pt x="19883" y="24901"/>
                  <a:pt x="18900" y="25345"/>
                  <a:pt x="17917" y="25789"/>
                </a:cubicBezTo>
                <a:cubicBezTo>
                  <a:pt x="17425" y="25996"/>
                  <a:pt x="16934" y="26218"/>
                  <a:pt x="16427" y="26423"/>
                </a:cubicBezTo>
                <a:cubicBezTo>
                  <a:pt x="16515" y="26390"/>
                  <a:pt x="16549" y="26377"/>
                  <a:pt x="16553" y="26377"/>
                </a:cubicBezTo>
                <a:cubicBezTo>
                  <a:pt x="16562" y="26377"/>
                  <a:pt x="16324" y="26476"/>
                  <a:pt x="16300" y="26487"/>
                </a:cubicBezTo>
                <a:cubicBezTo>
                  <a:pt x="16173" y="26535"/>
                  <a:pt x="16047" y="26598"/>
                  <a:pt x="15920" y="26645"/>
                </a:cubicBezTo>
                <a:cubicBezTo>
                  <a:pt x="15618" y="26772"/>
                  <a:pt x="15317" y="26884"/>
                  <a:pt x="15032" y="26994"/>
                </a:cubicBezTo>
                <a:cubicBezTo>
                  <a:pt x="14049" y="27375"/>
                  <a:pt x="13049" y="27708"/>
                  <a:pt x="12003" y="27914"/>
                </a:cubicBezTo>
                <a:cubicBezTo>
                  <a:pt x="11908" y="27930"/>
                  <a:pt x="11798" y="27945"/>
                  <a:pt x="11686" y="27962"/>
                </a:cubicBezTo>
                <a:cubicBezTo>
                  <a:pt x="11834" y="27941"/>
                  <a:pt x="11892" y="27934"/>
                  <a:pt x="11901" y="27934"/>
                </a:cubicBezTo>
                <a:cubicBezTo>
                  <a:pt x="11919" y="27934"/>
                  <a:pt x="11739" y="27962"/>
                  <a:pt x="11686" y="27962"/>
                </a:cubicBezTo>
                <a:cubicBezTo>
                  <a:pt x="11480" y="27977"/>
                  <a:pt x="11290" y="27994"/>
                  <a:pt x="11100" y="27994"/>
                </a:cubicBezTo>
                <a:cubicBezTo>
                  <a:pt x="11039" y="27994"/>
                  <a:pt x="10978" y="27987"/>
                  <a:pt x="10917" y="27982"/>
                </a:cubicBezTo>
                <a:lnTo>
                  <a:pt x="10917" y="27982"/>
                </a:lnTo>
                <a:cubicBezTo>
                  <a:pt x="10910" y="27980"/>
                  <a:pt x="10902" y="27979"/>
                  <a:pt x="10893" y="27977"/>
                </a:cubicBezTo>
                <a:cubicBezTo>
                  <a:pt x="10815" y="27962"/>
                  <a:pt x="10735" y="27945"/>
                  <a:pt x="10656" y="27914"/>
                </a:cubicBezTo>
                <a:cubicBezTo>
                  <a:pt x="10645" y="27911"/>
                  <a:pt x="10635" y="27908"/>
                  <a:pt x="10626" y="27905"/>
                </a:cubicBezTo>
                <a:lnTo>
                  <a:pt x="10626" y="27905"/>
                </a:lnTo>
                <a:cubicBezTo>
                  <a:pt x="10624" y="27904"/>
                  <a:pt x="10623" y="27903"/>
                  <a:pt x="10621" y="27902"/>
                </a:cubicBezTo>
                <a:lnTo>
                  <a:pt x="10621" y="27902"/>
                </a:lnTo>
                <a:cubicBezTo>
                  <a:pt x="10621" y="27902"/>
                  <a:pt x="10620" y="27901"/>
                  <a:pt x="10620" y="27900"/>
                </a:cubicBezTo>
                <a:lnTo>
                  <a:pt x="10620" y="27900"/>
                </a:lnTo>
                <a:cubicBezTo>
                  <a:pt x="10616" y="27883"/>
                  <a:pt x="10612" y="27866"/>
                  <a:pt x="10608" y="27850"/>
                </a:cubicBezTo>
                <a:lnTo>
                  <a:pt x="10608" y="27850"/>
                </a:lnTo>
                <a:lnTo>
                  <a:pt x="10608" y="27755"/>
                </a:lnTo>
                <a:cubicBezTo>
                  <a:pt x="10608" y="27751"/>
                  <a:pt x="10608" y="27747"/>
                  <a:pt x="10608" y="27744"/>
                </a:cubicBezTo>
                <a:lnTo>
                  <a:pt x="10608" y="27744"/>
                </a:lnTo>
                <a:cubicBezTo>
                  <a:pt x="10634" y="27641"/>
                  <a:pt x="10661" y="27547"/>
                  <a:pt x="10688" y="27455"/>
                </a:cubicBezTo>
                <a:cubicBezTo>
                  <a:pt x="10698" y="27425"/>
                  <a:pt x="10706" y="27401"/>
                  <a:pt x="10712" y="27382"/>
                </a:cubicBezTo>
                <a:lnTo>
                  <a:pt x="10712" y="27382"/>
                </a:lnTo>
                <a:cubicBezTo>
                  <a:pt x="10780" y="27266"/>
                  <a:pt x="10838" y="27138"/>
                  <a:pt x="10910" y="27011"/>
                </a:cubicBezTo>
                <a:cubicBezTo>
                  <a:pt x="10988" y="26899"/>
                  <a:pt x="11068" y="26772"/>
                  <a:pt x="11147" y="26662"/>
                </a:cubicBezTo>
                <a:lnTo>
                  <a:pt x="11290" y="26472"/>
                </a:lnTo>
                <a:cubicBezTo>
                  <a:pt x="11323" y="26426"/>
                  <a:pt x="11334" y="26409"/>
                  <a:pt x="11332" y="26409"/>
                </a:cubicBezTo>
                <a:cubicBezTo>
                  <a:pt x="11332" y="26409"/>
                  <a:pt x="11332" y="26409"/>
                  <a:pt x="11332" y="26409"/>
                </a:cubicBezTo>
                <a:lnTo>
                  <a:pt x="11332" y="26409"/>
                </a:lnTo>
                <a:cubicBezTo>
                  <a:pt x="11535" y="26170"/>
                  <a:pt x="11740" y="25940"/>
                  <a:pt x="11956" y="25710"/>
                </a:cubicBezTo>
                <a:cubicBezTo>
                  <a:pt x="12510" y="25140"/>
                  <a:pt x="13113" y="24601"/>
                  <a:pt x="13732" y="24077"/>
                </a:cubicBezTo>
                <a:cubicBezTo>
                  <a:pt x="14049" y="23791"/>
                  <a:pt x="14381" y="23523"/>
                  <a:pt x="14715" y="23252"/>
                </a:cubicBezTo>
                <a:cubicBezTo>
                  <a:pt x="14889" y="23126"/>
                  <a:pt x="15064" y="22983"/>
                  <a:pt x="15222" y="22840"/>
                </a:cubicBezTo>
                <a:cubicBezTo>
                  <a:pt x="15273" y="22806"/>
                  <a:pt x="15324" y="22772"/>
                  <a:pt x="15372" y="22736"/>
                </a:cubicBezTo>
                <a:lnTo>
                  <a:pt x="15372" y="22736"/>
                </a:lnTo>
                <a:cubicBezTo>
                  <a:pt x="15415" y="22707"/>
                  <a:pt x="15594" y="22569"/>
                  <a:pt x="15634" y="22540"/>
                </a:cubicBezTo>
                <a:cubicBezTo>
                  <a:pt x="16395" y="21952"/>
                  <a:pt x="17172" y="21381"/>
                  <a:pt x="17949" y="20811"/>
                </a:cubicBezTo>
                <a:cubicBezTo>
                  <a:pt x="19535" y="19637"/>
                  <a:pt x="21135" y="18464"/>
                  <a:pt x="22689" y="17228"/>
                </a:cubicBezTo>
                <a:cubicBezTo>
                  <a:pt x="23942" y="16229"/>
                  <a:pt x="25147" y="15166"/>
                  <a:pt x="26114" y="13898"/>
                </a:cubicBezTo>
                <a:cubicBezTo>
                  <a:pt x="26860" y="12915"/>
                  <a:pt x="27462" y="11551"/>
                  <a:pt x="27002" y="10315"/>
                </a:cubicBezTo>
                <a:cubicBezTo>
                  <a:pt x="26701" y="9539"/>
                  <a:pt x="26194" y="8983"/>
                  <a:pt x="25511" y="8524"/>
                </a:cubicBezTo>
                <a:cubicBezTo>
                  <a:pt x="24979" y="8155"/>
                  <a:pt x="24388" y="8018"/>
                  <a:pt x="23779" y="8018"/>
                </a:cubicBezTo>
                <a:cubicBezTo>
                  <a:pt x="23445" y="8018"/>
                  <a:pt x="23106" y="8059"/>
                  <a:pt x="22769" y="8127"/>
                </a:cubicBezTo>
                <a:cubicBezTo>
                  <a:pt x="20740" y="8507"/>
                  <a:pt x="18821" y="9982"/>
                  <a:pt x="17203" y="11187"/>
                </a:cubicBezTo>
                <a:cubicBezTo>
                  <a:pt x="15444" y="12503"/>
                  <a:pt x="13779" y="13930"/>
                  <a:pt x="12098" y="15325"/>
                </a:cubicBezTo>
                <a:cubicBezTo>
                  <a:pt x="11971" y="15437"/>
                  <a:pt x="11829" y="15547"/>
                  <a:pt x="11702" y="15642"/>
                </a:cubicBezTo>
                <a:cubicBezTo>
                  <a:pt x="11658" y="15680"/>
                  <a:pt x="11565" y="15754"/>
                  <a:pt x="11498" y="15808"/>
                </a:cubicBezTo>
                <a:lnTo>
                  <a:pt x="11498" y="15808"/>
                </a:lnTo>
                <a:cubicBezTo>
                  <a:pt x="11327" y="15927"/>
                  <a:pt x="11142" y="16035"/>
                  <a:pt x="10957" y="16134"/>
                </a:cubicBezTo>
                <a:cubicBezTo>
                  <a:pt x="10815" y="16229"/>
                  <a:pt x="10671" y="16308"/>
                  <a:pt x="10513" y="16371"/>
                </a:cubicBezTo>
                <a:lnTo>
                  <a:pt x="10227" y="16515"/>
                </a:lnTo>
                <a:cubicBezTo>
                  <a:pt x="10277" y="16496"/>
                  <a:pt x="10305" y="16487"/>
                  <a:pt x="10310" y="16487"/>
                </a:cubicBezTo>
                <a:cubicBezTo>
                  <a:pt x="10317" y="16487"/>
                  <a:pt x="10270" y="16508"/>
                  <a:pt x="10164" y="16546"/>
                </a:cubicBezTo>
                <a:cubicBezTo>
                  <a:pt x="9895" y="16657"/>
                  <a:pt x="9610" y="16737"/>
                  <a:pt x="9324" y="16800"/>
                </a:cubicBezTo>
                <a:cubicBezTo>
                  <a:pt x="9197" y="16832"/>
                  <a:pt x="9070" y="16863"/>
                  <a:pt x="8927" y="16879"/>
                </a:cubicBezTo>
                <a:cubicBezTo>
                  <a:pt x="9054" y="16858"/>
                  <a:pt x="9096" y="16851"/>
                  <a:pt x="9093" y="16851"/>
                </a:cubicBezTo>
                <a:cubicBezTo>
                  <a:pt x="9088" y="16851"/>
                  <a:pt x="8901" y="16879"/>
                  <a:pt x="8849" y="16879"/>
                </a:cubicBezTo>
                <a:lnTo>
                  <a:pt x="8726" y="16879"/>
                </a:lnTo>
                <a:cubicBezTo>
                  <a:pt x="8755" y="16802"/>
                  <a:pt x="8804" y="16684"/>
                  <a:pt x="8799" y="16684"/>
                </a:cubicBezTo>
                <a:cubicBezTo>
                  <a:pt x="8797" y="16684"/>
                  <a:pt x="8784" y="16707"/>
                  <a:pt x="8753" y="16768"/>
                </a:cubicBezTo>
                <a:cubicBezTo>
                  <a:pt x="8817" y="16625"/>
                  <a:pt x="8912" y="16483"/>
                  <a:pt x="8991" y="16324"/>
                </a:cubicBezTo>
                <a:cubicBezTo>
                  <a:pt x="9229" y="15912"/>
                  <a:pt x="9514" y="15532"/>
                  <a:pt x="9815" y="15151"/>
                </a:cubicBezTo>
                <a:lnTo>
                  <a:pt x="9815" y="15151"/>
                </a:lnTo>
                <a:cubicBezTo>
                  <a:pt x="9688" y="15318"/>
                  <a:pt x="9644" y="15375"/>
                  <a:pt x="9644" y="15375"/>
                </a:cubicBezTo>
                <a:cubicBezTo>
                  <a:pt x="9646" y="15375"/>
                  <a:pt x="9801" y="15176"/>
                  <a:pt x="9863" y="15103"/>
                </a:cubicBezTo>
                <a:lnTo>
                  <a:pt x="10196" y="14771"/>
                </a:lnTo>
                <a:cubicBezTo>
                  <a:pt x="10497" y="14485"/>
                  <a:pt x="10815" y="14200"/>
                  <a:pt x="11132" y="13930"/>
                </a:cubicBezTo>
                <a:cubicBezTo>
                  <a:pt x="12781" y="12519"/>
                  <a:pt x="14508" y="11219"/>
                  <a:pt x="16125" y="9776"/>
                </a:cubicBezTo>
                <a:cubicBezTo>
                  <a:pt x="17711" y="8349"/>
                  <a:pt x="19296" y="6763"/>
                  <a:pt x="20074" y="4750"/>
                </a:cubicBezTo>
                <a:cubicBezTo>
                  <a:pt x="20771" y="2943"/>
                  <a:pt x="19915" y="802"/>
                  <a:pt x="18044" y="168"/>
                </a:cubicBezTo>
                <a:cubicBezTo>
                  <a:pt x="17686" y="50"/>
                  <a:pt x="17313" y="0"/>
                  <a:pt x="1693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42"/>
          <p:cNvSpPr/>
          <p:nvPr/>
        </p:nvSpPr>
        <p:spPr>
          <a:xfrm flipH="1" rot="-9272857">
            <a:off x="-378692" y="4442026"/>
            <a:ext cx="2183592" cy="1847641"/>
          </a:xfrm>
          <a:custGeom>
            <a:rect b="b" l="l" r="r" t="t"/>
            <a:pathLst>
              <a:path extrusionOk="0" h="41622" w="49190">
                <a:moveTo>
                  <a:pt x="19398" y="9273"/>
                </a:moveTo>
                <a:cubicBezTo>
                  <a:pt x="19271" y="9716"/>
                  <a:pt x="19129" y="9938"/>
                  <a:pt x="18875" y="10097"/>
                </a:cubicBezTo>
                <a:cubicBezTo>
                  <a:pt x="18859" y="10319"/>
                  <a:pt x="18717" y="10461"/>
                  <a:pt x="18605" y="10620"/>
                </a:cubicBezTo>
                <a:cubicBezTo>
                  <a:pt x="14293" y="16644"/>
                  <a:pt x="10012" y="22686"/>
                  <a:pt x="5414" y="28504"/>
                </a:cubicBezTo>
                <a:cubicBezTo>
                  <a:pt x="5177" y="28806"/>
                  <a:pt x="4923" y="29123"/>
                  <a:pt x="4606" y="29487"/>
                </a:cubicBezTo>
                <a:cubicBezTo>
                  <a:pt x="4558" y="29028"/>
                  <a:pt x="4843" y="28789"/>
                  <a:pt x="5002" y="28520"/>
                </a:cubicBezTo>
                <a:cubicBezTo>
                  <a:pt x="6889" y="25286"/>
                  <a:pt x="9092" y="22273"/>
                  <a:pt x="11344" y="19293"/>
                </a:cubicBezTo>
                <a:cubicBezTo>
                  <a:pt x="13500" y="16439"/>
                  <a:pt x="15720" y="13648"/>
                  <a:pt x="17988" y="10890"/>
                </a:cubicBezTo>
                <a:cubicBezTo>
                  <a:pt x="18225" y="10588"/>
                  <a:pt x="18431" y="10224"/>
                  <a:pt x="18795" y="10017"/>
                </a:cubicBezTo>
                <a:cubicBezTo>
                  <a:pt x="18875" y="9732"/>
                  <a:pt x="19081" y="9558"/>
                  <a:pt x="19398" y="9273"/>
                </a:cubicBezTo>
                <a:close/>
                <a:moveTo>
                  <a:pt x="33856" y="2232"/>
                </a:moveTo>
                <a:cubicBezTo>
                  <a:pt x="34269" y="2232"/>
                  <a:pt x="34467" y="2451"/>
                  <a:pt x="34650" y="2787"/>
                </a:cubicBezTo>
                <a:cubicBezTo>
                  <a:pt x="35158" y="3692"/>
                  <a:pt x="35681" y="4579"/>
                  <a:pt x="36172" y="5483"/>
                </a:cubicBezTo>
                <a:cubicBezTo>
                  <a:pt x="39835" y="12332"/>
                  <a:pt x="43102" y="19340"/>
                  <a:pt x="45385" y="26776"/>
                </a:cubicBezTo>
                <a:cubicBezTo>
                  <a:pt x="46114" y="29170"/>
                  <a:pt x="46637" y="31628"/>
                  <a:pt x="46763" y="34133"/>
                </a:cubicBezTo>
                <a:cubicBezTo>
                  <a:pt x="46795" y="34957"/>
                  <a:pt x="46859" y="35797"/>
                  <a:pt x="46415" y="36606"/>
                </a:cubicBezTo>
                <a:cubicBezTo>
                  <a:pt x="45860" y="36336"/>
                  <a:pt x="45622" y="35845"/>
                  <a:pt x="45353" y="35401"/>
                </a:cubicBezTo>
                <a:cubicBezTo>
                  <a:pt x="44243" y="33689"/>
                  <a:pt x="43434" y="31802"/>
                  <a:pt x="42673" y="29915"/>
                </a:cubicBezTo>
                <a:cubicBezTo>
                  <a:pt x="40199" y="23747"/>
                  <a:pt x="38504" y="17310"/>
                  <a:pt x="36696" y="10921"/>
                </a:cubicBezTo>
                <a:cubicBezTo>
                  <a:pt x="36585" y="10509"/>
                  <a:pt x="36474" y="10080"/>
                  <a:pt x="36284" y="9700"/>
                </a:cubicBezTo>
                <a:cubicBezTo>
                  <a:pt x="36049" y="9191"/>
                  <a:pt x="35620" y="8918"/>
                  <a:pt x="35183" y="8918"/>
                </a:cubicBezTo>
                <a:cubicBezTo>
                  <a:pt x="35090" y="8918"/>
                  <a:pt x="34996" y="8930"/>
                  <a:pt x="34904" y="8955"/>
                </a:cubicBezTo>
                <a:cubicBezTo>
                  <a:pt x="34333" y="9097"/>
                  <a:pt x="34033" y="9526"/>
                  <a:pt x="34033" y="10239"/>
                </a:cubicBezTo>
                <a:cubicBezTo>
                  <a:pt x="34033" y="10573"/>
                  <a:pt x="34064" y="10905"/>
                  <a:pt x="34111" y="11239"/>
                </a:cubicBezTo>
                <a:cubicBezTo>
                  <a:pt x="34857" y="15313"/>
                  <a:pt x="35586" y="19388"/>
                  <a:pt x="36157" y="23478"/>
                </a:cubicBezTo>
                <a:cubicBezTo>
                  <a:pt x="36760" y="27711"/>
                  <a:pt x="37394" y="31945"/>
                  <a:pt x="37314" y="36241"/>
                </a:cubicBezTo>
                <a:cubicBezTo>
                  <a:pt x="37299" y="37129"/>
                  <a:pt x="37299" y="38033"/>
                  <a:pt x="36886" y="39031"/>
                </a:cubicBezTo>
                <a:cubicBezTo>
                  <a:pt x="36299" y="38382"/>
                  <a:pt x="36077" y="37731"/>
                  <a:pt x="35840" y="37065"/>
                </a:cubicBezTo>
                <a:cubicBezTo>
                  <a:pt x="34872" y="34465"/>
                  <a:pt x="34301" y="31755"/>
                  <a:pt x="33779" y="29028"/>
                </a:cubicBezTo>
                <a:cubicBezTo>
                  <a:pt x="32589" y="22955"/>
                  <a:pt x="31845" y="16835"/>
                  <a:pt x="31606" y="10651"/>
                </a:cubicBezTo>
                <a:cubicBezTo>
                  <a:pt x="31591" y="10049"/>
                  <a:pt x="31606" y="9446"/>
                  <a:pt x="31591" y="8844"/>
                </a:cubicBezTo>
                <a:cubicBezTo>
                  <a:pt x="31591" y="8654"/>
                  <a:pt x="31606" y="8448"/>
                  <a:pt x="31559" y="8258"/>
                </a:cubicBezTo>
                <a:cubicBezTo>
                  <a:pt x="31464" y="7671"/>
                  <a:pt x="31099" y="7307"/>
                  <a:pt x="30591" y="7243"/>
                </a:cubicBezTo>
                <a:cubicBezTo>
                  <a:pt x="30528" y="7234"/>
                  <a:pt x="30465" y="7229"/>
                  <a:pt x="30405" y="7229"/>
                </a:cubicBezTo>
                <a:cubicBezTo>
                  <a:pt x="29935" y="7229"/>
                  <a:pt x="29551" y="7501"/>
                  <a:pt x="29355" y="8019"/>
                </a:cubicBezTo>
                <a:cubicBezTo>
                  <a:pt x="29213" y="8400"/>
                  <a:pt x="29133" y="8797"/>
                  <a:pt x="29054" y="9177"/>
                </a:cubicBezTo>
                <a:cubicBezTo>
                  <a:pt x="27325" y="17168"/>
                  <a:pt x="25598" y="25159"/>
                  <a:pt x="23837" y="33150"/>
                </a:cubicBezTo>
                <a:cubicBezTo>
                  <a:pt x="23552" y="34450"/>
                  <a:pt x="23188" y="35718"/>
                  <a:pt x="22871" y="37002"/>
                </a:cubicBezTo>
                <a:cubicBezTo>
                  <a:pt x="22791" y="37002"/>
                  <a:pt x="22712" y="37002"/>
                  <a:pt x="22632" y="36987"/>
                </a:cubicBezTo>
                <a:lnTo>
                  <a:pt x="22632" y="35401"/>
                </a:lnTo>
                <a:cubicBezTo>
                  <a:pt x="22649" y="34830"/>
                  <a:pt x="22664" y="34260"/>
                  <a:pt x="22727" y="33689"/>
                </a:cubicBezTo>
                <a:cubicBezTo>
                  <a:pt x="23695" y="24715"/>
                  <a:pt x="25391" y="15883"/>
                  <a:pt x="27976" y="7211"/>
                </a:cubicBezTo>
                <a:cubicBezTo>
                  <a:pt x="28086" y="6863"/>
                  <a:pt x="28198" y="6514"/>
                  <a:pt x="28245" y="6148"/>
                </a:cubicBezTo>
                <a:cubicBezTo>
                  <a:pt x="28372" y="5356"/>
                  <a:pt x="28055" y="4801"/>
                  <a:pt x="27452" y="4611"/>
                </a:cubicBezTo>
                <a:cubicBezTo>
                  <a:pt x="27322" y="4571"/>
                  <a:pt x="27195" y="4551"/>
                  <a:pt x="27073" y="4551"/>
                </a:cubicBezTo>
                <a:cubicBezTo>
                  <a:pt x="26616" y="4551"/>
                  <a:pt x="26225" y="4835"/>
                  <a:pt x="25962" y="5436"/>
                </a:cubicBezTo>
                <a:cubicBezTo>
                  <a:pt x="25106" y="7322"/>
                  <a:pt x="24281" y="9224"/>
                  <a:pt x="23442" y="11112"/>
                </a:cubicBezTo>
                <a:cubicBezTo>
                  <a:pt x="20698" y="17374"/>
                  <a:pt x="17971" y="23652"/>
                  <a:pt x="15197" y="29915"/>
                </a:cubicBezTo>
                <a:cubicBezTo>
                  <a:pt x="14341" y="31865"/>
                  <a:pt x="13373" y="33784"/>
                  <a:pt x="12311" y="35638"/>
                </a:cubicBezTo>
                <a:cubicBezTo>
                  <a:pt x="12153" y="35924"/>
                  <a:pt x="11978" y="36194"/>
                  <a:pt x="11677" y="36431"/>
                </a:cubicBezTo>
                <a:cubicBezTo>
                  <a:pt x="11788" y="36067"/>
                  <a:pt x="11883" y="35687"/>
                  <a:pt x="12010" y="35321"/>
                </a:cubicBezTo>
                <a:cubicBezTo>
                  <a:pt x="14166" y="28996"/>
                  <a:pt x="16814" y="22876"/>
                  <a:pt x="19557" y="16788"/>
                </a:cubicBezTo>
                <a:cubicBezTo>
                  <a:pt x="20937" y="13744"/>
                  <a:pt x="22363" y="10731"/>
                  <a:pt x="23869" y="7750"/>
                </a:cubicBezTo>
                <a:cubicBezTo>
                  <a:pt x="24044" y="7433"/>
                  <a:pt x="24218" y="7100"/>
                  <a:pt x="24281" y="6736"/>
                </a:cubicBezTo>
                <a:cubicBezTo>
                  <a:pt x="24425" y="5848"/>
                  <a:pt x="24044" y="5341"/>
                  <a:pt x="23140" y="5214"/>
                </a:cubicBezTo>
                <a:cubicBezTo>
                  <a:pt x="23122" y="5211"/>
                  <a:pt x="23104" y="5210"/>
                  <a:pt x="23085" y="5210"/>
                </a:cubicBezTo>
                <a:cubicBezTo>
                  <a:pt x="23068" y="5210"/>
                  <a:pt x="23050" y="5211"/>
                  <a:pt x="23032" y="5211"/>
                </a:cubicBezTo>
                <a:cubicBezTo>
                  <a:pt x="22943" y="5211"/>
                  <a:pt x="22843" y="5199"/>
                  <a:pt x="22744" y="5055"/>
                </a:cubicBezTo>
                <a:cubicBezTo>
                  <a:pt x="23393" y="4199"/>
                  <a:pt x="24107" y="3375"/>
                  <a:pt x="24852" y="2582"/>
                </a:cubicBezTo>
                <a:cubicBezTo>
                  <a:pt x="25059" y="2360"/>
                  <a:pt x="25328" y="2343"/>
                  <a:pt x="25598" y="2343"/>
                </a:cubicBezTo>
                <a:cubicBezTo>
                  <a:pt x="28325" y="2296"/>
                  <a:pt x="31067" y="2280"/>
                  <a:pt x="33811" y="2233"/>
                </a:cubicBezTo>
                <a:cubicBezTo>
                  <a:pt x="33826" y="2232"/>
                  <a:pt x="33841" y="2232"/>
                  <a:pt x="33856" y="2232"/>
                </a:cubicBezTo>
                <a:close/>
                <a:moveTo>
                  <a:pt x="26914" y="1"/>
                </a:moveTo>
                <a:cubicBezTo>
                  <a:pt x="26231" y="1"/>
                  <a:pt x="25549" y="8"/>
                  <a:pt x="24869" y="29"/>
                </a:cubicBezTo>
                <a:cubicBezTo>
                  <a:pt x="24123" y="45"/>
                  <a:pt x="23537" y="204"/>
                  <a:pt x="23315" y="980"/>
                </a:cubicBezTo>
                <a:cubicBezTo>
                  <a:pt x="23235" y="1250"/>
                  <a:pt x="23029" y="1440"/>
                  <a:pt x="22854" y="1630"/>
                </a:cubicBezTo>
                <a:cubicBezTo>
                  <a:pt x="20698" y="3961"/>
                  <a:pt x="18653" y="6402"/>
                  <a:pt x="16656" y="8844"/>
                </a:cubicBezTo>
                <a:cubicBezTo>
                  <a:pt x="12707" y="13648"/>
                  <a:pt x="8839" y="18515"/>
                  <a:pt x="5335" y="23652"/>
                </a:cubicBezTo>
                <a:cubicBezTo>
                  <a:pt x="3528" y="26301"/>
                  <a:pt x="1863" y="29043"/>
                  <a:pt x="531" y="31960"/>
                </a:cubicBezTo>
                <a:cubicBezTo>
                  <a:pt x="294" y="32516"/>
                  <a:pt x="72" y="33086"/>
                  <a:pt x="40" y="33689"/>
                </a:cubicBezTo>
                <a:cubicBezTo>
                  <a:pt x="0" y="34601"/>
                  <a:pt x="625" y="35223"/>
                  <a:pt x="1429" y="35223"/>
                </a:cubicBezTo>
                <a:cubicBezTo>
                  <a:pt x="1604" y="35223"/>
                  <a:pt x="1787" y="35193"/>
                  <a:pt x="1974" y="35131"/>
                </a:cubicBezTo>
                <a:cubicBezTo>
                  <a:pt x="2592" y="34909"/>
                  <a:pt x="3099" y="34529"/>
                  <a:pt x="3575" y="34116"/>
                </a:cubicBezTo>
                <a:cubicBezTo>
                  <a:pt x="4479" y="33324"/>
                  <a:pt x="5255" y="32404"/>
                  <a:pt x="6016" y="31469"/>
                </a:cubicBezTo>
                <a:cubicBezTo>
                  <a:pt x="9378" y="27315"/>
                  <a:pt x="12565" y="23018"/>
                  <a:pt x="15688" y="18690"/>
                </a:cubicBezTo>
                <a:cubicBezTo>
                  <a:pt x="15878" y="18420"/>
                  <a:pt x="16022" y="18103"/>
                  <a:pt x="16370" y="17929"/>
                </a:cubicBezTo>
                <a:lnTo>
                  <a:pt x="16370" y="17929"/>
                </a:lnTo>
                <a:cubicBezTo>
                  <a:pt x="16417" y="18230"/>
                  <a:pt x="16243" y="18452"/>
                  <a:pt x="16148" y="18690"/>
                </a:cubicBezTo>
                <a:cubicBezTo>
                  <a:pt x="14817" y="21893"/>
                  <a:pt x="13437" y="25079"/>
                  <a:pt x="12136" y="28298"/>
                </a:cubicBezTo>
                <a:cubicBezTo>
                  <a:pt x="10900" y="31326"/>
                  <a:pt x="9743" y="34387"/>
                  <a:pt x="8934" y="37558"/>
                </a:cubicBezTo>
                <a:cubicBezTo>
                  <a:pt x="8744" y="38302"/>
                  <a:pt x="8553" y="39063"/>
                  <a:pt x="8680" y="39841"/>
                </a:cubicBezTo>
                <a:cubicBezTo>
                  <a:pt x="8841" y="40795"/>
                  <a:pt x="9488" y="41343"/>
                  <a:pt x="10253" y="41343"/>
                </a:cubicBezTo>
                <a:cubicBezTo>
                  <a:pt x="10619" y="41343"/>
                  <a:pt x="11012" y="41217"/>
                  <a:pt x="11392" y="40950"/>
                </a:cubicBezTo>
                <a:cubicBezTo>
                  <a:pt x="11914" y="40570"/>
                  <a:pt x="12295" y="40063"/>
                  <a:pt x="12644" y="39539"/>
                </a:cubicBezTo>
                <a:cubicBezTo>
                  <a:pt x="13612" y="38128"/>
                  <a:pt x="14451" y="36638"/>
                  <a:pt x="15229" y="35131"/>
                </a:cubicBezTo>
                <a:cubicBezTo>
                  <a:pt x="17686" y="30423"/>
                  <a:pt x="19700" y="25508"/>
                  <a:pt x="21808" y="20640"/>
                </a:cubicBezTo>
                <a:cubicBezTo>
                  <a:pt x="21966" y="20291"/>
                  <a:pt x="22046" y="19879"/>
                  <a:pt x="22363" y="19578"/>
                </a:cubicBezTo>
                <a:cubicBezTo>
                  <a:pt x="22537" y="19910"/>
                  <a:pt x="22427" y="20196"/>
                  <a:pt x="22379" y="20481"/>
                </a:cubicBezTo>
                <a:cubicBezTo>
                  <a:pt x="21649" y="24350"/>
                  <a:pt x="20937" y="28218"/>
                  <a:pt x="20540" y="32135"/>
                </a:cubicBezTo>
                <a:cubicBezTo>
                  <a:pt x="20318" y="34433"/>
                  <a:pt x="20127" y="36733"/>
                  <a:pt x="20413" y="39031"/>
                </a:cubicBezTo>
                <a:cubicBezTo>
                  <a:pt x="20493" y="39602"/>
                  <a:pt x="20588" y="40158"/>
                  <a:pt x="20857" y="40680"/>
                </a:cubicBezTo>
                <a:cubicBezTo>
                  <a:pt x="21170" y="41298"/>
                  <a:pt x="21698" y="41621"/>
                  <a:pt x="22257" y="41621"/>
                </a:cubicBezTo>
                <a:cubicBezTo>
                  <a:pt x="22658" y="41621"/>
                  <a:pt x="23076" y="41454"/>
                  <a:pt x="23442" y="41109"/>
                </a:cubicBezTo>
                <a:cubicBezTo>
                  <a:pt x="23806" y="40760"/>
                  <a:pt x="24044" y="40316"/>
                  <a:pt x="24250" y="39872"/>
                </a:cubicBezTo>
                <a:cubicBezTo>
                  <a:pt x="24789" y="38746"/>
                  <a:pt x="25122" y="37558"/>
                  <a:pt x="25439" y="36353"/>
                </a:cubicBezTo>
                <a:cubicBezTo>
                  <a:pt x="26786" y="31263"/>
                  <a:pt x="27786" y="26079"/>
                  <a:pt x="28864" y="20925"/>
                </a:cubicBezTo>
                <a:cubicBezTo>
                  <a:pt x="29086" y="19895"/>
                  <a:pt x="29228" y="18864"/>
                  <a:pt x="29577" y="17849"/>
                </a:cubicBezTo>
                <a:cubicBezTo>
                  <a:pt x="29847" y="17961"/>
                  <a:pt x="29799" y="18151"/>
                  <a:pt x="29815" y="18310"/>
                </a:cubicBezTo>
                <a:cubicBezTo>
                  <a:pt x="30211" y="22432"/>
                  <a:pt x="30925" y="26506"/>
                  <a:pt x="31701" y="30565"/>
                </a:cubicBezTo>
                <a:cubicBezTo>
                  <a:pt x="32193" y="33102"/>
                  <a:pt x="32811" y="35592"/>
                  <a:pt x="33699" y="38017"/>
                </a:cubicBezTo>
                <a:cubicBezTo>
                  <a:pt x="34016" y="38889"/>
                  <a:pt x="34413" y="39745"/>
                  <a:pt x="34999" y="40475"/>
                </a:cubicBezTo>
                <a:cubicBezTo>
                  <a:pt x="35512" y="41108"/>
                  <a:pt x="36128" y="41547"/>
                  <a:pt x="36914" y="41547"/>
                </a:cubicBezTo>
                <a:cubicBezTo>
                  <a:pt x="37053" y="41547"/>
                  <a:pt x="37196" y="41533"/>
                  <a:pt x="37346" y="41505"/>
                </a:cubicBezTo>
                <a:cubicBezTo>
                  <a:pt x="38297" y="41331"/>
                  <a:pt x="38836" y="40665"/>
                  <a:pt x="39138" y="39792"/>
                </a:cubicBezTo>
                <a:cubicBezTo>
                  <a:pt x="39328" y="39285"/>
                  <a:pt x="39423" y="38762"/>
                  <a:pt x="39502" y="38239"/>
                </a:cubicBezTo>
                <a:cubicBezTo>
                  <a:pt x="39867" y="35592"/>
                  <a:pt x="39582" y="32975"/>
                  <a:pt x="39360" y="30343"/>
                </a:cubicBezTo>
                <a:cubicBezTo>
                  <a:pt x="39280" y="29423"/>
                  <a:pt x="39185" y="28489"/>
                  <a:pt x="39090" y="27569"/>
                </a:cubicBezTo>
                <a:lnTo>
                  <a:pt x="39090" y="27569"/>
                </a:lnTo>
                <a:cubicBezTo>
                  <a:pt x="39487" y="28123"/>
                  <a:pt x="39709" y="28711"/>
                  <a:pt x="39931" y="29297"/>
                </a:cubicBezTo>
                <a:cubicBezTo>
                  <a:pt x="40850" y="31628"/>
                  <a:pt x="41770" y="33958"/>
                  <a:pt x="43053" y="36114"/>
                </a:cubicBezTo>
                <a:cubicBezTo>
                  <a:pt x="43514" y="36892"/>
                  <a:pt x="44005" y="37668"/>
                  <a:pt x="44671" y="38270"/>
                </a:cubicBezTo>
                <a:cubicBezTo>
                  <a:pt x="45284" y="38826"/>
                  <a:pt x="45928" y="39097"/>
                  <a:pt x="46529" y="39097"/>
                </a:cubicBezTo>
                <a:cubicBezTo>
                  <a:pt x="47421" y="39097"/>
                  <a:pt x="48218" y="38503"/>
                  <a:pt x="48682" y="37367"/>
                </a:cubicBezTo>
                <a:cubicBezTo>
                  <a:pt x="48778" y="37129"/>
                  <a:pt x="48841" y="36860"/>
                  <a:pt x="48904" y="36606"/>
                </a:cubicBezTo>
                <a:cubicBezTo>
                  <a:pt x="49190" y="35448"/>
                  <a:pt x="49173" y="34275"/>
                  <a:pt x="49046" y="33118"/>
                </a:cubicBezTo>
                <a:cubicBezTo>
                  <a:pt x="48825" y="31167"/>
                  <a:pt x="48476" y="29218"/>
                  <a:pt x="47953" y="27315"/>
                </a:cubicBezTo>
                <a:cubicBezTo>
                  <a:pt x="46700" y="22764"/>
                  <a:pt x="44956" y="18405"/>
                  <a:pt x="43022" y="14108"/>
                </a:cubicBezTo>
                <a:cubicBezTo>
                  <a:pt x="41072" y="9748"/>
                  <a:pt x="38916" y="5499"/>
                  <a:pt x="36521" y="1360"/>
                </a:cubicBezTo>
                <a:cubicBezTo>
                  <a:pt x="36045" y="527"/>
                  <a:pt x="35499" y="71"/>
                  <a:pt x="34568" y="71"/>
                </a:cubicBezTo>
                <a:cubicBezTo>
                  <a:pt x="34507" y="71"/>
                  <a:pt x="34445" y="73"/>
                  <a:pt x="34381" y="77"/>
                </a:cubicBezTo>
                <a:cubicBezTo>
                  <a:pt x="34111" y="89"/>
                  <a:pt x="33840" y="94"/>
                  <a:pt x="33569" y="94"/>
                </a:cubicBezTo>
                <a:cubicBezTo>
                  <a:pt x="32803" y="94"/>
                  <a:pt x="32034" y="56"/>
                  <a:pt x="31274" y="45"/>
                </a:cubicBezTo>
                <a:cubicBezTo>
                  <a:pt x="29818" y="34"/>
                  <a:pt x="28364" y="1"/>
                  <a:pt x="269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4" name="Google Shape;324;p42"/>
          <p:cNvGrpSpPr/>
          <p:nvPr/>
        </p:nvGrpSpPr>
        <p:grpSpPr>
          <a:xfrm rot="222">
            <a:off x="7111471" y="4022219"/>
            <a:ext cx="1638169" cy="1585280"/>
            <a:chOff x="8167000" y="3353675"/>
            <a:chExt cx="1059001" cy="1024877"/>
          </a:xfrm>
        </p:grpSpPr>
        <p:sp>
          <p:nvSpPr>
            <p:cNvPr id="325" name="Google Shape;325;p42"/>
            <p:cNvSpPr/>
            <p:nvPr/>
          </p:nvSpPr>
          <p:spPr>
            <a:xfrm>
              <a:off x="8167000" y="3353675"/>
              <a:ext cx="1059001" cy="1024877"/>
            </a:xfrm>
            <a:custGeom>
              <a:rect b="b" l="l" r="r" t="t"/>
              <a:pathLst>
                <a:path extrusionOk="0" h="20423" w="21103">
                  <a:moveTo>
                    <a:pt x="16119" y="1"/>
                  </a:moveTo>
                  <a:cubicBezTo>
                    <a:pt x="15730" y="1"/>
                    <a:pt x="15361" y="189"/>
                    <a:pt x="15063" y="553"/>
                  </a:cubicBezTo>
                  <a:cubicBezTo>
                    <a:pt x="14682" y="1012"/>
                    <a:pt x="14475" y="1551"/>
                    <a:pt x="14460" y="2154"/>
                  </a:cubicBezTo>
                  <a:cubicBezTo>
                    <a:pt x="14444" y="2899"/>
                    <a:pt x="14365" y="3644"/>
                    <a:pt x="14285" y="4405"/>
                  </a:cubicBezTo>
                  <a:cubicBezTo>
                    <a:pt x="14222" y="4976"/>
                    <a:pt x="14302" y="5531"/>
                    <a:pt x="14555" y="6054"/>
                  </a:cubicBezTo>
                  <a:cubicBezTo>
                    <a:pt x="14856" y="6625"/>
                    <a:pt x="15158" y="7180"/>
                    <a:pt x="15554" y="7688"/>
                  </a:cubicBezTo>
                  <a:cubicBezTo>
                    <a:pt x="15934" y="8147"/>
                    <a:pt x="16236" y="8639"/>
                    <a:pt x="16505" y="9146"/>
                  </a:cubicBezTo>
                  <a:cubicBezTo>
                    <a:pt x="16854" y="9780"/>
                    <a:pt x="17092" y="10446"/>
                    <a:pt x="17012" y="11191"/>
                  </a:cubicBezTo>
                  <a:cubicBezTo>
                    <a:pt x="17012" y="11318"/>
                    <a:pt x="17012" y="11445"/>
                    <a:pt x="17029" y="11571"/>
                  </a:cubicBezTo>
                  <a:cubicBezTo>
                    <a:pt x="17060" y="12428"/>
                    <a:pt x="17346" y="13157"/>
                    <a:pt x="18043" y="13696"/>
                  </a:cubicBezTo>
                  <a:cubicBezTo>
                    <a:pt x="18154" y="13791"/>
                    <a:pt x="18249" y="13903"/>
                    <a:pt x="18361" y="13998"/>
                  </a:cubicBezTo>
                  <a:cubicBezTo>
                    <a:pt x="19390" y="14886"/>
                    <a:pt x="19629" y="16027"/>
                    <a:pt x="19486" y="17311"/>
                  </a:cubicBezTo>
                  <a:cubicBezTo>
                    <a:pt x="19359" y="17296"/>
                    <a:pt x="19312" y="17200"/>
                    <a:pt x="19248" y="17121"/>
                  </a:cubicBezTo>
                  <a:cubicBezTo>
                    <a:pt x="18851" y="16645"/>
                    <a:pt x="18598" y="16091"/>
                    <a:pt x="18376" y="15520"/>
                  </a:cubicBezTo>
                  <a:cubicBezTo>
                    <a:pt x="17995" y="14616"/>
                    <a:pt x="17393" y="13871"/>
                    <a:pt x="16537" y="13379"/>
                  </a:cubicBezTo>
                  <a:cubicBezTo>
                    <a:pt x="16204" y="13189"/>
                    <a:pt x="15871" y="12998"/>
                    <a:pt x="15538" y="12825"/>
                  </a:cubicBezTo>
                  <a:cubicBezTo>
                    <a:pt x="14919" y="12476"/>
                    <a:pt x="14475" y="11968"/>
                    <a:pt x="14302" y="11271"/>
                  </a:cubicBezTo>
                  <a:cubicBezTo>
                    <a:pt x="14222" y="10985"/>
                    <a:pt x="14127" y="10715"/>
                    <a:pt x="14048" y="10430"/>
                  </a:cubicBezTo>
                  <a:cubicBezTo>
                    <a:pt x="13636" y="9210"/>
                    <a:pt x="12811" y="8385"/>
                    <a:pt x="11606" y="7925"/>
                  </a:cubicBezTo>
                  <a:cubicBezTo>
                    <a:pt x="10972" y="7688"/>
                    <a:pt x="10322" y="7449"/>
                    <a:pt x="9687" y="7212"/>
                  </a:cubicBezTo>
                  <a:cubicBezTo>
                    <a:pt x="8879" y="6895"/>
                    <a:pt x="8197" y="6419"/>
                    <a:pt x="7674" y="5737"/>
                  </a:cubicBezTo>
                  <a:cubicBezTo>
                    <a:pt x="7436" y="5436"/>
                    <a:pt x="7214" y="5134"/>
                    <a:pt x="6960" y="4849"/>
                  </a:cubicBezTo>
                  <a:cubicBezTo>
                    <a:pt x="6263" y="4088"/>
                    <a:pt x="5455" y="3470"/>
                    <a:pt x="4424" y="3217"/>
                  </a:cubicBezTo>
                  <a:cubicBezTo>
                    <a:pt x="4301" y="3189"/>
                    <a:pt x="4184" y="3176"/>
                    <a:pt x="4072" y="3176"/>
                  </a:cubicBezTo>
                  <a:cubicBezTo>
                    <a:pt x="3286" y="3176"/>
                    <a:pt x="2791" y="3828"/>
                    <a:pt x="3013" y="4675"/>
                  </a:cubicBezTo>
                  <a:cubicBezTo>
                    <a:pt x="3108" y="5024"/>
                    <a:pt x="3282" y="5325"/>
                    <a:pt x="3457" y="5626"/>
                  </a:cubicBezTo>
                  <a:cubicBezTo>
                    <a:pt x="3821" y="6244"/>
                    <a:pt x="4106" y="6895"/>
                    <a:pt x="4313" y="7576"/>
                  </a:cubicBezTo>
                  <a:cubicBezTo>
                    <a:pt x="4408" y="7893"/>
                    <a:pt x="4519" y="8210"/>
                    <a:pt x="4645" y="8527"/>
                  </a:cubicBezTo>
                  <a:cubicBezTo>
                    <a:pt x="4789" y="8924"/>
                    <a:pt x="5011" y="9273"/>
                    <a:pt x="5280" y="9605"/>
                  </a:cubicBezTo>
                  <a:cubicBezTo>
                    <a:pt x="5823" y="10288"/>
                    <a:pt x="6503" y="10652"/>
                    <a:pt x="7378" y="10652"/>
                  </a:cubicBezTo>
                  <a:cubicBezTo>
                    <a:pt x="7397" y="10652"/>
                    <a:pt x="7416" y="10652"/>
                    <a:pt x="7436" y="10652"/>
                  </a:cubicBezTo>
                  <a:cubicBezTo>
                    <a:pt x="7611" y="10652"/>
                    <a:pt x="7785" y="10668"/>
                    <a:pt x="7943" y="10668"/>
                  </a:cubicBezTo>
                  <a:cubicBezTo>
                    <a:pt x="8546" y="10668"/>
                    <a:pt x="9085" y="10859"/>
                    <a:pt x="9577" y="11191"/>
                  </a:cubicBezTo>
                  <a:cubicBezTo>
                    <a:pt x="10100" y="11556"/>
                    <a:pt x="10480" y="12015"/>
                    <a:pt x="10797" y="12554"/>
                  </a:cubicBezTo>
                  <a:cubicBezTo>
                    <a:pt x="11036" y="12967"/>
                    <a:pt x="11241" y="13395"/>
                    <a:pt x="11526" y="13791"/>
                  </a:cubicBezTo>
                  <a:cubicBezTo>
                    <a:pt x="12097" y="14584"/>
                    <a:pt x="12827" y="15108"/>
                    <a:pt x="13794" y="15281"/>
                  </a:cubicBezTo>
                  <a:cubicBezTo>
                    <a:pt x="14270" y="15361"/>
                    <a:pt x="14729" y="15488"/>
                    <a:pt x="15190" y="15630"/>
                  </a:cubicBezTo>
                  <a:cubicBezTo>
                    <a:pt x="15887" y="15852"/>
                    <a:pt x="16490" y="16217"/>
                    <a:pt x="17029" y="16693"/>
                  </a:cubicBezTo>
                  <a:cubicBezTo>
                    <a:pt x="17504" y="17137"/>
                    <a:pt x="17900" y="17628"/>
                    <a:pt x="18265" y="18152"/>
                  </a:cubicBezTo>
                  <a:cubicBezTo>
                    <a:pt x="18329" y="18247"/>
                    <a:pt x="18407" y="18326"/>
                    <a:pt x="18392" y="18469"/>
                  </a:cubicBezTo>
                  <a:cubicBezTo>
                    <a:pt x="18265" y="18421"/>
                    <a:pt x="18170" y="18389"/>
                    <a:pt x="18090" y="18342"/>
                  </a:cubicBezTo>
                  <a:cubicBezTo>
                    <a:pt x="17615" y="18025"/>
                    <a:pt x="17076" y="17913"/>
                    <a:pt x="16521" y="17835"/>
                  </a:cubicBezTo>
                  <a:cubicBezTo>
                    <a:pt x="16251" y="17803"/>
                    <a:pt x="15982" y="17771"/>
                    <a:pt x="15697" y="17740"/>
                  </a:cubicBezTo>
                  <a:cubicBezTo>
                    <a:pt x="15221" y="17676"/>
                    <a:pt x="14777" y="17501"/>
                    <a:pt x="14412" y="17152"/>
                  </a:cubicBezTo>
                  <a:cubicBezTo>
                    <a:pt x="14158" y="16930"/>
                    <a:pt x="13921" y="16708"/>
                    <a:pt x="13683" y="16471"/>
                  </a:cubicBezTo>
                  <a:cubicBezTo>
                    <a:pt x="12852" y="15630"/>
                    <a:pt x="11879" y="15221"/>
                    <a:pt x="10938" y="15221"/>
                  </a:cubicBezTo>
                  <a:cubicBezTo>
                    <a:pt x="10370" y="15221"/>
                    <a:pt x="9814" y="15370"/>
                    <a:pt x="9307" y="15662"/>
                  </a:cubicBezTo>
                  <a:cubicBezTo>
                    <a:pt x="9103" y="15783"/>
                    <a:pt x="8896" y="15839"/>
                    <a:pt x="8685" y="15839"/>
                  </a:cubicBezTo>
                  <a:cubicBezTo>
                    <a:pt x="8453" y="15839"/>
                    <a:pt x="8216" y="15771"/>
                    <a:pt x="7975" y="15647"/>
                  </a:cubicBezTo>
                  <a:cubicBezTo>
                    <a:pt x="7626" y="15456"/>
                    <a:pt x="7294" y="15203"/>
                    <a:pt x="6977" y="14949"/>
                  </a:cubicBezTo>
                  <a:cubicBezTo>
                    <a:pt x="6707" y="14759"/>
                    <a:pt x="6453" y="14537"/>
                    <a:pt x="6168" y="14347"/>
                  </a:cubicBezTo>
                  <a:cubicBezTo>
                    <a:pt x="5360" y="13808"/>
                    <a:pt x="4487" y="13395"/>
                    <a:pt x="3489" y="13284"/>
                  </a:cubicBezTo>
                  <a:cubicBezTo>
                    <a:pt x="3320" y="13269"/>
                    <a:pt x="3151" y="13260"/>
                    <a:pt x="2982" y="13260"/>
                  </a:cubicBezTo>
                  <a:cubicBezTo>
                    <a:pt x="2613" y="13260"/>
                    <a:pt x="2246" y="13302"/>
                    <a:pt x="1887" y="13411"/>
                  </a:cubicBezTo>
                  <a:cubicBezTo>
                    <a:pt x="603" y="13839"/>
                    <a:pt x="1" y="14981"/>
                    <a:pt x="809" y="16296"/>
                  </a:cubicBezTo>
                  <a:cubicBezTo>
                    <a:pt x="1079" y="16708"/>
                    <a:pt x="1428" y="17025"/>
                    <a:pt x="1855" y="17279"/>
                  </a:cubicBezTo>
                  <a:cubicBezTo>
                    <a:pt x="2449" y="17611"/>
                    <a:pt x="3068" y="17753"/>
                    <a:pt x="3711" y="17753"/>
                  </a:cubicBezTo>
                  <a:cubicBezTo>
                    <a:pt x="3961" y="17753"/>
                    <a:pt x="4214" y="17731"/>
                    <a:pt x="4472" y="17691"/>
                  </a:cubicBezTo>
                  <a:cubicBezTo>
                    <a:pt x="4757" y="17644"/>
                    <a:pt x="5026" y="17581"/>
                    <a:pt x="5311" y="17518"/>
                  </a:cubicBezTo>
                  <a:cubicBezTo>
                    <a:pt x="5398" y="17502"/>
                    <a:pt x="5483" y="17494"/>
                    <a:pt x="5564" y="17494"/>
                  </a:cubicBezTo>
                  <a:cubicBezTo>
                    <a:pt x="5897" y="17494"/>
                    <a:pt x="6183" y="17624"/>
                    <a:pt x="6438" y="17866"/>
                  </a:cubicBezTo>
                  <a:cubicBezTo>
                    <a:pt x="6913" y="18279"/>
                    <a:pt x="7309" y="18769"/>
                    <a:pt x="7738" y="19213"/>
                  </a:cubicBezTo>
                  <a:cubicBezTo>
                    <a:pt x="8195" y="19684"/>
                    <a:pt x="8711" y="19941"/>
                    <a:pt x="9308" y="19941"/>
                  </a:cubicBezTo>
                  <a:cubicBezTo>
                    <a:pt x="9476" y="19941"/>
                    <a:pt x="9650" y="19921"/>
                    <a:pt x="9831" y="19879"/>
                  </a:cubicBezTo>
                  <a:cubicBezTo>
                    <a:pt x="10163" y="19801"/>
                    <a:pt x="10448" y="19642"/>
                    <a:pt x="10734" y="19452"/>
                  </a:cubicBezTo>
                  <a:cubicBezTo>
                    <a:pt x="10940" y="19309"/>
                    <a:pt x="11146" y="19150"/>
                    <a:pt x="11368" y="19008"/>
                  </a:cubicBezTo>
                  <a:cubicBezTo>
                    <a:pt x="11663" y="18835"/>
                    <a:pt x="11906" y="18748"/>
                    <a:pt x="12138" y="18748"/>
                  </a:cubicBezTo>
                  <a:cubicBezTo>
                    <a:pt x="12417" y="18748"/>
                    <a:pt x="12681" y="18875"/>
                    <a:pt x="13002" y="19135"/>
                  </a:cubicBezTo>
                  <a:cubicBezTo>
                    <a:pt x="13334" y="19404"/>
                    <a:pt x="13668" y="19689"/>
                    <a:pt x="13985" y="19991"/>
                  </a:cubicBezTo>
                  <a:cubicBezTo>
                    <a:pt x="14318" y="20284"/>
                    <a:pt x="14678" y="20422"/>
                    <a:pt x="15059" y="20422"/>
                  </a:cubicBezTo>
                  <a:cubicBezTo>
                    <a:pt x="15276" y="20422"/>
                    <a:pt x="15499" y="20378"/>
                    <a:pt x="15729" y="20292"/>
                  </a:cubicBezTo>
                  <a:cubicBezTo>
                    <a:pt x="16061" y="20165"/>
                    <a:pt x="16378" y="20038"/>
                    <a:pt x="16695" y="19896"/>
                  </a:cubicBezTo>
                  <a:cubicBezTo>
                    <a:pt x="17123" y="19703"/>
                    <a:pt x="17558" y="19597"/>
                    <a:pt x="18000" y="19597"/>
                  </a:cubicBezTo>
                  <a:cubicBezTo>
                    <a:pt x="18214" y="19597"/>
                    <a:pt x="18429" y="19622"/>
                    <a:pt x="18646" y="19674"/>
                  </a:cubicBezTo>
                  <a:cubicBezTo>
                    <a:pt x="18705" y="19686"/>
                    <a:pt x="18760" y="19691"/>
                    <a:pt x="18812" y="19691"/>
                  </a:cubicBezTo>
                  <a:cubicBezTo>
                    <a:pt x="19039" y="19691"/>
                    <a:pt x="19204" y="19581"/>
                    <a:pt x="19359" y="19388"/>
                  </a:cubicBezTo>
                  <a:cubicBezTo>
                    <a:pt x="19803" y="18849"/>
                    <a:pt x="20263" y="18294"/>
                    <a:pt x="20373" y="17565"/>
                  </a:cubicBezTo>
                  <a:cubicBezTo>
                    <a:pt x="20422" y="17264"/>
                    <a:pt x="20564" y="16979"/>
                    <a:pt x="20659" y="16693"/>
                  </a:cubicBezTo>
                  <a:cubicBezTo>
                    <a:pt x="20770" y="16376"/>
                    <a:pt x="20866" y="16042"/>
                    <a:pt x="20929" y="15694"/>
                  </a:cubicBezTo>
                  <a:cubicBezTo>
                    <a:pt x="21103" y="14759"/>
                    <a:pt x="20913" y="13886"/>
                    <a:pt x="20278" y="13173"/>
                  </a:cubicBezTo>
                  <a:cubicBezTo>
                    <a:pt x="19692" y="12476"/>
                    <a:pt x="19566" y="11730"/>
                    <a:pt x="19756" y="10890"/>
                  </a:cubicBezTo>
                  <a:cubicBezTo>
                    <a:pt x="19851" y="10478"/>
                    <a:pt x="19961" y="10081"/>
                    <a:pt x="20073" y="9669"/>
                  </a:cubicBezTo>
                  <a:cubicBezTo>
                    <a:pt x="20405" y="8496"/>
                    <a:pt x="20231" y="7386"/>
                    <a:pt x="19470" y="6434"/>
                  </a:cubicBezTo>
                  <a:cubicBezTo>
                    <a:pt x="18820" y="5642"/>
                    <a:pt x="18519" y="4754"/>
                    <a:pt x="18456" y="3756"/>
                  </a:cubicBezTo>
                  <a:cubicBezTo>
                    <a:pt x="18439" y="3200"/>
                    <a:pt x="18361" y="2646"/>
                    <a:pt x="18202" y="2122"/>
                  </a:cubicBezTo>
                  <a:cubicBezTo>
                    <a:pt x="17980" y="1377"/>
                    <a:pt x="17600" y="727"/>
                    <a:pt x="16949" y="283"/>
                  </a:cubicBezTo>
                  <a:cubicBezTo>
                    <a:pt x="16674" y="93"/>
                    <a:pt x="16392" y="1"/>
                    <a:pt x="161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42"/>
            <p:cNvSpPr/>
            <p:nvPr/>
          </p:nvSpPr>
          <p:spPr>
            <a:xfrm>
              <a:off x="8396941" y="3627527"/>
              <a:ext cx="646100" cy="529977"/>
            </a:xfrm>
            <a:custGeom>
              <a:rect b="b" l="l" r="r" t="t"/>
              <a:pathLst>
                <a:path extrusionOk="0" h="10561" w="12875">
                  <a:moveTo>
                    <a:pt x="139" y="1"/>
                  </a:moveTo>
                  <a:cubicBezTo>
                    <a:pt x="124" y="1"/>
                    <a:pt x="109" y="4"/>
                    <a:pt x="95" y="11"/>
                  </a:cubicBezTo>
                  <a:cubicBezTo>
                    <a:pt x="0" y="58"/>
                    <a:pt x="17" y="153"/>
                    <a:pt x="63" y="233"/>
                  </a:cubicBezTo>
                  <a:cubicBezTo>
                    <a:pt x="365" y="787"/>
                    <a:pt x="634" y="1374"/>
                    <a:pt x="1031" y="1897"/>
                  </a:cubicBezTo>
                  <a:cubicBezTo>
                    <a:pt x="1697" y="2817"/>
                    <a:pt x="2569" y="3467"/>
                    <a:pt x="3678" y="3753"/>
                  </a:cubicBezTo>
                  <a:cubicBezTo>
                    <a:pt x="4012" y="3848"/>
                    <a:pt x="4361" y="3926"/>
                    <a:pt x="4693" y="4006"/>
                  </a:cubicBezTo>
                  <a:cubicBezTo>
                    <a:pt x="5249" y="4133"/>
                    <a:pt x="5803" y="4275"/>
                    <a:pt x="6295" y="4641"/>
                  </a:cubicBezTo>
                  <a:cubicBezTo>
                    <a:pt x="6739" y="4909"/>
                    <a:pt x="7040" y="5370"/>
                    <a:pt x="7310" y="5829"/>
                  </a:cubicBezTo>
                  <a:cubicBezTo>
                    <a:pt x="7532" y="6178"/>
                    <a:pt x="7737" y="6558"/>
                    <a:pt x="7944" y="6924"/>
                  </a:cubicBezTo>
                  <a:cubicBezTo>
                    <a:pt x="8340" y="7605"/>
                    <a:pt x="8910" y="8112"/>
                    <a:pt x="9640" y="8429"/>
                  </a:cubicBezTo>
                  <a:cubicBezTo>
                    <a:pt x="9878" y="8524"/>
                    <a:pt x="10115" y="8651"/>
                    <a:pt x="10354" y="8746"/>
                  </a:cubicBezTo>
                  <a:cubicBezTo>
                    <a:pt x="11273" y="9080"/>
                    <a:pt x="12018" y="9602"/>
                    <a:pt x="12510" y="10475"/>
                  </a:cubicBezTo>
                  <a:cubicBezTo>
                    <a:pt x="12548" y="10532"/>
                    <a:pt x="12597" y="10560"/>
                    <a:pt x="12654" y="10560"/>
                  </a:cubicBezTo>
                  <a:cubicBezTo>
                    <a:pt x="12693" y="10560"/>
                    <a:pt x="12735" y="10548"/>
                    <a:pt x="12779" y="10522"/>
                  </a:cubicBezTo>
                  <a:cubicBezTo>
                    <a:pt x="12874" y="10475"/>
                    <a:pt x="12874" y="10380"/>
                    <a:pt x="12842" y="10300"/>
                  </a:cubicBezTo>
                  <a:cubicBezTo>
                    <a:pt x="12811" y="10237"/>
                    <a:pt x="12764" y="10173"/>
                    <a:pt x="12716" y="10110"/>
                  </a:cubicBezTo>
                  <a:cubicBezTo>
                    <a:pt x="12145" y="9429"/>
                    <a:pt x="11511" y="8810"/>
                    <a:pt x="10639" y="8524"/>
                  </a:cubicBezTo>
                  <a:cubicBezTo>
                    <a:pt x="10369" y="8429"/>
                    <a:pt x="10132" y="8302"/>
                    <a:pt x="9878" y="8192"/>
                  </a:cubicBezTo>
                  <a:cubicBezTo>
                    <a:pt x="9149" y="7890"/>
                    <a:pt x="8593" y="7414"/>
                    <a:pt x="8198" y="6733"/>
                  </a:cubicBezTo>
                  <a:cubicBezTo>
                    <a:pt x="8071" y="6527"/>
                    <a:pt x="7944" y="6305"/>
                    <a:pt x="7832" y="6099"/>
                  </a:cubicBezTo>
                  <a:cubicBezTo>
                    <a:pt x="7642" y="5766"/>
                    <a:pt x="7452" y="5433"/>
                    <a:pt x="7230" y="5131"/>
                  </a:cubicBezTo>
                  <a:cubicBezTo>
                    <a:pt x="6834" y="4577"/>
                    <a:pt x="6310" y="4180"/>
                    <a:pt x="5661" y="3943"/>
                  </a:cubicBezTo>
                  <a:cubicBezTo>
                    <a:pt x="5264" y="3816"/>
                    <a:pt x="4868" y="3721"/>
                    <a:pt x="4471" y="3641"/>
                  </a:cubicBezTo>
                  <a:cubicBezTo>
                    <a:pt x="3473" y="3419"/>
                    <a:pt x="2522" y="3102"/>
                    <a:pt x="1792" y="2309"/>
                  </a:cubicBezTo>
                  <a:cubicBezTo>
                    <a:pt x="1300" y="1802"/>
                    <a:pt x="904" y="1231"/>
                    <a:pt x="587" y="613"/>
                  </a:cubicBezTo>
                  <a:cubicBezTo>
                    <a:pt x="492" y="423"/>
                    <a:pt x="381" y="265"/>
                    <a:pt x="285" y="90"/>
                  </a:cubicBezTo>
                  <a:cubicBezTo>
                    <a:pt x="249" y="40"/>
                    <a:pt x="192" y="1"/>
                    <a:pt x="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42"/>
            <p:cNvSpPr/>
            <p:nvPr/>
          </p:nvSpPr>
          <p:spPr>
            <a:xfrm>
              <a:off x="8323723" y="4117972"/>
              <a:ext cx="685894" cy="200128"/>
            </a:xfrm>
            <a:custGeom>
              <a:rect b="b" l="l" r="r" t="t"/>
              <a:pathLst>
                <a:path extrusionOk="0" h="3988" w="13668">
                  <a:moveTo>
                    <a:pt x="126" y="0"/>
                  </a:moveTo>
                  <a:cubicBezTo>
                    <a:pt x="72" y="0"/>
                    <a:pt x="17" y="36"/>
                    <a:pt x="17" y="115"/>
                  </a:cubicBezTo>
                  <a:cubicBezTo>
                    <a:pt x="0" y="178"/>
                    <a:pt x="32" y="226"/>
                    <a:pt x="96" y="258"/>
                  </a:cubicBezTo>
                  <a:cubicBezTo>
                    <a:pt x="175" y="290"/>
                    <a:pt x="254" y="305"/>
                    <a:pt x="334" y="337"/>
                  </a:cubicBezTo>
                  <a:cubicBezTo>
                    <a:pt x="841" y="495"/>
                    <a:pt x="1349" y="607"/>
                    <a:pt x="1871" y="670"/>
                  </a:cubicBezTo>
                  <a:cubicBezTo>
                    <a:pt x="2744" y="797"/>
                    <a:pt x="3537" y="1114"/>
                    <a:pt x="4234" y="1700"/>
                  </a:cubicBezTo>
                  <a:cubicBezTo>
                    <a:pt x="4615" y="2034"/>
                    <a:pt x="5042" y="2303"/>
                    <a:pt x="5471" y="2588"/>
                  </a:cubicBezTo>
                  <a:cubicBezTo>
                    <a:pt x="5810" y="2827"/>
                    <a:pt x="6161" y="2954"/>
                    <a:pt x="6519" y="2954"/>
                  </a:cubicBezTo>
                  <a:cubicBezTo>
                    <a:pt x="6779" y="2954"/>
                    <a:pt x="7043" y="2887"/>
                    <a:pt x="7310" y="2747"/>
                  </a:cubicBezTo>
                  <a:cubicBezTo>
                    <a:pt x="7564" y="2620"/>
                    <a:pt x="7833" y="2478"/>
                    <a:pt x="8071" y="2335"/>
                  </a:cubicBezTo>
                  <a:cubicBezTo>
                    <a:pt x="8322" y="2191"/>
                    <a:pt x="8578" y="2124"/>
                    <a:pt x="8838" y="2124"/>
                  </a:cubicBezTo>
                  <a:cubicBezTo>
                    <a:pt x="9039" y="2124"/>
                    <a:pt x="9243" y="2164"/>
                    <a:pt x="9450" y="2239"/>
                  </a:cubicBezTo>
                  <a:lnTo>
                    <a:pt x="9974" y="2478"/>
                  </a:lnTo>
                  <a:cubicBezTo>
                    <a:pt x="10528" y="2747"/>
                    <a:pt x="10988" y="3144"/>
                    <a:pt x="11511" y="3476"/>
                  </a:cubicBezTo>
                  <a:cubicBezTo>
                    <a:pt x="12114" y="3873"/>
                    <a:pt x="12811" y="3857"/>
                    <a:pt x="13477" y="3983"/>
                  </a:cubicBezTo>
                  <a:cubicBezTo>
                    <a:pt x="13488" y="3986"/>
                    <a:pt x="13499" y="3988"/>
                    <a:pt x="13510" y="3988"/>
                  </a:cubicBezTo>
                  <a:cubicBezTo>
                    <a:pt x="13565" y="3988"/>
                    <a:pt x="13623" y="3952"/>
                    <a:pt x="13636" y="3873"/>
                  </a:cubicBezTo>
                  <a:cubicBezTo>
                    <a:pt x="13667" y="3778"/>
                    <a:pt x="13604" y="3715"/>
                    <a:pt x="13509" y="3698"/>
                  </a:cubicBezTo>
                  <a:cubicBezTo>
                    <a:pt x="13318" y="3651"/>
                    <a:pt x="13113" y="3603"/>
                    <a:pt x="12906" y="3588"/>
                  </a:cubicBezTo>
                  <a:cubicBezTo>
                    <a:pt x="12289" y="3524"/>
                    <a:pt x="11733" y="3302"/>
                    <a:pt x="11226" y="2937"/>
                  </a:cubicBezTo>
                  <a:cubicBezTo>
                    <a:pt x="10766" y="2588"/>
                    <a:pt x="10291" y="2256"/>
                    <a:pt x="9752" y="2017"/>
                  </a:cubicBezTo>
                  <a:cubicBezTo>
                    <a:pt x="9443" y="1885"/>
                    <a:pt x="9141" y="1814"/>
                    <a:pt x="8843" y="1814"/>
                  </a:cubicBezTo>
                  <a:cubicBezTo>
                    <a:pt x="8500" y="1814"/>
                    <a:pt x="8164" y="1909"/>
                    <a:pt x="7833" y="2113"/>
                  </a:cubicBezTo>
                  <a:cubicBezTo>
                    <a:pt x="7579" y="2271"/>
                    <a:pt x="7310" y="2414"/>
                    <a:pt x="7025" y="2525"/>
                  </a:cubicBezTo>
                  <a:cubicBezTo>
                    <a:pt x="6847" y="2601"/>
                    <a:pt x="6671" y="2639"/>
                    <a:pt x="6500" y="2639"/>
                  </a:cubicBezTo>
                  <a:cubicBezTo>
                    <a:pt x="6243" y="2639"/>
                    <a:pt x="5994" y="2554"/>
                    <a:pt x="5756" y="2383"/>
                  </a:cubicBezTo>
                  <a:cubicBezTo>
                    <a:pt x="5408" y="2161"/>
                    <a:pt x="5090" y="1922"/>
                    <a:pt x="4757" y="1685"/>
                  </a:cubicBezTo>
                  <a:cubicBezTo>
                    <a:pt x="4662" y="1622"/>
                    <a:pt x="4551" y="1558"/>
                    <a:pt x="4471" y="1478"/>
                  </a:cubicBezTo>
                  <a:cubicBezTo>
                    <a:pt x="3647" y="766"/>
                    <a:pt x="2664" y="432"/>
                    <a:pt x="1602" y="322"/>
                  </a:cubicBezTo>
                  <a:cubicBezTo>
                    <a:pt x="1222" y="290"/>
                    <a:pt x="857" y="195"/>
                    <a:pt x="508" y="83"/>
                  </a:cubicBezTo>
                  <a:cubicBezTo>
                    <a:pt x="397" y="51"/>
                    <a:pt x="271" y="20"/>
                    <a:pt x="159" y="4"/>
                  </a:cubicBezTo>
                  <a:cubicBezTo>
                    <a:pt x="148" y="2"/>
                    <a:pt x="137" y="0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42"/>
            <p:cNvSpPr/>
            <p:nvPr/>
          </p:nvSpPr>
          <p:spPr>
            <a:xfrm>
              <a:off x="8972196" y="3423932"/>
              <a:ext cx="164749" cy="619453"/>
            </a:xfrm>
            <a:custGeom>
              <a:rect b="b" l="l" r="r" t="t"/>
              <a:pathLst>
                <a:path extrusionOk="0" h="12344" w="3283">
                  <a:moveTo>
                    <a:pt x="167" y="1"/>
                  </a:moveTo>
                  <a:cubicBezTo>
                    <a:pt x="150" y="1"/>
                    <a:pt x="131" y="3"/>
                    <a:pt x="111" y="9"/>
                  </a:cubicBezTo>
                  <a:cubicBezTo>
                    <a:pt x="1" y="41"/>
                    <a:pt x="16" y="136"/>
                    <a:pt x="48" y="215"/>
                  </a:cubicBezTo>
                  <a:cubicBezTo>
                    <a:pt x="254" y="944"/>
                    <a:pt x="223" y="1673"/>
                    <a:pt x="175" y="2419"/>
                  </a:cubicBezTo>
                  <a:cubicBezTo>
                    <a:pt x="159" y="2783"/>
                    <a:pt x="191" y="3132"/>
                    <a:pt x="286" y="3481"/>
                  </a:cubicBezTo>
                  <a:cubicBezTo>
                    <a:pt x="460" y="4083"/>
                    <a:pt x="730" y="4654"/>
                    <a:pt x="1094" y="5161"/>
                  </a:cubicBezTo>
                  <a:cubicBezTo>
                    <a:pt x="1333" y="5478"/>
                    <a:pt x="1555" y="5795"/>
                    <a:pt x="1776" y="6129"/>
                  </a:cubicBezTo>
                  <a:cubicBezTo>
                    <a:pt x="2299" y="6874"/>
                    <a:pt x="2553" y="7715"/>
                    <a:pt x="2506" y="8634"/>
                  </a:cubicBezTo>
                  <a:cubicBezTo>
                    <a:pt x="2489" y="9015"/>
                    <a:pt x="2442" y="9410"/>
                    <a:pt x="2426" y="9791"/>
                  </a:cubicBezTo>
                  <a:cubicBezTo>
                    <a:pt x="2379" y="10552"/>
                    <a:pt x="2442" y="11298"/>
                    <a:pt x="2823" y="11995"/>
                  </a:cubicBezTo>
                  <a:cubicBezTo>
                    <a:pt x="2886" y="12106"/>
                    <a:pt x="2965" y="12217"/>
                    <a:pt x="3045" y="12312"/>
                  </a:cubicBezTo>
                  <a:cubicBezTo>
                    <a:pt x="3064" y="12332"/>
                    <a:pt x="3092" y="12343"/>
                    <a:pt x="3121" y="12343"/>
                  </a:cubicBezTo>
                  <a:cubicBezTo>
                    <a:pt x="3162" y="12343"/>
                    <a:pt x="3207" y="12320"/>
                    <a:pt x="3235" y="12264"/>
                  </a:cubicBezTo>
                  <a:cubicBezTo>
                    <a:pt x="3282" y="12186"/>
                    <a:pt x="3219" y="12122"/>
                    <a:pt x="3172" y="12042"/>
                  </a:cubicBezTo>
                  <a:cubicBezTo>
                    <a:pt x="2759" y="11376"/>
                    <a:pt x="2680" y="10632"/>
                    <a:pt x="2728" y="9871"/>
                  </a:cubicBezTo>
                  <a:cubicBezTo>
                    <a:pt x="2743" y="9537"/>
                    <a:pt x="2791" y="9205"/>
                    <a:pt x="2823" y="8871"/>
                  </a:cubicBezTo>
                  <a:cubicBezTo>
                    <a:pt x="2902" y="7715"/>
                    <a:pt x="2601" y="6668"/>
                    <a:pt x="1887" y="5732"/>
                  </a:cubicBezTo>
                  <a:cubicBezTo>
                    <a:pt x="1681" y="5447"/>
                    <a:pt x="1459" y="5146"/>
                    <a:pt x="1253" y="4844"/>
                  </a:cubicBezTo>
                  <a:cubicBezTo>
                    <a:pt x="730" y="4020"/>
                    <a:pt x="381" y="3148"/>
                    <a:pt x="508" y="2134"/>
                  </a:cubicBezTo>
                  <a:cubicBezTo>
                    <a:pt x="572" y="1626"/>
                    <a:pt x="523" y="1087"/>
                    <a:pt x="460" y="580"/>
                  </a:cubicBezTo>
                  <a:cubicBezTo>
                    <a:pt x="445" y="421"/>
                    <a:pt x="413" y="263"/>
                    <a:pt x="333" y="119"/>
                  </a:cubicBezTo>
                  <a:cubicBezTo>
                    <a:pt x="295" y="55"/>
                    <a:pt x="245" y="1"/>
                    <a:pt x="1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9" name="Google Shape;329;p42"/>
          <p:cNvSpPr/>
          <p:nvPr/>
        </p:nvSpPr>
        <p:spPr>
          <a:xfrm flipH="1" rot="4499901">
            <a:off x="3833016" y="4371714"/>
            <a:ext cx="945973" cy="1237592"/>
          </a:xfrm>
          <a:custGeom>
            <a:rect b="b" l="l" r="r" t="t"/>
            <a:pathLst>
              <a:path extrusionOk="0" h="37380" w="28572">
                <a:moveTo>
                  <a:pt x="16724" y="3132"/>
                </a:moveTo>
                <a:cubicBezTo>
                  <a:pt x="16709" y="3134"/>
                  <a:pt x="16694" y="3137"/>
                  <a:pt x="16679" y="3139"/>
                </a:cubicBezTo>
                <a:lnTo>
                  <a:pt x="16679" y="3139"/>
                </a:lnTo>
                <a:cubicBezTo>
                  <a:pt x="16693" y="3137"/>
                  <a:pt x="16708" y="3135"/>
                  <a:pt x="16724" y="3132"/>
                </a:cubicBezTo>
                <a:close/>
                <a:moveTo>
                  <a:pt x="17235" y="3355"/>
                </a:moveTo>
                <a:cubicBezTo>
                  <a:pt x="17233" y="3376"/>
                  <a:pt x="17231" y="3397"/>
                  <a:pt x="17228" y="3418"/>
                </a:cubicBezTo>
                <a:lnTo>
                  <a:pt x="17228" y="3418"/>
                </a:lnTo>
                <a:cubicBezTo>
                  <a:pt x="17227" y="3416"/>
                  <a:pt x="17227" y="3414"/>
                  <a:pt x="17227" y="3412"/>
                </a:cubicBezTo>
                <a:lnTo>
                  <a:pt x="17227" y="3412"/>
                </a:lnTo>
                <a:cubicBezTo>
                  <a:pt x="17229" y="3395"/>
                  <a:pt x="17232" y="3376"/>
                  <a:pt x="17235" y="3355"/>
                </a:cubicBezTo>
                <a:close/>
                <a:moveTo>
                  <a:pt x="17226" y="3417"/>
                </a:moveTo>
                <a:cubicBezTo>
                  <a:pt x="17227" y="3418"/>
                  <a:pt x="17227" y="3420"/>
                  <a:pt x="17227" y="3421"/>
                </a:cubicBezTo>
                <a:lnTo>
                  <a:pt x="17227" y="3421"/>
                </a:lnTo>
                <a:cubicBezTo>
                  <a:pt x="17225" y="3436"/>
                  <a:pt x="17222" y="3451"/>
                  <a:pt x="17219" y="3465"/>
                </a:cubicBezTo>
                <a:lnTo>
                  <a:pt x="17219" y="3465"/>
                </a:lnTo>
                <a:cubicBezTo>
                  <a:pt x="17221" y="3450"/>
                  <a:pt x="17224" y="3434"/>
                  <a:pt x="17226" y="3417"/>
                </a:cubicBezTo>
                <a:close/>
                <a:moveTo>
                  <a:pt x="17125" y="3814"/>
                </a:moveTo>
                <a:cubicBezTo>
                  <a:pt x="17116" y="3838"/>
                  <a:pt x="17106" y="3861"/>
                  <a:pt x="17097" y="3883"/>
                </a:cubicBezTo>
                <a:lnTo>
                  <a:pt x="17097" y="3883"/>
                </a:lnTo>
                <a:cubicBezTo>
                  <a:pt x="17105" y="3863"/>
                  <a:pt x="17114" y="3840"/>
                  <a:pt x="17125" y="3814"/>
                </a:cubicBezTo>
                <a:close/>
                <a:moveTo>
                  <a:pt x="17070" y="3949"/>
                </a:moveTo>
                <a:cubicBezTo>
                  <a:pt x="17051" y="3996"/>
                  <a:pt x="17034" y="4038"/>
                  <a:pt x="17034" y="4038"/>
                </a:cubicBezTo>
                <a:cubicBezTo>
                  <a:pt x="17034" y="4038"/>
                  <a:pt x="17044" y="4014"/>
                  <a:pt x="17070" y="3949"/>
                </a:cubicBezTo>
                <a:close/>
                <a:moveTo>
                  <a:pt x="23729" y="11082"/>
                </a:moveTo>
                <a:cubicBezTo>
                  <a:pt x="23729" y="11083"/>
                  <a:pt x="23729" y="11083"/>
                  <a:pt x="23729" y="11083"/>
                </a:cubicBezTo>
                <a:lnTo>
                  <a:pt x="23729" y="11083"/>
                </a:lnTo>
                <a:cubicBezTo>
                  <a:pt x="23705" y="11087"/>
                  <a:pt x="23683" y="11091"/>
                  <a:pt x="23664" y="11094"/>
                </a:cubicBezTo>
                <a:lnTo>
                  <a:pt x="23664" y="11094"/>
                </a:lnTo>
                <a:cubicBezTo>
                  <a:pt x="23685" y="11090"/>
                  <a:pt x="23707" y="11086"/>
                  <a:pt x="23729" y="11082"/>
                </a:cubicBezTo>
                <a:close/>
                <a:moveTo>
                  <a:pt x="24048" y="11324"/>
                </a:moveTo>
                <a:cubicBezTo>
                  <a:pt x="24048" y="11331"/>
                  <a:pt x="24047" y="11339"/>
                  <a:pt x="24046" y="11347"/>
                </a:cubicBezTo>
                <a:lnTo>
                  <a:pt x="24046" y="11347"/>
                </a:lnTo>
                <a:cubicBezTo>
                  <a:pt x="24046" y="11347"/>
                  <a:pt x="24046" y="11348"/>
                  <a:pt x="24045" y="11348"/>
                </a:cubicBezTo>
                <a:lnTo>
                  <a:pt x="24045" y="11348"/>
                </a:lnTo>
                <a:cubicBezTo>
                  <a:pt x="24046" y="11340"/>
                  <a:pt x="24047" y="11332"/>
                  <a:pt x="24048" y="11324"/>
                </a:cubicBezTo>
                <a:close/>
                <a:moveTo>
                  <a:pt x="24045" y="11360"/>
                </a:moveTo>
                <a:cubicBezTo>
                  <a:pt x="24044" y="11382"/>
                  <a:pt x="24041" y="11403"/>
                  <a:pt x="24037" y="11425"/>
                </a:cubicBezTo>
                <a:cubicBezTo>
                  <a:pt x="24040" y="11404"/>
                  <a:pt x="24042" y="11384"/>
                  <a:pt x="24043" y="11366"/>
                </a:cubicBezTo>
                <a:lnTo>
                  <a:pt x="24043" y="11366"/>
                </a:lnTo>
                <a:cubicBezTo>
                  <a:pt x="24044" y="11364"/>
                  <a:pt x="24045" y="11362"/>
                  <a:pt x="24045" y="11360"/>
                </a:cubicBezTo>
                <a:close/>
                <a:moveTo>
                  <a:pt x="23541" y="12196"/>
                </a:moveTo>
                <a:cubicBezTo>
                  <a:pt x="23538" y="12203"/>
                  <a:pt x="23534" y="12210"/>
                  <a:pt x="23530" y="12217"/>
                </a:cubicBezTo>
                <a:cubicBezTo>
                  <a:pt x="23499" y="12257"/>
                  <a:pt x="23486" y="12272"/>
                  <a:pt x="23486" y="12272"/>
                </a:cubicBezTo>
                <a:cubicBezTo>
                  <a:pt x="23485" y="12272"/>
                  <a:pt x="23511" y="12237"/>
                  <a:pt x="23541" y="12196"/>
                </a:cubicBezTo>
                <a:close/>
                <a:moveTo>
                  <a:pt x="8651" y="17227"/>
                </a:moveTo>
                <a:lnTo>
                  <a:pt x="8651" y="17227"/>
                </a:lnTo>
                <a:cubicBezTo>
                  <a:pt x="8653" y="17250"/>
                  <a:pt x="8655" y="17276"/>
                  <a:pt x="8658" y="17307"/>
                </a:cubicBezTo>
                <a:cubicBezTo>
                  <a:pt x="8654" y="17280"/>
                  <a:pt x="8652" y="17253"/>
                  <a:pt x="8651" y="17227"/>
                </a:cubicBezTo>
                <a:close/>
                <a:moveTo>
                  <a:pt x="24481" y="26455"/>
                </a:moveTo>
                <a:cubicBezTo>
                  <a:pt x="24473" y="26475"/>
                  <a:pt x="24464" y="26497"/>
                  <a:pt x="24454" y="26519"/>
                </a:cubicBezTo>
                <a:lnTo>
                  <a:pt x="24454" y="26519"/>
                </a:lnTo>
                <a:cubicBezTo>
                  <a:pt x="24462" y="26499"/>
                  <a:pt x="24471" y="26478"/>
                  <a:pt x="24481" y="26455"/>
                </a:cubicBezTo>
                <a:close/>
                <a:moveTo>
                  <a:pt x="20977" y="27819"/>
                </a:moveTo>
                <a:lnTo>
                  <a:pt x="20977" y="27819"/>
                </a:lnTo>
                <a:cubicBezTo>
                  <a:pt x="20942" y="27833"/>
                  <a:pt x="20907" y="27847"/>
                  <a:pt x="20873" y="27862"/>
                </a:cubicBezTo>
                <a:lnTo>
                  <a:pt x="20873" y="27862"/>
                </a:lnTo>
                <a:cubicBezTo>
                  <a:pt x="20890" y="27854"/>
                  <a:pt x="20924" y="27841"/>
                  <a:pt x="20977" y="27819"/>
                </a:cubicBezTo>
                <a:close/>
                <a:moveTo>
                  <a:pt x="16936" y="0"/>
                </a:moveTo>
                <a:cubicBezTo>
                  <a:pt x="15577" y="0"/>
                  <a:pt x="14147" y="653"/>
                  <a:pt x="13018" y="1199"/>
                </a:cubicBezTo>
                <a:cubicBezTo>
                  <a:pt x="10307" y="2514"/>
                  <a:pt x="7834" y="4370"/>
                  <a:pt x="5471" y="6224"/>
                </a:cubicBezTo>
                <a:cubicBezTo>
                  <a:pt x="3807" y="7524"/>
                  <a:pt x="1999" y="8888"/>
                  <a:pt x="651" y="10522"/>
                </a:cubicBezTo>
                <a:cubicBezTo>
                  <a:pt x="112" y="11171"/>
                  <a:pt x="0" y="12075"/>
                  <a:pt x="651" y="12710"/>
                </a:cubicBezTo>
                <a:cubicBezTo>
                  <a:pt x="933" y="12999"/>
                  <a:pt x="1370" y="13168"/>
                  <a:pt x="1801" y="13168"/>
                </a:cubicBezTo>
                <a:cubicBezTo>
                  <a:pt x="2194" y="13168"/>
                  <a:pt x="2582" y="13027"/>
                  <a:pt x="2839" y="12710"/>
                </a:cubicBezTo>
                <a:cubicBezTo>
                  <a:pt x="3680" y="11678"/>
                  <a:pt x="4758" y="10807"/>
                  <a:pt x="5773" y="9951"/>
                </a:cubicBezTo>
                <a:cubicBezTo>
                  <a:pt x="6137" y="9649"/>
                  <a:pt x="6502" y="9348"/>
                  <a:pt x="6883" y="9046"/>
                </a:cubicBezTo>
                <a:cubicBezTo>
                  <a:pt x="7073" y="8888"/>
                  <a:pt x="7263" y="8729"/>
                  <a:pt x="7469" y="8571"/>
                </a:cubicBezTo>
                <a:lnTo>
                  <a:pt x="7754" y="8334"/>
                </a:lnTo>
                <a:cubicBezTo>
                  <a:pt x="7802" y="8309"/>
                  <a:pt x="8062" y="8102"/>
                  <a:pt x="8058" y="8102"/>
                </a:cubicBezTo>
                <a:cubicBezTo>
                  <a:pt x="8057" y="8102"/>
                  <a:pt x="8056" y="8102"/>
                  <a:pt x="8055" y="8103"/>
                </a:cubicBezTo>
                <a:lnTo>
                  <a:pt x="8055" y="8103"/>
                </a:lnTo>
                <a:cubicBezTo>
                  <a:pt x="8897" y="7462"/>
                  <a:pt x="9769" y="6836"/>
                  <a:pt x="10639" y="6224"/>
                </a:cubicBezTo>
                <a:cubicBezTo>
                  <a:pt x="11527" y="5622"/>
                  <a:pt x="12415" y="5051"/>
                  <a:pt x="13351" y="4528"/>
                </a:cubicBezTo>
                <a:cubicBezTo>
                  <a:pt x="13764" y="4290"/>
                  <a:pt x="14176" y="4085"/>
                  <a:pt x="14588" y="3878"/>
                </a:cubicBezTo>
                <a:cubicBezTo>
                  <a:pt x="14778" y="3783"/>
                  <a:pt x="14984" y="3687"/>
                  <a:pt x="15174" y="3592"/>
                </a:cubicBezTo>
                <a:cubicBezTo>
                  <a:pt x="15244" y="3562"/>
                  <a:pt x="15271" y="3551"/>
                  <a:pt x="15272" y="3551"/>
                </a:cubicBezTo>
                <a:cubicBezTo>
                  <a:pt x="15276" y="3551"/>
                  <a:pt x="15090" y="3634"/>
                  <a:pt x="15092" y="3634"/>
                </a:cubicBezTo>
                <a:cubicBezTo>
                  <a:pt x="15093" y="3634"/>
                  <a:pt x="15120" y="3623"/>
                  <a:pt x="15190" y="3592"/>
                </a:cubicBezTo>
                <a:cubicBezTo>
                  <a:pt x="15317" y="3545"/>
                  <a:pt x="15428" y="3497"/>
                  <a:pt x="15554" y="3450"/>
                </a:cubicBezTo>
                <a:cubicBezTo>
                  <a:pt x="15888" y="3339"/>
                  <a:pt x="16237" y="3228"/>
                  <a:pt x="16586" y="3165"/>
                </a:cubicBezTo>
                <a:cubicBezTo>
                  <a:pt x="16617" y="3152"/>
                  <a:pt x="16648" y="3145"/>
                  <a:pt x="16679" y="3139"/>
                </a:cubicBezTo>
                <a:lnTo>
                  <a:pt x="16679" y="3139"/>
                </a:lnTo>
                <a:cubicBezTo>
                  <a:pt x="16573" y="3156"/>
                  <a:pt x="16534" y="3162"/>
                  <a:pt x="16531" y="3162"/>
                </a:cubicBezTo>
                <a:cubicBezTo>
                  <a:pt x="16527" y="3162"/>
                  <a:pt x="16648" y="3142"/>
                  <a:pt x="16713" y="3133"/>
                </a:cubicBezTo>
                <a:cubicBezTo>
                  <a:pt x="16717" y="3133"/>
                  <a:pt x="16722" y="3132"/>
                  <a:pt x="16727" y="3132"/>
                </a:cubicBezTo>
                <a:lnTo>
                  <a:pt x="16727" y="3132"/>
                </a:lnTo>
                <a:cubicBezTo>
                  <a:pt x="16726" y="3132"/>
                  <a:pt x="16725" y="3132"/>
                  <a:pt x="16724" y="3132"/>
                </a:cubicBezTo>
                <a:lnTo>
                  <a:pt x="16724" y="3132"/>
                </a:lnTo>
                <a:cubicBezTo>
                  <a:pt x="16726" y="3132"/>
                  <a:pt x="16727" y="3132"/>
                  <a:pt x="16729" y="3132"/>
                </a:cubicBezTo>
                <a:lnTo>
                  <a:pt x="16729" y="3132"/>
                </a:lnTo>
                <a:cubicBezTo>
                  <a:pt x="16803" y="3124"/>
                  <a:pt x="16880" y="3121"/>
                  <a:pt x="16958" y="3121"/>
                </a:cubicBezTo>
                <a:cubicBezTo>
                  <a:pt x="17003" y="3121"/>
                  <a:pt x="17049" y="3122"/>
                  <a:pt x="17094" y="3125"/>
                </a:cubicBezTo>
                <a:lnTo>
                  <a:pt x="17094" y="3125"/>
                </a:lnTo>
                <a:cubicBezTo>
                  <a:pt x="17104" y="3127"/>
                  <a:pt x="17115" y="3131"/>
                  <a:pt x="17126" y="3134"/>
                </a:cubicBezTo>
                <a:lnTo>
                  <a:pt x="17126" y="3134"/>
                </a:lnTo>
                <a:cubicBezTo>
                  <a:pt x="17147" y="3161"/>
                  <a:pt x="17174" y="3208"/>
                  <a:pt x="17197" y="3251"/>
                </a:cubicBezTo>
                <a:lnTo>
                  <a:pt x="17197" y="3251"/>
                </a:lnTo>
                <a:cubicBezTo>
                  <a:pt x="17200" y="3267"/>
                  <a:pt x="17203" y="3283"/>
                  <a:pt x="17206" y="3298"/>
                </a:cubicBezTo>
                <a:lnTo>
                  <a:pt x="17206" y="3298"/>
                </a:lnTo>
                <a:cubicBezTo>
                  <a:pt x="17206" y="3391"/>
                  <a:pt x="17197" y="3510"/>
                  <a:pt x="17195" y="3567"/>
                </a:cubicBezTo>
                <a:lnTo>
                  <a:pt x="17195" y="3567"/>
                </a:lnTo>
                <a:cubicBezTo>
                  <a:pt x="17169" y="3662"/>
                  <a:pt x="17136" y="3754"/>
                  <a:pt x="17108" y="3846"/>
                </a:cubicBezTo>
                <a:cubicBezTo>
                  <a:pt x="17103" y="3862"/>
                  <a:pt x="17095" y="3884"/>
                  <a:pt x="17086" y="3908"/>
                </a:cubicBezTo>
                <a:lnTo>
                  <a:pt x="17086" y="3908"/>
                </a:lnTo>
                <a:cubicBezTo>
                  <a:pt x="17046" y="3997"/>
                  <a:pt x="17001" y="4081"/>
                  <a:pt x="16966" y="4163"/>
                </a:cubicBezTo>
                <a:cubicBezTo>
                  <a:pt x="16871" y="4338"/>
                  <a:pt x="16759" y="4512"/>
                  <a:pt x="16649" y="4687"/>
                </a:cubicBezTo>
                <a:cubicBezTo>
                  <a:pt x="16600" y="4761"/>
                  <a:pt x="16340" y="5103"/>
                  <a:pt x="16346" y="5103"/>
                </a:cubicBezTo>
                <a:cubicBezTo>
                  <a:pt x="16347" y="5103"/>
                  <a:pt x="16371" y="5075"/>
                  <a:pt x="16427" y="5004"/>
                </a:cubicBezTo>
                <a:lnTo>
                  <a:pt x="16427" y="5004"/>
                </a:lnTo>
                <a:cubicBezTo>
                  <a:pt x="16110" y="5416"/>
                  <a:pt x="15745" y="5812"/>
                  <a:pt x="15381" y="6193"/>
                </a:cubicBezTo>
                <a:cubicBezTo>
                  <a:pt x="13827" y="7810"/>
                  <a:pt x="12051" y="9205"/>
                  <a:pt x="10307" y="10617"/>
                </a:cubicBezTo>
                <a:cubicBezTo>
                  <a:pt x="9593" y="11203"/>
                  <a:pt x="8880" y="11773"/>
                  <a:pt x="8198" y="12392"/>
                </a:cubicBezTo>
                <a:cubicBezTo>
                  <a:pt x="7295" y="13232"/>
                  <a:pt x="6834" y="13835"/>
                  <a:pt x="6217" y="14913"/>
                </a:cubicBezTo>
                <a:cubicBezTo>
                  <a:pt x="5614" y="16007"/>
                  <a:pt x="5170" y="17608"/>
                  <a:pt x="6010" y="18718"/>
                </a:cubicBezTo>
                <a:cubicBezTo>
                  <a:pt x="6704" y="19635"/>
                  <a:pt x="7680" y="19962"/>
                  <a:pt x="8731" y="19962"/>
                </a:cubicBezTo>
                <a:cubicBezTo>
                  <a:pt x="9025" y="19962"/>
                  <a:pt x="9324" y="19936"/>
                  <a:pt x="9625" y="19891"/>
                </a:cubicBezTo>
                <a:cubicBezTo>
                  <a:pt x="11829" y="19574"/>
                  <a:pt x="13510" y="18179"/>
                  <a:pt x="15142" y="16800"/>
                </a:cubicBezTo>
                <a:cubicBezTo>
                  <a:pt x="15967" y="16102"/>
                  <a:pt x="16791" y="15420"/>
                  <a:pt x="17632" y="14754"/>
                </a:cubicBezTo>
                <a:cubicBezTo>
                  <a:pt x="18186" y="14295"/>
                  <a:pt x="18298" y="14215"/>
                  <a:pt x="18774" y="13866"/>
                </a:cubicBezTo>
                <a:cubicBezTo>
                  <a:pt x="19249" y="13502"/>
                  <a:pt x="19757" y="13137"/>
                  <a:pt x="20247" y="12805"/>
                </a:cubicBezTo>
                <a:cubicBezTo>
                  <a:pt x="20691" y="12503"/>
                  <a:pt x="21135" y="12234"/>
                  <a:pt x="21596" y="11964"/>
                </a:cubicBezTo>
                <a:cubicBezTo>
                  <a:pt x="21801" y="11837"/>
                  <a:pt x="22008" y="11727"/>
                  <a:pt x="22230" y="11615"/>
                </a:cubicBezTo>
                <a:cubicBezTo>
                  <a:pt x="22325" y="11568"/>
                  <a:pt x="22435" y="11505"/>
                  <a:pt x="22547" y="11456"/>
                </a:cubicBezTo>
                <a:cubicBezTo>
                  <a:pt x="22592" y="11438"/>
                  <a:pt x="22762" y="11363"/>
                  <a:pt x="22822" y="11335"/>
                </a:cubicBezTo>
                <a:lnTo>
                  <a:pt x="22822" y="11335"/>
                </a:lnTo>
                <a:cubicBezTo>
                  <a:pt x="23052" y="11248"/>
                  <a:pt x="23288" y="11176"/>
                  <a:pt x="23530" y="11122"/>
                </a:cubicBezTo>
                <a:lnTo>
                  <a:pt x="23530" y="11122"/>
                </a:lnTo>
                <a:cubicBezTo>
                  <a:pt x="23528" y="11123"/>
                  <a:pt x="23531" y="11124"/>
                  <a:pt x="23537" y="11124"/>
                </a:cubicBezTo>
                <a:cubicBezTo>
                  <a:pt x="23571" y="11124"/>
                  <a:pt x="23705" y="11110"/>
                  <a:pt x="23812" y="11106"/>
                </a:cubicBezTo>
                <a:lnTo>
                  <a:pt x="23812" y="11106"/>
                </a:lnTo>
                <a:cubicBezTo>
                  <a:pt x="23839" y="11122"/>
                  <a:pt x="23867" y="11138"/>
                  <a:pt x="23894" y="11156"/>
                </a:cubicBezTo>
                <a:lnTo>
                  <a:pt x="23894" y="11156"/>
                </a:lnTo>
                <a:cubicBezTo>
                  <a:pt x="23941" y="11192"/>
                  <a:pt x="24000" y="11238"/>
                  <a:pt x="24040" y="11272"/>
                </a:cubicBezTo>
                <a:lnTo>
                  <a:pt x="24040" y="11272"/>
                </a:lnTo>
                <a:cubicBezTo>
                  <a:pt x="24034" y="11298"/>
                  <a:pt x="24028" y="11324"/>
                  <a:pt x="24021" y="11346"/>
                </a:cubicBezTo>
                <a:cubicBezTo>
                  <a:pt x="24021" y="11385"/>
                  <a:pt x="24009" y="11418"/>
                  <a:pt x="23996" y="11449"/>
                </a:cubicBezTo>
                <a:lnTo>
                  <a:pt x="23996" y="11449"/>
                </a:lnTo>
                <a:cubicBezTo>
                  <a:pt x="23902" y="11652"/>
                  <a:pt x="23772" y="11854"/>
                  <a:pt x="23640" y="12044"/>
                </a:cubicBezTo>
                <a:cubicBezTo>
                  <a:pt x="23620" y="12085"/>
                  <a:pt x="23593" y="12119"/>
                  <a:pt x="23568" y="12155"/>
                </a:cubicBezTo>
                <a:lnTo>
                  <a:pt x="23568" y="12155"/>
                </a:lnTo>
                <a:cubicBezTo>
                  <a:pt x="23465" y="12287"/>
                  <a:pt x="23362" y="12417"/>
                  <a:pt x="23245" y="12534"/>
                </a:cubicBezTo>
                <a:cubicBezTo>
                  <a:pt x="22753" y="13090"/>
                  <a:pt x="22213" y="13581"/>
                  <a:pt x="21659" y="14073"/>
                </a:cubicBezTo>
                <a:cubicBezTo>
                  <a:pt x="21357" y="14342"/>
                  <a:pt x="21040" y="14596"/>
                  <a:pt x="20740" y="14849"/>
                </a:cubicBezTo>
                <a:cubicBezTo>
                  <a:pt x="20565" y="14976"/>
                  <a:pt x="20406" y="15103"/>
                  <a:pt x="20247" y="15246"/>
                </a:cubicBezTo>
                <a:cubicBezTo>
                  <a:pt x="20152" y="15310"/>
                  <a:pt x="20074" y="15373"/>
                  <a:pt x="19994" y="15437"/>
                </a:cubicBezTo>
                <a:cubicBezTo>
                  <a:pt x="19949" y="15470"/>
                  <a:pt x="19737" y="15639"/>
                  <a:pt x="19736" y="15639"/>
                </a:cubicBezTo>
                <a:cubicBezTo>
                  <a:pt x="19735" y="15639"/>
                  <a:pt x="19770" y="15610"/>
                  <a:pt x="19867" y="15532"/>
                </a:cubicBezTo>
                <a:lnTo>
                  <a:pt x="19867" y="15532"/>
                </a:lnTo>
                <a:cubicBezTo>
                  <a:pt x="19122" y="16102"/>
                  <a:pt x="18361" y="16673"/>
                  <a:pt x="17600" y="17228"/>
                </a:cubicBezTo>
                <a:cubicBezTo>
                  <a:pt x="15983" y="18432"/>
                  <a:pt x="14350" y="19606"/>
                  <a:pt x="12781" y="20859"/>
                </a:cubicBezTo>
                <a:cubicBezTo>
                  <a:pt x="11512" y="21857"/>
                  <a:pt x="10244" y="22920"/>
                  <a:pt x="9197" y="24157"/>
                </a:cubicBezTo>
                <a:cubicBezTo>
                  <a:pt x="8309" y="25203"/>
                  <a:pt x="7422" y="26535"/>
                  <a:pt x="7517" y="27977"/>
                </a:cubicBezTo>
                <a:cubicBezTo>
                  <a:pt x="7653" y="30002"/>
                  <a:pt x="9339" y="31090"/>
                  <a:pt x="11241" y="31090"/>
                </a:cubicBezTo>
                <a:cubicBezTo>
                  <a:pt x="11320" y="31090"/>
                  <a:pt x="11400" y="31088"/>
                  <a:pt x="11480" y="31085"/>
                </a:cubicBezTo>
                <a:cubicBezTo>
                  <a:pt x="13747" y="30958"/>
                  <a:pt x="15935" y="29975"/>
                  <a:pt x="17996" y="29103"/>
                </a:cubicBezTo>
                <a:cubicBezTo>
                  <a:pt x="18961" y="28690"/>
                  <a:pt x="19910" y="28262"/>
                  <a:pt x="20873" y="27862"/>
                </a:cubicBezTo>
                <a:lnTo>
                  <a:pt x="20873" y="27862"/>
                </a:lnTo>
                <a:cubicBezTo>
                  <a:pt x="20862" y="27866"/>
                  <a:pt x="20857" y="27868"/>
                  <a:pt x="20857" y="27868"/>
                </a:cubicBezTo>
                <a:cubicBezTo>
                  <a:pt x="20853" y="27868"/>
                  <a:pt x="21255" y="27697"/>
                  <a:pt x="21342" y="27660"/>
                </a:cubicBezTo>
                <a:cubicBezTo>
                  <a:pt x="21516" y="27597"/>
                  <a:pt x="21706" y="27518"/>
                  <a:pt x="21896" y="27455"/>
                </a:cubicBezTo>
                <a:cubicBezTo>
                  <a:pt x="22213" y="27334"/>
                  <a:pt x="22544" y="27227"/>
                  <a:pt x="22875" y="27150"/>
                </a:cubicBezTo>
                <a:lnTo>
                  <a:pt x="22875" y="27150"/>
                </a:lnTo>
                <a:cubicBezTo>
                  <a:pt x="22994" y="27144"/>
                  <a:pt x="23341" y="27106"/>
                  <a:pt x="23435" y="27106"/>
                </a:cubicBezTo>
                <a:cubicBezTo>
                  <a:pt x="23493" y="27100"/>
                  <a:pt x="23551" y="27098"/>
                  <a:pt x="23610" y="27098"/>
                </a:cubicBezTo>
                <a:cubicBezTo>
                  <a:pt x="23727" y="27098"/>
                  <a:pt x="23847" y="27106"/>
                  <a:pt x="23974" y="27106"/>
                </a:cubicBezTo>
                <a:cubicBezTo>
                  <a:pt x="23985" y="27106"/>
                  <a:pt x="24011" y="27108"/>
                  <a:pt x="24045" y="27111"/>
                </a:cubicBezTo>
                <a:lnTo>
                  <a:pt x="24045" y="27111"/>
                </a:lnTo>
                <a:cubicBezTo>
                  <a:pt x="23933" y="27231"/>
                  <a:pt x="23816" y="27345"/>
                  <a:pt x="23689" y="27455"/>
                </a:cubicBezTo>
                <a:cubicBezTo>
                  <a:pt x="23593" y="27550"/>
                  <a:pt x="23498" y="27645"/>
                  <a:pt x="23387" y="27723"/>
                </a:cubicBezTo>
                <a:cubicBezTo>
                  <a:pt x="23362" y="27762"/>
                  <a:pt x="23075" y="27980"/>
                  <a:pt x="23080" y="27980"/>
                </a:cubicBezTo>
                <a:cubicBezTo>
                  <a:pt x="23081" y="27980"/>
                  <a:pt x="23101" y="27966"/>
                  <a:pt x="23150" y="27930"/>
                </a:cubicBezTo>
                <a:lnTo>
                  <a:pt x="23150" y="27930"/>
                </a:lnTo>
                <a:cubicBezTo>
                  <a:pt x="19852" y="30419"/>
                  <a:pt x="16030" y="32084"/>
                  <a:pt x="12685" y="34478"/>
                </a:cubicBezTo>
                <a:cubicBezTo>
                  <a:pt x="11988" y="34970"/>
                  <a:pt x="11671" y="35809"/>
                  <a:pt x="12130" y="36587"/>
                </a:cubicBezTo>
                <a:cubicBezTo>
                  <a:pt x="12402" y="37054"/>
                  <a:pt x="12972" y="37380"/>
                  <a:pt x="13524" y="37380"/>
                </a:cubicBezTo>
                <a:cubicBezTo>
                  <a:pt x="13776" y="37380"/>
                  <a:pt x="14025" y="37312"/>
                  <a:pt x="14239" y="37158"/>
                </a:cubicBezTo>
                <a:cubicBezTo>
                  <a:pt x="17267" y="34985"/>
                  <a:pt x="20676" y="33416"/>
                  <a:pt x="23736" y="31291"/>
                </a:cubicBezTo>
                <a:cubicBezTo>
                  <a:pt x="25464" y="30102"/>
                  <a:pt x="28572" y="27945"/>
                  <a:pt x="27192" y="25440"/>
                </a:cubicBezTo>
                <a:cubicBezTo>
                  <a:pt x="26526" y="24204"/>
                  <a:pt x="24877" y="23998"/>
                  <a:pt x="23625" y="23998"/>
                </a:cubicBezTo>
                <a:cubicBezTo>
                  <a:pt x="22642" y="23998"/>
                  <a:pt x="21786" y="24188"/>
                  <a:pt x="20898" y="24521"/>
                </a:cubicBezTo>
                <a:cubicBezTo>
                  <a:pt x="19883" y="24901"/>
                  <a:pt x="18900" y="25345"/>
                  <a:pt x="17917" y="25789"/>
                </a:cubicBezTo>
                <a:cubicBezTo>
                  <a:pt x="17425" y="25996"/>
                  <a:pt x="16934" y="26218"/>
                  <a:pt x="16427" y="26423"/>
                </a:cubicBezTo>
                <a:cubicBezTo>
                  <a:pt x="16515" y="26390"/>
                  <a:pt x="16549" y="26377"/>
                  <a:pt x="16553" y="26377"/>
                </a:cubicBezTo>
                <a:cubicBezTo>
                  <a:pt x="16562" y="26377"/>
                  <a:pt x="16324" y="26476"/>
                  <a:pt x="16300" y="26487"/>
                </a:cubicBezTo>
                <a:cubicBezTo>
                  <a:pt x="16173" y="26535"/>
                  <a:pt x="16047" y="26598"/>
                  <a:pt x="15920" y="26645"/>
                </a:cubicBezTo>
                <a:cubicBezTo>
                  <a:pt x="15618" y="26772"/>
                  <a:pt x="15317" y="26884"/>
                  <a:pt x="15032" y="26994"/>
                </a:cubicBezTo>
                <a:cubicBezTo>
                  <a:pt x="14049" y="27375"/>
                  <a:pt x="13049" y="27708"/>
                  <a:pt x="12003" y="27914"/>
                </a:cubicBezTo>
                <a:cubicBezTo>
                  <a:pt x="11908" y="27930"/>
                  <a:pt x="11798" y="27945"/>
                  <a:pt x="11686" y="27962"/>
                </a:cubicBezTo>
                <a:cubicBezTo>
                  <a:pt x="11834" y="27941"/>
                  <a:pt x="11892" y="27934"/>
                  <a:pt x="11901" y="27934"/>
                </a:cubicBezTo>
                <a:cubicBezTo>
                  <a:pt x="11919" y="27934"/>
                  <a:pt x="11739" y="27962"/>
                  <a:pt x="11686" y="27962"/>
                </a:cubicBezTo>
                <a:cubicBezTo>
                  <a:pt x="11480" y="27977"/>
                  <a:pt x="11290" y="27994"/>
                  <a:pt x="11100" y="27994"/>
                </a:cubicBezTo>
                <a:cubicBezTo>
                  <a:pt x="11039" y="27994"/>
                  <a:pt x="10978" y="27987"/>
                  <a:pt x="10917" y="27982"/>
                </a:cubicBezTo>
                <a:lnTo>
                  <a:pt x="10917" y="27982"/>
                </a:lnTo>
                <a:cubicBezTo>
                  <a:pt x="10910" y="27980"/>
                  <a:pt x="10902" y="27979"/>
                  <a:pt x="10893" y="27977"/>
                </a:cubicBezTo>
                <a:cubicBezTo>
                  <a:pt x="10815" y="27962"/>
                  <a:pt x="10735" y="27945"/>
                  <a:pt x="10656" y="27914"/>
                </a:cubicBezTo>
                <a:cubicBezTo>
                  <a:pt x="10645" y="27911"/>
                  <a:pt x="10635" y="27908"/>
                  <a:pt x="10626" y="27905"/>
                </a:cubicBezTo>
                <a:lnTo>
                  <a:pt x="10626" y="27905"/>
                </a:lnTo>
                <a:cubicBezTo>
                  <a:pt x="10624" y="27904"/>
                  <a:pt x="10623" y="27903"/>
                  <a:pt x="10621" y="27902"/>
                </a:cubicBezTo>
                <a:lnTo>
                  <a:pt x="10621" y="27902"/>
                </a:lnTo>
                <a:cubicBezTo>
                  <a:pt x="10621" y="27902"/>
                  <a:pt x="10620" y="27901"/>
                  <a:pt x="10620" y="27900"/>
                </a:cubicBezTo>
                <a:lnTo>
                  <a:pt x="10620" y="27900"/>
                </a:lnTo>
                <a:cubicBezTo>
                  <a:pt x="10616" y="27883"/>
                  <a:pt x="10612" y="27866"/>
                  <a:pt x="10608" y="27850"/>
                </a:cubicBezTo>
                <a:lnTo>
                  <a:pt x="10608" y="27850"/>
                </a:lnTo>
                <a:lnTo>
                  <a:pt x="10608" y="27755"/>
                </a:lnTo>
                <a:cubicBezTo>
                  <a:pt x="10608" y="27751"/>
                  <a:pt x="10608" y="27747"/>
                  <a:pt x="10608" y="27744"/>
                </a:cubicBezTo>
                <a:lnTo>
                  <a:pt x="10608" y="27744"/>
                </a:lnTo>
                <a:cubicBezTo>
                  <a:pt x="10634" y="27641"/>
                  <a:pt x="10661" y="27547"/>
                  <a:pt x="10688" y="27455"/>
                </a:cubicBezTo>
                <a:cubicBezTo>
                  <a:pt x="10698" y="27425"/>
                  <a:pt x="10706" y="27401"/>
                  <a:pt x="10712" y="27382"/>
                </a:cubicBezTo>
                <a:lnTo>
                  <a:pt x="10712" y="27382"/>
                </a:lnTo>
                <a:cubicBezTo>
                  <a:pt x="10780" y="27266"/>
                  <a:pt x="10838" y="27138"/>
                  <a:pt x="10910" y="27011"/>
                </a:cubicBezTo>
                <a:cubicBezTo>
                  <a:pt x="10988" y="26899"/>
                  <a:pt x="11068" y="26772"/>
                  <a:pt x="11147" y="26662"/>
                </a:cubicBezTo>
                <a:lnTo>
                  <a:pt x="11290" y="26472"/>
                </a:lnTo>
                <a:cubicBezTo>
                  <a:pt x="11323" y="26426"/>
                  <a:pt x="11334" y="26409"/>
                  <a:pt x="11332" y="26409"/>
                </a:cubicBezTo>
                <a:cubicBezTo>
                  <a:pt x="11332" y="26409"/>
                  <a:pt x="11332" y="26409"/>
                  <a:pt x="11332" y="26409"/>
                </a:cubicBezTo>
                <a:lnTo>
                  <a:pt x="11332" y="26409"/>
                </a:lnTo>
                <a:cubicBezTo>
                  <a:pt x="11535" y="26170"/>
                  <a:pt x="11740" y="25940"/>
                  <a:pt x="11956" y="25710"/>
                </a:cubicBezTo>
                <a:cubicBezTo>
                  <a:pt x="12510" y="25140"/>
                  <a:pt x="13113" y="24601"/>
                  <a:pt x="13732" y="24077"/>
                </a:cubicBezTo>
                <a:cubicBezTo>
                  <a:pt x="14049" y="23791"/>
                  <a:pt x="14381" y="23523"/>
                  <a:pt x="14715" y="23252"/>
                </a:cubicBezTo>
                <a:cubicBezTo>
                  <a:pt x="14889" y="23126"/>
                  <a:pt x="15064" y="22983"/>
                  <a:pt x="15222" y="22840"/>
                </a:cubicBezTo>
                <a:cubicBezTo>
                  <a:pt x="15273" y="22806"/>
                  <a:pt x="15324" y="22772"/>
                  <a:pt x="15372" y="22736"/>
                </a:cubicBezTo>
                <a:lnTo>
                  <a:pt x="15372" y="22736"/>
                </a:lnTo>
                <a:cubicBezTo>
                  <a:pt x="15415" y="22707"/>
                  <a:pt x="15594" y="22569"/>
                  <a:pt x="15634" y="22540"/>
                </a:cubicBezTo>
                <a:cubicBezTo>
                  <a:pt x="16395" y="21952"/>
                  <a:pt x="17172" y="21381"/>
                  <a:pt x="17949" y="20811"/>
                </a:cubicBezTo>
                <a:cubicBezTo>
                  <a:pt x="19535" y="19637"/>
                  <a:pt x="21135" y="18464"/>
                  <a:pt x="22689" y="17228"/>
                </a:cubicBezTo>
                <a:cubicBezTo>
                  <a:pt x="23942" y="16229"/>
                  <a:pt x="25147" y="15166"/>
                  <a:pt x="26114" y="13898"/>
                </a:cubicBezTo>
                <a:cubicBezTo>
                  <a:pt x="26860" y="12915"/>
                  <a:pt x="27462" y="11551"/>
                  <a:pt x="27002" y="10315"/>
                </a:cubicBezTo>
                <a:cubicBezTo>
                  <a:pt x="26701" y="9539"/>
                  <a:pt x="26194" y="8983"/>
                  <a:pt x="25511" y="8524"/>
                </a:cubicBezTo>
                <a:cubicBezTo>
                  <a:pt x="24979" y="8155"/>
                  <a:pt x="24388" y="8018"/>
                  <a:pt x="23779" y="8018"/>
                </a:cubicBezTo>
                <a:cubicBezTo>
                  <a:pt x="23445" y="8018"/>
                  <a:pt x="23106" y="8059"/>
                  <a:pt x="22769" y="8127"/>
                </a:cubicBezTo>
                <a:cubicBezTo>
                  <a:pt x="20740" y="8507"/>
                  <a:pt x="18821" y="9982"/>
                  <a:pt x="17203" y="11187"/>
                </a:cubicBezTo>
                <a:cubicBezTo>
                  <a:pt x="15444" y="12503"/>
                  <a:pt x="13779" y="13930"/>
                  <a:pt x="12098" y="15325"/>
                </a:cubicBezTo>
                <a:cubicBezTo>
                  <a:pt x="11971" y="15437"/>
                  <a:pt x="11829" y="15547"/>
                  <a:pt x="11702" y="15642"/>
                </a:cubicBezTo>
                <a:cubicBezTo>
                  <a:pt x="11658" y="15680"/>
                  <a:pt x="11565" y="15754"/>
                  <a:pt x="11498" y="15808"/>
                </a:cubicBezTo>
                <a:lnTo>
                  <a:pt x="11498" y="15808"/>
                </a:lnTo>
                <a:cubicBezTo>
                  <a:pt x="11327" y="15927"/>
                  <a:pt x="11142" y="16035"/>
                  <a:pt x="10957" y="16134"/>
                </a:cubicBezTo>
                <a:cubicBezTo>
                  <a:pt x="10815" y="16229"/>
                  <a:pt x="10671" y="16308"/>
                  <a:pt x="10513" y="16371"/>
                </a:cubicBezTo>
                <a:lnTo>
                  <a:pt x="10227" y="16515"/>
                </a:lnTo>
                <a:cubicBezTo>
                  <a:pt x="10277" y="16496"/>
                  <a:pt x="10305" y="16487"/>
                  <a:pt x="10310" y="16487"/>
                </a:cubicBezTo>
                <a:cubicBezTo>
                  <a:pt x="10317" y="16487"/>
                  <a:pt x="10270" y="16508"/>
                  <a:pt x="10164" y="16546"/>
                </a:cubicBezTo>
                <a:cubicBezTo>
                  <a:pt x="9895" y="16657"/>
                  <a:pt x="9610" y="16737"/>
                  <a:pt x="9324" y="16800"/>
                </a:cubicBezTo>
                <a:cubicBezTo>
                  <a:pt x="9197" y="16832"/>
                  <a:pt x="9070" y="16863"/>
                  <a:pt x="8927" y="16879"/>
                </a:cubicBezTo>
                <a:cubicBezTo>
                  <a:pt x="9054" y="16858"/>
                  <a:pt x="9096" y="16851"/>
                  <a:pt x="9093" y="16851"/>
                </a:cubicBezTo>
                <a:cubicBezTo>
                  <a:pt x="9088" y="16851"/>
                  <a:pt x="8901" y="16879"/>
                  <a:pt x="8849" y="16879"/>
                </a:cubicBezTo>
                <a:lnTo>
                  <a:pt x="8726" y="16879"/>
                </a:lnTo>
                <a:cubicBezTo>
                  <a:pt x="8755" y="16802"/>
                  <a:pt x="8804" y="16684"/>
                  <a:pt x="8799" y="16684"/>
                </a:cubicBezTo>
                <a:cubicBezTo>
                  <a:pt x="8797" y="16684"/>
                  <a:pt x="8784" y="16707"/>
                  <a:pt x="8753" y="16768"/>
                </a:cubicBezTo>
                <a:cubicBezTo>
                  <a:pt x="8817" y="16625"/>
                  <a:pt x="8912" y="16483"/>
                  <a:pt x="8991" y="16324"/>
                </a:cubicBezTo>
                <a:cubicBezTo>
                  <a:pt x="9229" y="15912"/>
                  <a:pt x="9514" y="15532"/>
                  <a:pt x="9815" y="15151"/>
                </a:cubicBezTo>
                <a:lnTo>
                  <a:pt x="9815" y="15151"/>
                </a:lnTo>
                <a:cubicBezTo>
                  <a:pt x="9688" y="15318"/>
                  <a:pt x="9644" y="15375"/>
                  <a:pt x="9644" y="15375"/>
                </a:cubicBezTo>
                <a:cubicBezTo>
                  <a:pt x="9646" y="15375"/>
                  <a:pt x="9801" y="15176"/>
                  <a:pt x="9863" y="15103"/>
                </a:cubicBezTo>
                <a:lnTo>
                  <a:pt x="10196" y="14771"/>
                </a:lnTo>
                <a:cubicBezTo>
                  <a:pt x="10497" y="14485"/>
                  <a:pt x="10815" y="14200"/>
                  <a:pt x="11132" y="13930"/>
                </a:cubicBezTo>
                <a:cubicBezTo>
                  <a:pt x="12781" y="12519"/>
                  <a:pt x="14508" y="11219"/>
                  <a:pt x="16125" y="9776"/>
                </a:cubicBezTo>
                <a:cubicBezTo>
                  <a:pt x="17711" y="8349"/>
                  <a:pt x="19296" y="6763"/>
                  <a:pt x="20074" y="4750"/>
                </a:cubicBezTo>
                <a:cubicBezTo>
                  <a:pt x="20771" y="2943"/>
                  <a:pt x="19915" y="802"/>
                  <a:pt x="18044" y="168"/>
                </a:cubicBezTo>
                <a:cubicBezTo>
                  <a:pt x="17686" y="50"/>
                  <a:pt x="17313" y="0"/>
                  <a:pt x="169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0" name="Google Shape;330;p42"/>
          <p:cNvGrpSpPr/>
          <p:nvPr/>
        </p:nvGrpSpPr>
        <p:grpSpPr>
          <a:xfrm flipH="1" rot="5400000">
            <a:off x="8186862" y="2281626"/>
            <a:ext cx="677174" cy="580242"/>
            <a:chOff x="1956625" y="3588025"/>
            <a:chExt cx="213075" cy="182575"/>
          </a:xfrm>
        </p:grpSpPr>
        <p:sp>
          <p:nvSpPr>
            <p:cNvPr id="331" name="Google Shape;331;p42"/>
            <p:cNvSpPr/>
            <p:nvPr/>
          </p:nvSpPr>
          <p:spPr>
            <a:xfrm>
              <a:off x="1973200" y="3618825"/>
              <a:ext cx="72425" cy="35300"/>
            </a:xfrm>
            <a:custGeom>
              <a:rect b="b" l="l" r="r" t="t"/>
              <a:pathLst>
                <a:path extrusionOk="0" h="1412" w="2897">
                  <a:moveTo>
                    <a:pt x="2542" y="0"/>
                  </a:moveTo>
                  <a:cubicBezTo>
                    <a:pt x="2505" y="0"/>
                    <a:pt x="2467" y="9"/>
                    <a:pt x="2428" y="30"/>
                  </a:cubicBezTo>
                  <a:cubicBezTo>
                    <a:pt x="1715" y="379"/>
                    <a:pt x="969" y="648"/>
                    <a:pt x="240" y="950"/>
                  </a:cubicBezTo>
                  <a:cubicBezTo>
                    <a:pt x="0" y="1048"/>
                    <a:pt x="62" y="1411"/>
                    <a:pt x="280" y="1411"/>
                  </a:cubicBezTo>
                  <a:cubicBezTo>
                    <a:pt x="307" y="1411"/>
                    <a:pt x="336" y="1406"/>
                    <a:pt x="367" y="1394"/>
                  </a:cubicBezTo>
                  <a:cubicBezTo>
                    <a:pt x="1144" y="1077"/>
                    <a:pt x="1920" y="791"/>
                    <a:pt x="2666" y="426"/>
                  </a:cubicBezTo>
                  <a:cubicBezTo>
                    <a:pt x="2896" y="317"/>
                    <a:pt x="2756" y="0"/>
                    <a:pt x="25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42"/>
            <p:cNvSpPr/>
            <p:nvPr/>
          </p:nvSpPr>
          <p:spPr>
            <a:xfrm>
              <a:off x="2008100" y="3639425"/>
              <a:ext cx="73475" cy="30525"/>
            </a:xfrm>
            <a:custGeom>
              <a:rect b="b" l="l" r="r" t="t"/>
              <a:pathLst>
                <a:path extrusionOk="0" h="1221" w="2939">
                  <a:moveTo>
                    <a:pt x="2643" y="1"/>
                  </a:moveTo>
                  <a:cubicBezTo>
                    <a:pt x="2621" y="1"/>
                    <a:pt x="2596" y="5"/>
                    <a:pt x="2570" y="14"/>
                  </a:cubicBezTo>
                  <a:cubicBezTo>
                    <a:pt x="1809" y="299"/>
                    <a:pt x="1000" y="458"/>
                    <a:pt x="256" y="760"/>
                  </a:cubicBezTo>
                  <a:cubicBezTo>
                    <a:pt x="0" y="845"/>
                    <a:pt x="75" y="1221"/>
                    <a:pt x="285" y="1221"/>
                  </a:cubicBezTo>
                  <a:cubicBezTo>
                    <a:pt x="310" y="1221"/>
                    <a:pt x="337" y="1216"/>
                    <a:pt x="366" y="1204"/>
                  </a:cubicBezTo>
                  <a:cubicBezTo>
                    <a:pt x="1127" y="902"/>
                    <a:pt x="1920" y="743"/>
                    <a:pt x="2681" y="458"/>
                  </a:cubicBezTo>
                  <a:cubicBezTo>
                    <a:pt x="2939" y="372"/>
                    <a:pt x="2860" y="1"/>
                    <a:pt x="2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42"/>
            <p:cNvSpPr/>
            <p:nvPr/>
          </p:nvSpPr>
          <p:spPr>
            <a:xfrm>
              <a:off x="2053125" y="3681175"/>
              <a:ext cx="60300" cy="23475"/>
            </a:xfrm>
            <a:custGeom>
              <a:rect b="b" l="l" r="r" t="t"/>
              <a:pathLst>
                <a:path extrusionOk="0" h="939" w="2412">
                  <a:moveTo>
                    <a:pt x="2038" y="0"/>
                  </a:moveTo>
                  <a:cubicBezTo>
                    <a:pt x="2002" y="0"/>
                    <a:pt x="1965" y="8"/>
                    <a:pt x="1926" y="25"/>
                  </a:cubicBezTo>
                  <a:cubicBezTo>
                    <a:pt x="1404" y="247"/>
                    <a:pt x="833" y="342"/>
                    <a:pt x="277" y="485"/>
                  </a:cubicBezTo>
                  <a:cubicBezTo>
                    <a:pt x="1" y="557"/>
                    <a:pt x="86" y="938"/>
                    <a:pt x="323" y="938"/>
                  </a:cubicBezTo>
                  <a:cubicBezTo>
                    <a:pt x="344" y="938"/>
                    <a:pt x="366" y="935"/>
                    <a:pt x="389" y="929"/>
                  </a:cubicBezTo>
                  <a:cubicBezTo>
                    <a:pt x="991" y="786"/>
                    <a:pt x="1594" y="675"/>
                    <a:pt x="2165" y="422"/>
                  </a:cubicBezTo>
                  <a:cubicBezTo>
                    <a:pt x="2411" y="312"/>
                    <a:pt x="2266" y="0"/>
                    <a:pt x="20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42"/>
            <p:cNvSpPr/>
            <p:nvPr/>
          </p:nvSpPr>
          <p:spPr>
            <a:xfrm>
              <a:off x="2064600" y="3588025"/>
              <a:ext cx="60775" cy="29025"/>
            </a:xfrm>
            <a:custGeom>
              <a:rect b="b" l="l" r="r" t="t"/>
              <a:pathLst>
                <a:path extrusionOk="0" h="1161" w="2431">
                  <a:moveTo>
                    <a:pt x="2065" y="1"/>
                  </a:moveTo>
                  <a:cubicBezTo>
                    <a:pt x="2031" y="1"/>
                    <a:pt x="1996" y="8"/>
                    <a:pt x="1959" y="25"/>
                  </a:cubicBezTo>
                  <a:cubicBezTo>
                    <a:pt x="1420" y="294"/>
                    <a:pt x="865" y="533"/>
                    <a:pt x="262" y="707"/>
                  </a:cubicBezTo>
                  <a:cubicBezTo>
                    <a:pt x="0" y="780"/>
                    <a:pt x="86" y="1160"/>
                    <a:pt x="322" y="1160"/>
                  </a:cubicBezTo>
                  <a:cubicBezTo>
                    <a:pt x="343" y="1160"/>
                    <a:pt x="366" y="1157"/>
                    <a:pt x="389" y="1151"/>
                  </a:cubicBezTo>
                  <a:cubicBezTo>
                    <a:pt x="1023" y="977"/>
                    <a:pt x="1610" y="723"/>
                    <a:pt x="2196" y="421"/>
                  </a:cubicBezTo>
                  <a:cubicBezTo>
                    <a:pt x="2430" y="311"/>
                    <a:pt x="2283" y="1"/>
                    <a:pt x="20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42"/>
            <p:cNvSpPr/>
            <p:nvPr/>
          </p:nvSpPr>
          <p:spPr>
            <a:xfrm>
              <a:off x="2112950" y="3632400"/>
              <a:ext cx="56750" cy="23100"/>
            </a:xfrm>
            <a:custGeom>
              <a:rect b="b" l="l" r="r" t="t"/>
              <a:pathLst>
                <a:path extrusionOk="0" h="924" w="2270">
                  <a:moveTo>
                    <a:pt x="1944" y="1"/>
                  </a:moveTo>
                  <a:cubicBezTo>
                    <a:pt x="1923" y="1"/>
                    <a:pt x="1902" y="4"/>
                    <a:pt x="1880" y="10"/>
                  </a:cubicBezTo>
                  <a:cubicBezTo>
                    <a:pt x="1341" y="168"/>
                    <a:pt x="802" y="327"/>
                    <a:pt x="262" y="470"/>
                  </a:cubicBezTo>
                  <a:cubicBezTo>
                    <a:pt x="0" y="542"/>
                    <a:pt x="73" y="923"/>
                    <a:pt x="320" y="923"/>
                  </a:cubicBezTo>
                  <a:cubicBezTo>
                    <a:pt x="342" y="923"/>
                    <a:pt x="365" y="920"/>
                    <a:pt x="389" y="914"/>
                  </a:cubicBezTo>
                  <a:cubicBezTo>
                    <a:pt x="928" y="787"/>
                    <a:pt x="1467" y="612"/>
                    <a:pt x="2006" y="470"/>
                  </a:cubicBezTo>
                  <a:cubicBezTo>
                    <a:pt x="2270" y="396"/>
                    <a:pt x="2182" y="1"/>
                    <a:pt x="19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42"/>
            <p:cNvSpPr/>
            <p:nvPr/>
          </p:nvSpPr>
          <p:spPr>
            <a:xfrm>
              <a:off x="2112000" y="3718500"/>
              <a:ext cx="56975" cy="19625"/>
            </a:xfrm>
            <a:custGeom>
              <a:rect b="b" l="l" r="r" t="t"/>
              <a:pathLst>
                <a:path extrusionOk="0" h="785" w="2279">
                  <a:moveTo>
                    <a:pt x="1939" y="1"/>
                  </a:moveTo>
                  <a:cubicBezTo>
                    <a:pt x="1922" y="1"/>
                    <a:pt x="1904" y="3"/>
                    <a:pt x="1886" y="7"/>
                  </a:cubicBezTo>
                  <a:cubicBezTo>
                    <a:pt x="1347" y="117"/>
                    <a:pt x="824" y="244"/>
                    <a:pt x="285" y="324"/>
                  </a:cubicBezTo>
                  <a:cubicBezTo>
                    <a:pt x="9" y="355"/>
                    <a:pt x="0" y="785"/>
                    <a:pt x="258" y="785"/>
                  </a:cubicBezTo>
                  <a:cubicBezTo>
                    <a:pt x="267" y="785"/>
                    <a:pt x="276" y="784"/>
                    <a:pt x="285" y="783"/>
                  </a:cubicBezTo>
                  <a:cubicBezTo>
                    <a:pt x="871" y="704"/>
                    <a:pt x="1427" y="578"/>
                    <a:pt x="1998" y="451"/>
                  </a:cubicBezTo>
                  <a:cubicBezTo>
                    <a:pt x="2279" y="406"/>
                    <a:pt x="2186" y="1"/>
                    <a:pt x="19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42"/>
            <p:cNvSpPr/>
            <p:nvPr/>
          </p:nvSpPr>
          <p:spPr>
            <a:xfrm>
              <a:off x="1983150" y="3732500"/>
              <a:ext cx="52350" cy="12725"/>
            </a:xfrm>
            <a:custGeom>
              <a:rect b="b" l="l" r="r" t="t"/>
              <a:pathLst>
                <a:path extrusionOk="0" h="509" w="2094">
                  <a:moveTo>
                    <a:pt x="1822" y="1"/>
                  </a:moveTo>
                  <a:cubicBezTo>
                    <a:pt x="1817" y="1"/>
                    <a:pt x="1812" y="1"/>
                    <a:pt x="1808" y="1"/>
                  </a:cubicBezTo>
                  <a:cubicBezTo>
                    <a:pt x="1300" y="33"/>
                    <a:pt x="793" y="33"/>
                    <a:pt x="286" y="33"/>
                  </a:cubicBezTo>
                  <a:cubicBezTo>
                    <a:pt x="0" y="33"/>
                    <a:pt x="0" y="508"/>
                    <a:pt x="286" y="508"/>
                  </a:cubicBezTo>
                  <a:cubicBezTo>
                    <a:pt x="793" y="508"/>
                    <a:pt x="1300" y="493"/>
                    <a:pt x="1808" y="462"/>
                  </a:cubicBezTo>
                  <a:cubicBezTo>
                    <a:pt x="2089" y="445"/>
                    <a:pt x="2093" y="1"/>
                    <a:pt x="18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42"/>
            <p:cNvSpPr/>
            <p:nvPr/>
          </p:nvSpPr>
          <p:spPr>
            <a:xfrm>
              <a:off x="2055700" y="3756300"/>
              <a:ext cx="46375" cy="14300"/>
            </a:xfrm>
            <a:custGeom>
              <a:rect b="b" l="l" r="r" t="t"/>
              <a:pathLst>
                <a:path extrusionOk="0" h="572" w="1855">
                  <a:moveTo>
                    <a:pt x="287" y="0"/>
                  </a:moveTo>
                  <a:cubicBezTo>
                    <a:pt x="1" y="0"/>
                    <a:pt x="5" y="461"/>
                    <a:pt x="301" y="461"/>
                  </a:cubicBezTo>
                  <a:cubicBezTo>
                    <a:pt x="730" y="461"/>
                    <a:pt x="1142" y="524"/>
                    <a:pt x="1569" y="571"/>
                  </a:cubicBezTo>
                  <a:cubicBezTo>
                    <a:pt x="1574" y="571"/>
                    <a:pt x="1579" y="572"/>
                    <a:pt x="1584" y="572"/>
                  </a:cubicBezTo>
                  <a:cubicBezTo>
                    <a:pt x="1855" y="572"/>
                    <a:pt x="1850" y="127"/>
                    <a:pt x="1569" y="96"/>
                  </a:cubicBezTo>
                  <a:cubicBezTo>
                    <a:pt x="1142" y="64"/>
                    <a:pt x="730" y="0"/>
                    <a:pt x="301" y="0"/>
                  </a:cubicBezTo>
                  <a:cubicBezTo>
                    <a:pt x="296" y="0"/>
                    <a:pt x="292" y="0"/>
                    <a:pt x="2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42"/>
            <p:cNvSpPr/>
            <p:nvPr/>
          </p:nvSpPr>
          <p:spPr>
            <a:xfrm>
              <a:off x="1956625" y="3689475"/>
              <a:ext cx="43025" cy="16950"/>
            </a:xfrm>
            <a:custGeom>
              <a:rect b="b" l="l" r="r" t="t"/>
              <a:pathLst>
                <a:path extrusionOk="0" h="678" w="1721">
                  <a:moveTo>
                    <a:pt x="1397" y="0"/>
                  </a:moveTo>
                  <a:cubicBezTo>
                    <a:pt x="1377" y="0"/>
                    <a:pt x="1355" y="3"/>
                    <a:pt x="1332" y="10"/>
                  </a:cubicBezTo>
                  <a:cubicBezTo>
                    <a:pt x="998" y="105"/>
                    <a:pt x="649" y="185"/>
                    <a:pt x="300" y="217"/>
                  </a:cubicBezTo>
                  <a:cubicBezTo>
                    <a:pt x="10" y="247"/>
                    <a:pt x="0" y="677"/>
                    <a:pt x="271" y="677"/>
                  </a:cubicBezTo>
                  <a:cubicBezTo>
                    <a:pt x="281" y="677"/>
                    <a:pt x="290" y="677"/>
                    <a:pt x="300" y="676"/>
                  </a:cubicBezTo>
                  <a:cubicBezTo>
                    <a:pt x="697" y="644"/>
                    <a:pt x="1078" y="565"/>
                    <a:pt x="1458" y="454"/>
                  </a:cubicBezTo>
                  <a:cubicBezTo>
                    <a:pt x="1721" y="381"/>
                    <a:pt x="1635" y="0"/>
                    <a:pt x="13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0" name="Google Shape;340;p42"/>
          <p:cNvSpPr txBox="1"/>
          <p:nvPr>
            <p:ph type="title"/>
          </p:nvPr>
        </p:nvSpPr>
        <p:spPr>
          <a:xfrm>
            <a:off x="720000" y="1095275"/>
            <a:ext cx="3320700" cy="14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41" name="Google Shape;341;p42"/>
          <p:cNvSpPr txBox="1"/>
          <p:nvPr>
            <p:ph idx="1" type="subTitle"/>
          </p:nvPr>
        </p:nvSpPr>
        <p:spPr>
          <a:xfrm>
            <a:off x="720000" y="2587775"/>
            <a:ext cx="3320700" cy="105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342" name="Google Shape;342;p42"/>
          <p:cNvSpPr/>
          <p:nvPr/>
        </p:nvSpPr>
        <p:spPr>
          <a:xfrm rot="-5400000">
            <a:off x="7542609" y="2293326"/>
            <a:ext cx="3009796" cy="556890"/>
          </a:xfrm>
          <a:custGeom>
            <a:rect b="b" l="l" r="r" t="t"/>
            <a:pathLst>
              <a:path extrusionOk="0" h="11914" w="64391">
                <a:moveTo>
                  <a:pt x="47721" y="1"/>
                </a:moveTo>
                <a:cubicBezTo>
                  <a:pt x="46489" y="1"/>
                  <a:pt x="45244" y="199"/>
                  <a:pt x="44038" y="541"/>
                </a:cubicBezTo>
                <a:cubicBezTo>
                  <a:pt x="40914" y="1413"/>
                  <a:pt x="38282" y="3237"/>
                  <a:pt x="35413" y="4679"/>
                </a:cubicBezTo>
                <a:cubicBezTo>
                  <a:pt x="33396" y="5704"/>
                  <a:pt x="31284" y="6265"/>
                  <a:pt x="29105" y="6265"/>
                </a:cubicBezTo>
                <a:cubicBezTo>
                  <a:pt x="28216" y="6265"/>
                  <a:pt x="27317" y="6172"/>
                  <a:pt x="26408" y="5979"/>
                </a:cubicBezTo>
                <a:cubicBezTo>
                  <a:pt x="23315" y="5329"/>
                  <a:pt x="20525" y="3696"/>
                  <a:pt x="17322" y="3537"/>
                </a:cubicBezTo>
                <a:cubicBezTo>
                  <a:pt x="17015" y="3522"/>
                  <a:pt x="16709" y="3514"/>
                  <a:pt x="16405" y="3514"/>
                </a:cubicBezTo>
                <a:cubicBezTo>
                  <a:pt x="10488" y="3514"/>
                  <a:pt x="5104" y="6382"/>
                  <a:pt x="279" y="9579"/>
                </a:cubicBezTo>
                <a:cubicBezTo>
                  <a:pt x="0" y="9764"/>
                  <a:pt x="165" y="10170"/>
                  <a:pt x="420" y="10170"/>
                </a:cubicBezTo>
                <a:cubicBezTo>
                  <a:pt x="470" y="10170"/>
                  <a:pt x="525" y="10154"/>
                  <a:pt x="579" y="10118"/>
                </a:cubicBezTo>
                <a:cubicBezTo>
                  <a:pt x="5134" y="7094"/>
                  <a:pt x="10576" y="4112"/>
                  <a:pt x="16168" y="4112"/>
                </a:cubicBezTo>
                <a:cubicBezTo>
                  <a:pt x="17467" y="4112"/>
                  <a:pt x="18775" y="4273"/>
                  <a:pt x="20081" y="4632"/>
                </a:cubicBezTo>
                <a:cubicBezTo>
                  <a:pt x="21761" y="5076"/>
                  <a:pt x="23363" y="5773"/>
                  <a:pt x="25012" y="6264"/>
                </a:cubicBezTo>
                <a:cubicBezTo>
                  <a:pt x="26397" y="6682"/>
                  <a:pt x="27839" y="6905"/>
                  <a:pt x="29281" y="6905"/>
                </a:cubicBezTo>
                <a:cubicBezTo>
                  <a:pt x="29539" y="6905"/>
                  <a:pt x="29797" y="6898"/>
                  <a:pt x="30054" y="6883"/>
                </a:cubicBezTo>
                <a:cubicBezTo>
                  <a:pt x="33335" y="6708"/>
                  <a:pt x="36079" y="5028"/>
                  <a:pt x="38869" y="3459"/>
                </a:cubicBezTo>
                <a:cubicBezTo>
                  <a:pt x="41326" y="2095"/>
                  <a:pt x="43990" y="890"/>
                  <a:pt x="46829" y="636"/>
                </a:cubicBezTo>
                <a:cubicBezTo>
                  <a:pt x="47116" y="610"/>
                  <a:pt x="47403" y="597"/>
                  <a:pt x="47687" y="597"/>
                </a:cubicBezTo>
                <a:cubicBezTo>
                  <a:pt x="50331" y="597"/>
                  <a:pt x="52800" y="1714"/>
                  <a:pt x="54661" y="3632"/>
                </a:cubicBezTo>
                <a:cubicBezTo>
                  <a:pt x="56135" y="5154"/>
                  <a:pt x="57023" y="7074"/>
                  <a:pt x="58307" y="8722"/>
                </a:cubicBezTo>
                <a:cubicBezTo>
                  <a:pt x="59718" y="10530"/>
                  <a:pt x="61620" y="11513"/>
                  <a:pt x="63840" y="11909"/>
                </a:cubicBezTo>
                <a:cubicBezTo>
                  <a:pt x="63860" y="11912"/>
                  <a:pt x="63880" y="11913"/>
                  <a:pt x="63899" y="11913"/>
                </a:cubicBezTo>
                <a:cubicBezTo>
                  <a:pt x="64253" y="11913"/>
                  <a:pt x="64391" y="11382"/>
                  <a:pt x="64015" y="11306"/>
                </a:cubicBezTo>
                <a:cubicBezTo>
                  <a:pt x="62603" y="11052"/>
                  <a:pt x="61256" y="10609"/>
                  <a:pt x="60115" y="9721"/>
                </a:cubicBezTo>
                <a:cubicBezTo>
                  <a:pt x="59227" y="9023"/>
                  <a:pt x="58576" y="8103"/>
                  <a:pt x="57959" y="7152"/>
                </a:cubicBezTo>
                <a:cubicBezTo>
                  <a:pt x="56483" y="4886"/>
                  <a:pt x="55105" y="2745"/>
                  <a:pt x="52710" y="1318"/>
                </a:cubicBezTo>
                <a:cubicBezTo>
                  <a:pt x="51163" y="391"/>
                  <a:pt x="49454" y="1"/>
                  <a:pt x="47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4_1"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3"/>
          <p:cNvSpPr/>
          <p:nvPr/>
        </p:nvSpPr>
        <p:spPr>
          <a:xfrm rot="-4499472">
            <a:off x="1769273" y="-1650651"/>
            <a:ext cx="2159741" cy="2366337"/>
          </a:xfrm>
          <a:custGeom>
            <a:rect b="b" l="l" r="r" t="t"/>
            <a:pathLst>
              <a:path extrusionOk="0" h="68428" w="62457">
                <a:moveTo>
                  <a:pt x="30557" y="1"/>
                </a:moveTo>
                <a:cubicBezTo>
                  <a:pt x="28312" y="1"/>
                  <a:pt x="26011" y="314"/>
                  <a:pt x="23786" y="825"/>
                </a:cubicBezTo>
                <a:cubicBezTo>
                  <a:pt x="18596" y="2004"/>
                  <a:pt x="14340" y="4322"/>
                  <a:pt x="10580" y="7623"/>
                </a:cubicBezTo>
                <a:lnTo>
                  <a:pt x="10580" y="7623"/>
                </a:lnTo>
                <a:cubicBezTo>
                  <a:pt x="4518" y="11795"/>
                  <a:pt x="1" y="17835"/>
                  <a:pt x="464" y="25034"/>
                </a:cubicBezTo>
                <a:cubicBezTo>
                  <a:pt x="1066" y="36244"/>
                  <a:pt x="13163" y="38020"/>
                  <a:pt x="15811" y="47755"/>
                </a:cubicBezTo>
                <a:cubicBezTo>
                  <a:pt x="17302" y="52780"/>
                  <a:pt x="15526" y="58393"/>
                  <a:pt x="19061" y="62817"/>
                </a:cubicBezTo>
                <a:cubicBezTo>
                  <a:pt x="22308" y="66984"/>
                  <a:pt x="28639" y="68428"/>
                  <a:pt x="34210" y="68428"/>
                </a:cubicBezTo>
                <a:cubicBezTo>
                  <a:pt x="35739" y="68428"/>
                  <a:pt x="37212" y="68319"/>
                  <a:pt x="38547" y="68128"/>
                </a:cubicBezTo>
                <a:cubicBezTo>
                  <a:pt x="47695" y="67240"/>
                  <a:pt x="58317" y="59566"/>
                  <a:pt x="60395" y="50117"/>
                </a:cubicBezTo>
                <a:cubicBezTo>
                  <a:pt x="62456" y="40684"/>
                  <a:pt x="58920" y="33596"/>
                  <a:pt x="53007" y="26509"/>
                </a:cubicBezTo>
                <a:cubicBezTo>
                  <a:pt x="48282" y="20897"/>
                  <a:pt x="47997" y="13809"/>
                  <a:pt x="44160" y="7325"/>
                </a:cubicBezTo>
                <a:cubicBezTo>
                  <a:pt x="41221" y="1877"/>
                  <a:pt x="36054" y="1"/>
                  <a:pt x="3055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085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43"/>
          <p:cNvSpPr/>
          <p:nvPr/>
        </p:nvSpPr>
        <p:spPr>
          <a:xfrm rot="-4499636">
            <a:off x="7747486" y="-1774948"/>
            <a:ext cx="2655833" cy="2909736"/>
          </a:xfrm>
          <a:custGeom>
            <a:rect b="b" l="l" r="r" t="t"/>
            <a:pathLst>
              <a:path extrusionOk="0" h="68428" w="62457">
                <a:moveTo>
                  <a:pt x="30557" y="1"/>
                </a:moveTo>
                <a:cubicBezTo>
                  <a:pt x="28312" y="1"/>
                  <a:pt x="26011" y="314"/>
                  <a:pt x="23786" y="825"/>
                </a:cubicBezTo>
                <a:cubicBezTo>
                  <a:pt x="18596" y="2004"/>
                  <a:pt x="14340" y="4322"/>
                  <a:pt x="10580" y="7623"/>
                </a:cubicBezTo>
                <a:lnTo>
                  <a:pt x="10580" y="7623"/>
                </a:lnTo>
                <a:cubicBezTo>
                  <a:pt x="4518" y="11795"/>
                  <a:pt x="1" y="17835"/>
                  <a:pt x="464" y="25034"/>
                </a:cubicBezTo>
                <a:cubicBezTo>
                  <a:pt x="1066" y="36244"/>
                  <a:pt x="13163" y="38020"/>
                  <a:pt x="15811" y="47755"/>
                </a:cubicBezTo>
                <a:cubicBezTo>
                  <a:pt x="17302" y="52780"/>
                  <a:pt x="15526" y="58393"/>
                  <a:pt x="19061" y="62817"/>
                </a:cubicBezTo>
                <a:cubicBezTo>
                  <a:pt x="22308" y="66984"/>
                  <a:pt x="28639" y="68428"/>
                  <a:pt x="34210" y="68428"/>
                </a:cubicBezTo>
                <a:cubicBezTo>
                  <a:pt x="35739" y="68428"/>
                  <a:pt x="37212" y="68319"/>
                  <a:pt x="38547" y="68128"/>
                </a:cubicBezTo>
                <a:cubicBezTo>
                  <a:pt x="47695" y="67240"/>
                  <a:pt x="58317" y="59566"/>
                  <a:pt x="60395" y="50117"/>
                </a:cubicBezTo>
                <a:cubicBezTo>
                  <a:pt x="62456" y="40684"/>
                  <a:pt x="58920" y="33596"/>
                  <a:pt x="53007" y="26509"/>
                </a:cubicBezTo>
                <a:cubicBezTo>
                  <a:pt x="48282" y="20897"/>
                  <a:pt x="47997" y="13809"/>
                  <a:pt x="44160" y="7325"/>
                </a:cubicBezTo>
                <a:cubicBezTo>
                  <a:pt x="41221" y="1877"/>
                  <a:pt x="36054" y="1"/>
                  <a:pt x="3055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085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43"/>
          <p:cNvSpPr/>
          <p:nvPr/>
        </p:nvSpPr>
        <p:spPr>
          <a:xfrm rot="3599886">
            <a:off x="-418745" y="-258181"/>
            <a:ext cx="1224525" cy="1602015"/>
          </a:xfrm>
          <a:custGeom>
            <a:rect b="b" l="l" r="r" t="t"/>
            <a:pathLst>
              <a:path extrusionOk="0" h="37380" w="28572">
                <a:moveTo>
                  <a:pt x="16724" y="3132"/>
                </a:moveTo>
                <a:cubicBezTo>
                  <a:pt x="16709" y="3134"/>
                  <a:pt x="16694" y="3137"/>
                  <a:pt x="16679" y="3139"/>
                </a:cubicBezTo>
                <a:lnTo>
                  <a:pt x="16679" y="3139"/>
                </a:lnTo>
                <a:cubicBezTo>
                  <a:pt x="16693" y="3137"/>
                  <a:pt x="16708" y="3135"/>
                  <a:pt x="16724" y="3132"/>
                </a:cubicBezTo>
                <a:close/>
                <a:moveTo>
                  <a:pt x="17235" y="3355"/>
                </a:moveTo>
                <a:cubicBezTo>
                  <a:pt x="17233" y="3376"/>
                  <a:pt x="17231" y="3397"/>
                  <a:pt x="17228" y="3418"/>
                </a:cubicBezTo>
                <a:lnTo>
                  <a:pt x="17228" y="3418"/>
                </a:lnTo>
                <a:cubicBezTo>
                  <a:pt x="17227" y="3416"/>
                  <a:pt x="17227" y="3414"/>
                  <a:pt x="17227" y="3412"/>
                </a:cubicBezTo>
                <a:lnTo>
                  <a:pt x="17227" y="3412"/>
                </a:lnTo>
                <a:cubicBezTo>
                  <a:pt x="17229" y="3395"/>
                  <a:pt x="17232" y="3376"/>
                  <a:pt x="17235" y="3355"/>
                </a:cubicBezTo>
                <a:close/>
                <a:moveTo>
                  <a:pt x="17226" y="3417"/>
                </a:moveTo>
                <a:cubicBezTo>
                  <a:pt x="17227" y="3418"/>
                  <a:pt x="17227" y="3420"/>
                  <a:pt x="17227" y="3421"/>
                </a:cubicBezTo>
                <a:lnTo>
                  <a:pt x="17227" y="3421"/>
                </a:lnTo>
                <a:cubicBezTo>
                  <a:pt x="17225" y="3436"/>
                  <a:pt x="17222" y="3451"/>
                  <a:pt x="17219" y="3465"/>
                </a:cubicBezTo>
                <a:lnTo>
                  <a:pt x="17219" y="3465"/>
                </a:lnTo>
                <a:cubicBezTo>
                  <a:pt x="17221" y="3450"/>
                  <a:pt x="17224" y="3434"/>
                  <a:pt x="17226" y="3417"/>
                </a:cubicBezTo>
                <a:close/>
                <a:moveTo>
                  <a:pt x="17125" y="3814"/>
                </a:moveTo>
                <a:cubicBezTo>
                  <a:pt x="17116" y="3838"/>
                  <a:pt x="17106" y="3861"/>
                  <a:pt x="17097" y="3883"/>
                </a:cubicBezTo>
                <a:lnTo>
                  <a:pt x="17097" y="3883"/>
                </a:lnTo>
                <a:cubicBezTo>
                  <a:pt x="17105" y="3863"/>
                  <a:pt x="17114" y="3840"/>
                  <a:pt x="17125" y="3814"/>
                </a:cubicBezTo>
                <a:close/>
                <a:moveTo>
                  <a:pt x="17070" y="3949"/>
                </a:moveTo>
                <a:cubicBezTo>
                  <a:pt x="17051" y="3996"/>
                  <a:pt x="17034" y="4038"/>
                  <a:pt x="17034" y="4038"/>
                </a:cubicBezTo>
                <a:cubicBezTo>
                  <a:pt x="17034" y="4038"/>
                  <a:pt x="17044" y="4014"/>
                  <a:pt x="17070" y="3949"/>
                </a:cubicBezTo>
                <a:close/>
                <a:moveTo>
                  <a:pt x="23729" y="11082"/>
                </a:moveTo>
                <a:cubicBezTo>
                  <a:pt x="23729" y="11083"/>
                  <a:pt x="23729" y="11083"/>
                  <a:pt x="23729" y="11083"/>
                </a:cubicBezTo>
                <a:lnTo>
                  <a:pt x="23729" y="11083"/>
                </a:lnTo>
                <a:cubicBezTo>
                  <a:pt x="23705" y="11087"/>
                  <a:pt x="23683" y="11091"/>
                  <a:pt x="23664" y="11094"/>
                </a:cubicBezTo>
                <a:lnTo>
                  <a:pt x="23664" y="11094"/>
                </a:lnTo>
                <a:cubicBezTo>
                  <a:pt x="23685" y="11090"/>
                  <a:pt x="23707" y="11086"/>
                  <a:pt x="23729" y="11082"/>
                </a:cubicBezTo>
                <a:close/>
                <a:moveTo>
                  <a:pt x="24048" y="11324"/>
                </a:moveTo>
                <a:cubicBezTo>
                  <a:pt x="24048" y="11331"/>
                  <a:pt x="24047" y="11339"/>
                  <a:pt x="24046" y="11347"/>
                </a:cubicBezTo>
                <a:lnTo>
                  <a:pt x="24046" y="11347"/>
                </a:lnTo>
                <a:cubicBezTo>
                  <a:pt x="24046" y="11347"/>
                  <a:pt x="24046" y="11348"/>
                  <a:pt x="24045" y="11348"/>
                </a:cubicBezTo>
                <a:lnTo>
                  <a:pt x="24045" y="11348"/>
                </a:lnTo>
                <a:cubicBezTo>
                  <a:pt x="24046" y="11340"/>
                  <a:pt x="24047" y="11332"/>
                  <a:pt x="24048" y="11324"/>
                </a:cubicBezTo>
                <a:close/>
                <a:moveTo>
                  <a:pt x="24045" y="11360"/>
                </a:moveTo>
                <a:cubicBezTo>
                  <a:pt x="24044" y="11382"/>
                  <a:pt x="24041" y="11403"/>
                  <a:pt x="24037" y="11425"/>
                </a:cubicBezTo>
                <a:cubicBezTo>
                  <a:pt x="24040" y="11404"/>
                  <a:pt x="24042" y="11384"/>
                  <a:pt x="24043" y="11366"/>
                </a:cubicBezTo>
                <a:lnTo>
                  <a:pt x="24043" y="11366"/>
                </a:lnTo>
                <a:cubicBezTo>
                  <a:pt x="24044" y="11364"/>
                  <a:pt x="24045" y="11362"/>
                  <a:pt x="24045" y="11360"/>
                </a:cubicBezTo>
                <a:close/>
                <a:moveTo>
                  <a:pt x="23541" y="12196"/>
                </a:moveTo>
                <a:cubicBezTo>
                  <a:pt x="23538" y="12203"/>
                  <a:pt x="23534" y="12210"/>
                  <a:pt x="23530" y="12217"/>
                </a:cubicBezTo>
                <a:cubicBezTo>
                  <a:pt x="23499" y="12257"/>
                  <a:pt x="23486" y="12272"/>
                  <a:pt x="23486" y="12272"/>
                </a:cubicBezTo>
                <a:cubicBezTo>
                  <a:pt x="23485" y="12272"/>
                  <a:pt x="23511" y="12237"/>
                  <a:pt x="23541" y="12196"/>
                </a:cubicBezTo>
                <a:close/>
                <a:moveTo>
                  <a:pt x="8651" y="17227"/>
                </a:moveTo>
                <a:lnTo>
                  <a:pt x="8651" y="17227"/>
                </a:lnTo>
                <a:cubicBezTo>
                  <a:pt x="8653" y="17250"/>
                  <a:pt x="8655" y="17276"/>
                  <a:pt x="8658" y="17307"/>
                </a:cubicBezTo>
                <a:cubicBezTo>
                  <a:pt x="8654" y="17280"/>
                  <a:pt x="8652" y="17253"/>
                  <a:pt x="8651" y="17227"/>
                </a:cubicBezTo>
                <a:close/>
                <a:moveTo>
                  <a:pt x="24481" y="26455"/>
                </a:moveTo>
                <a:cubicBezTo>
                  <a:pt x="24473" y="26475"/>
                  <a:pt x="24464" y="26497"/>
                  <a:pt x="24454" y="26519"/>
                </a:cubicBezTo>
                <a:lnTo>
                  <a:pt x="24454" y="26519"/>
                </a:lnTo>
                <a:cubicBezTo>
                  <a:pt x="24462" y="26499"/>
                  <a:pt x="24471" y="26478"/>
                  <a:pt x="24481" y="26455"/>
                </a:cubicBezTo>
                <a:close/>
                <a:moveTo>
                  <a:pt x="20977" y="27819"/>
                </a:moveTo>
                <a:lnTo>
                  <a:pt x="20977" y="27819"/>
                </a:lnTo>
                <a:cubicBezTo>
                  <a:pt x="20942" y="27833"/>
                  <a:pt x="20907" y="27847"/>
                  <a:pt x="20873" y="27862"/>
                </a:cubicBezTo>
                <a:lnTo>
                  <a:pt x="20873" y="27862"/>
                </a:lnTo>
                <a:cubicBezTo>
                  <a:pt x="20890" y="27854"/>
                  <a:pt x="20924" y="27841"/>
                  <a:pt x="20977" y="27819"/>
                </a:cubicBezTo>
                <a:close/>
                <a:moveTo>
                  <a:pt x="16936" y="0"/>
                </a:moveTo>
                <a:cubicBezTo>
                  <a:pt x="15577" y="0"/>
                  <a:pt x="14147" y="653"/>
                  <a:pt x="13018" y="1199"/>
                </a:cubicBezTo>
                <a:cubicBezTo>
                  <a:pt x="10307" y="2514"/>
                  <a:pt x="7834" y="4370"/>
                  <a:pt x="5471" y="6224"/>
                </a:cubicBezTo>
                <a:cubicBezTo>
                  <a:pt x="3807" y="7524"/>
                  <a:pt x="1999" y="8888"/>
                  <a:pt x="651" y="10522"/>
                </a:cubicBezTo>
                <a:cubicBezTo>
                  <a:pt x="112" y="11171"/>
                  <a:pt x="0" y="12075"/>
                  <a:pt x="651" y="12710"/>
                </a:cubicBezTo>
                <a:cubicBezTo>
                  <a:pt x="933" y="12999"/>
                  <a:pt x="1370" y="13168"/>
                  <a:pt x="1801" y="13168"/>
                </a:cubicBezTo>
                <a:cubicBezTo>
                  <a:pt x="2194" y="13168"/>
                  <a:pt x="2582" y="13027"/>
                  <a:pt x="2839" y="12710"/>
                </a:cubicBezTo>
                <a:cubicBezTo>
                  <a:pt x="3680" y="11678"/>
                  <a:pt x="4758" y="10807"/>
                  <a:pt x="5773" y="9951"/>
                </a:cubicBezTo>
                <a:cubicBezTo>
                  <a:pt x="6137" y="9649"/>
                  <a:pt x="6502" y="9348"/>
                  <a:pt x="6883" y="9046"/>
                </a:cubicBezTo>
                <a:cubicBezTo>
                  <a:pt x="7073" y="8888"/>
                  <a:pt x="7263" y="8729"/>
                  <a:pt x="7469" y="8571"/>
                </a:cubicBezTo>
                <a:lnTo>
                  <a:pt x="7754" y="8334"/>
                </a:lnTo>
                <a:cubicBezTo>
                  <a:pt x="7802" y="8309"/>
                  <a:pt x="8062" y="8102"/>
                  <a:pt x="8058" y="8102"/>
                </a:cubicBezTo>
                <a:cubicBezTo>
                  <a:pt x="8057" y="8102"/>
                  <a:pt x="8056" y="8102"/>
                  <a:pt x="8055" y="8103"/>
                </a:cubicBezTo>
                <a:lnTo>
                  <a:pt x="8055" y="8103"/>
                </a:lnTo>
                <a:cubicBezTo>
                  <a:pt x="8897" y="7462"/>
                  <a:pt x="9769" y="6836"/>
                  <a:pt x="10639" y="6224"/>
                </a:cubicBezTo>
                <a:cubicBezTo>
                  <a:pt x="11527" y="5622"/>
                  <a:pt x="12415" y="5051"/>
                  <a:pt x="13351" y="4528"/>
                </a:cubicBezTo>
                <a:cubicBezTo>
                  <a:pt x="13764" y="4290"/>
                  <a:pt x="14176" y="4085"/>
                  <a:pt x="14588" y="3878"/>
                </a:cubicBezTo>
                <a:cubicBezTo>
                  <a:pt x="14778" y="3783"/>
                  <a:pt x="14984" y="3687"/>
                  <a:pt x="15174" y="3592"/>
                </a:cubicBezTo>
                <a:cubicBezTo>
                  <a:pt x="15244" y="3562"/>
                  <a:pt x="15271" y="3551"/>
                  <a:pt x="15272" y="3551"/>
                </a:cubicBezTo>
                <a:cubicBezTo>
                  <a:pt x="15276" y="3551"/>
                  <a:pt x="15090" y="3634"/>
                  <a:pt x="15092" y="3634"/>
                </a:cubicBezTo>
                <a:cubicBezTo>
                  <a:pt x="15093" y="3634"/>
                  <a:pt x="15120" y="3623"/>
                  <a:pt x="15190" y="3592"/>
                </a:cubicBezTo>
                <a:cubicBezTo>
                  <a:pt x="15317" y="3545"/>
                  <a:pt x="15428" y="3497"/>
                  <a:pt x="15554" y="3450"/>
                </a:cubicBezTo>
                <a:cubicBezTo>
                  <a:pt x="15888" y="3339"/>
                  <a:pt x="16237" y="3228"/>
                  <a:pt x="16586" y="3165"/>
                </a:cubicBezTo>
                <a:cubicBezTo>
                  <a:pt x="16617" y="3152"/>
                  <a:pt x="16648" y="3145"/>
                  <a:pt x="16679" y="3139"/>
                </a:cubicBezTo>
                <a:lnTo>
                  <a:pt x="16679" y="3139"/>
                </a:lnTo>
                <a:cubicBezTo>
                  <a:pt x="16573" y="3156"/>
                  <a:pt x="16534" y="3162"/>
                  <a:pt x="16531" y="3162"/>
                </a:cubicBezTo>
                <a:cubicBezTo>
                  <a:pt x="16527" y="3162"/>
                  <a:pt x="16648" y="3142"/>
                  <a:pt x="16713" y="3133"/>
                </a:cubicBezTo>
                <a:cubicBezTo>
                  <a:pt x="16717" y="3133"/>
                  <a:pt x="16722" y="3132"/>
                  <a:pt x="16727" y="3132"/>
                </a:cubicBezTo>
                <a:lnTo>
                  <a:pt x="16727" y="3132"/>
                </a:lnTo>
                <a:cubicBezTo>
                  <a:pt x="16726" y="3132"/>
                  <a:pt x="16725" y="3132"/>
                  <a:pt x="16724" y="3132"/>
                </a:cubicBezTo>
                <a:lnTo>
                  <a:pt x="16724" y="3132"/>
                </a:lnTo>
                <a:cubicBezTo>
                  <a:pt x="16726" y="3132"/>
                  <a:pt x="16727" y="3132"/>
                  <a:pt x="16729" y="3132"/>
                </a:cubicBezTo>
                <a:lnTo>
                  <a:pt x="16729" y="3132"/>
                </a:lnTo>
                <a:cubicBezTo>
                  <a:pt x="16803" y="3124"/>
                  <a:pt x="16880" y="3121"/>
                  <a:pt x="16958" y="3121"/>
                </a:cubicBezTo>
                <a:cubicBezTo>
                  <a:pt x="17003" y="3121"/>
                  <a:pt x="17049" y="3122"/>
                  <a:pt x="17094" y="3125"/>
                </a:cubicBezTo>
                <a:lnTo>
                  <a:pt x="17094" y="3125"/>
                </a:lnTo>
                <a:cubicBezTo>
                  <a:pt x="17104" y="3127"/>
                  <a:pt x="17115" y="3131"/>
                  <a:pt x="17126" y="3134"/>
                </a:cubicBezTo>
                <a:lnTo>
                  <a:pt x="17126" y="3134"/>
                </a:lnTo>
                <a:cubicBezTo>
                  <a:pt x="17147" y="3161"/>
                  <a:pt x="17174" y="3208"/>
                  <a:pt x="17197" y="3251"/>
                </a:cubicBezTo>
                <a:lnTo>
                  <a:pt x="17197" y="3251"/>
                </a:lnTo>
                <a:cubicBezTo>
                  <a:pt x="17200" y="3267"/>
                  <a:pt x="17203" y="3283"/>
                  <a:pt x="17206" y="3298"/>
                </a:cubicBezTo>
                <a:lnTo>
                  <a:pt x="17206" y="3298"/>
                </a:lnTo>
                <a:cubicBezTo>
                  <a:pt x="17206" y="3391"/>
                  <a:pt x="17197" y="3510"/>
                  <a:pt x="17195" y="3567"/>
                </a:cubicBezTo>
                <a:lnTo>
                  <a:pt x="17195" y="3567"/>
                </a:lnTo>
                <a:cubicBezTo>
                  <a:pt x="17169" y="3662"/>
                  <a:pt x="17136" y="3754"/>
                  <a:pt x="17108" y="3846"/>
                </a:cubicBezTo>
                <a:cubicBezTo>
                  <a:pt x="17103" y="3862"/>
                  <a:pt x="17095" y="3884"/>
                  <a:pt x="17086" y="3908"/>
                </a:cubicBezTo>
                <a:lnTo>
                  <a:pt x="17086" y="3908"/>
                </a:lnTo>
                <a:cubicBezTo>
                  <a:pt x="17046" y="3997"/>
                  <a:pt x="17001" y="4081"/>
                  <a:pt x="16966" y="4163"/>
                </a:cubicBezTo>
                <a:cubicBezTo>
                  <a:pt x="16871" y="4338"/>
                  <a:pt x="16759" y="4512"/>
                  <a:pt x="16649" y="4687"/>
                </a:cubicBezTo>
                <a:cubicBezTo>
                  <a:pt x="16600" y="4761"/>
                  <a:pt x="16340" y="5103"/>
                  <a:pt x="16346" y="5103"/>
                </a:cubicBezTo>
                <a:cubicBezTo>
                  <a:pt x="16347" y="5103"/>
                  <a:pt x="16371" y="5075"/>
                  <a:pt x="16427" y="5004"/>
                </a:cubicBezTo>
                <a:lnTo>
                  <a:pt x="16427" y="5004"/>
                </a:lnTo>
                <a:cubicBezTo>
                  <a:pt x="16110" y="5416"/>
                  <a:pt x="15745" y="5812"/>
                  <a:pt x="15381" y="6193"/>
                </a:cubicBezTo>
                <a:cubicBezTo>
                  <a:pt x="13827" y="7810"/>
                  <a:pt x="12051" y="9205"/>
                  <a:pt x="10307" y="10617"/>
                </a:cubicBezTo>
                <a:cubicBezTo>
                  <a:pt x="9593" y="11203"/>
                  <a:pt x="8880" y="11773"/>
                  <a:pt x="8198" y="12392"/>
                </a:cubicBezTo>
                <a:cubicBezTo>
                  <a:pt x="7295" y="13232"/>
                  <a:pt x="6834" y="13835"/>
                  <a:pt x="6217" y="14913"/>
                </a:cubicBezTo>
                <a:cubicBezTo>
                  <a:pt x="5614" y="16007"/>
                  <a:pt x="5170" y="17608"/>
                  <a:pt x="6010" y="18718"/>
                </a:cubicBezTo>
                <a:cubicBezTo>
                  <a:pt x="6704" y="19635"/>
                  <a:pt x="7680" y="19962"/>
                  <a:pt x="8731" y="19962"/>
                </a:cubicBezTo>
                <a:cubicBezTo>
                  <a:pt x="9025" y="19962"/>
                  <a:pt x="9324" y="19936"/>
                  <a:pt x="9625" y="19891"/>
                </a:cubicBezTo>
                <a:cubicBezTo>
                  <a:pt x="11829" y="19574"/>
                  <a:pt x="13510" y="18179"/>
                  <a:pt x="15142" y="16800"/>
                </a:cubicBezTo>
                <a:cubicBezTo>
                  <a:pt x="15967" y="16102"/>
                  <a:pt x="16791" y="15420"/>
                  <a:pt x="17632" y="14754"/>
                </a:cubicBezTo>
                <a:cubicBezTo>
                  <a:pt x="18186" y="14295"/>
                  <a:pt x="18298" y="14215"/>
                  <a:pt x="18774" y="13866"/>
                </a:cubicBezTo>
                <a:cubicBezTo>
                  <a:pt x="19249" y="13502"/>
                  <a:pt x="19757" y="13137"/>
                  <a:pt x="20247" y="12805"/>
                </a:cubicBezTo>
                <a:cubicBezTo>
                  <a:pt x="20691" y="12503"/>
                  <a:pt x="21135" y="12234"/>
                  <a:pt x="21596" y="11964"/>
                </a:cubicBezTo>
                <a:cubicBezTo>
                  <a:pt x="21801" y="11837"/>
                  <a:pt x="22008" y="11727"/>
                  <a:pt x="22230" y="11615"/>
                </a:cubicBezTo>
                <a:cubicBezTo>
                  <a:pt x="22325" y="11568"/>
                  <a:pt x="22435" y="11505"/>
                  <a:pt x="22547" y="11456"/>
                </a:cubicBezTo>
                <a:cubicBezTo>
                  <a:pt x="22592" y="11438"/>
                  <a:pt x="22762" y="11363"/>
                  <a:pt x="22822" y="11335"/>
                </a:cubicBezTo>
                <a:lnTo>
                  <a:pt x="22822" y="11335"/>
                </a:lnTo>
                <a:cubicBezTo>
                  <a:pt x="23052" y="11248"/>
                  <a:pt x="23288" y="11176"/>
                  <a:pt x="23530" y="11122"/>
                </a:cubicBezTo>
                <a:lnTo>
                  <a:pt x="23530" y="11122"/>
                </a:lnTo>
                <a:cubicBezTo>
                  <a:pt x="23528" y="11123"/>
                  <a:pt x="23531" y="11124"/>
                  <a:pt x="23537" y="11124"/>
                </a:cubicBezTo>
                <a:cubicBezTo>
                  <a:pt x="23571" y="11124"/>
                  <a:pt x="23705" y="11110"/>
                  <a:pt x="23812" y="11106"/>
                </a:cubicBezTo>
                <a:lnTo>
                  <a:pt x="23812" y="11106"/>
                </a:lnTo>
                <a:cubicBezTo>
                  <a:pt x="23839" y="11122"/>
                  <a:pt x="23867" y="11138"/>
                  <a:pt x="23894" y="11156"/>
                </a:cubicBezTo>
                <a:lnTo>
                  <a:pt x="23894" y="11156"/>
                </a:lnTo>
                <a:cubicBezTo>
                  <a:pt x="23941" y="11192"/>
                  <a:pt x="24000" y="11238"/>
                  <a:pt x="24040" y="11272"/>
                </a:cubicBezTo>
                <a:lnTo>
                  <a:pt x="24040" y="11272"/>
                </a:lnTo>
                <a:cubicBezTo>
                  <a:pt x="24034" y="11298"/>
                  <a:pt x="24028" y="11324"/>
                  <a:pt x="24021" y="11346"/>
                </a:cubicBezTo>
                <a:cubicBezTo>
                  <a:pt x="24021" y="11385"/>
                  <a:pt x="24009" y="11418"/>
                  <a:pt x="23996" y="11449"/>
                </a:cubicBezTo>
                <a:lnTo>
                  <a:pt x="23996" y="11449"/>
                </a:lnTo>
                <a:cubicBezTo>
                  <a:pt x="23902" y="11652"/>
                  <a:pt x="23772" y="11854"/>
                  <a:pt x="23640" y="12044"/>
                </a:cubicBezTo>
                <a:cubicBezTo>
                  <a:pt x="23620" y="12085"/>
                  <a:pt x="23593" y="12119"/>
                  <a:pt x="23568" y="12155"/>
                </a:cubicBezTo>
                <a:lnTo>
                  <a:pt x="23568" y="12155"/>
                </a:lnTo>
                <a:cubicBezTo>
                  <a:pt x="23465" y="12287"/>
                  <a:pt x="23362" y="12417"/>
                  <a:pt x="23245" y="12534"/>
                </a:cubicBezTo>
                <a:cubicBezTo>
                  <a:pt x="22753" y="13090"/>
                  <a:pt x="22213" y="13581"/>
                  <a:pt x="21659" y="14073"/>
                </a:cubicBezTo>
                <a:cubicBezTo>
                  <a:pt x="21357" y="14342"/>
                  <a:pt x="21040" y="14596"/>
                  <a:pt x="20740" y="14849"/>
                </a:cubicBezTo>
                <a:cubicBezTo>
                  <a:pt x="20565" y="14976"/>
                  <a:pt x="20406" y="15103"/>
                  <a:pt x="20247" y="15246"/>
                </a:cubicBezTo>
                <a:cubicBezTo>
                  <a:pt x="20152" y="15310"/>
                  <a:pt x="20074" y="15373"/>
                  <a:pt x="19994" y="15437"/>
                </a:cubicBezTo>
                <a:cubicBezTo>
                  <a:pt x="19949" y="15470"/>
                  <a:pt x="19737" y="15639"/>
                  <a:pt x="19736" y="15639"/>
                </a:cubicBezTo>
                <a:cubicBezTo>
                  <a:pt x="19735" y="15639"/>
                  <a:pt x="19770" y="15610"/>
                  <a:pt x="19867" y="15532"/>
                </a:cubicBezTo>
                <a:lnTo>
                  <a:pt x="19867" y="15532"/>
                </a:lnTo>
                <a:cubicBezTo>
                  <a:pt x="19122" y="16102"/>
                  <a:pt x="18361" y="16673"/>
                  <a:pt x="17600" y="17228"/>
                </a:cubicBezTo>
                <a:cubicBezTo>
                  <a:pt x="15983" y="18432"/>
                  <a:pt x="14350" y="19606"/>
                  <a:pt x="12781" y="20859"/>
                </a:cubicBezTo>
                <a:cubicBezTo>
                  <a:pt x="11512" y="21857"/>
                  <a:pt x="10244" y="22920"/>
                  <a:pt x="9197" y="24157"/>
                </a:cubicBezTo>
                <a:cubicBezTo>
                  <a:pt x="8309" y="25203"/>
                  <a:pt x="7422" y="26535"/>
                  <a:pt x="7517" y="27977"/>
                </a:cubicBezTo>
                <a:cubicBezTo>
                  <a:pt x="7653" y="30002"/>
                  <a:pt x="9339" y="31090"/>
                  <a:pt x="11241" y="31090"/>
                </a:cubicBezTo>
                <a:cubicBezTo>
                  <a:pt x="11320" y="31090"/>
                  <a:pt x="11400" y="31088"/>
                  <a:pt x="11480" y="31085"/>
                </a:cubicBezTo>
                <a:cubicBezTo>
                  <a:pt x="13747" y="30958"/>
                  <a:pt x="15935" y="29975"/>
                  <a:pt x="17996" y="29103"/>
                </a:cubicBezTo>
                <a:cubicBezTo>
                  <a:pt x="18961" y="28690"/>
                  <a:pt x="19910" y="28262"/>
                  <a:pt x="20873" y="27862"/>
                </a:cubicBezTo>
                <a:lnTo>
                  <a:pt x="20873" y="27862"/>
                </a:lnTo>
                <a:cubicBezTo>
                  <a:pt x="20862" y="27866"/>
                  <a:pt x="20857" y="27868"/>
                  <a:pt x="20857" y="27868"/>
                </a:cubicBezTo>
                <a:cubicBezTo>
                  <a:pt x="20853" y="27868"/>
                  <a:pt x="21255" y="27697"/>
                  <a:pt x="21342" y="27660"/>
                </a:cubicBezTo>
                <a:cubicBezTo>
                  <a:pt x="21516" y="27597"/>
                  <a:pt x="21706" y="27518"/>
                  <a:pt x="21896" y="27455"/>
                </a:cubicBezTo>
                <a:cubicBezTo>
                  <a:pt x="22213" y="27334"/>
                  <a:pt x="22544" y="27227"/>
                  <a:pt x="22875" y="27150"/>
                </a:cubicBezTo>
                <a:lnTo>
                  <a:pt x="22875" y="27150"/>
                </a:lnTo>
                <a:cubicBezTo>
                  <a:pt x="22994" y="27144"/>
                  <a:pt x="23341" y="27106"/>
                  <a:pt x="23435" y="27106"/>
                </a:cubicBezTo>
                <a:cubicBezTo>
                  <a:pt x="23493" y="27100"/>
                  <a:pt x="23551" y="27098"/>
                  <a:pt x="23610" y="27098"/>
                </a:cubicBezTo>
                <a:cubicBezTo>
                  <a:pt x="23727" y="27098"/>
                  <a:pt x="23847" y="27106"/>
                  <a:pt x="23974" y="27106"/>
                </a:cubicBezTo>
                <a:cubicBezTo>
                  <a:pt x="23985" y="27106"/>
                  <a:pt x="24011" y="27108"/>
                  <a:pt x="24045" y="27111"/>
                </a:cubicBezTo>
                <a:lnTo>
                  <a:pt x="24045" y="27111"/>
                </a:lnTo>
                <a:cubicBezTo>
                  <a:pt x="23933" y="27231"/>
                  <a:pt x="23816" y="27345"/>
                  <a:pt x="23689" y="27455"/>
                </a:cubicBezTo>
                <a:cubicBezTo>
                  <a:pt x="23593" y="27550"/>
                  <a:pt x="23498" y="27645"/>
                  <a:pt x="23387" y="27723"/>
                </a:cubicBezTo>
                <a:cubicBezTo>
                  <a:pt x="23362" y="27762"/>
                  <a:pt x="23075" y="27980"/>
                  <a:pt x="23080" y="27980"/>
                </a:cubicBezTo>
                <a:cubicBezTo>
                  <a:pt x="23081" y="27980"/>
                  <a:pt x="23101" y="27966"/>
                  <a:pt x="23150" y="27930"/>
                </a:cubicBezTo>
                <a:lnTo>
                  <a:pt x="23150" y="27930"/>
                </a:lnTo>
                <a:cubicBezTo>
                  <a:pt x="19852" y="30419"/>
                  <a:pt x="16030" y="32084"/>
                  <a:pt x="12685" y="34478"/>
                </a:cubicBezTo>
                <a:cubicBezTo>
                  <a:pt x="11988" y="34970"/>
                  <a:pt x="11671" y="35809"/>
                  <a:pt x="12130" y="36587"/>
                </a:cubicBezTo>
                <a:cubicBezTo>
                  <a:pt x="12402" y="37054"/>
                  <a:pt x="12972" y="37380"/>
                  <a:pt x="13524" y="37380"/>
                </a:cubicBezTo>
                <a:cubicBezTo>
                  <a:pt x="13776" y="37380"/>
                  <a:pt x="14025" y="37312"/>
                  <a:pt x="14239" y="37158"/>
                </a:cubicBezTo>
                <a:cubicBezTo>
                  <a:pt x="17267" y="34985"/>
                  <a:pt x="20676" y="33416"/>
                  <a:pt x="23736" y="31291"/>
                </a:cubicBezTo>
                <a:cubicBezTo>
                  <a:pt x="25464" y="30102"/>
                  <a:pt x="28572" y="27945"/>
                  <a:pt x="27192" y="25440"/>
                </a:cubicBezTo>
                <a:cubicBezTo>
                  <a:pt x="26526" y="24204"/>
                  <a:pt x="24877" y="23998"/>
                  <a:pt x="23625" y="23998"/>
                </a:cubicBezTo>
                <a:cubicBezTo>
                  <a:pt x="22642" y="23998"/>
                  <a:pt x="21786" y="24188"/>
                  <a:pt x="20898" y="24521"/>
                </a:cubicBezTo>
                <a:cubicBezTo>
                  <a:pt x="19883" y="24901"/>
                  <a:pt x="18900" y="25345"/>
                  <a:pt x="17917" y="25789"/>
                </a:cubicBezTo>
                <a:cubicBezTo>
                  <a:pt x="17425" y="25996"/>
                  <a:pt x="16934" y="26218"/>
                  <a:pt x="16427" y="26423"/>
                </a:cubicBezTo>
                <a:cubicBezTo>
                  <a:pt x="16515" y="26390"/>
                  <a:pt x="16549" y="26377"/>
                  <a:pt x="16553" y="26377"/>
                </a:cubicBezTo>
                <a:cubicBezTo>
                  <a:pt x="16562" y="26377"/>
                  <a:pt x="16324" y="26476"/>
                  <a:pt x="16300" y="26487"/>
                </a:cubicBezTo>
                <a:cubicBezTo>
                  <a:pt x="16173" y="26535"/>
                  <a:pt x="16047" y="26598"/>
                  <a:pt x="15920" y="26645"/>
                </a:cubicBezTo>
                <a:cubicBezTo>
                  <a:pt x="15618" y="26772"/>
                  <a:pt x="15317" y="26884"/>
                  <a:pt x="15032" y="26994"/>
                </a:cubicBezTo>
                <a:cubicBezTo>
                  <a:pt x="14049" y="27375"/>
                  <a:pt x="13049" y="27708"/>
                  <a:pt x="12003" y="27914"/>
                </a:cubicBezTo>
                <a:cubicBezTo>
                  <a:pt x="11908" y="27930"/>
                  <a:pt x="11798" y="27945"/>
                  <a:pt x="11686" y="27962"/>
                </a:cubicBezTo>
                <a:cubicBezTo>
                  <a:pt x="11834" y="27941"/>
                  <a:pt x="11892" y="27934"/>
                  <a:pt x="11901" y="27934"/>
                </a:cubicBezTo>
                <a:cubicBezTo>
                  <a:pt x="11919" y="27934"/>
                  <a:pt x="11739" y="27962"/>
                  <a:pt x="11686" y="27962"/>
                </a:cubicBezTo>
                <a:cubicBezTo>
                  <a:pt x="11480" y="27977"/>
                  <a:pt x="11290" y="27994"/>
                  <a:pt x="11100" y="27994"/>
                </a:cubicBezTo>
                <a:cubicBezTo>
                  <a:pt x="11039" y="27994"/>
                  <a:pt x="10978" y="27987"/>
                  <a:pt x="10917" y="27982"/>
                </a:cubicBezTo>
                <a:lnTo>
                  <a:pt x="10917" y="27982"/>
                </a:lnTo>
                <a:cubicBezTo>
                  <a:pt x="10910" y="27980"/>
                  <a:pt x="10902" y="27979"/>
                  <a:pt x="10893" y="27977"/>
                </a:cubicBezTo>
                <a:cubicBezTo>
                  <a:pt x="10815" y="27962"/>
                  <a:pt x="10735" y="27945"/>
                  <a:pt x="10656" y="27914"/>
                </a:cubicBezTo>
                <a:cubicBezTo>
                  <a:pt x="10645" y="27911"/>
                  <a:pt x="10635" y="27908"/>
                  <a:pt x="10626" y="27905"/>
                </a:cubicBezTo>
                <a:lnTo>
                  <a:pt x="10626" y="27905"/>
                </a:lnTo>
                <a:cubicBezTo>
                  <a:pt x="10624" y="27904"/>
                  <a:pt x="10623" y="27903"/>
                  <a:pt x="10621" y="27902"/>
                </a:cubicBezTo>
                <a:lnTo>
                  <a:pt x="10621" y="27902"/>
                </a:lnTo>
                <a:cubicBezTo>
                  <a:pt x="10621" y="27902"/>
                  <a:pt x="10620" y="27901"/>
                  <a:pt x="10620" y="27900"/>
                </a:cubicBezTo>
                <a:lnTo>
                  <a:pt x="10620" y="27900"/>
                </a:lnTo>
                <a:cubicBezTo>
                  <a:pt x="10616" y="27883"/>
                  <a:pt x="10612" y="27866"/>
                  <a:pt x="10608" y="27850"/>
                </a:cubicBezTo>
                <a:lnTo>
                  <a:pt x="10608" y="27850"/>
                </a:lnTo>
                <a:lnTo>
                  <a:pt x="10608" y="27755"/>
                </a:lnTo>
                <a:cubicBezTo>
                  <a:pt x="10608" y="27751"/>
                  <a:pt x="10608" y="27747"/>
                  <a:pt x="10608" y="27744"/>
                </a:cubicBezTo>
                <a:lnTo>
                  <a:pt x="10608" y="27744"/>
                </a:lnTo>
                <a:cubicBezTo>
                  <a:pt x="10634" y="27641"/>
                  <a:pt x="10661" y="27547"/>
                  <a:pt x="10688" y="27455"/>
                </a:cubicBezTo>
                <a:cubicBezTo>
                  <a:pt x="10698" y="27425"/>
                  <a:pt x="10706" y="27401"/>
                  <a:pt x="10712" y="27382"/>
                </a:cubicBezTo>
                <a:lnTo>
                  <a:pt x="10712" y="27382"/>
                </a:lnTo>
                <a:cubicBezTo>
                  <a:pt x="10780" y="27266"/>
                  <a:pt x="10838" y="27138"/>
                  <a:pt x="10910" y="27011"/>
                </a:cubicBezTo>
                <a:cubicBezTo>
                  <a:pt x="10988" y="26899"/>
                  <a:pt x="11068" y="26772"/>
                  <a:pt x="11147" y="26662"/>
                </a:cubicBezTo>
                <a:lnTo>
                  <a:pt x="11290" y="26472"/>
                </a:lnTo>
                <a:cubicBezTo>
                  <a:pt x="11323" y="26426"/>
                  <a:pt x="11334" y="26409"/>
                  <a:pt x="11332" y="26409"/>
                </a:cubicBezTo>
                <a:cubicBezTo>
                  <a:pt x="11332" y="26409"/>
                  <a:pt x="11332" y="26409"/>
                  <a:pt x="11332" y="26409"/>
                </a:cubicBezTo>
                <a:lnTo>
                  <a:pt x="11332" y="26409"/>
                </a:lnTo>
                <a:cubicBezTo>
                  <a:pt x="11535" y="26170"/>
                  <a:pt x="11740" y="25940"/>
                  <a:pt x="11956" y="25710"/>
                </a:cubicBezTo>
                <a:cubicBezTo>
                  <a:pt x="12510" y="25140"/>
                  <a:pt x="13113" y="24601"/>
                  <a:pt x="13732" y="24077"/>
                </a:cubicBezTo>
                <a:cubicBezTo>
                  <a:pt x="14049" y="23791"/>
                  <a:pt x="14381" y="23523"/>
                  <a:pt x="14715" y="23252"/>
                </a:cubicBezTo>
                <a:cubicBezTo>
                  <a:pt x="14889" y="23126"/>
                  <a:pt x="15064" y="22983"/>
                  <a:pt x="15222" y="22840"/>
                </a:cubicBezTo>
                <a:cubicBezTo>
                  <a:pt x="15273" y="22806"/>
                  <a:pt x="15324" y="22772"/>
                  <a:pt x="15372" y="22736"/>
                </a:cubicBezTo>
                <a:lnTo>
                  <a:pt x="15372" y="22736"/>
                </a:lnTo>
                <a:cubicBezTo>
                  <a:pt x="15415" y="22707"/>
                  <a:pt x="15594" y="22569"/>
                  <a:pt x="15634" y="22540"/>
                </a:cubicBezTo>
                <a:cubicBezTo>
                  <a:pt x="16395" y="21952"/>
                  <a:pt x="17172" y="21381"/>
                  <a:pt x="17949" y="20811"/>
                </a:cubicBezTo>
                <a:cubicBezTo>
                  <a:pt x="19535" y="19637"/>
                  <a:pt x="21135" y="18464"/>
                  <a:pt x="22689" y="17228"/>
                </a:cubicBezTo>
                <a:cubicBezTo>
                  <a:pt x="23942" y="16229"/>
                  <a:pt x="25147" y="15166"/>
                  <a:pt x="26114" y="13898"/>
                </a:cubicBezTo>
                <a:cubicBezTo>
                  <a:pt x="26860" y="12915"/>
                  <a:pt x="27462" y="11551"/>
                  <a:pt x="27002" y="10315"/>
                </a:cubicBezTo>
                <a:cubicBezTo>
                  <a:pt x="26701" y="9539"/>
                  <a:pt x="26194" y="8983"/>
                  <a:pt x="25511" y="8524"/>
                </a:cubicBezTo>
                <a:cubicBezTo>
                  <a:pt x="24979" y="8155"/>
                  <a:pt x="24388" y="8018"/>
                  <a:pt x="23779" y="8018"/>
                </a:cubicBezTo>
                <a:cubicBezTo>
                  <a:pt x="23445" y="8018"/>
                  <a:pt x="23106" y="8059"/>
                  <a:pt x="22769" y="8127"/>
                </a:cubicBezTo>
                <a:cubicBezTo>
                  <a:pt x="20740" y="8507"/>
                  <a:pt x="18821" y="9982"/>
                  <a:pt x="17203" y="11187"/>
                </a:cubicBezTo>
                <a:cubicBezTo>
                  <a:pt x="15444" y="12503"/>
                  <a:pt x="13779" y="13930"/>
                  <a:pt x="12098" y="15325"/>
                </a:cubicBezTo>
                <a:cubicBezTo>
                  <a:pt x="11971" y="15437"/>
                  <a:pt x="11829" y="15547"/>
                  <a:pt x="11702" y="15642"/>
                </a:cubicBezTo>
                <a:cubicBezTo>
                  <a:pt x="11658" y="15680"/>
                  <a:pt x="11565" y="15754"/>
                  <a:pt x="11498" y="15808"/>
                </a:cubicBezTo>
                <a:lnTo>
                  <a:pt x="11498" y="15808"/>
                </a:lnTo>
                <a:cubicBezTo>
                  <a:pt x="11327" y="15927"/>
                  <a:pt x="11142" y="16035"/>
                  <a:pt x="10957" y="16134"/>
                </a:cubicBezTo>
                <a:cubicBezTo>
                  <a:pt x="10815" y="16229"/>
                  <a:pt x="10671" y="16308"/>
                  <a:pt x="10513" y="16371"/>
                </a:cubicBezTo>
                <a:lnTo>
                  <a:pt x="10227" y="16515"/>
                </a:lnTo>
                <a:cubicBezTo>
                  <a:pt x="10277" y="16496"/>
                  <a:pt x="10305" y="16487"/>
                  <a:pt x="10310" y="16487"/>
                </a:cubicBezTo>
                <a:cubicBezTo>
                  <a:pt x="10317" y="16487"/>
                  <a:pt x="10270" y="16508"/>
                  <a:pt x="10164" y="16546"/>
                </a:cubicBezTo>
                <a:cubicBezTo>
                  <a:pt x="9895" y="16657"/>
                  <a:pt x="9610" y="16737"/>
                  <a:pt x="9324" y="16800"/>
                </a:cubicBezTo>
                <a:cubicBezTo>
                  <a:pt x="9197" y="16832"/>
                  <a:pt x="9070" y="16863"/>
                  <a:pt x="8927" y="16879"/>
                </a:cubicBezTo>
                <a:cubicBezTo>
                  <a:pt x="9054" y="16858"/>
                  <a:pt x="9096" y="16851"/>
                  <a:pt x="9093" y="16851"/>
                </a:cubicBezTo>
                <a:cubicBezTo>
                  <a:pt x="9088" y="16851"/>
                  <a:pt x="8901" y="16879"/>
                  <a:pt x="8849" y="16879"/>
                </a:cubicBezTo>
                <a:lnTo>
                  <a:pt x="8726" y="16879"/>
                </a:lnTo>
                <a:cubicBezTo>
                  <a:pt x="8755" y="16802"/>
                  <a:pt x="8804" y="16684"/>
                  <a:pt x="8799" y="16684"/>
                </a:cubicBezTo>
                <a:cubicBezTo>
                  <a:pt x="8797" y="16684"/>
                  <a:pt x="8784" y="16707"/>
                  <a:pt x="8753" y="16768"/>
                </a:cubicBezTo>
                <a:cubicBezTo>
                  <a:pt x="8817" y="16625"/>
                  <a:pt x="8912" y="16483"/>
                  <a:pt x="8991" y="16324"/>
                </a:cubicBezTo>
                <a:cubicBezTo>
                  <a:pt x="9229" y="15912"/>
                  <a:pt x="9514" y="15532"/>
                  <a:pt x="9815" y="15151"/>
                </a:cubicBezTo>
                <a:lnTo>
                  <a:pt x="9815" y="15151"/>
                </a:lnTo>
                <a:cubicBezTo>
                  <a:pt x="9688" y="15318"/>
                  <a:pt x="9644" y="15375"/>
                  <a:pt x="9644" y="15375"/>
                </a:cubicBezTo>
                <a:cubicBezTo>
                  <a:pt x="9646" y="15375"/>
                  <a:pt x="9801" y="15176"/>
                  <a:pt x="9863" y="15103"/>
                </a:cubicBezTo>
                <a:lnTo>
                  <a:pt x="10196" y="14771"/>
                </a:lnTo>
                <a:cubicBezTo>
                  <a:pt x="10497" y="14485"/>
                  <a:pt x="10815" y="14200"/>
                  <a:pt x="11132" y="13930"/>
                </a:cubicBezTo>
                <a:cubicBezTo>
                  <a:pt x="12781" y="12519"/>
                  <a:pt x="14508" y="11219"/>
                  <a:pt x="16125" y="9776"/>
                </a:cubicBezTo>
                <a:cubicBezTo>
                  <a:pt x="17711" y="8349"/>
                  <a:pt x="19296" y="6763"/>
                  <a:pt x="20074" y="4750"/>
                </a:cubicBezTo>
                <a:cubicBezTo>
                  <a:pt x="20771" y="2943"/>
                  <a:pt x="19915" y="802"/>
                  <a:pt x="18044" y="168"/>
                </a:cubicBezTo>
                <a:cubicBezTo>
                  <a:pt x="17686" y="50"/>
                  <a:pt x="17313" y="0"/>
                  <a:pt x="1693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43"/>
          <p:cNvSpPr/>
          <p:nvPr/>
        </p:nvSpPr>
        <p:spPr>
          <a:xfrm rot="9272857">
            <a:off x="6915147" y="4442026"/>
            <a:ext cx="2183592" cy="1847641"/>
          </a:xfrm>
          <a:custGeom>
            <a:rect b="b" l="l" r="r" t="t"/>
            <a:pathLst>
              <a:path extrusionOk="0" h="41622" w="49190">
                <a:moveTo>
                  <a:pt x="19398" y="9273"/>
                </a:moveTo>
                <a:cubicBezTo>
                  <a:pt x="19271" y="9716"/>
                  <a:pt x="19129" y="9938"/>
                  <a:pt x="18875" y="10097"/>
                </a:cubicBezTo>
                <a:cubicBezTo>
                  <a:pt x="18859" y="10319"/>
                  <a:pt x="18717" y="10461"/>
                  <a:pt x="18605" y="10620"/>
                </a:cubicBezTo>
                <a:cubicBezTo>
                  <a:pt x="14293" y="16644"/>
                  <a:pt x="10012" y="22686"/>
                  <a:pt x="5414" y="28504"/>
                </a:cubicBezTo>
                <a:cubicBezTo>
                  <a:pt x="5177" y="28806"/>
                  <a:pt x="4923" y="29123"/>
                  <a:pt x="4606" y="29487"/>
                </a:cubicBezTo>
                <a:cubicBezTo>
                  <a:pt x="4558" y="29028"/>
                  <a:pt x="4843" y="28789"/>
                  <a:pt x="5002" y="28520"/>
                </a:cubicBezTo>
                <a:cubicBezTo>
                  <a:pt x="6889" y="25286"/>
                  <a:pt x="9092" y="22273"/>
                  <a:pt x="11344" y="19293"/>
                </a:cubicBezTo>
                <a:cubicBezTo>
                  <a:pt x="13500" y="16439"/>
                  <a:pt x="15720" y="13648"/>
                  <a:pt x="17988" y="10890"/>
                </a:cubicBezTo>
                <a:cubicBezTo>
                  <a:pt x="18225" y="10588"/>
                  <a:pt x="18431" y="10224"/>
                  <a:pt x="18795" y="10017"/>
                </a:cubicBezTo>
                <a:cubicBezTo>
                  <a:pt x="18875" y="9732"/>
                  <a:pt x="19081" y="9558"/>
                  <a:pt x="19398" y="9273"/>
                </a:cubicBezTo>
                <a:close/>
                <a:moveTo>
                  <a:pt x="33856" y="2232"/>
                </a:moveTo>
                <a:cubicBezTo>
                  <a:pt x="34269" y="2232"/>
                  <a:pt x="34467" y="2451"/>
                  <a:pt x="34650" y="2787"/>
                </a:cubicBezTo>
                <a:cubicBezTo>
                  <a:pt x="35158" y="3692"/>
                  <a:pt x="35681" y="4579"/>
                  <a:pt x="36172" y="5483"/>
                </a:cubicBezTo>
                <a:cubicBezTo>
                  <a:pt x="39835" y="12332"/>
                  <a:pt x="43102" y="19340"/>
                  <a:pt x="45385" y="26776"/>
                </a:cubicBezTo>
                <a:cubicBezTo>
                  <a:pt x="46114" y="29170"/>
                  <a:pt x="46637" y="31628"/>
                  <a:pt x="46763" y="34133"/>
                </a:cubicBezTo>
                <a:cubicBezTo>
                  <a:pt x="46795" y="34957"/>
                  <a:pt x="46859" y="35797"/>
                  <a:pt x="46415" y="36606"/>
                </a:cubicBezTo>
                <a:cubicBezTo>
                  <a:pt x="45860" y="36336"/>
                  <a:pt x="45622" y="35845"/>
                  <a:pt x="45353" y="35401"/>
                </a:cubicBezTo>
                <a:cubicBezTo>
                  <a:pt x="44243" y="33689"/>
                  <a:pt x="43434" y="31802"/>
                  <a:pt x="42673" y="29915"/>
                </a:cubicBezTo>
                <a:cubicBezTo>
                  <a:pt x="40199" y="23747"/>
                  <a:pt x="38504" y="17310"/>
                  <a:pt x="36696" y="10921"/>
                </a:cubicBezTo>
                <a:cubicBezTo>
                  <a:pt x="36585" y="10509"/>
                  <a:pt x="36474" y="10080"/>
                  <a:pt x="36284" y="9700"/>
                </a:cubicBezTo>
                <a:cubicBezTo>
                  <a:pt x="36049" y="9191"/>
                  <a:pt x="35620" y="8918"/>
                  <a:pt x="35183" y="8918"/>
                </a:cubicBezTo>
                <a:cubicBezTo>
                  <a:pt x="35090" y="8918"/>
                  <a:pt x="34996" y="8930"/>
                  <a:pt x="34904" y="8955"/>
                </a:cubicBezTo>
                <a:cubicBezTo>
                  <a:pt x="34333" y="9097"/>
                  <a:pt x="34033" y="9526"/>
                  <a:pt x="34033" y="10239"/>
                </a:cubicBezTo>
                <a:cubicBezTo>
                  <a:pt x="34033" y="10573"/>
                  <a:pt x="34064" y="10905"/>
                  <a:pt x="34111" y="11239"/>
                </a:cubicBezTo>
                <a:cubicBezTo>
                  <a:pt x="34857" y="15313"/>
                  <a:pt x="35586" y="19388"/>
                  <a:pt x="36157" y="23478"/>
                </a:cubicBezTo>
                <a:cubicBezTo>
                  <a:pt x="36760" y="27711"/>
                  <a:pt x="37394" y="31945"/>
                  <a:pt x="37314" y="36241"/>
                </a:cubicBezTo>
                <a:cubicBezTo>
                  <a:pt x="37299" y="37129"/>
                  <a:pt x="37299" y="38033"/>
                  <a:pt x="36886" y="39031"/>
                </a:cubicBezTo>
                <a:cubicBezTo>
                  <a:pt x="36299" y="38382"/>
                  <a:pt x="36077" y="37731"/>
                  <a:pt x="35840" y="37065"/>
                </a:cubicBezTo>
                <a:cubicBezTo>
                  <a:pt x="34872" y="34465"/>
                  <a:pt x="34301" y="31755"/>
                  <a:pt x="33779" y="29028"/>
                </a:cubicBezTo>
                <a:cubicBezTo>
                  <a:pt x="32589" y="22955"/>
                  <a:pt x="31845" y="16835"/>
                  <a:pt x="31606" y="10651"/>
                </a:cubicBezTo>
                <a:cubicBezTo>
                  <a:pt x="31591" y="10049"/>
                  <a:pt x="31606" y="9446"/>
                  <a:pt x="31591" y="8844"/>
                </a:cubicBezTo>
                <a:cubicBezTo>
                  <a:pt x="31591" y="8654"/>
                  <a:pt x="31606" y="8448"/>
                  <a:pt x="31559" y="8258"/>
                </a:cubicBezTo>
                <a:cubicBezTo>
                  <a:pt x="31464" y="7671"/>
                  <a:pt x="31099" y="7307"/>
                  <a:pt x="30591" y="7243"/>
                </a:cubicBezTo>
                <a:cubicBezTo>
                  <a:pt x="30528" y="7234"/>
                  <a:pt x="30465" y="7229"/>
                  <a:pt x="30405" y="7229"/>
                </a:cubicBezTo>
                <a:cubicBezTo>
                  <a:pt x="29935" y="7229"/>
                  <a:pt x="29551" y="7501"/>
                  <a:pt x="29355" y="8019"/>
                </a:cubicBezTo>
                <a:cubicBezTo>
                  <a:pt x="29213" y="8400"/>
                  <a:pt x="29133" y="8797"/>
                  <a:pt x="29054" y="9177"/>
                </a:cubicBezTo>
                <a:cubicBezTo>
                  <a:pt x="27325" y="17168"/>
                  <a:pt x="25598" y="25159"/>
                  <a:pt x="23837" y="33150"/>
                </a:cubicBezTo>
                <a:cubicBezTo>
                  <a:pt x="23552" y="34450"/>
                  <a:pt x="23188" y="35718"/>
                  <a:pt x="22871" y="37002"/>
                </a:cubicBezTo>
                <a:cubicBezTo>
                  <a:pt x="22791" y="37002"/>
                  <a:pt x="22712" y="37002"/>
                  <a:pt x="22632" y="36987"/>
                </a:cubicBezTo>
                <a:lnTo>
                  <a:pt x="22632" y="35401"/>
                </a:lnTo>
                <a:cubicBezTo>
                  <a:pt x="22649" y="34830"/>
                  <a:pt x="22664" y="34260"/>
                  <a:pt x="22727" y="33689"/>
                </a:cubicBezTo>
                <a:cubicBezTo>
                  <a:pt x="23695" y="24715"/>
                  <a:pt x="25391" y="15883"/>
                  <a:pt x="27976" y="7211"/>
                </a:cubicBezTo>
                <a:cubicBezTo>
                  <a:pt x="28086" y="6863"/>
                  <a:pt x="28198" y="6514"/>
                  <a:pt x="28245" y="6148"/>
                </a:cubicBezTo>
                <a:cubicBezTo>
                  <a:pt x="28372" y="5356"/>
                  <a:pt x="28055" y="4801"/>
                  <a:pt x="27452" y="4611"/>
                </a:cubicBezTo>
                <a:cubicBezTo>
                  <a:pt x="27322" y="4571"/>
                  <a:pt x="27195" y="4551"/>
                  <a:pt x="27073" y="4551"/>
                </a:cubicBezTo>
                <a:cubicBezTo>
                  <a:pt x="26616" y="4551"/>
                  <a:pt x="26225" y="4835"/>
                  <a:pt x="25962" y="5436"/>
                </a:cubicBezTo>
                <a:cubicBezTo>
                  <a:pt x="25106" y="7322"/>
                  <a:pt x="24281" y="9224"/>
                  <a:pt x="23442" y="11112"/>
                </a:cubicBezTo>
                <a:cubicBezTo>
                  <a:pt x="20698" y="17374"/>
                  <a:pt x="17971" y="23652"/>
                  <a:pt x="15197" y="29915"/>
                </a:cubicBezTo>
                <a:cubicBezTo>
                  <a:pt x="14341" y="31865"/>
                  <a:pt x="13373" y="33784"/>
                  <a:pt x="12311" y="35638"/>
                </a:cubicBezTo>
                <a:cubicBezTo>
                  <a:pt x="12153" y="35924"/>
                  <a:pt x="11978" y="36194"/>
                  <a:pt x="11677" y="36431"/>
                </a:cubicBezTo>
                <a:cubicBezTo>
                  <a:pt x="11788" y="36067"/>
                  <a:pt x="11883" y="35687"/>
                  <a:pt x="12010" y="35321"/>
                </a:cubicBezTo>
                <a:cubicBezTo>
                  <a:pt x="14166" y="28996"/>
                  <a:pt x="16814" y="22876"/>
                  <a:pt x="19557" y="16788"/>
                </a:cubicBezTo>
                <a:cubicBezTo>
                  <a:pt x="20937" y="13744"/>
                  <a:pt x="22363" y="10731"/>
                  <a:pt x="23869" y="7750"/>
                </a:cubicBezTo>
                <a:cubicBezTo>
                  <a:pt x="24044" y="7433"/>
                  <a:pt x="24218" y="7100"/>
                  <a:pt x="24281" y="6736"/>
                </a:cubicBezTo>
                <a:cubicBezTo>
                  <a:pt x="24425" y="5848"/>
                  <a:pt x="24044" y="5341"/>
                  <a:pt x="23140" y="5214"/>
                </a:cubicBezTo>
                <a:cubicBezTo>
                  <a:pt x="23122" y="5211"/>
                  <a:pt x="23104" y="5210"/>
                  <a:pt x="23085" y="5210"/>
                </a:cubicBezTo>
                <a:cubicBezTo>
                  <a:pt x="23068" y="5210"/>
                  <a:pt x="23050" y="5211"/>
                  <a:pt x="23032" y="5211"/>
                </a:cubicBezTo>
                <a:cubicBezTo>
                  <a:pt x="22943" y="5211"/>
                  <a:pt x="22843" y="5199"/>
                  <a:pt x="22744" y="5055"/>
                </a:cubicBezTo>
                <a:cubicBezTo>
                  <a:pt x="23393" y="4199"/>
                  <a:pt x="24107" y="3375"/>
                  <a:pt x="24852" y="2582"/>
                </a:cubicBezTo>
                <a:cubicBezTo>
                  <a:pt x="25059" y="2360"/>
                  <a:pt x="25328" y="2343"/>
                  <a:pt x="25598" y="2343"/>
                </a:cubicBezTo>
                <a:cubicBezTo>
                  <a:pt x="28325" y="2296"/>
                  <a:pt x="31067" y="2280"/>
                  <a:pt x="33811" y="2233"/>
                </a:cubicBezTo>
                <a:cubicBezTo>
                  <a:pt x="33826" y="2232"/>
                  <a:pt x="33841" y="2232"/>
                  <a:pt x="33856" y="2232"/>
                </a:cubicBezTo>
                <a:close/>
                <a:moveTo>
                  <a:pt x="26914" y="1"/>
                </a:moveTo>
                <a:cubicBezTo>
                  <a:pt x="26231" y="1"/>
                  <a:pt x="25549" y="8"/>
                  <a:pt x="24869" y="29"/>
                </a:cubicBezTo>
                <a:cubicBezTo>
                  <a:pt x="24123" y="45"/>
                  <a:pt x="23537" y="204"/>
                  <a:pt x="23315" y="980"/>
                </a:cubicBezTo>
                <a:cubicBezTo>
                  <a:pt x="23235" y="1250"/>
                  <a:pt x="23029" y="1440"/>
                  <a:pt x="22854" y="1630"/>
                </a:cubicBezTo>
                <a:cubicBezTo>
                  <a:pt x="20698" y="3961"/>
                  <a:pt x="18653" y="6402"/>
                  <a:pt x="16656" y="8844"/>
                </a:cubicBezTo>
                <a:cubicBezTo>
                  <a:pt x="12707" y="13648"/>
                  <a:pt x="8839" y="18515"/>
                  <a:pt x="5335" y="23652"/>
                </a:cubicBezTo>
                <a:cubicBezTo>
                  <a:pt x="3528" y="26301"/>
                  <a:pt x="1863" y="29043"/>
                  <a:pt x="531" y="31960"/>
                </a:cubicBezTo>
                <a:cubicBezTo>
                  <a:pt x="294" y="32516"/>
                  <a:pt x="72" y="33086"/>
                  <a:pt x="40" y="33689"/>
                </a:cubicBezTo>
                <a:cubicBezTo>
                  <a:pt x="0" y="34601"/>
                  <a:pt x="625" y="35223"/>
                  <a:pt x="1429" y="35223"/>
                </a:cubicBezTo>
                <a:cubicBezTo>
                  <a:pt x="1604" y="35223"/>
                  <a:pt x="1787" y="35193"/>
                  <a:pt x="1974" y="35131"/>
                </a:cubicBezTo>
                <a:cubicBezTo>
                  <a:pt x="2592" y="34909"/>
                  <a:pt x="3099" y="34529"/>
                  <a:pt x="3575" y="34116"/>
                </a:cubicBezTo>
                <a:cubicBezTo>
                  <a:pt x="4479" y="33324"/>
                  <a:pt x="5255" y="32404"/>
                  <a:pt x="6016" y="31469"/>
                </a:cubicBezTo>
                <a:cubicBezTo>
                  <a:pt x="9378" y="27315"/>
                  <a:pt x="12565" y="23018"/>
                  <a:pt x="15688" y="18690"/>
                </a:cubicBezTo>
                <a:cubicBezTo>
                  <a:pt x="15878" y="18420"/>
                  <a:pt x="16022" y="18103"/>
                  <a:pt x="16370" y="17929"/>
                </a:cubicBezTo>
                <a:lnTo>
                  <a:pt x="16370" y="17929"/>
                </a:lnTo>
                <a:cubicBezTo>
                  <a:pt x="16417" y="18230"/>
                  <a:pt x="16243" y="18452"/>
                  <a:pt x="16148" y="18690"/>
                </a:cubicBezTo>
                <a:cubicBezTo>
                  <a:pt x="14817" y="21893"/>
                  <a:pt x="13437" y="25079"/>
                  <a:pt x="12136" y="28298"/>
                </a:cubicBezTo>
                <a:cubicBezTo>
                  <a:pt x="10900" y="31326"/>
                  <a:pt x="9743" y="34387"/>
                  <a:pt x="8934" y="37558"/>
                </a:cubicBezTo>
                <a:cubicBezTo>
                  <a:pt x="8744" y="38302"/>
                  <a:pt x="8553" y="39063"/>
                  <a:pt x="8680" y="39841"/>
                </a:cubicBezTo>
                <a:cubicBezTo>
                  <a:pt x="8841" y="40795"/>
                  <a:pt x="9488" y="41343"/>
                  <a:pt x="10253" y="41343"/>
                </a:cubicBezTo>
                <a:cubicBezTo>
                  <a:pt x="10619" y="41343"/>
                  <a:pt x="11012" y="41217"/>
                  <a:pt x="11392" y="40950"/>
                </a:cubicBezTo>
                <a:cubicBezTo>
                  <a:pt x="11914" y="40570"/>
                  <a:pt x="12295" y="40063"/>
                  <a:pt x="12644" y="39539"/>
                </a:cubicBezTo>
                <a:cubicBezTo>
                  <a:pt x="13612" y="38128"/>
                  <a:pt x="14451" y="36638"/>
                  <a:pt x="15229" y="35131"/>
                </a:cubicBezTo>
                <a:cubicBezTo>
                  <a:pt x="17686" y="30423"/>
                  <a:pt x="19700" y="25508"/>
                  <a:pt x="21808" y="20640"/>
                </a:cubicBezTo>
                <a:cubicBezTo>
                  <a:pt x="21966" y="20291"/>
                  <a:pt x="22046" y="19879"/>
                  <a:pt x="22363" y="19578"/>
                </a:cubicBezTo>
                <a:cubicBezTo>
                  <a:pt x="22537" y="19910"/>
                  <a:pt x="22427" y="20196"/>
                  <a:pt x="22379" y="20481"/>
                </a:cubicBezTo>
                <a:cubicBezTo>
                  <a:pt x="21649" y="24350"/>
                  <a:pt x="20937" y="28218"/>
                  <a:pt x="20540" y="32135"/>
                </a:cubicBezTo>
                <a:cubicBezTo>
                  <a:pt x="20318" y="34433"/>
                  <a:pt x="20127" y="36733"/>
                  <a:pt x="20413" y="39031"/>
                </a:cubicBezTo>
                <a:cubicBezTo>
                  <a:pt x="20493" y="39602"/>
                  <a:pt x="20588" y="40158"/>
                  <a:pt x="20857" y="40680"/>
                </a:cubicBezTo>
                <a:cubicBezTo>
                  <a:pt x="21170" y="41298"/>
                  <a:pt x="21698" y="41621"/>
                  <a:pt x="22257" y="41621"/>
                </a:cubicBezTo>
                <a:cubicBezTo>
                  <a:pt x="22658" y="41621"/>
                  <a:pt x="23076" y="41454"/>
                  <a:pt x="23442" y="41109"/>
                </a:cubicBezTo>
                <a:cubicBezTo>
                  <a:pt x="23806" y="40760"/>
                  <a:pt x="24044" y="40316"/>
                  <a:pt x="24250" y="39872"/>
                </a:cubicBezTo>
                <a:cubicBezTo>
                  <a:pt x="24789" y="38746"/>
                  <a:pt x="25122" y="37558"/>
                  <a:pt x="25439" y="36353"/>
                </a:cubicBezTo>
                <a:cubicBezTo>
                  <a:pt x="26786" y="31263"/>
                  <a:pt x="27786" y="26079"/>
                  <a:pt x="28864" y="20925"/>
                </a:cubicBezTo>
                <a:cubicBezTo>
                  <a:pt x="29086" y="19895"/>
                  <a:pt x="29228" y="18864"/>
                  <a:pt x="29577" y="17849"/>
                </a:cubicBezTo>
                <a:cubicBezTo>
                  <a:pt x="29847" y="17961"/>
                  <a:pt x="29799" y="18151"/>
                  <a:pt x="29815" y="18310"/>
                </a:cubicBezTo>
                <a:cubicBezTo>
                  <a:pt x="30211" y="22432"/>
                  <a:pt x="30925" y="26506"/>
                  <a:pt x="31701" y="30565"/>
                </a:cubicBezTo>
                <a:cubicBezTo>
                  <a:pt x="32193" y="33102"/>
                  <a:pt x="32811" y="35592"/>
                  <a:pt x="33699" y="38017"/>
                </a:cubicBezTo>
                <a:cubicBezTo>
                  <a:pt x="34016" y="38889"/>
                  <a:pt x="34413" y="39745"/>
                  <a:pt x="34999" y="40475"/>
                </a:cubicBezTo>
                <a:cubicBezTo>
                  <a:pt x="35512" y="41108"/>
                  <a:pt x="36128" y="41547"/>
                  <a:pt x="36914" y="41547"/>
                </a:cubicBezTo>
                <a:cubicBezTo>
                  <a:pt x="37053" y="41547"/>
                  <a:pt x="37196" y="41533"/>
                  <a:pt x="37346" y="41505"/>
                </a:cubicBezTo>
                <a:cubicBezTo>
                  <a:pt x="38297" y="41331"/>
                  <a:pt x="38836" y="40665"/>
                  <a:pt x="39138" y="39792"/>
                </a:cubicBezTo>
                <a:cubicBezTo>
                  <a:pt x="39328" y="39285"/>
                  <a:pt x="39423" y="38762"/>
                  <a:pt x="39502" y="38239"/>
                </a:cubicBezTo>
                <a:cubicBezTo>
                  <a:pt x="39867" y="35592"/>
                  <a:pt x="39582" y="32975"/>
                  <a:pt x="39360" y="30343"/>
                </a:cubicBezTo>
                <a:cubicBezTo>
                  <a:pt x="39280" y="29423"/>
                  <a:pt x="39185" y="28489"/>
                  <a:pt x="39090" y="27569"/>
                </a:cubicBezTo>
                <a:lnTo>
                  <a:pt x="39090" y="27569"/>
                </a:lnTo>
                <a:cubicBezTo>
                  <a:pt x="39487" y="28123"/>
                  <a:pt x="39709" y="28711"/>
                  <a:pt x="39931" y="29297"/>
                </a:cubicBezTo>
                <a:cubicBezTo>
                  <a:pt x="40850" y="31628"/>
                  <a:pt x="41770" y="33958"/>
                  <a:pt x="43053" y="36114"/>
                </a:cubicBezTo>
                <a:cubicBezTo>
                  <a:pt x="43514" y="36892"/>
                  <a:pt x="44005" y="37668"/>
                  <a:pt x="44671" y="38270"/>
                </a:cubicBezTo>
                <a:cubicBezTo>
                  <a:pt x="45284" y="38826"/>
                  <a:pt x="45928" y="39097"/>
                  <a:pt x="46529" y="39097"/>
                </a:cubicBezTo>
                <a:cubicBezTo>
                  <a:pt x="47421" y="39097"/>
                  <a:pt x="48218" y="38503"/>
                  <a:pt x="48682" y="37367"/>
                </a:cubicBezTo>
                <a:cubicBezTo>
                  <a:pt x="48778" y="37129"/>
                  <a:pt x="48841" y="36860"/>
                  <a:pt x="48904" y="36606"/>
                </a:cubicBezTo>
                <a:cubicBezTo>
                  <a:pt x="49190" y="35448"/>
                  <a:pt x="49173" y="34275"/>
                  <a:pt x="49046" y="33118"/>
                </a:cubicBezTo>
                <a:cubicBezTo>
                  <a:pt x="48825" y="31167"/>
                  <a:pt x="48476" y="29218"/>
                  <a:pt x="47953" y="27315"/>
                </a:cubicBezTo>
                <a:cubicBezTo>
                  <a:pt x="46700" y="22764"/>
                  <a:pt x="44956" y="18405"/>
                  <a:pt x="43022" y="14108"/>
                </a:cubicBezTo>
                <a:cubicBezTo>
                  <a:pt x="41072" y="9748"/>
                  <a:pt x="38916" y="5499"/>
                  <a:pt x="36521" y="1360"/>
                </a:cubicBezTo>
                <a:cubicBezTo>
                  <a:pt x="36045" y="527"/>
                  <a:pt x="35499" y="71"/>
                  <a:pt x="34568" y="71"/>
                </a:cubicBezTo>
                <a:cubicBezTo>
                  <a:pt x="34507" y="71"/>
                  <a:pt x="34445" y="73"/>
                  <a:pt x="34381" y="77"/>
                </a:cubicBezTo>
                <a:cubicBezTo>
                  <a:pt x="34111" y="89"/>
                  <a:pt x="33840" y="94"/>
                  <a:pt x="33569" y="94"/>
                </a:cubicBezTo>
                <a:cubicBezTo>
                  <a:pt x="32803" y="94"/>
                  <a:pt x="32034" y="56"/>
                  <a:pt x="31274" y="45"/>
                </a:cubicBezTo>
                <a:cubicBezTo>
                  <a:pt x="29818" y="34"/>
                  <a:pt x="28364" y="1"/>
                  <a:pt x="2691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8" name="Google Shape;348;p43"/>
          <p:cNvGrpSpPr/>
          <p:nvPr/>
        </p:nvGrpSpPr>
        <p:grpSpPr>
          <a:xfrm flipH="1" rot="-222">
            <a:off x="-29593" y="4022219"/>
            <a:ext cx="1638169" cy="1585280"/>
            <a:chOff x="8167000" y="3353675"/>
            <a:chExt cx="1059001" cy="1024877"/>
          </a:xfrm>
        </p:grpSpPr>
        <p:sp>
          <p:nvSpPr>
            <p:cNvPr id="349" name="Google Shape;349;p43"/>
            <p:cNvSpPr/>
            <p:nvPr/>
          </p:nvSpPr>
          <p:spPr>
            <a:xfrm>
              <a:off x="8167000" y="3353675"/>
              <a:ext cx="1059001" cy="1024877"/>
            </a:xfrm>
            <a:custGeom>
              <a:rect b="b" l="l" r="r" t="t"/>
              <a:pathLst>
                <a:path extrusionOk="0" h="20423" w="21103">
                  <a:moveTo>
                    <a:pt x="16119" y="1"/>
                  </a:moveTo>
                  <a:cubicBezTo>
                    <a:pt x="15730" y="1"/>
                    <a:pt x="15361" y="189"/>
                    <a:pt x="15063" y="553"/>
                  </a:cubicBezTo>
                  <a:cubicBezTo>
                    <a:pt x="14682" y="1012"/>
                    <a:pt x="14475" y="1551"/>
                    <a:pt x="14460" y="2154"/>
                  </a:cubicBezTo>
                  <a:cubicBezTo>
                    <a:pt x="14444" y="2899"/>
                    <a:pt x="14365" y="3644"/>
                    <a:pt x="14285" y="4405"/>
                  </a:cubicBezTo>
                  <a:cubicBezTo>
                    <a:pt x="14222" y="4976"/>
                    <a:pt x="14302" y="5531"/>
                    <a:pt x="14555" y="6054"/>
                  </a:cubicBezTo>
                  <a:cubicBezTo>
                    <a:pt x="14856" y="6625"/>
                    <a:pt x="15158" y="7180"/>
                    <a:pt x="15554" y="7688"/>
                  </a:cubicBezTo>
                  <a:cubicBezTo>
                    <a:pt x="15934" y="8147"/>
                    <a:pt x="16236" y="8639"/>
                    <a:pt x="16505" y="9146"/>
                  </a:cubicBezTo>
                  <a:cubicBezTo>
                    <a:pt x="16854" y="9780"/>
                    <a:pt x="17092" y="10446"/>
                    <a:pt x="17012" y="11191"/>
                  </a:cubicBezTo>
                  <a:cubicBezTo>
                    <a:pt x="17012" y="11318"/>
                    <a:pt x="17012" y="11445"/>
                    <a:pt x="17029" y="11571"/>
                  </a:cubicBezTo>
                  <a:cubicBezTo>
                    <a:pt x="17060" y="12428"/>
                    <a:pt x="17346" y="13157"/>
                    <a:pt x="18043" y="13696"/>
                  </a:cubicBezTo>
                  <a:cubicBezTo>
                    <a:pt x="18154" y="13791"/>
                    <a:pt x="18249" y="13903"/>
                    <a:pt x="18361" y="13998"/>
                  </a:cubicBezTo>
                  <a:cubicBezTo>
                    <a:pt x="19390" y="14886"/>
                    <a:pt x="19629" y="16027"/>
                    <a:pt x="19486" y="17311"/>
                  </a:cubicBezTo>
                  <a:cubicBezTo>
                    <a:pt x="19359" y="17296"/>
                    <a:pt x="19312" y="17200"/>
                    <a:pt x="19248" y="17121"/>
                  </a:cubicBezTo>
                  <a:cubicBezTo>
                    <a:pt x="18851" y="16645"/>
                    <a:pt x="18598" y="16091"/>
                    <a:pt x="18376" y="15520"/>
                  </a:cubicBezTo>
                  <a:cubicBezTo>
                    <a:pt x="17995" y="14616"/>
                    <a:pt x="17393" y="13871"/>
                    <a:pt x="16537" y="13379"/>
                  </a:cubicBezTo>
                  <a:cubicBezTo>
                    <a:pt x="16204" y="13189"/>
                    <a:pt x="15871" y="12998"/>
                    <a:pt x="15538" y="12825"/>
                  </a:cubicBezTo>
                  <a:cubicBezTo>
                    <a:pt x="14919" y="12476"/>
                    <a:pt x="14475" y="11968"/>
                    <a:pt x="14302" y="11271"/>
                  </a:cubicBezTo>
                  <a:cubicBezTo>
                    <a:pt x="14222" y="10985"/>
                    <a:pt x="14127" y="10715"/>
                    <a:pt x="14048" y="10430"/>
                  </a:cubicBezTo>
                  <a:cubicBezTo>
                    <a:pt x="13636" y="9210"/>
                    <a:pt x="12811" y="8385"/>
                    <a:pt x="11606" y="7925"/>
                  </a:cubicBezTo>
                  <a:cubicBezTo>
                    <a:pt x="10972" y="7688"/>
                    <a:pt x="10322" y="7449"/>
                    <a:pt x="9687" y="7212"/>
                  </a:cubicBezTo>
                  <a:cubicBezTo>
                    <a:pt x="8879" y="6895"/>
                    <a:pt x="8197" y="6419"/>
                    <a:pt x="7674" y="5737"/>
                  </a:cubicBezTo>
                  <a:cubicBezTo>
                    <a:pt x="7436" y="5436"/>
                    <a:pt x="7214" y="5134"/>
                    <a:pt x="6960" y="4849"/>
                  </a:cubicBezTo>
                  <a:cubicBezTo>
                    <a:pt x="6263" y="4088"/>
                    <a:pt x="5455" y="3470"/>
                    <a:pt x="4424" y="3217"/>
                  </a:cubicBezTo>
                  <a:cubicBezTo>
                    <a:pt x="4301" y="3189"/>
                    <a:pt x="4184" y="3176"/>
                    <a:pt x="4072" y="3176"/>
                  </a:cubicBezTo>
                  <a:cubicBezTo>
                    <a:pt x="3286" y="3176"/>
                    <a:pt x="2791" y="3828"/>
                    <a:pt x="3013" y="4675"/>
                  </a:cubicBezTo>
                  <a:cubicBezTo>
                    <a:pt x="3108" y="5024"/>
                    <a:pt x="3282" y="5325"/>
                    <a:pt x="3457" y="5626"/>
                  </a:cubicBezTo>
                  <a:cubicBezTo>
                    <a:pt x="3821" y="6244"/>
                    <a:pt x="4106" y="6895"/>
                    <a:pt x="4313" y="7576"/>
                  </a:cubicBezTo>
                  <a:cubicBezTo>
                    <a:pt x="4408" y="7893"/>
                    <a:pt x="4519" y="8210"/>
                    <a:pt x="4645" y="8527"/>
                  </a:cubicBezTo>
                  <a:cubicBezTo>
                    <a:pt x="4789" y="8924"/>
                    <a:pt x="5011" y="9273"/>
                    <a:pt x="5280" y="9605"/>
                  </a:cubicBezTo>
                  <a:cubicBezTo>
                    <a:pt x="5823" y="10288"/>
                    <a:pt x="6503" y="10652"/>
                    <a:pt x="7378" y="10652"/>
                  </a:cubicBezTo>
                  <a:cubicBezTo>
                    <a:pt x="7397" y="10652"/>
                    <a:pt x="7416" y="10652"/>
                    <a:pt x="7436" y="10652"/>
                  </a:cubicBezTo>
                  <a:cubicBezTo>
                    <a:pt x="7611" y="10652"/>
                    <a:pt x="7785" y="10668"/>
                    <a:pt x="7943" y="10668"/>
                  </a:cubicBezTo>
                  <a:cubicBezTo>
                    <a:pt x="8546" y="10668"/>
                    <a:pt x="9085" y="10859"/>
                    <a:pt x="9577" y="11191"/>
                  </a:cubicBezTo>
                  <a:cubicBezTo>
                    <a:pt x="10100" y="11556"/>
                    <a:pt x="10480" y="12015"/>
                    <a:pt x="10797" y="12554"/>
                  </a:cubicBezTo>
                  <a:cubicBezTo>
                    <a:pt x="11036" y="12967"/>
                    <a:pt x="11241" y="13395"/>
                    <a:pt x="11526" y="13791"/>
                  </a:cubicBezTo>
                  <a:cubicBezTo>
                    <a:pt x="12097" y="14584"/>
                    <a:pt x="12827" y="15108"/>
                    <a:pt x="13794" y="15281"/>
                  </a:cubicBezTo>
                  <a:cubicBezTo>
                    <a:pt x="14270" y="15361"/>
                    <a:pt x="14729" y="15488"/>
                    <a:pt x="15190" y="15630"/>
                  </a:cubicBezTo>
                  <a:cubicBezTo>
                    <a:pt x="15887" y="15852"/>
                    <a:pt x="16490" y="16217"/>
                    <a:pt x="17029" y="16693"/>
                  </a:cubicBezTo>
                  <a:cubicBezTo>
                    <a:pt x="17504" y="17137"/>
                    <a:pt x="17900" y="17628"/>
                    <a:pt x="18265" y="18152"/>
                  </a:cubicBezTo>
                  <a:cubicBezTo>
                    <a:pt x="18329" y="18247"/>
                    <a:pt x="18407" y="18326"/>
                    <a:pt x="18392" y="18469"/>
                  </a:cubicBezTo>
                  <a:cubicBezTo>
                    <a:pt x="18265" y="18421"/>
                    <a:pt x="18170" y="18389"/>
                    <a:pt x="18090" y="18342"/>
                  </a:cubicBezTo>
                  <a:cubicBezTo>
                    <a:pt x="17615" y="18025"/>
                    <a:pt x="17076" y="17913"/>
                    <a:pt x="16521" y="17835"/>
                  </a:cubicBezTo>
                  <a:cubicBezTo>
                    <a:pt x="16251" y="17803"/>
                    <a:pt x="15982" y="17771"/>
                    <a:pt x="15697" y="17740"/>
                  </a:cubicBezTo>
                  <a:cubicBezTo>
                    <a:pt x="15221" y="17676"/>
                    <a:pt x="14777" y="17501"/>
                    <a:pt x="14412" y="17152"/>
                  </a:cubicBezTo>
                  <a:cubicBezTo>
                    <a:pt x="14158" y="16930"/>
                    <a:pt x="13921" y="16708"/>
                    <a:pt x="13683" y="16471"/>
                  </a:cubicBezTo>
                  <a:cubicBezTo>
                    <a:pt x="12852" y="15630"/>
                    <a:pt x="11879" y="15221"/>
                    <a:pt x="10938" y="15221"/>
                  </a:cubicBezTo>
                  <a:cubicBezTo>
                    <a:pt x="10370" y="15221"/>
                    <a:pt x="9814" y="15370"/>
                    <a:pt x="9307" y="15662"/>
                  </a:cubicBezTo>
                  <a:cubicBezTo>
                    <a:pt x="9103" y="15783"/>
                    <a:pt x="8896" y="15839"/>
                    <a:pt x="8685" y="15839"/>
                  </a:cubicBezTo>
                  <a:cubicBezTo>
                    <a:pt x="8453" y="15839"/>
                    <a:pt x="8216" y="15771"/>
                    <a:pt x="7975" y="15647"/>
                  </a:cubicBezTo>
                  <a:cubicBezTo>
                    <a:pt x="7626" y="15456"/>
                    <a:pt x="7294" y="15203"/>
                    <a:pt x="6977" y="14949"/>
                  </a:cubicBezTo>
                  <a:cubicBezTo>
                    <a:pt x="6707" y="14759"/>
                    <a:pt x="6453" y="14537"/>
                    <a:pt x="6168" y="14347"/>
                  </a:cubicBezTo>
                  <a:cubicBezTo>
                    <a:pt x="5360" y="13808"/>
                    <a:pt x="4487" y="13395"/>
                    <a:pt x="3489" y="13284"/>
                  </a:cubicBezTo>
                  <a:cubicBezTo>
                    <a:pt x="3320" y="13269"/>
                    <a:pt x="3151" y="13260"/>
                    <a:pt x="2982" y="13260"/>
                  </a:cubicBezTo>
                  <a:cubicBezTo>
                    <a:pt x="2613" y="13260"/>
                    <a:pt x="2246" y="13302"/>
                    <a:pt x="1887" y="13411"/>
                  </a:cubicBezTo>
                  <a:cubicBezTo>
                    <a:pt x="603" y="13839"/>
                    <a:pt x="1" y="14981"/>
                    <a:pt x="809" y="16296"/>
                  </a:cubicBezTo>
                  <a:cubicBezTo>
                    <a:pt x="1079" y="16708"/>
                    <a:pt x="1428" y="17025"/>
                    <a:pt x="1855" y="17279"/>
                  </a:cubicBezTo>
                  <a:cubicBezTo>
                    <a:pt x="2449" y="17611"/>
                    <a:pt x="3068" y="17753"/>
                    <a:pt x="3711" y="17753"/>
                  </a:cubicBezTo>
                  <a:cubicBezTo>
                    <a:pt x="3961" y="17753"/>
                    <a:pt x="4214" y="17731"/>
                    <a:pt x="4472" y="17691"/>
                  </a:cubicBezTo>
                  <a:cubicBezTo>
                    <a:pt x="4757" y="17644"/>
                    <a:pt x="5026" y="17581"/>
                    <a:pt x="5311" y="17518"/>
                  </a:cubicBezTo>
                  <a:cubicBezTo>
                    <a:pt x="5398" y="17502"/>
                    <a:pt x="5483" y="17494"/>
                    <a:pt x="5564" y="17494"/>
                  </a:cubicBezTo>
                  <a:cubicBezTo>
                    <a:pt x="5897" y="17494"/>
                    <a:pt x="6183" y="17624"/>
                    <a:pt x="6438" y="17866"/>
                  </a:cubicBezTo>
                  <a:cubicBezTo>
                    <a:pt x="6913" y="18279"/>
                    <a:pt x="7309" y="18769"/>
                    <a:pt x="7738" y="19213"/>
                  </a:cubicBezTo>
                  <a:cubicBezTo>
                    <a:pt x="8195" y="19684"/>
                    <a:pt x="8711" y="19941"/>
                    <a:pt x="9308" y="19941"/>
                  </a:cubicBezTo>
                  <a:cubicBezTo>
                    <a:pt x="9476" y="19941"/>
                    <a:pt x="9650" y="19921"/>
                    <a:pt x="9831" y="19879"/>
                  </a:cubicBezTo>
                  <a:cubicBezTo>
                    <a:pt x="10163" y="19801"/>
                    <a:pt x="10448" y="19642"/>
                    <a:pt x="10734" y="19452"/>
                  </a:cubicBezTo>
                  <a:cubicBezTo>
                    <a:pt x="10940" y="19309"/>
                    <a:pt x="11146" y="19150"/>
                    <a:pt x="11368" y="19008"/>
                  </a:cubicBezTo>
                  <a:cubicBezTo>
                    <a:pt x="11663" y="18835"/>
                    <a:pt x="11906" y="18748"/>
                    <a:pt x="12138" y="18748"/>
                  </a:cubicBezTo>
                  <a:cubicBezTo>
                    <a:pt x="12417" y="18748"/>
                    <a:pt x="12681" y="18875"/>
                    <a:pt x="13002" y="19135"/>
                  </a:cubicBezTo>
                  <a:cubicBezTo>
                    <a:pt x="13334" y="19404"/>
                    <a:pt x="13668" y="19689"/>
                    <a:pt x="13985" y="19991"/>
                  </a:cubicBezTo>
                  <a:cubicBezTo>
                    <a:pt x="14318" y="20284"/>
                    <a:pt x="14678" y="20422"/>
                    <a:pt x="15059" y="20422"/>
                  </a:cubicBezTo>
                  <a:cubicBezTo>
                    <a:pt x="15276" y="20422"/>
                    <a:pt x="15499" y="20378"/>
                    <a:pt x="15729" y="20292"/>
                  </a:cubicBezTo>
                  <a:cubicBezTo>
                    <a:pt x="16061" y="20165"/>
                    <a:pt x="16378" y="20038"/>
                    <a:pt x="16695" y="19896"/>
                  </a:cubicBezTo>
                  <a:cubicBezTo>
                    <a:pt x="17123" y="19703"/>
                    <a:pt x="17558" y="19597"/>
                    <a:pt x="18000" y="19597"/>
                  </a:cubicBezTo>
                  <a:cubicBezTo>
                    <a:pt x="18214" y="19597"/>
                    <a:pt x="18429" y="19622"/>
                    <a:pt x="18646" y="19674"/>
                  </a:cubicBezTo>
                  <a:cubicBezTo>
                    <a:pt x="18705" y="19686"/>
                    <a:pt x="18760" y="19691"/>
                    <a:pt x="18812" y="19691"/>
                  </a:cubicBezTo>
                  <a:cubicBezTo>
                    <a:pt x="19039" y="19691"/>
                    <a:pt x="19204" y="19581"/>
                    <a:pt x="19359" y="19388"/>
                  </a:cubicBezTo>
                  <a:cubicBezTo>
                    <a:pt x="19803" y="18849"/>
                    <a:pt x="20263" y="18294"/>
                    <a:pt x="20373" y="17565"/>
                  </a:cubicBezTo>
                  <a:cubicBezTo>
                    <a:pt x="20422" y="17264"/>
                    <a:pt x="20564" y="16979"/>
                    <a:pt x="20659" y="16693"/>
                  </a:cubicBezTo>
                  <a:cubicBezTo>
                    <a:pt x="20770" y="16376"/>
                    <a:pt x="20866" y="16042"/>
                    <a:pt x="20929" y="15694"/>
                  </a:cubicBezTo>
                  <a:cubicBezTo>
                    <a:pt x="21103" y="14759"/>
                    <a:pt x="20913" y="13886"/>
                    <a:pt x="20278" y="13173"/>
                  </a:cubicBezTo>
                  <a:cubicBezTo>
                    <a:pt x="19692" y="12476"/>
                    <a:pt x="19566" y="11730"/>
                    <a:pt x="19756" y="10890"/>
                  </a:cubicBezTo>
                  <a:cubicBezTo>
                    <a:pt x="19851" y="10478"/>
                    <a:pt x="19961" y="10081"/>
                    <a:pt x="20073" y="9669"/>
                  </a:cubicBezTo>
                  <a:cubicBezTo>
                    <a:pt x="20405" y="8496"/>
                    <a:pt x="20231" y="7386"/>
                    <a:pt x="19470" y="6434"/>
                  </a:cubicBezTo>
                  <a:cubicBezTo>
                    <a:pt x="18820" y="5642"/>
                    <a:pt x="18519" y="4754"/>
                    <a:pt x="18456" y="3756"/>
                  </a:cubicBezTo>
                  <a:cubicBezTo>
                    <a:pt x="18439" y="3200"/>
                    <a:pt x="18361" y="2646"/>
                    <a:pt x="18202" y="2122"/>
                  </a:cubicBezTo>
                  <a:cubicBezTo>
                    <a:pt x="17980" y="1377"/>
                    <a:pt x="17600" y="727"/>
                    <a:pt x="16949" y="283"/>
                  </a:cubicBezTo>
                  <a:cubicBezTo>
                    <a:pt x="16674" y="93"/>
                    <a:pt x="16392" y="1"/>
                    <a:pt x="161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43"/>
            <p:cNvSpPr/>
            <p:nvPr/>
          </p:nvSpPr>
          <p:spPr>
            <a:xfrm>
              <a:off x="8396941" y="3627527"/>
              <a:ext cx="646100" cy="529977"/>
            </a:xfrm>
            <a:custGeom>
              <a:rect b="b" l="l" r="r" t="t"/>
              <a:pathLst>
                <a:path extrusionOk="0" h="10561" w="12875">
                  <a:moveTo>
                    <a:pt x="139" y="1"/>
                  </a:moveTo>
                  <a:cubicBezTo>
                    <a:pt x="124" y="1"/>
                    <a:pt x="109" y="4"/>
                    <a:pt x="95" y="11"/>
                  </a:cubicBezTo>
                  <a:cubicBezTo>
                    <a:pt x="0" y="58"/>
                    <a:pt x="17" y="153"/>
                    <a:pt x="63" y="233"/>
                  </a:cubicBezTo>
                  <a:cubicBezTo>
                    <a:pt x="365" y="787"/>
                    <a:pt x="634" y="1374"/>
                    <a:pt x="1031" y="1897"/>
                  </a:cubicBezTo>
                  <a:cubicBezTo>
                    <a:pt x="1697" y="2817"/>
                    <a:pt x="2569" y="3467"/>
                    <a:pt x="3678" y="3753"/>
                  </a:cubicBezTo>
                  <a:cubicBezTo>
                    <a:pt x="4012" y="3848"/>
                    <a:pt x="4361" y="3926"/>
                    <a:pt x="4693" y="4006"/>
                  </a:cubicBezTo>
                  <a:cubicBezTo>
                    <a:pt x="5249" y="4133"/>
                    <a:pt x="5803" y="4275"/>
                    <a:pt x="6295" y="4641"/>
                  </a:cubicBezTo>
                  <a:cubicBezTo>
                    <a:pt x="6739" y="4909"/>
                    <a:pt x="7040" y="5370"/>
                    <a:pt x="7310" y="5829"/>
                  </a:cubicBezTo>
                  <a:cubicBezTo>
                    <a:pt x="7532" y="6178"/>
                    <a:pt x="7737" y="6558"/>
                    <a:pt x="7944" y="6924"/>
                  </a:cubicBezTo>
                  <a:cubicBezTo>
                    <a:pt x="8340" y="7605"/>
                    <a:pt x="8910" y="8112"/>
                    <a:pt x="9640" y="8429"/>
                  </a:cubicBezTo>
                  <a:cubicBezTo>
                    <a:pt x="9878" y="8524"/>
                    <a:pt x="10115" y="8651"/>
                    <a:pt x="10354" y="8746"/>
                  </a:cubicBezTo>
                  <a:cubicBezTo>
                    <a:pt x="11273" y="9080"/>
                    <a:pt x="12018" y="9602"/>
                    <a:pt x="12510" y="10475"/>
                  </a:cubicBezTo>
                  <a:cubicBezTo>
                    <a:pt x="12548" y="10532"/>
                    <a:pt x="12597" y="10560"/>
                    <a:pt x="12654" y="10560"/>
                  </a:cubicBezTo>
                  <a:cubicBezTo>
                    <a:pt x="12693" y="10560"/>
                    <a:pt x="12735" y="10548"/>
                    <a:pt x="12779" y="10522"/>
                  </a:cubicBezTo>
                  <a:cubicBezTo>
                    <a:pt x="12874" y="10475"/>
                    <a:pt x="12874" y="10380"/>
                    <a:pt x="12842" y="10300"/>
                  </a:cubicBezTo>
                  <a:cubicBezTo>
                    <a:pt x="12811" y="10237"/>
                    <a:pt x="12764" y="10173"/>
                    <a:pt x="12716" y="10110"/>
                  </a:cubicBezTo>
                  <a:cubicBezTo>
                    <a:pt x="12145" y="9429"/>
                    <a:pt x="11511" y="8810"/>
                    <a:pt x="10639" y="8524"/>
                  </a:cubicBezTo>
                  <a:cubicBezTo>
                    <a:pt x="10369" y="8429"/>
                    <a:pt x="10132" y="8302"/>
                    <a:pt x="9878" y="8192"/>
                  </a:cubicBezTo>
                  <a:cubicBezTo>
                    <a:pt x="9149" y="7890"/>
                    <a:pt x="8593" y="7414"/>
                    <a:pt x="8198" y="6733"/>
                  </a:cubicBezTo>
                  <a:cubicBezTo>
                    <a:pt x="8071" y="6527"/>
                    <a:pt x="7944" y="6305"/>
                    <a:pt x="7832" y="6099"/>
                  </a:cubicBezTo>
                  <a:cubicBezTo>
                    <a:pt x="7642" y="5766"/>
                    <a:pt x="7452" y="5433"/>
                    <a:pt x="7230" y="5131"/>
                  </a:cubicBezTo>
                  <a:cubicBezTo>
                    <a:pt x="6834" y="4577"/>
                    <a:pt x="6310" y="4180"/>
                    <a:pt x="5661" y="3943"/>
                  </a:cubicBezTo>
                  <a:cubicBezTo>
                    <a:pt x="5264" y="3816"/>
                    <a:pt x="4868" y="3721"/>
                    <a:pt x="4471" y="3641"/>
                  </a:cubicBezTo>
                  <a:cubicBezTo>
                    <a:pt x="3473" y="3419"/>
                    <a:pt x="2522" y="3102"/>
                    <a:pt x="1792" y="2309"/>
                  </a:cubicBezTo>
                  <a:cubicBezTo>
                    <a:pt x="1300" y="1802"/>
                    <a:pt x="904" y="1231"/>
                    <a:pt x="587" y="613"/>
                  </a:cubicBezTo>
                  <a:cubicBezTo>
                    <a:pt x="492" y="423"/>
                    <a:pt x="381" y="265"/>
                    <a:pt x="285" y="90"/>
                  </a:cubicBezTo>
                  <a:cubicBezTo>
                    <a:pt x="249" y="40"/>
                    <a:pt x="192" y="1"/>
                    <a:pt x="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43"/>
            <p:cNvSpPr/>
            <p:nvPr/>
          </p:nvSpPr>
          <p:spPr>
            <a:xfrm>
              <a:off x="8323723" y="4117972"/>
              <a:ext cx="685894" cy="200128"/>
            </a:xfrm>
            <a:custGeom>
              <a:rect b="b" l="l" r="r" t="t"/>
              <a:pathLst>
                <a:path extrusionOk="0" h="3988" w="13668">
                  <a:moveTo>
                    <a:pt x="126" y="0"/>
                  </a:moveTo>
                  <a:cubicBezTo>
                    <a:pt x="72" y="0"/>
                    <a:pt x="17" y="36"/>
                    <a:pt x="17" y="115"/>
                  </a:cubicBezTo>
                  <a:cubicBezTo>
                    <a:pt x="0" y="178"/>
                    <a:pt x="32" y="226"/>
                    <a:pt x="96" y="258"/>
                  </a:cubicBezTo>
                  <a:cubicBezTo>
                    <a:pt x="175" y="290"/>
                    <a:pt x="254" y="305"/>
                    <a:pt x="334" y="337"/>
                  </a:cubicBezTo>
                  <a:cubicBezTo>
                    <a:pt x="841" y="495"/>
                    <a:pt x="1349" y="607"/>
                    <a:pt x="1871" y="670"/>
                  </a:cubicBezTo>
                  <a:cubicBezTo>
                    <a:pt x="2744" y="797"/>
                    <a:pt x="3537" y="1114"/>
                    <a:pt x="4234" y="1700"/>
                  </a:cubicBezTo>
                  <a:cubicBezTo>
                    <a:pt x="4615" y="2034"/>
                    <a:pt x="5042" y="2303"/>
                    <a:pt x="5471" y="2588"/>
                  </a:cubicBezTo>
                  <a:cubicBezTo>
                    <a:pt x="5810" y="2827"/>
                    <a:pt x="6161" y="2954"/>
                    <a:pt x="6519" y="2954"/>
                  </a:cubicBezTo>
                  <a:cubicBezTo>
                    <a:pt x="6779" y="2954"/>
                    <a:pt x="7043" y="2887"/>
                    <a:pt x="7310" y="2747"/>
                  </a:cubicBezTo>
                  <a:cubicBezTo>
                    <a:pt x="7564" y="2620"/>
                    <a:pt x="7833" y="2478"/>
                    <a:pt x="8071" y="2335"/>
                  </a:cubicBezTo>
                  <a:cubicBezTo>
                    <a:pt x="8322" y="2191"/>
                    <a:pt x="8578" y="2124"/>
                    <a:pt x="8838" y="2124"/>
                  </a:cubicBezTo>
                  <a:cubicBezTo>
                    <a:pt x="9039" y="2124"/>
                    <a:pt x="9243" y="2164"/>
                    <a:pt x="9450" y="2239"/>
                  </a:cubicBezTo>
                  <a:lnTo>
                    <a:pt x="9974" y="2478"/>
                  </a:lnTo>
                  <a:cubicBezTo>
                    <a:pt x="10528" y="2747"/>
                    <a:pt x="10988" y="3144"/>
                    <a:pt x="11511" y="3476"/>
                  </a:cubicBezTo>
                  <a:cubicBezTo>
                    <a:pt x="12114" y="3873"/>
                    <a:pt x="12811" y="3857"/>
                    <a:pt x="13477" y="3983"/>
                  </a:cubicBezTo>
                  <a:cubicBezTo>
                    <a:pt x="13488" y="3986"/>
                    <a:pt x="13499" y="3988"/>
                    <a:pt x="13510" y="3988"/>
                  </a:cubicBezTo>
                  <a:cubicBezTo>
                    <a:pt x="13565" y="3988"/>
                    <a:pt x="13623" y="3952"/>
                    <a:pt x="13636" y="3873"/>
                  </a:cubicBezTo>
                  <a:cubicBezTo>
                    <a:pt x="13667" y="3778"/>
                    <a:pt x="13604" y="3715"/>
                    <a:pt x="13509" y="3698"/>
                  </a:cubicBezTo>
                  <a:cubicBezTo>
                    <a:pt x="13318" y="3651"/>
                    <a:pt x="13113" y="3603"/>
                    <a:pt x="12906" y="3588"/>
                  </a:cubicBezTo>
                  <a:cubicBezTo>
                    <a:pt x="12289" y="3524"/>
                    <a:pt x="11733" y="3302"/>
                    <a:pt x="11226" y="2937"/>
                  </a:cubicBezTo>
                  <a:cubicBezTo>
                    <a:pt x="10766" y="2588"/>
                    <a:pt x="10291" y="2256"/>
                    <a:pt x="9752" y="2017"/>
                  </a:cubicBezTo>
                  <a:cubicBezTo>
                    <a:pt x="9443" y="1885"/>
                    <a:pt x="9141" y="1814"/>
                    <a:pt x="8843" y="1814"/>
                  </a:cubicBezTo>
                  <a:cubicBezTo>
                    <a:pt x="8500" y="1814"/>
                    <a:pt x="8164" y="1909"/>
                    <a:pt x="7833" y="2113"/>
                  </a:cubicBezTo>
                  <a:cubicBezTo>
                    <a:pt x="7579" y="2271"/>
                    <a:pt x="7310" y="2414"/>
                    <a:pt x="7025" y="2525"/>
                  </a:cubicBezTo>
                  <a:cubicBezTo>
                    <a:pt x="6847" y="2601"/>
                    <a:pt x="6671" y="2639"/>
                    <a:pt x="6500" y="2639"/>
                  </a:cubicBezTo>
                  <a:cubicBezTo>
                    <a:pt x="6243" y="2639"/>
                    <a:pt x="5994" y="2554"/>
                    <a:pt x="5756" y="2383"/>
                  </a:cubicBezTo>
                  <a:cubicBezTo>
                    <a:pt x="5408" y="2161"/>
                    <a:pt x="5090" y="1922"/>
                    <a:pt x="4757" y="1685"/>
                  </a:cubicBezTo>
                  <a:cubicBezTo>
                    <a:pt x="4662" y="1622"/>
                    <a:pt x="4551" y="1558"/>
                    <a:pt x="4471" y="1478"/>
                  </a:cubicBezTo>
                  <a:cubicBezTo>
                    <a:pt x="3647" y="766"/>
                    <a:pt x="2664" y="432"/>
                    <a:pt x="1602" y="322"/>
                  </a:cubicBezTo>
                  <a:cubicBezTo>
                    <a:pt x="1222" y="290"/>
                    <a:pt x="857" y="195"/>
                    <a:pt x="508" y="83"/>
                  </a:cubicBezTo>
                  <a:cubicBezTo>
                    <a:pt x="397" y="51"/>
                    <a:pt x="271" y="20"/>
                    <a:pt x="159" y="4"/>
                  </a:cubicBezTo>
                  <a:cubicBezTo>
                    <a:pt x="148" y="2"/>
                    <a:pt x="137" y="0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43"/>
            <p:cNvSpPr/>
            <p:nvPr/>
          </p:nvSpPr>
          <p:spPr>
            <a:xfrm>
              <a:off x="8972196" y="3423932"/>
              <a:ext cx="164749" cy="619453"/>
            </a:xfrm>
            <a:custGeom>
              <a:rect b="b" l="l" r="r" t="t"/>
              <a:pathLst>
                <a:path extrusionOk="0" h="12344" w="3283">
                  <a:moveTo>
                    <a:pt x="167" y="1"/>
                  </a:moveTo>
                  <a:cubicBezTo>
                    <a:pt x="150" y="1"/>
                    <a:pt x="131" y="3"/>
                    <a:pt x="111" y="9"/>
                  </a:cubicBezTo>
                  <a:cubicBezTo>
                    <a:pt x="1" y="41"/>
                    <a:pt x="16" y="136"/>
                    <a:pt x="48" y="215"/>
                  </a:cubicBezTo>
                  <a:cubicBezTo>
                    <a:pt x="254" y="944"/>
                    <a:pt x="223" y="1673"/>
                    <a:pt x="175" y="2419"/>
                  </a:cubicBezTo>
                  <a:cubicBezTo>
                    <a:pt x="159" y="2783"/>
                    <a:pt x="191" y="3132"/>
                    <a:pt x="286" y="3481"/>
                  </a:cubicBezTo>
                  <a:cubicBezTo>
                    <a:pt x="460" y="4083"/>
                    <a:pt x="730" y="4654"/>
                    <a:pt x="1094" y="5161"/>
                  </a:cubicBezTo>
                  <a:cubicBezTo>
                    <a:pt x="1333" y="5478"/>
                    <a:pt x="1555" y="5795"/>
                    <a:pt x="1776" y="6129"/>
                  </a:cubicBezTo>
                  <a:cubicBezTo>
                    <a:pt x="2299" y="6874"/>
                    <a:pt x="2553" y="7715"/>
                    <a:pt x="2506" y="8634"/>
                  </a:cubicBezTo>
                  <a:cubicBezTo>
                    <a:pt x="2489" y="9015"/>
                    <a:pt x="2442" y="9410"/>
                    <a:pt x="2426" y="9791"/>
                  </a:cubicBezTo>
                  <a:cubicBezTo>
                    <a:pt x="2379" y="10552"/>
                    <a:pt x="2442" y="11298"/>
                    <a:pt x="2823" y="11995"/>
                  </a:cubicBezTo>
                  <a:cubicBezTo>
                    <a:pt x="2886" y="12106"/>
                    <a:pt x="2965" y="12217"/>
                    <a:pt x="3045" y="12312"/>
                  </a:cubicBezTo>
                  <a:cubicBezTo>
                    <a:pt x="3064" y="12332"/>
                    <a:pt x="3092" y="12343"/>
                    <a:pt x="3121" y="12343"/>
                  </a:cubicBezTo>
                  <a:cubicBezTo>
                    <a:pt x="3162" y="12343"/>
                    <a:pt x="3207" y="12320"/>
                    <a:pt x="3235" y="12264"/>
                  </a:cubicBezTo>
                  <a:cubicBezTo>
                    <a:pt x="3282" y="12186"/>
                    <a:pt x="3219" y="12122"/>
                    <a:pt x="3172" y="12042"/>
                  </a:cubicBezTo>
                  <a:cubicBezTo>
                    <a:pt x="2759" y="11376"/>
                    <a:pt x="2680" y="10632"/>
                    <a:pt x="2728" y="9871"/>
                  </a:cubicBezTo>
                  <a:cubicBezTo>
                    <a:pt x="2743" y="9537"/>
                    <a:pt x="2791" y="9205"/>
                    <a:pt x="2823" y="8871"/>
                  </a:cubicBezTo>
                  <a:cubicBezTo>
                    <a:pt x="2902" y="7715"/>
                    <a:pt x="2601" y="6668"/>
                    <a:pt x="1887" y="5732"/>
                  </a:cubicBezTo>
                  <a:cubicBezTo>
                    <a:pt x="1681" y="5447"/>
                    <a:pt x="1459" y="5146"/>
                    <a:pt x="1253" y="4844"/>
                  </a:cubicBezTo>
                  <a:cubicBezTo>
                    <a:pt x="730" y="4020"/>
                    <a:pt x="381" y="3148"/>
                    <a:pt x="508" y="2134"/>
                  </a:cubicBezTo>
                  <a:cubicBezTo>
                    <a:pt x="572" y="1626"/>
                    <a:pt x="523" y="1087"/>
                    <a:pt x="460" y="580"/>
                  </a:cubicBezTo>
                  <a:cubicBezTo>
                    <a:pt x="445" y="421"/>
                    <a:pt x="413" y="263"/>
                    <a:pt x="333" y="119"/>
                  </a:cubicBezTo>
                  <a:cubicBezTo>
                    <a:pt x="295" y="55"/>
                    <a:pt x="245" y="1"/>
                    <a:pt x="1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3" name="Google Shape;353;p43"/>
          <p:cNvSpPr/>
          <p:nvPr/>
        </p:nvSpPr>
        <p:spPr>
          <a:xfrm rot="-4499901">
            <a:off x="3941058" y="4371714"/>
            <a:ext cx="945973" cy="1237592"/>
          </a:xfrm>
          <a:custGeom>
            <a:rect b="b" l="l" r="r" t="t"/>
            <a:pathLst>
              <a:path extrusionOk="0" h="37380" w="28572">
                <a:moveTo>
                  <a:pt x="16724" y="3132"/>
                </a:moveTo>
                <a:cubicBezTo>
                  <a:pt x="16709" y="3134"/>
                  <a:pt x="16694" y="3137"/>
                  <a:pt x="16679" y="3139"/>
                </a:cubicBezTo>
                <a:lnTo>
                  <a:pt x="16679" y="3139"/>
                </a:lnTo>
                <a:cubicBezTo>
                  <a:pt x="16693" y="3137"/>
                  <a:pt x="16708" y="3135"/>
                  <a:pt x="16724" y="3132"/>
                </a:cubicBezTo>
                <a:close/>
                <a:moveTo>
                  <a:pt x="17235" y="3355"/>
                </a:moveTo>
                <a:cubicBezTo>
                  <a:pt x="17233" y="3376"/>
                  <a:pt x="17231" y="3397"/>
                  <a:pt x="17228" y="3418"/>
                </a:cubicBezTo>
                <a:lnTo>
                  <a:pt x="17228" y="3418"/>
                </a:lnTo>
                <a:cubicBezTo>
                  <a:pt x="17227" y="3416"/>
                  <a:pt x="17227" y="3414"/>
                  <a:pt x="17227" y="3412"/>
                </a:cubicBezTo>
                <a:lnTo>
                  <a:pt x="17227" y="3412"/>
                </a:lnTo>
                <a:cubicBezTo>
                  <a:pt x="17229" y="3395"/>
                  <a:pt x="17232" y="3376"/>
                  <a:pt x="17235" y="3355"/>
                </a:cubicBezTo>
                <a:close/>
                <a:moveTo>
                  <a:pt x="17226" y="3417"/>
                </a:moveTo>
                <a:cubicBezTo>
                  <a:pt x="17227" y="3418"/>
                  <a:pt x="17227" y="3420"/>
                  <a:pt x="17227" y="3421"/>
                </a:cubicBezTo>
                <a:lnTo>
                  <a:pt x="17227" y="3421"/>
                </a:lnTo>
                <a:cubicBezTo>
                  <a:pt x="17225" y="3436"/>
                  <a:pt x="17222" y="3451"/>
                  <a:pt x="17219" y="3465"/>
                </a:cubicBezTo>
                <a:lnTo>
                  <a:pt x="17219" y="3465"/>
                </a:lnTo>
                <a:cubicBezTo>
                  <a:pt x="17221" y="3450"/>
                  <a:pt x="17224" y="3434"/>
                  <a:pt x="17226" y="3417"/>
                </a:cubicBezTo>
                <a:close/>
                <a:moveTo>
                  <a:pt x="17125" y="3814"/>
                </a:moveTo>
                <a:cubicBezTo>
                  <a:pt x="17116" y="3838"/>
                  <a:pt x="17106" y="3861"/>
                  <a:pt x="17097" y="3883"/>
                </a:cubicBezTo>
                <a:lnTo>
                  <a:pt x="17097" y="3883"/>
                </a:lnTo>
                <a:cubicBezTo>
                  <a:pt x="17105" y="3863"/>
                  <a:pt x="17114" y="3840"/>
                  <a:pt x="17125" y="3814"/>
                </a:cubicBezTo>
                <a:close/>
                <a:moveTo>
                  <a:pt x="17070" y="3949"/>
                </a:moveTo>
                <a:cubicBezTo>
                  <a:pt x="17051" y="3996"/>
                  <a:pt x="17034" y="4038"/>
                  <a:pt x="17034" y="4038"/>
                </a:cubicBezTo>
                <a:cubicBezTo>
                  <a:pt x="17034" y="4038"/>
                  <a:pt x="17044" y="4014"/>
                  <a:pt x="17070" y="3949"/>
                </a:cubicBezTo>
                <a:close/>
                <a:moveTo>
                  <a:pt x="23729" y="11082"/>
                </a:moveTo>
                <a:cubicBezTo>
                  <a:pt x="23729" y="11083"/>
                  <a:pt x="23729" y="11083"/>
                  <a:pt x="23729" y="11083"/>
                </a:cubicBezTo>
                <a:lnTo>
                  <a:pt x="23729" y="11083"/>
                </a:lnTo>
                <a:cubicBezTo>
                  <a:pt x="23705" y="11087"/>
                  <a:pt x="23683" y="11091"/>
                  <a:pt x="23664" y="11094"/>
                </a:cubicBezTo>
                <a:lnTo>
                  <a:pt x="23664" y="11094"/>
                </a:lnTo>
                <a:cubicBezTo>
                  <a:pt x="23685" y="11090"/>
                  <a:pt x="23707" y="11086"/>
                  <a:pt x="23729" y="11082"/>
                </a:cubicBezTo>
                <a:close/>
                <a:moveTo>
                  <a:pt x="24048" y="11324"/>
                </a:moveTo>
                <a:cubicBezTo>
                  <a:pt x="24048" y="11331"/>
                  <a:pt x="24047" y="11339"/>
                  <a:pt x="24046" y="11347"/>
                </a:cubicBezTo>
                <a:lnTo>
                  <a:pt x="24046" y="11347"/>
                </a:lnTo>
                <a:cubicBezTo>
                  <a:pt x="24046" y="11347"/>
                  <a:pt x="24046" y="11348"/>
                  <a:pt x="24045" y="11348"/>
                </a:cubicBezTo>
                <a:lnTo>
                  <a:pt x="24045" y="11348"/>
                </a:lnTo>
                <a:cubicBezTo>
                  <a:pt x="24046" y="11340"/>
                  <a:pt x="24047" y="11332"/>
                  <a:pt x="24048" y="11324"/>
                </a:cubicBezTo>
                <a:close/>
                <a:moveTo>
                  <a:pt x="24045" y="11360"/>
                </a:moveTo>
                <a:cubicBezTo>
                  <a:pt x="24044" y="11382"/>
                  <a:pt x="24041" y="11403"/>
                  <a:pt x="24037" y="11425"/>
                </a:cubicBezTo>
                <a:cubicBezTo>
                  <a:pt x="24040" y="11404"/>
                  <a:pt x="24042" y="11384"/>
                  <a:pt x="24043" y="11366"/>
                </a:cubicBezTo>
                <a:lnTo>
                  <a:pt x="24043" y="11366"/>
                </a:lnTo>
                <a:cubicBezTo>
                  <a:pt x="24044" y="11364"/>
                  <a:pt x="24045" y="11362"/>
                  <a:pt x="24045" y="11360"/>
                </a:cubicBezTo>
                <a:close/>
                <a:moveTo>
                  <a:pt x="23541" y="12196"/>
                </a:moveTo>
                <a:cubicBezTo>
                  <a:pt x="23538" y="12203"/>
                  <a:pt x="23534" y="12210"/>
                  <a:pt x="23530" y="12217"/>
                </a:cubicBezTo>
                <a:cubicBezTo>
                  <a:pt x="23499" y="12257"/>
                  <a:pt x="23486" y="12272"/>
                  <a:pt x="23486" y="12272"/>
                </a:cubicBezTo>
                <a:cubicBezTo>
                  <a:pt x="23485" y="12272"/>
                  <a:pt x="23511" y="12237"/>
                  <a:pt x="23541" y="12196"/>
                </a:cubicBezTo>
                <a:close/>
                <a:moveTo>
                  <a:pt x="8651" y="17227"/>
                </a:moveTo>
                <a:lnTo>
                  <a:pt x="8651" y="17227"/>
                </a:lnTo>
                <a:cubicBezTo>
                  <a:pt x="8653" y="17250"/>
                  <a:pt x="8655" y="17276"/>
                  <a:pt x="8658" y="17307"/>
                </a:cubicBezTo>
                <a:cubicBezTo>
                  <a:pt x="8654" y="17280"/>
                  <a:pt x="8652" y="17253"/>
                  <a:pt x="8651" y="17227"/>
                </a:cubicBezTo>
                <a:close/>
                <a:moveTo>
                  <a:pt x="24481" y="26455"/>
                </a:moveTo>
                <a:cubicBezTo>
                  <a:pt x="24473" y="26475"/>
                  <a:pt x="24464" y="26497"/>
                  <a:pt x="24454" y="26519"/>
                </a:cubicBezTo>
                <a:lnTo>
                  <a:pt x="24454" y="26519"/>
                </a:lnTo>
                <a:cubicBezTo>
                  <a:pt x="24462" y="26499"/>
                  <a:pt x="24471" y="26478"/>
                  <a:pt x="24481" y="26455"/>
                </a:cubicBezTo>
                <a:close/>
                <a:moveTo>
                  <a:pt x="20977" y="27819"/>
                </a:moveTo>
                <a:lnTo>
                  <a:pt x="20977" y="27819"/>
                </a:lnTo>
                <a:cubicBezTo>
                  <a:pt x="20942" y="27833"/>
                  <a:pt x="20907" y="27847"/>
                  <a:pt x="20873" y="27862"/>
                </a:cubicBezTo>
                <a:lnTo>
                  <a:pt x="20873" y="27862"/>
                </a:lnTo>
                <a:cubicBezTo>
                  <a:pt x="20890" y="27854"/>
                  <a:pt x="20924" y="27841"/>
                  <a:pt x="20977" y="27819"/>
                </a:cubicBezTo>
                <a:close/>
                <a:moveTo>
                  <a:pt x="16936" y="0"/>
                </a:moveTo>
                <a:cubicBezTo>
                  <a:pt x="15577" y="0"/>
                  <a:pt x="14147" y="653"/>
                  <a:pt x="13018" y="1199"/>
                </a:cubicBezTo>
                <a:cubicBezTo>
                  <a:pt x="10307" y="2514"/>
                  <a:pt x="7834" y="4370"/>
                  <a:pt x="5471" y="6224"/>
                </a:cubicBezTo>
                <a:cubicBezTo>
                  <a:pt x="3807" y="7524"/>
                  <a:pt x="1999" y="8888"/>
                  <a:pt x="651" y="10522"/>
                </a:cubicBezTo>
                <a:cubicBezTo>
                  <a:pt x="112" y="11171"/>
                  <a:pt x="0" y="12075"/>
                  <a:pt x="651" y="12710"/>
                </a:cubicBezTo>
                <a:cubicBezTo>
                  <a:pt x="933" y="12999"/>
                  <a:pt x="1370" y="13168"/>
                  <a:pt x="1801" y="13168"/>
                </a:cubicBezTo>
                <a:cubicBezTo>
                  <a:pt x="2194" y="13168"/>
                  <a:pt x="2582" y="13027"/>
                  <a:pt x="2839" y="12710"/>
                </a:cubicBezTo>
                <a:cubicBezTo>
                  <a:pt x="3680" y="11678"/>
                  <a:pt x="4758" y="10807"/>
                  <a:pt x="5773" y="9951"/>
                </a:cubicBezTo>
                <a:cubicBezTo>
                  <a:pt x="6137" y="9649"/>
                  <a:pt x="6502" y="9348"/>
                  <a:pt x="6883" y="9046"/>
                </a:cubicBezTo>
                <a:cubicBezTo>
                  <a:pt x="7073" y="8888"/>
                  <a:pt x="7263" y="8729"/>
                  <a:pt x="7469" y="8571"/>
                </a:cubicBezTo>
                <a:lnTo>
                  <a:pt x="7754" y="8334"/>
                </a:lnTo>
                <a:cubicBezTo>
                  <a:pt x="7802" y="8309"/>
                  <a:pt x="8062" y="8102"/>
                  <a:pt x="8058" y="8102"/>
                </a:cubicBezTo>
                <a:cubicBezTo>
                  <a:pt x="8057" y="8102"/>
                  <a:pt x="8056" y="8102"/>
                  <a:pt x="8055" y="8103"/>
                </a:cubicBezTo>
                <a:lnTo>
                  <a:pt x="8055" y="8103"/>
                </a:lnTo>
                <a:cubicBezTo>
                  <a:pt x="8897" y="7462"/>
                  <a:pt x="9769" y="6836"/>
                  <a:pt x="10639" y="6224"/>
                </a:cubicBezTo>
                <a:cubicBezTo>
                  <a:pt x="11527" y="5622"/>
                  <a:pt x="12415" y="5051"/>
                  <a:pt x="13351" y="4528"/>
                </a:cubicBezTo>
                <a:cubicBezTo>
                  <a:pt x="13764" y="4290"/>
                  <a:pt x="14176" y="4085"/>
                  <a:pt x="14588" y="3878"/>
                </a:cubicBezTo>
                <a:cubicBezTo>
                  <a:pt x="14778" y="3783"/>
                  <a:pt x="14984" y="3687"/>
                  <a:pt x="15174" y="3592"/>
                </a:cubicBezTo>
                <a:cubicBezTo>
                  <a:pt x="15244" y="3562"/>
                  <a:pt x="15271" y="3551"/>
                  <a:pt x="15272" y="3551"/>
                </a:cubicBezTo>
                <a:cubicBezTo>
                  <a:pt x="15276" y="3551"/>
                  <a:pt x="15090" y="3634"/>
                  <a:pt x="15092" y="3634"/>
                </a:cubicBezTo>
                <a:cubicBezTo>
                  <a:pt x="15093" y="3634"/>
                  <a:pt x="15120" y="3623"/>
                  <a:pt x="15190" y="3592"/>
                </a:cubicBezTo>
                <a:cubicBezTo>
                  <a:pt x="15317" y="3545"/>
                  <a:pt x="15428" y="3497"/>
                  <a:pt x="15554" y="3450"/>
                </a:cubicBezTo>
                <a:cubicBezTo>
                  <a:pt x="15888" y="3339"/>
                  <a:pt x="16237" y="3228"/>
                  <a:pt x="16586" y="3165"/>
                </a:cubicBezTo>
                <a:cubicBezTo>
                  <a:pt x="16617" y="3152"/>
                  <a:pt x="16648" y="3145"/>
                  <a:pt x="16679" y="3139"/>
                </a:cubicBezTo>
                <a:lnTo>
                  <a:pt x="16679" y="3139"/>
                </a:lnTo>
                <a:cubicBezTo>
                  <a:pt x="16573" y="3156"/>
                  <a:pt x="16534" y="3162"/>
                  <a:pt x="16531" y="3162"/>
                </a:cubicBezTo>
                <a:cubicBezTo>
                  <a:pt x="16527" y="3162"/>
                  <a:pt x="16648" y="3142"/>
                  <a:pt x="16713" y="3133"/>
                </a:cubicBezTo>
                <a:cubicBezTo>
                  <a:pt x="16717" y="3133"/>
                  <a:pt x="16722" y="3132"/>
                  <a:pt x="16727" y="3132"/>
                </a:cubicBezTo>
                <a:lnTo>
                  <a:pt x="16727" y="3132"/>
                </a:lnTo>
                <a:cubicBezTo>
                  <a:pt x="16726" y="3132"/>
                  <a:pt x="16725" y="3132"/>
                  <a:pt x="16724" y="3132"/>
                </a:cubicBezTo>
                <a:lnTo>
                  <a:pt x="16724" y="3132"/>
                </a:lnTo>
                <a:cubicBezTo>
                  <a:pt x="16726" y="3132"/>
                  <a:pt x="16727" y="3132"/>
                  <a:pt x="16729" y="3132"/>
                </a:cubicBezTo>
                <a:lnTo>
                  <a:pt x="16729" y="3132"/>
                </a:lnTo>
                <a:cubicBezTo>
                  <a:pt x="16803" y="3124"/>
                  <a:pt x="16880" y="3121"/>
                  <a:pt x="16958" y="3121"/>
                </a:cubicBezTo>
                <a:cubicBezTo>
                  <a:pt x="17003" y="3121"/>
                  <a:pt x="17049" y="3122"/>
                  <a:pt x="17094" y="3125"/>
                </a:cubicBezTo>
                <a:lnTo>
                  <a:pt x="17094" y="3125"/>
                </a:lnTo>
                <a:cubicBezTo>
                  <a:pt x="17104" y="3127"/>
                  <a:pt x="17115" y="3131"/>
                  <a:pt x="17126" y="3134"/>
                </a:cubicBezTo>
                <a:lnTo>
                  <a:pt x="17126" y="3134"/>
                </a:lnTo>
                <a:cubicBezTo>
                  <a:pt x="17147" y="3161"/>
                  <a:pt x="17174" y="3208"/>
                  <a:pt x="17197" y="3251"/>
                </a:cubicBezTo>
                <a:lnTo>
                  <a:pt x="17197" y="3251"/>
                </a:lnTo>
                <a:cubicBezTo>
                  <a:pt x="17200" y="3267"/>
                  <a:pt x="17203" y="3283"/>
                  <a:pt x="17206" y="3298"/>
                </a:cubicBezTo>
                <a:lnTo>
                  <a:pt x="17206" y="3298"/>
                </a:lnTo>
                <a:cubicBezTo>
                  <a:pt x="17206" y="3391"/>
                  <a:pt x="17197" y="3510"/>
                  <a:pt x="17195" y="3567"/>
                </a:cubicBezTo>
                <a:lnTo>
                  <a:pt x="17195" y="3567"/>
                </a:lnTo>
                <a:cubicBezTo>
                  <a:pt x="17169" y="3662"/>
                  <a:pt x="17136" y="3754"/>
                  <a:pt x="17108" y="3846"/>
                </a:cubicBezTo>
                <a:cubicBezTo>
                  <a:pt x="17103" y="3862"/>
                  <a:pt x="17095" y="3884"/>
                  <a:pt x="17086" y="3908"/>
                </a:cubicBezTo>
                <a:lnTo>
                  <a:pt x="17086" y="3908"/>
                </a:lnTo>
                <a:cubicBezTo>
                  <a:pt x="17046" y="3997"/>
                  <a:pt x="17001" y="4081"/>
                  <a:pt x="16966" y="4163"/>
                </a:cubicBezTo>
                <a:cubicBezTo>
                  <a:pt x="16871" y="4338"/>
                  <a:pt x="16759" y="4512"/>
                  <a:pt x="16649" y="4687"/>
                </a:cubicBezTo>
                <a:cubicBezTo>
                  <a:pt x="16600" y="4761"/>
                  <a:pt x="16340" y="5103"/>
                  <a:pt x="16346" y="5103"/>
                </a:cubicBezTo>
                <a:cubicBezTo>
                  <a:pt x="16347" y="5103"/>
                  <a:pt x="16371" y="5075"/>
                  <a:pt x="16427" y="5004"/>
                </a:cubicBezTo>
                <a:lnTo>
                  <a:pt x="16427" y="5004"/>
                </a:lnTo>
                <a:cubicBezTo>
                  <a:pt x="16110" y="5416"/>
                  <a:pt x="15745" y="5812"/>
                  <a:pt x="15381" y="6193"/>
                </a:cubicBezTo>
                <a:cubicBezTo>
                  <a:pt x="13827" y="7810"/>
                  <a:pt x="12051" y="9205"/>
                  <a:pt x="10307" y="10617"/>
                </a:cubicBezTo>
                <a:cubicBezTo>
                  <a:pt x="9593" y="11203"/>
                  <a:pt x="8880" y="11773"/>
                  <a:pt x="8198" y="12392"/>
                </a:cubicBezTo>
                <a:cubicBezTo>
                  <a:pt x="7295" y="13232"/>
                  <a:pt x="6834" y="13835"/>
                  <a:pt x="6217" y="14913"/>
                </a:cubicBezTo>
                <a:cubicBezTo>
                  <a:pt x="5614" y="16007"/>
                  <a:pt x="5170" y="17608"/>
                  <a:pt x="6010" y="18718"/>
                </a:cubicBezTo>
                <a:cubicBezTo>
                  <a:pt x="6704" y="19635"/>
                  <a:pt x="7680" y="19962"/>
                  <a:pt x="8731" y="19962"/>
                </a:cubicBezTo>
                <a:cubicBezTo>
                  <a:pt x="9025" y="19962"/>
                  <a:pt x="9324" y="19936"/>
                  <a:pt x="9625" y="19891"/>
                </a:cubicBezTo>
                <a:cubicBezTo>
                  <a:pt x="11829" y="19574"/>
                  <a:pt x="13510" y="18179"/>
                  <a:pt x="15142" y="16800"/>
                </a:cubicBezTo>
                <a:cubicBezTo>
                  <a:pt x="15967" y="16102"/>
                  <a:pt x="16791" y="15420"/>
                  <a:pt x="17632" y="14754"/>
                </a:cubicBezTo>
                <a:cubicBezTo>
                  <a:pt x="18186" y="14295"/>
                  <a:pt x="18298" y="14215"/>
                  <a:pt x="18774" y="13866"/>
                </a:cubicBezTo>
                <a:cubicBezTo>
                  <a:pt x="19249" y="13502"/>
                  <a:pt x="19757" y="13137"/>
                  <a:pt x="20247" y="12805"/>
                </a:cubicBezTo>
                <a:cubicBezTo>
                  <a:pt x="20691" y="12503"/>
                  <a:pt x="21135" y="12234"/>
                  <a:pt x="21596" y="11964"/>
                </a:cubicBezTo>
                <a:cubicBezTo>
                  <a:pt x="21801" y="11837"/>
                  <a:pt x="22008" y="11727"/>
                  <a:pt x="22230" y="11615"/>
                </a:cubicBezTo>
                <a:cubicBezTo>
                  <a:pt x="22325" y="11568"/>
                  <a:pt x="22435" y="11505"/>
                  <a:pt x="22547" y="11456"/>
                </a:cubicBezTo>
                <a:cubicBezTo>
                  <a:pt x="22592" y="11438"/>
                  <a:pt x="22762" y="11363"/>
                  <a:pt x="22822" y="11335"/>
                </a:cubicBezTo>
                <a:lnTo>
                  <a:pt x="22822" y="11335"/>
                </a:lnTo>
                <a:cubicBezTo>
                  <a:pt x="23052" y="11248"/>
                  <a:pt x="23288" y="11176"/>
                  <a:pt x="23530" y="11122"/>
                </a:cubicBezTo>
                <a:lnTo>
                  <a:pt x="23530" y="11122"/>
                </a:lnTo>
                <a:cubicBezTo>
                  <a:pt x="23528" y="11123"/>
                  <a:pt x="23531" y="11124"/>
                  <a:pt x="23537" y="11124"/>
                </a:cubicBezTo>
                <a:cubicBezTo>
                  <a:pt x="23571" y="11124"/>
                  <a:pt x="23705" y="11110"/>
                  <a:pt x="23812" y="11106"/>
                </a:cubicBezTo>
                <a:lnTo>
                  <a:pt x="23812" y="11106"/>
                </a:lnTo>
                <a:cubicBezTo>
                  <a:pt x="23839" y="11122"/>
                  <a:pt x="23867" y="11138"/>
                  <a:pt x="23894" y="11156"/>
                </a:cubicBezTo>
                <a:lnTo>
                  <a:pt x="23894" y="11156"/>
                </a:lnTo>
                <a:cubicBezTo>
                  <a:pt x="23941" y="11192"/>
                  <a:pt x="24000" y="11238"/>
                  <a:pt x="24040" y="11272"/>
                </a:cubicBezTo>
                <a:lnTo>
                  <a:pt x="24040" y="11272"/>
                </a:lnTo>
                <a:cubicBezTo>
                  <a:pt x="24034" y="11298"/>
                  <a:pt x="24028" y="11324"/>
                  <a:pt x="24021" y="11346"/>
                </a:cubicBezTo>
                <a:cubicBezTo>
                  <a:pt x="24021" y="11385"/>
                  <a:pt x="24009" y="11418"/>
                  <a:pt x="23996" y="11449"/>
                </a:cubicBezTo>
                <a:lnTo>
                  <a:pt x="23996" y="11449"/>
                </a:lnTo>
                <a:cubicBezTo>
                  <a:pt x="23902" y="11652"/>
                  <a:pt x="23772" y="11854"/>
                  <a:pt x="23640" y="12044"/>
                </a:cubicBezTo>
                <a:cubicBezTo>
                  <a:pt x="23620" y="12085"/>
                  <a:pt x="23593" y="12119"/>
                  <a:pt x="23568" y="12155"/>
                </a:cubicBezTo>
                <a:lnTo>
                  <a:pt x="23568" y="12155"/>
                </a:lnTo>
                <a:cubicBezTo>
                  <a:pt x="23465" y="12287"/>
                  <a:pt x="23362" y="12417"/>
                  <a:pt x="23245" y="12534"/>
                </a:cubicBezTo>
                <a:cubicBezTo>
                  <a:pt x="22753" y="13090"/>
                  <a:pt x="22213" y="13581"/>
                  <a:pt x="21659" y="14073"/>
                </a:cubicBezTo>
                <a:cubicBezTo>
                  <a:pt x="21357" y="14342"/>
                  <a:pt x="21040" y="14596"/>
                  <a:pt x="20740" y="14849"/>
                </a:cubicBezTo>
                <a:cubicBezTo>
                  <a:pt x="20565" y="14976"/>
                  <a:pt x="20406" y="15103"/>
                  <a:pt x="20247" y="15246"/>
                </a:cubicBezTo>
                <a:cubicBezTo>
                  <a:pt x="20152" y="15310"/>
                  <a:pt x="20074" y="15373"/>
                  <a:pt x="19994" y="15437"/>
                </a:cubicBezTo>
                <a:cubicBezTo>
                  <a:pt x="19949" y="15470"/>
                  <a:pt x="19737" y="15639"/>
                  <a:pt x="19736" y="15639"/>
                </a:cubicBezTo>
                <a:cubicBezTo>
                  <a:pt x="19735" y="15639"/>
                  <a:pt x="19770" y="15610"/>
                  <a:pt x="19867" y="15532"/>
                </a:cubicBezTo>
                <a:lnTo>
                  <a:pt x="19867" y="15532"/>
                </a:lnTo>
                <a:cubicBezTo>
                  <a:pt x="19122" y="16102"/>
                  <a:pt x="18361" y="16673"/>
                  <a:pt x="17600" y="17228"/>
                </a:cubicBezTo>
                <a:cubicBezTo>
                  <a:pt x="15983" y="18432"/>
                  <a:pt x="14350" y="19606"/>
                  <a:pt x="12781" y="20859"/>
                </a:cubicBezTo>
                <a:cubicBezTo>
                  <a:pt x="11512" y="21857"/>
                  <a:pt x="10244" y="22920"/>
                  <a:pt x="9197" y="24157"/>
                </a:cubicBezTo>
                <a:cubicBezTo>
                  <a:pt x="8309" y="25203"/>
                  <a:pt x="7422" y="26535"/>
                  <a:pt x="7517" y="27977"/>
                </a:cubicBezTo>
                <a:cubicBezTo>
                  <a:pt x="7653" y="30002"/>
                  <a:pt x="9339" y="31090"/>
                  <a:pt x="11241" y="31090"/>
                </a:cubicBezTo>
                <a:cubicBezTo>
                  <a:pt x="11320" y="31090"/>
                  <a:pt x="11400" y="31088"/>
                  <a:pt x="11480" y="31085"/>
                </a:cubicBezTo>
                <a:cubicBezTo>
                  <a:pt x="13747" y="30958"/>
                  <a:pt x="15935" y="29975"/>
                  <a:pt x="17996" y="29103"/>
                </a:cubicBezTo>
                <a:cubicBezTo>
                  <a:pt x="18961" y="28690"/>
                  <a:pt x="19910" y="28262"/>
                  <a:pt x="20873" y="27862"/>
                </a:cubicBezTo>
                <a:lnTo>
                  <a:pt x="20873" y="27862"/>
                </a:lnTo>
                <a:cubicBezTo>
                  <a:pt x="20862" y="27866"/>
                  <a:pt x="20857" y="27868"/>
                  <a:pt x="20857" y="27868"/>
                </a:cubicBezTo>
                <a:cubicBezTo>
                  <a:pt x="20853" y="27868"/>
                  <a:pt x="21255" y="27697"/>
                  <a:pt x="21342" y="27660"/>
                </a:cubicBezTo>
                <a:cubicBezTo>
                  <a:pt x="21516" y="27597"/>
                  <a:pt x="21706" y="27518"/>
                  <a:pt x="21896" y="27455"/>
                </a:cubicBezTo>
                <a:cubicBezTo>
                  <a:pt x="22213" y="27334"/>
                  <a:pt x="22544" y="27227"/>
                  <a:pt x="22875" y="27150"/>
                </a:cubicBezTo>
                <a:lnTo>
                  <a:pt x="22875" y="27150"/>
                </a:lnTo>
                <a:cubicBezTo>
                  <a:pt x="22994" y="27144"/>
                  <a:pt x="23341" y="27106"/>
                  <a:pt x="23435" y="27106"/>
                </a:cubicBezTo>
                <a:cubicBezTo>
                  <a:pt x="23493" y="27100"/>
                  <a:pt x="23551" y="27098"/>
                  <a:pt x="23610" y="27098"/>
                </a:cubicBezTo>
                <a:cubicBezTo>
                  <a:pt x="23727" y="27098"/>
                  <a:pt x="23847" y="27106"/>
                  <a:pt x="23974" y="27106"/>
                </a:cubicBezTo>
                <a:cubicBezTo>
                  <a:pt x="23985" y="27106"/>
                  <a:pt x="24011" y="27108"/>
                  <a:pt x="24045" y="27111"/>
                </a:cubicBezTo>
                <a:lnTo>
                  <a:pt x="24045" y="27111"/>
                </a:lnTo>
                <a:cubicBezTo>
                  <a:pt x="23933" y="27231"/>
                  <a:pt x="23816" y="27345"/>
                  <a:pt x="23689" y="27455"/>
                </a:cubicBezTo>
                <a:cubicBezTo>
                  <a:pt x="23593" y="27550"/>
                  <a:pt x="23498" y="27645"/>
                  <a:pt x="23387" y="27723"/>
                </a:cubicBezTo>
                <a:cubicBezTo>
                  <a:pt x="23362" y="27762"/>
                  <a:pt x="23075" y="27980"/>
                  <a:pt x="23080" y="27980"/>
                </a:cubicBezTo>
                <a:cubicBezTo>
                  <a:pt x="23081" y="27980"/>
                  <a:pt x="23101" y="27966"/>
                  <a:pt x="23150" y="27930"/>
                </a:cubicBezTo>
                <a:lnTo>
                  <a:pt x="23150" y="27930"/>
                </a:lnTo>
                <a:cubicBezTo>
                  <a:pt x="19852" y="30419"/>
                  <a:pt x="16030" y="32084"/>
                  <a:pt x="12685" y="34478"/>
                </a:cubicBezTo>
                <a:cubicBezTo>
                  <a:pt x="11988" y="34970"/>
                  <a:pt x="11671" y="35809"/>
                  <a:pt x="12130" y="36587"/>
                </a:cubicBezTo>
                <a:cubicBezTo>
                  <a:pt x="12402" y="37054"/>
                  <a:pt x="12972" y="37380"/>
                  <a:pt x="13524" y="37380"/>
                </a:cubicBezTo>
                <a:cubicBezTo>
                  <a:pt x="13776" y="37380"/>
                  <a:pt x="14025" y="37312"/>
                  <a:pt x="14239" y="37158"/>
                </a:cubicBezTo>
                <a:cubicBezTo>
                  <a:pt x="17267" y="34985"/>
                  <a:pt x="20676" y="33416"/>
                  <a:pt x="23736" y="31291"/>
                </a:cubicBezTo>
                <a:cubicBezTo>
                  <a:pt x="25464" y="30102"/>
                  <a:pt x="28572" y="27945"/>
                  <a:pt x="27192" y="25440"/>
                </a:cubicBezTo>
                <a:cubicBezTo>
                  <a:pt x="26526" y="24204"/>
                  <a:pt x="24877" y="23998"/>
                  <a:pt x="23625" y="23998"/>
                </a:cubicBezTo>
                <a:cubicBezTo>
                  <a:pt x="22642" y="23998"/>
                  <a:pt x="21786" y="24188"/>
                  <a:pt x="20898" y="24521"/>
                </a:cubicBezTo>
                <a:cubicBezTo>
                  <a:pt x="19883" y="24901"/>
                  <a:pt x="18900" y="25345"/>
                  <a:pt x="17917" y="25789"/>
                </a:cubicBezTo>
                <a:cubicBezTo>
                  <a:pt x="17425" y="25996"/>
                  <a:pt x="16934" y="26218"/>
                  <a:pt x="16427" y="26423"/>
                </a:cubicBezTo>
                <a:cubicBezTo>
                  <a:pt x="16515" y="26390"/>
                  <a:pt x="16549" y="26377"/>
                  <a:pt x="16553" y="26377"/>
                </a:cubicBezTo>
                <a:cubicBezTo>
                  <a:pt x="16562" y="26377"/>
                  <a:pt x="16324" y="26476"/>
                  <a:pt x="16300" y="26487"/>
                </a:cubicBezTo>
                <a:cubicBezTo>
                  <a:pt x="16173" y="26535"/>
                  <a:pt x="16047" y="26598"/>
                  <a:pt x="15920" y="26645"/>
                </a:cubicBezTo>
                <a:cubicBezTo>
                  <a:pt x="15618" y="26772"/>
                  <a:pt x="15317" y="26884"/>
                  <a:pt x="15032" y="26994"/>
                </a:cubicBezTo>
                <a:cubicBezTo>
                  <a:pt x="14049" y="27375"/>
                  <a:pt x="13049" y="27708"/>
                  <a:pt x="12003" y="27914"/>
                </a:cubicBezTo>
                <a:cubicBezTo>
                  <a:pt x="11908" y="27930"/>
                  <a:pt x="11798" y="27945"/>
                  <a:pt x="11686" y="27962"/>
                </a:cubicBezTo>
                <a:cubicBezTo>
                  <a:pt x="11834" y="27941"/>
                  <a:pt x="11892" y="27934"/>
                  <a:pt x="11901" y="27934"/>
                </a:cubicBezTo>
                <a:cubicBezTo>
                  <a:pt x="11919" y="27934"/>
                  <a:pt x="11739" y="27962"/>
                  <a:pt x="11686" y="27962"/>
                </a:cubicBezTo>
                <a:cubicBezTo>
                  <a:pt x="11480" y="27977"/>
                  <a:pt x="11290" y="27994"/>
                  <a:pt x="11100" y="27994"/>
                </a:cubicBezTo>
                <a:cubicBezTo>
                  <a:pt x="11039" y="27994"/>
                  <a:pt x="10978" y="27987"/>
                  <a:pt x="10917" y="27982"/>
                </a:cubicBezTo>
                <a:lnTo>
                  <a:pt x="10917" y="27982"/>
                </a:lnTo>
                <a:cubicBezTo>
                  <a:pt x="10910" y="27980"/>
                  <a:pt x="10902" y="27979"/>
                  <a:pt x="10893" y="27977"/>
                </a:cubicBezTo>
                <a:cubicBezTo>
                  <a:pt x="10815" y="27962"/>
                  <a:pt x="10735" y="27945"/>
                  <a:pt x="10656" y="27914"/>
                </a:cubicBezTo>
                <a:cubicBezTo>
                  <a:pt x="10645" y="27911"/>
                  <a:pt x="10635" y="27908"/>
                  <a:pt x="10626" y="27905"/>
                </a:cubicBezTo>
                <a:lnTo>
                  <a:pt x="10626" y="27905"/>
                </a:lnTo>
                <a:cubicBezTo>
                  <a:pt x="10624" y="27904"/>
                  <a:pt x="10623" y="27903"/>
                  <a:pt x="10621" y="27902"/>
                </a:cubicBezTo>
                <a:lnTo>
                  <a:pt x="10621" y="27902"/>
                </a:lnTo>
                <a:cubicBezTo>
                  <a:pt x="10621" y="27902"/>
                  <a:pt x="10620" y="27901"/>
                  <a:pt x="10620" y="27900"/>
                </a:cubicBezTo>
                <a:lnTo>
                  <a:pt x="10620" y="27900"/>
                </a:lnTo>
                <a:cubicBezTo>
                  <a:pt x="10616" y="27883"/>
                  <a:pt x="10612" y="27866"/>
                  <a:pt x="10608" y="27850"/>
                </a:cubicBezTo>
                <a:lnTo>
                  <a:pt x="10608" y="27850"/>
                </a:lnTo>
                <a:lnTo>
                  <a:pt x="10608" y="27755"/>
                </a:lnTo>
                <a:cubicBezTo>
                  <a:pt x="10608" y="27751"/>
                  <a:pt x="10608" y="27747"/>
                  <a:pt x="10608" y="27744"/>
                </a:cubicBezTo>
                <a:lnTo>
                  <a:pt x="10608" y="27744"/>
                </a:lnTo>
                <a:cubicBezTo>
                  <a:pt x="10634" y="27641"/>
                  <a:pt x="10661" y="27547"/>
                  <a:pt x="10688" y="27455"/>
                </a:cubicBezTo>
                <a:cubicBezTo>
                  <a:pt x="10698" y="27425"/>
                  <a:pt x="10706" y="27401"/>
                  <a:pt x="10712" y="27382"/>
                </a:cubicBezTo>
                <a:lnTo>
                  <a:pt x="10712" y="27382"/>
                </a:lnTo>
                <a:cubicBezTo>
                  <a:pt x="10780" y="27266"/>
                  <a:pt x="10838" y="27138"/>
                  <a:pt x="10910" y="27011"/>
                </a:cubicBezTo>
                <a:cubicBezTo>
                  <a:pt x="10988" y="26899"/>
                  <a:pt x="11068" y="26772"/>
                  <a:pt x="11147" y="26662"/>
                </a:cubicBezTo>
                <a:lnTo>
                  <a:pt x="11290" y="26472"/>
                </a:lnTo>
                <a:cubicBezTo>
                  <a:pt x="11323" y="26426"/>
                  <a:pt x="11334" y="26409"/>
                  <a:pt x="11332" y="26409"/>
                </a:cubicBezTo>
                <a:cubicBezTo>
                  <a:pt x="11332" y="26409"/>
                  <a:pt x="11332" y="26409"/>
                  <a:pt x="11332" y="26409"/>
                </a:cubicBezTo>
                <a:lnTo>
                  <a:pt x="11332" y="26409"/>
                </a:lnTo>
                <a:cubicBezTo>
                  <a:pt x="11535" y="26170"/>
                  <a:pt x="11740" y="25940"/>
                  <a:pt x="11956" y="25710"/>
                </a:cubicBezTo>
                <a:cubicBezTo>
                  <a:pt x="12510" y="25140"/>
                  <a:pt x="13113" y="24601"/>
                  <a:pt x="13732" y="24077"/>
                </a:cubicBezTo>
                <a:cubicBezTo>
                  <a:pt x="14049" y="23791"/>
                  <a:pt x="14381" y="23523"/>
                  <a:pt x="14715" y="23252"/>
                </a:cubicBezTo>
                <a:cubicBezTo>
                  <a:pt x="14889" y="23126"/>
                  <a:pt x="15064" y="22983"/>
                  <a:pt x="15222" y="22840"/>
                </a:cubicBezTo>
                <a:cubicBezTo>
                  <a:pt x="15273" y="22806"/>
                  <a:pt x="15324" y="22772"/>
                  <a:pt x="15372" y="22736"/>
                </a:cubicBezTo>
                <a:lnTo>
                  <a:pt x="15372" y="22736"/>
                </a:lnTo>
                <a:cubicBezTo>
                  <a:pt x="15415" y="22707"/>
                  <a:pt x="15594" y="22569"/>
                  <a:pt x="15634" y="22540"/>
                </a:cubicBezTo>
                <a:cubicBezTo>
                  <a:pt x="16395" y="21952"/>
                  <a:pt x="17172" y="21381"/>
                  <a:pt x="17949" y="20811"/>
                </a:cubicBezTo>
                <a:cubicBezTo>
                  <a:pt x="19535" y="19637"/>
                  <a:pt x="21135" y="18464"/>
                  <a:pt x="22689" y="17228"/>
                </a:cubicBezTo>
                <a:cubicBezTo>
                  <a:pt x="23942" y="16229"/>
                  <a:pt x="25147" y="15166"/>
                  <a:pt x="26114" y="13898"/>
                </a:cubicBezTo>
                <a:cubicBezTo>
                  <a:pt x="26860" y="12915"/>
                  <a:pt x="27462" y="11551"/>
                  <a:pt x="27002" y="10315"/>
                </a:cubicBezTo>
                <a:cubicBezTo>
                  <a:pt x="26701" y="9539"/>
                  <a:pt x="26194" y="8983"/>
                  <a:pt x="25511" y="8524"/>
                </a:cubicBezTo>
                <a:cubicBezTo>
                  <a:pt x="24979" y="8155"/>
                  <a:pt x="24388" y="8018"/>
                  <a:pt x="23779" y="8018"/>
                </a:cubicBezTo>
                <a:cubicBezTo>
                  <a:pt x="23445" y="8018"/>
                  <a:pt x="23106" y="8059"/>
                  <a:pt x="22769" y="8127"/>
                </a:cubicBezTo>
                <a:cubicBezTo>
                  <a:pt x="20740" y="8507"/>
                  <a:pt x="18821" y="9982"/>
                  <a:pt x="17203" y="11187"/>
                </a:cubicBezTo>
                <a:cubicBezTo>
                  <a:pt x="15444" y="12503"/>
                  <a:pt x="13779" y="13930"/>
                  <a:pt x="12098" y="15325"/>
                </a:cubicBezTo>
                <a:cubicBezTo>
                  <a:pt x="11971" y="15437"/>
                  <a:pt x="11829" y="15547"/>
                  <a:pt x="11702" y="15642"/>
                </a:cubicBezTo>
                <a:cubicBezTo>
                  <a:pt x="11658" y="15680"/>
                  <a:pt x="11565" y="15754"/>
                  <a:pt x="11498" y="15808"/>
                </a:cubicBezTo>
                <a:lnTo>
                  <a:pt x="11498" y="15808"/>
                </a:lnTo>
                <a:cubicBezTo>
                  <a:pt x="11327" y="15927"/>
                  <a:pt x="11142" y="16035"/>
                  <a:pt x="10957" y="16134"/>
                </a:cubicBezTo>
                <a:cubicBezTo>
                  <a:pt x="10815" y="16229"/>
                  <a:pt x="10671" y="16308"/>
                  <a:pt x="10513" y="16371"/>
                </a:cubicBezTo>
                <a:lnTo>
                  <a:pt x="10227" y="16515"/>
                </a:lnTo>
                <a:cubicBezTo>
                  <a:pt x="10277" y="16496"/>
                  <a:pt x="10305" y="16487"/>
                  <a:pt x="10310" y="16487"/>
                </a:cubicBezTo>
                <a:cubicBezTo>
                  <a:pt x="10317" y="16487"/>
                  <a:pt x="10270" y="16508"/>
                  <a:pt x="10164" y="16546"/>
                </a:cubicBezTo>
                <a:cubicBezTo>
                  <a:pt x="9895" y="16657"/>
                  <a:pt x="9610" y="16737"/>
                  <a:pt x="9324" y="16800"/>
                </a:cubicBezTo>
                <a:cubicBezTo>
                  <a:pt x="9197" y="16832"/>
                  <a:pt x="9070" y="16863"/>
                  <a:pt x="8927" y="16879"/>
                </a:cubicBezTo>
                <a:cubicBezTo>
                  <a:pt x="9054" y="16858"/>
                  <a:pt x="9096" y="16851"/>
                  <a:pt x="9093" y="16851"/>
                </a:cubicBezTo>
                <a:cubicBezTo>
                  <a:pt x="9088" y="16851"/>
                  <a:pt x="8901" y="16879"/>
                  <a:pt x="8849" y="16879"/>
                </a:cubicBezTo>
                <a:lnTo>
                  <a:pt x="8726" y="16879"/>
                </a:lnTo>
                <a:cubicBezTo>
                  <a:pt x="8755" y="16802"/>
                  <a:pt x="8804" y="16684"/>
                  <a:pt x="8799" y="16684"/>
                </a:cubicBezTo>
                <a:cubicBezTo>
                  <a:pt x="8797" y="16684"/>
                  <a:pt x="8784" y="16707"/>
                  <a:pt x="8753" y="16768"/>
                </a:cubicBezTo>
                <a:cubicBezTo>
                  <a:pt x="8817" y="16625"/>
                  <a:pt x="8912" y="16483"/>
                  <a:pt x="8991" y="16324"/>
                </a:cubicBezTo>
                <a:cubicBezTo>
                  <a:pt x="9229" y="15912"/>
                  <a:pt x="9514" y="15532"/>
                  <a:pt x="9815" y="15151"/>
                </a:cubicBezTo>
                <a:lnTo>
                  <a:pt x="9815" y="15151"/>
                </a:lnTo>
                <a:cubicBezTo>
                  <a:pt x="9688" y="15318"/>
                  <a:pt x="9644" y="15375"/>
                  <a:pt x="9644" y="15375"/>
                </a:cubicBezTo>
                <a:cubicBezTo>
                  <a:pt x="9646" y="15375"/>
                  <a:pt x="9801" y="15176"/>
                  <a:pt x="9863" y="15103"/>
                </a:cubicBezTo>
                <a:lnTo>
                  <a:pt x="10196" y="14771"/>
                </a:lnTo>
                <a:cubicBezTo>
                  <a:pt x="10497" y="14485"/>
                  <a:pt x="10815" y="14200"/>
                  <a:pt x="11132" y="13930"/>
                </a:cubicBezTo>
                <a:cubicBezTo>
                  <a:pt x="12781" y="12519"/>
                  <a:pt x="14508" y="11219"/>
                  <a:pt x="16125" y="9776"/>
                </a:cubicBezTo>
                <a:cubicBezTo>
                  <a:pt x="17711" y="8349"/>
                  <a:pt x="19296" y="6763"/>
                  <a:pt x="20074" y="4750"/>
                </a:cubicBezTo>
                <a:cubicBezTo>
                  <a:pt x="20771" y="2943"/>
                  <a:pt x="19915" y="802"/>
                  <a:pt x="18044" y="168"/>
                </a:cubicBezTo>
                <a:cubicBezTo>
                  <a:pt x="17686" y="50"/>
                  <a:pt x="17313" y="0"/>
                  <a:pt x="1693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4" name="Google Shape;354;p43"/>
          <p:cNvGrpSpPr/>
          <p:nvPr/>
        </p:nvGrpSpPr>
        <p:grpSpPr>
          <a:xfrm rot="-5400000">
            <a:off x="-143988" y="2281626"/>
            <a:ext cx="677174" cy="580242"/>
            <a:chOff x="1956625" y="3588025"/>
            <a:chExt cx="213075" cy="182575"/>
          </a:xfrm>
        </p:grpSpPr>
        <p:sp>
          <p:nvSpPr>
            <p:cNvPr id="355" name="Google Shape;355;p43"/>
            <p:cNvSpPr/>
            <p:nvPr/>
          </p:nvSpPr>
          <p:spPr>
            <a:xfrm>
              <a:off x="1973200" y="3618825"/>
              <a:ext cx="72425" cy="35300"/>
            </a:xfrm>
            <a:custGeom>
              <a:rect b="b" l="l" r="r" t="t"/>
              <a:pathLst>
                <a:path extrusionOk="0" h="1412" w="2897">
                  <a:moveTo>
                    <a:pt x="2542" y="0"/>
                  </a:moveTo>
                  <a:cubicBezTo>
                    <a:pt x="2505" y="0"/>
                    <a:pt x="2467" y="9"/>
                    <a:pt x="2428" y="30"/>
                  </a:cubicBezTo>
                  <a:cubicBezTo>
                    <a:pt x="1715" y="379"/>
                    <a:pt x="969" y="648"/>
                    <a:pt x="240" y="950"/>
                  </a:cubicBezTo>
                  <a:cubicBezTo>
                    <a:pt x="0" y="1048"/>
                    <a:pt x="62" y="1411"/>
                    <a:pt x="280" y="1411"/>
                  </a:cubicBezTo>
                  <a:cubicBezTo>
                    <a:pt x="307" y="1411"/>
                    <a:pt x="336" y="1406"/>
                    <a:pt x="367" y="1394"/>
                  </a:cubicBezTo>
                  <a:cubicBezTo>
                    <a:pt x="1144" y="1077"/>
                    <a:pt x="1920" y="791"/>
                    <a:pt x="2666" y="426"/>
                  </a:cubicBezTo>
                  <a:cubicBezTo>
                    <a:pt x="2896" y="317"/>
                    <a:pt x="2756" y="0"/>
                    <a:pt x="25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43"/>
            <p:cNvSpPr/>
            <p:nvPr/>
          </p:nvSpPr>
          <p:spPr>
            <a:xfrm>
              <a:off x="2008100" y="3639425"/>
              <a:ext cx="73475" cy="30525"/>
            </a:xfrm>
            <a:custGeom>
              <a:rect b="b" l="l" r="r" t="t"/>
              <a:pathLst>
                <a:path extrusionOk="0" h="1221" w="2939">
                  <a:moveTo>
                    <a:pt x="2643" y="1"/>
                  </a:moveTo>
                  <a:cubicBezTo>
                    <a:pt x="2621" y="1"/>
                    <a:pt x="2596" y="5"/>
                    <a:pt x="2570" y="14"/>
                  </a:cubicBezTo>
                  <a:cubicBezTo>
                    <a:pt x="1809" y="299"/>
                    <a:pt x="1000" y="458"/>
                    <a:pt x="256" y="760"/>
                  </a:cubicBezTo>
                  <a:cubicBezTo>
                    <a:pt x="0" y="845"/>
                    <a:pt x="75" y="1221"/>
                    <a:pt x="285" y="1221"/>
                  </a:cubicBezTo>
                  <a:cubicBezTo>
                    <a:pt x="310" y="1221"/>
                    <a:pt x="337" y="1216"/>
                    <a:pt x="366" y="1204"/>
                  </a:cubicBezTo>
                  <a:cubicBezTo>
                    <a:pt x="1127" y="902"/>
                    <a:pt x="1920" y="743"/>
                    <a:pt x="2681" y="458"/>
                  </a:cubicBezTo>
                  <a:cubicBezTo>
                    <a:pt x="2939" y="372"/>
                    <a:pt x="2860" y="1"/>
                    <a:pt x="2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43"/>
            <p:cNvSpPr/>
            <p:nvPr/>
          </p:nvSpPr>
          <p:spPr>
            <a:xfrm>
              <a:off x="2053125" y="3681175"/>
              <a:ext cx="60300" cy="23475"/>
            </a:xfrm>
            <a:custGeom>
              <a:rect b="b" l="l" r="r" t="t"/>
              <a:pathLst>
                <a:path extrusionOk="0" h="939" w="2412">
                  <a:moveTo>
                    <a:pt x="2038" y="0"/>
                  </a:moveTo>
                  <a:cubicBezTo>
                    <a:pt x="2002" y="0"/>
                    <a:pt x="1965" y="8"/>
                    <a:pt x="1926" y="25"/>
                  </a:cubicBezTo>
                  <a:cubicBezTo>
                    <a:pt x="1404" y="247"/>
                    <a:pt x="833" y="342"/>
                    <a:pt x="277" y="485"/>
                  </a:cubicBezTo>
                  <a:cubicBezTo>
                    <a:pt x="1" y="557"/>
                    <a:pt x="86" y="938"/>
                    <a:pt x="323" y="938"/>
                  </a:cubicBezTo>
                  <a:cubicBezTo>
                    <a:pt x="344" y="938"/>
                    <a:pt x="366" y="935"/>
                    <a:pt x="389" y="929"/>
                  </a:cubicBezTo>
                  <a:cubicBezTo>
                    <a:pt x="991" y="786"/>
                    <a:pt x="1594" y="675"/>
                    <a:pt x="2165" y="422"/>
                  </a:cubicBezTo>
                  <a:cubicBezTo>
                    <a:pt x="2411" y="312"/>
                    <a:pt x="2266" y="0"/>
                    <a:pt x="20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43"/>
            <p:cNvSpPr/>
            <p:nvPr/>
          </p:nvSpPr>
          <p:spPr>
            <a:xfrm>
              <a:off x="2064600" y="3588025"/>
              <a:ext cx="60775" cy="29025"/>
            </a:xfrm>
            <a:custGeom>
              <a:rect b="b" l="l" r="r" t="t"/>
              <a:pathLst>
                <a:path extrusionOk="0" h="1161" w="2431">
                  <a:moveTo>
                    <a:pt x="2065" y="1"/>
                  </a:moveTo>
                  <a:cubicBezTo>
                    <a:pt x="2031" y="1"/>
                    <a:pt x="1996" y="8"/>
                    <a:pt x="1959" y="25"/>
                  </a:cubicBezTo>
                  <a:cubicBezTo>
                    <a:pt x="1420" y="294"/>
                    <a:pt x="865" y="533"/>
                    <a:pt x="262" y="707"/>
                  </a:cubicBezTo>
                  <a:cubicBezTo>
                    <a:pt x="0" y="780"/>
                    <a:pt x="86" y="1160"/>
                    <a:pt x="322" y="1160"/>
                  </a:cubicBezTo>
                  <a:cubicBezTo>
                    <a:pt x="343" y="1160"/>
                    <a:pt x="366" y="1157"/>
                    <a:pt x="389" y="1151"/>
                  </a:cubicBezTo>
                  <a:cubicBezTo>
                    <a:pt x="1023" y="977"/>
                    <a:pt x="1610" y="723"/>
                    <a:pt x="2196" y="421"/>
                  </a:cubicBezTo>
                  <a:cubicBezTo>
                    <a:pt x="2430" y="311"/>
                    <a:pt x="2283" y="1"/>
                    <a:pt x="20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43"/>
            <p:cNvSpPr/>
            <p:nvPr/>
          </p:nvSpPr>
          <p:spPr>
            <a:xfrm>
              <a:off x="2112950" y="3632400"/>
              <a:ext cx="56750" cy="23100"/>
            </a:xfrm>
            <a:custGeom>
              <a:rect b="b" l="l" r="r" t="t"/>
              <a:pathLst>
                <a:path extrusionOk="0" h="924" w="2270">
                  <a:moveTo>
                    <a:pt x="1944" y="1"/>
                  </a:moveTo>
                  <a:cubicBezTo>
                    <a:pt x="1923" y="1"/>
                    <a:pt x="1902" y="4"/>
                    <a:pt x="1880" y="10"/>
                  </a:cubicBezTo>
                  <a:cubicBezTo>
                    <a:pt x="1341" y="168"/>
                    <a:pt x="802" y="327"/>
                    <a:pt x="262" y="470"/>
                  </a:cubicBezTo>
                  <a:cubicBezTo>
                    <a:pt x="0" y="542"/>
                    <a:pt x="73" y="923"/>
                    <a:pt x="320" y="923"/>
                  </a:cubicBezTo>
                  <a:cubicBezTo>
                    <a:pt x="342" y="923"/>
                    <a:pt x="365" y="920"/>
                    <a:pt x="389" y="914"/>
                  </a:cubicBezTo>
                  <a:cubicBezTo>
                    <a:pt x="928" y="787"/>
                    <a:pt x="1467" y="612"/>
                    <a:pt x="2006" y="470"/>
                  </a:cubicBezTo>
                  <a:cubicBezTo>
                    <a:pt x="2270" y="396"/>
                    <a:pt x="2182" y="1"/>
                    <a:pt x="19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43"/>
            <p:cNvSpPr/>
            <p:nvPr/>
          </p:nvSpPr>
          <p:spPr>
            <a:xfrm>
              <a:off x="2112000" y="3718500"/>
              <a:ext cx="56975" cy="19625"/>
            </a:xfrm>
            <a:custGeom>
              <a:rect b="b" l="l" r="r" t="t"/>
              <a:pathLst>
                <a:path extrusionOk="0" h="785" w="2279">
                  <a:moveTo>
                    <a:pt x="1939" y="1"/>
                  </a:moveTo>
                  <a:cubicBezTo>
                    <a:pt x="1922" y="1"/>
                    <a:pt x="1904" y="3"/>
                    <a:pt x="1886" y="7"/>
                  </a:cubicBezTo>
                  <a:cubicBezTo>
                    <a:pt x="1347" y="117"/>
                    <a:pt x="824" y="244"/>
                    <a:pt x="285" y="324"/>
                  </a:cubicBezTo>
                  <a:cubicBezTo>
                    <a:pt x="9" y="355"/>
                    <a:pt x="0" y="785"/>
                    <a:pt x="258" y="785"/>
                  </a:cubicBezTo>
                  <a:cubicBezTo>
                    <a:pt x="267" y="785"/>
                    <a:pt x="276" y="784"/>
                    <a:pt x="285" y="783"/>
                  </a:cubicBezTo>
                  <a:cubicBezTo>
                    <a:pt x="871" y="704"/>
                    <a:pt x="1427" y="578"/>
                    <a:pt x="1998" y="451"/>
                  </a:cubicBezTo>
                  <a:cubicBezTo>
                    <a:pt x="2279" y="406"/>
                    <a:pt x="2186" y="1"/>
                    <a:pt x="19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43"/>
            <p:cNvSpPr/>
            <p:nvPr/>
          </p:nvSpPr>
          <p:spPr>
            <a:xfrm>
              <a:off x="1983150" y="3732500"/>
              <a:ext cx="52350" cy="12725"/>
            </a:xfrm>
            <a:custGeom>
              <a:rect b="b" l="l" r="r" t="t"/>
              <a:pathLst>
                <a:path extrusionOk="0" h="509" w="2094">
                  <a:moveTo>
                    <a:pt x="1822" y="1"/>
                  </a:moveTo>
                  <a:cubicBezTo>
                    <a:pt x="1817" y="1"/>
                    <a:pt x="1812" y="1"/>
                    <a:pt x="1808" y="1"/>
                  </a:cubicBezTo>
                  <a:cubicBezTo>
                    <a:pt x="1300" y="33"/>
                    <a:pt x="793" y="33"/>
                    <a:pt x="286" y="33"/>
                  </a:cubicBezTo>
                  <a:cubicBezTo>
                    <a:pt x="0" y="33"/>
                    <a:pt x="0" y="508"/>
                    <a:pt x="286" y="508"/>
                  </a:cubicBezTo>
                  <a:cubicBezTo>
                    <a:pt x="793" y="508"/>
                    <a:pt x="1300" y="493"/>
                    <a:pt x="1808" y="462"/>
                  </a:cubicBezTo>
                  <a:cubicBezTo>
                    <a:pt x="2089" y="445"/>
                    <a:pt x="2093" y="1"/>
                    <a:pt x="18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43"/>
            <p:cNvSpPr/>
            <p:nvPr/>
          </p:nvSpPr>
          <p:spPr>
            <a:xfrm>
              <a:off x="2055700" y="3756300"/>
              <a:ext cx="46375" cy="14300"/>
            </a:xfrm>
            <a:custGeom>
              <a:rect b="b" l="l" r="r" t="t"/>
              <a:pathLst>
                <a:path extrusionOk="0" h="572" w="1855">
                  <a:moveTo>
                    <a:pt x="287" y="0"/>
                  </a:moveTo>
                  <a:cubicBezTo>
                    <a:pt x="1" y="0"/>
                    <a:pt x="5" y="461"/>
                    <a:pt x="301" y="461"/>
                  </a:cubicBezTo>
                  <a:cubicBezTo>
                    <a:pt x="730" y="461"/>
                    <a:pt x="1142" y="524"/>
                    <a:pt x="1569" y="571"/>
                  </a:cubicBezTo>
                  <a:cubicBezTo>
                    <a:pt x="1574" y="571"/>
                    <a:pt x="1579" y="572"/>
                    <a:pt x="1584" y="572"/>
                  </a:cubicBezTo>
                  <a:cubicBezTo>
                    <a:pt x="1855" y="572"/>
                    <a:pt x="1850" y="127"/>
                    <a:pt x="1569" y="96"/>
                  </a:cubicBezTo>
                  <a:cubicBezTo>
                    <a:pt x="1142" y="64"/>
                    <a:pt x="730" y="0"/>
                    <a:pt x="301" y="0"/>
                  </a:cubicBezTo>
                  <a:cubicBezTo>
                    <a:pt x="296" y="0"/>
                    <a:pt x="292" y="0"/>
                    <a:pt x="2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43"/>
            <p:cNvSpPr/>
            <p:nvPr/>
          </p:nvSpPr>
          <p:spPr>
            <a:xfrm>
              <a:off x="1956625" y="3689475"/>
              <a:ext cx="43025" cy="16950"/>
            </a:xfrm>
            <a:custGeom>
              <a:rect b="b" l="l" r="r" t="t"/>
              <a:pathLst>
                <a:path extrusionOk="0" h="678" w="1721">
                  <a:moveTo>
                    <a:pt x="1397" y="0"/>
                  </a:moveTo>
                  <a:cubicBezTo>
                    <a:pt x="1377" y="0"/>
                    <a:pt x="1355" y="3"/>
                    <a:pt x="1332" y="10"/>
                  </a:cubicBezTo>
                  <a:cubicBezTo>
                    <a:pt x="998" y="105"/>
                    <a:pt x="649" y="185"/>
                    <a:pt x="300" y="217"/>
                  </a:cubicBezTo>
                  <a:cubicBezTo>
                    <a:pt x="10" y="247"/>
                    <a:pt x="0" y="677"/>
                    <a:pt x="271" y="677"/>
                  </a:cubicBezTo>
                  <a:cubicBezTo>
                    <a:pt x="281" y="677"/>
                    <a:pt x="290" y="677"/>
                    <a:pt x="300" y="676"/>
                  </a:cubicBezTo>
                  <a:cubicBezTo>
                    <a:pt x="697" y="644"/>
                    <a:pt x="1078" y="565"/>
                    <a:pt x="1458" y="454"/>
                  </a:cubicBezTo>
                  <a:cubicBezTo>
                    <a:pt x="1721" y="381"/>
                    <a:pt x="1635" y="0"/>
                    <a:pt x="13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4" name="Google Shape;364;p43"/>
          <p:cNvSpPr txBox="1"/>
          <p:nvPr>
            <p:ph type="title"/>
          </p:nvPr>
        </p:nvSpPr>
        <p:spPr>
          <a:xfrm>
            <a:off x="5110200" y="1095275"/>
            <a:ext cx="3320700" cy="14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48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5" name="Google Shape;365;p43"/>
          <p:cNvSpPr txBox="1"/>
          <p:nvPr>
            <p:ph idx="1" type="subTitle"/>
          </p:nvPr>
        </p:nvSpPr>
        <p:spPr>
          <a:xfrm>
            <a:off x="5110200" y="2587775"/>
            <a:ext cx="3320700" cy="105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366" name="Google Shape;366;p43"/>
          <p:cNvSpPr/>
          <p:nvPr/>
        </p:nvSpPr>
        <p:spPr>
          <a:xfrm rot="10800000">
            <a:off x="4291134" y="-160874"/>
            <a:ext cx="3009796" cy="556890"/>
          </a:xfrm>
          <a:custGeom>
            <a:rect b="b" l="l" r="r" t="t"/>
            <a:pathLst>
              <a:path extrusionOk="0" h="11914" w="64391">
                <a:moveTo>
                  <a:pt x="47721" y="1"/>
                </a:moveTo>
                <a:cubicBezTo>
                  <a:pt x="46489" y="1"/>
                  <a:pt x="45244" y="199"/>
                  <a:pt x="44038" y="541"/>
                </a:cubicBezTo>
                <a:cubicBezTo>
                  <a:pt x="40914" y="1413"/>
                  <a:pt x="38282" y="3237"/>
                  <a:pt x="35413" y="4679"/>
                </a:cubicBezTo>
                <a:cubicBezTo>
                  <a:pt x="33396" y="5704"/>
                  <a:pt x="31284" y="6265"/>
                  <a:pt x="29105" y="6265"/>
                </a:cubicBezTo>
                <a:cubicBezTo>
                  <a:pt x="28216" y="6265"/>
                  <a:pt x="27317" y="6172"/>
                  <a:pt x="26408" y="5979"/>
                </a:cubicBezTo>
                <a:cubicBezTo>
                  <a:pt x="23315" y="5329"/>
                  <a:pt x="20525" y="3696"/>
                  <a:pt x="17322" y="3537"/>
                </a:cubicBezTo>
                <a:cubicBezTo>
                  <a:pt x="17015" y="3522"/>
                  <a:pt x="16709" y="3514"/>
                  <a:pt x="16405" y="3514"/>
                </a:cubicBezTo>
                <a:cubicBezTo>
                  <a:pt x="10488" y="3514"/>
                  <a:pt x="5104" y="6382"/>
                  <a:pt x="279" y="9579"/>
                </a:cubicBezTo>
                <a:cubicBezTo>
                  <a:pt x="0" y="9764"/>
                  <a:pt x="165" y="10170"/>
                  <a:pt x="420" y="10170"/>
                </a:cubicBezTo>
                <a:cubicBezTo>
                  <a:pt x="470" y="10170"/>
                  <a:pt x="525" y="10154"/>
                  <a:pt x="579" y="10118"/>
                </a:cubicBezTo>
                <a:cubicBezTo>
                  <a:pt x="5134" y="7094"/>
                  <a:pt x="10576" y="4112"/>
                  <a:pt x="16168" y="4112"/>
                </a:cubicBezTo>
                <a:cubicBezTo>
                  <a:pt x="17467" y="4112"/>
                  <a:pt x="18775" y="4273"/>
                  <a:pt x="20081" y="4632"/>
                </a:cubicBezTo>
                <a:cubicBezTo>
                  <a:pt x="21761" y="5076"/>
                  <a:pt x="23363" y="5773"/>
                  <a:pt x="25012" y="6264"/>
                </a:cubicBezTo>
                <a:cubicBezTo>
                  <a:pt x="26397" y="6682"/>
                  <a:pt x="27839" y="6905"/>
                  <a:pt x="29281" y="6905"/>
                </a:cubicBezTo>
                <a:cubicBezTo>
                  <a:pt x="29539" y="6905"/>
                  <a:pt x="29797" y="6898"/>
                  <a:pt x="30054" y="6883"/>
                </a:cubicBezTo>
                <a:cubicBezTo>
                  <a:pt x="33335" y="6708"/>
                  <a:pt x="36079" y="5028"/>
                  <a:pt x="38869" y="3459"/>
                </a:cubicBezTo>
                <a:cubicBezTo>
                  <a:pt x="41326" y="2095"/>
                  <a:pt x="43990" y="890"/>
                  <a:pt x="46829" y="636"/>
                </a:cubicBezTo>
                <a:cubicBezTo>
                  <a:pt x="47116" y="610"/>
                  <a:pt x="47403" y="597"/>
                  <a:pt x="47687" y="597"/>
                </a:cubicBezTo>
                <a:cubicBezTo>
                  <a:pt x="50331" y="597"/>
                  <a:pt x="52800" y="1714"/>
                  <a:pt x="54661" y="3632"/>
                </a:cubicBezTo>
                <a:cubicBezTo>
                  <a:pt x="56135" y="5154"/>
                  <a:pt x="57023" y="7074"/>
                  <a:pt x="58307" y="8722"/>
                </a:cubicBezTo>
                <a:cubicBezTo>
                  <a:pt x="59718" y="10530"/>
                  <a:pt x="61620" y="11513"/>
                  <a:pt x="63840" y="11909"/>
                </a:cubicBezTo>
                <a:cubicBezTo>
                  <a:pt x="63860" y="11912"/>
                  <a:pt x="63880" y="11913"/>
                  <a:pt x="63899" y="11913"/>
                </a:cubicBezTo>
                <a:cubicBezTo>
                  <a:pt x="64253" y="11913"/>
                  <a:pt x="64391" y="11382"/>
                  <a:pt x="64015" y="11306"/>
                </a:cubicBezTo>
                <a:cubicBezTo>
                  <a:pt x="62603" y="11052"/>
                  <a:pt x="61256" y="10609"/>
                  <a:pt x="60115" y="9721"/>
                </a:cubicBezTo>
                <a:cubicBezTo>
                  <a:pt x="59227" y="9023"/>
                  <a:pt x="58576" y="8103"/>
                  <a:pt x="57959" y="7152"/>
                </a:cubicBezTo>
                <a:cubicBezTo>
                  <a:pt x="56483" y="4886"/>
                  <a:pt x="55105" y="2745"/>
                  <a:pt x="52710" y="1318"/>
                </a:cubicBezTo>
                <a:cubicBezTo>
                  <a:pt x="51163" y="391"/>
                  <a:pt x="49454" y="1"/>
                  <a:pt x="47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5">
  <p:cSld name="CUSTOM_4_1_1"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44"/>
          <p:cNvSpPr/>
          <p:nvPr/>
        </p:nvSpPr>
        <p:spPr>
          <a:xfrm flipH="1" rot="4499472">
            <a:off x="5479557" y="-1650651"/>
            <a:ext cx="2159741" cy="2366337"/>
          </a:xfrm>
          <a:custGeom>
            <a:rect b="b" l="l" r="r" t="t"/>
            <a:pathLst>
              <a:path extrusionOk="0" h="68428" w="62457">
                <a:moveTo>
                  <a:pt x="30557" y="1"/>
                </a:moveTo>
                <a:cubicBezTo>
                  <a:pt x="28312" y="1"/>
                  <a:pt x="26011" y="314"/>
                  <a:pt x="23786" y="825"/>
                </a:cubicBezTo>
                <a:cubicBezTo>
                  <a:pt x="18596" y="2004"/>
                  <a:pt x="14340" y="4322"/>
                  <a:pt x="10580" y="7623"/>
                </a:cubicBezTo>
                <a:lnTo>
                  <a:pt x="10580" y="7623"/>
                </a:lnTo>
                <a:cubicBezTo>
                  <a:pt x="4518" y="11795"/>
                  <a:pt x="1" y="17835"/>
                  <a:pt x="464" y="25034"/>
                </a:cubicBezTo>
                <a:cubicBezTo>
                  <a:pt x="1066" y="36244"/>
                  <a:pt x="13163" y="38020"/>
                  <a:pt x="15811" y="47755"/>
                </a:cubicBezTo>
                <a:cubicBezTo>
                  <a:pt x="17302" y="52780"/>
                  <a:pt x="15526" y="58393"/>
                  <a:pt x="19061" y="62817"/>
                </a:cubicBezTo>
                <a:cubicBezTo>
                  <a:pt x="22308" y="66984"/>
                  <a:pt x="28639" y="68428"/>
                  <a:pt x="34210" y="68428"/>
                </a:cubicBezTo>
                <a:cubicBezTo>
                  <a:pt x="35739" y="68428"/>
                  <a:pt x="37212" y="68319"/>
                  <a:pt x="38547" y="68128"/>
                </a:cubicBezTo>
                <a:cubicBezTo>
                  <a:pt x="47695" y="67240"/>
                  <a:pt x="58317" y="59566"/>
                  <a:pt x="60395" y="50117"/>
                </a:cubicBezTo>
                <a:cubicBezTo>
                  <a:pt x="62456" y="40684"/>
                  <a:pt x="58920" y="33596"/>
                  <a:pt x="53007" y="26509"/>
                </a:cubicBezTo>
                <a:cubicBezTo>
                  <a:pt x="48282" y="20897"/>
                  <a:pt x="47997" y="13809"/>
                  <a:pt x="44160" y="7325"/>
                </a:cubicBezTo>
                <a:cubicBezTo>
                  <a:pt x="41221" y="1877"/>
                  <a:pt x="36054" y="1"/>
                  <a:pt x="3055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085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44"/>
          <p:cNvSpPr/>
          <p:nvPr/>
        </p:nvSpPr>
        <p:spPr>
          <a:xfrm flipH="1" rot="4499636">
            <a:off x="-994747" y="-1774948"/>
            <a:ext cx="2655833" cy="2909736"/>
          </a:xfrm>
          <a:custGeom>
            <a:rect b="b" l="l" r="r" t="t"/>
            <a:pathLst>
              <a:path extrusionOk="0" h="68428" w="62457">
                <a:moveTo>
                  <a:pt x="30557" y="1"/>
                </a:moveTo>
                <a:cubicBezTo>
                  <a:pt x="28312" y="1"/>
                  <a:pt x="26011" y="314"/>
                  <a:pt x="23786" y="825"/>
                </a:cubicBezTo>
                <a:cubicBezTo>
                  <a:pt x="18596" y="2004"/>
                  <a:pt x="14340" y="4322"/>
                  <a:pt x="10580" y="7623"/>
                </a:cubicBezTo>
                <a:lnTo>
                  <a:pt x="10580" y="7623"/>
                </a:lnTo>
                <a:cubicBezTo>
                  <a:pt x="4518" y="11795"/>
                  <a:pt x="1" y="17835"/>
                  <a:pt x="464" y="25034"/>
                </a:cubicBezTo>
                <a:cubicBezTo>
                  <a:pt x="1066" y="36244"/>
                  <a:pt x="13163" y="38020"/>
                  <a:pt x="15811" y="47755"/>
                </a:cubicBezTo>
                <a:cubicBezTo>
                  <a:pt x="17302" y="52780"/>
                  <a:pt x="15526" y="58393"/>
                  <a:pt x="19061" y="62817"/>
                </a:cubicBezTo>
                <a:cubicBezTo>
                  <a:pt x="22308" y="66984"/>
                  <a:pt x="28639" y="68428"/>
                  <a:pt x="34210" y="68428"/>
                </a:cubicBezTo>
                <a:cubicBezTo>
                  <a:pt x="35739" y="68428"/>
                  <a:pt x="37212" y="68319"/>
                  <a:pt x="38547" y="68128"/>
                </a:cubicBezTo>
                <a:cubicBezTo>
                  <a:pt x="47695" y="67240"/>
                  <a:pt x="58317" y="59566"/>
                  <a:pt x="60395" y="50117"/>
                </a:cubicBezTo>
                <a:cubicBezTo>
                  <a:pt x="62456" y="40684"/>
                  <a:pt x="58920" y="33596"/>
                  <a:pt x="53007" y="26509"/>
                </a:cubicBezTo>
                <a:cubicBezTo>
                  <a:pt x="48282" y="20897"/>
                  <a:pt x="47997" y="13809"/>
                  <a:pt x="44160" y="7325"/>
                </a:cubicBezTo>
                <a:cubicBezTo>
                  <a:pt x="41221" y="1877"/>
                  <a:pt x="36054" y="1"/>
                  <a:pt x="3055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085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44"/>
          <p:cNvSpPr/>
          <p:nvPr/>
        </p:nvSpPr>
        <p:spPr>
          <a:xfrm flipH="1" rot="-3599886">
            <a:off x="8602791" y="-258181"/>
            <a:ext cx="1224525" cy="1602015"/>
          </a:xfrm>
          <a:custGeom>
            <a:rect b="b" l="l" r="r" t="t"/>
            <a:pathLst>
              <a:path extrusionOk="0" h="37380" w="28572">
                <a:moveTo>
                  <a:pt x="16724" y="3132"/>
                </a:moveTo>
                <a:cubicBezTo>
                  <a:pt x="16709" y="3134"/>
                  <a:pt x="16694" y="3137"/>
                  <a:pt x="16679" y="3139"/>
                </a:cubicBezTo>
                <a:lnTo>
                  <a:pt x="16679" y="3139"/>
                </a:lnTo>
                <a:cubicBezTo>
                  <a:pt x="16693" y="3137"/>
                  <a:pt x="16708" y="3135"/>
                  <a:pt x="16724" y="3132"/>
                </a:cubicBezTo>
                <a:close/>
                <a:moveTo>
                  <a:pt x="17235" y="3355"/>
                </a:moveTo>
                <a:cubicBezTo>
                  <a:pt x="17233" y="3376"/>
                  <a:pt x="17231" y="3397"/>
                  <a:pt x="17228" y="3418"/>
                </a:cubicBezTo>
                <a:lnTo>
                  <a:pt x="17228" y="3418"/>
                </a:lnTo>
                <a:cubicBezTo>
                  <a:pt x="17227" y="3416"/>
                  <a:pt x="17227" y="3414"/>
                  <a:pt x="17227" y="3412"/>
                </a:cubicBezTo>
                <a:lnTo>
                  <a:pt x="17227" y="3412"/>
                </a:lnTo>
                <a:cubicBezTo>
                  <a:pt x="17229" y="3395"/>
                  <a:pt x="17232" y="3376"/>
                  <a:pt x="17235" y="3355"/>
                </a:cubicBezTo>
                <a:close/>
                <a:moveTo>
                  <a:pt x="17226" y="3417"/>
                </a:moveTo>
                <a:cubicBezTo>
                  <a:pt x="17227" y="3418"/>
                  <a:pt x="17227" y="3420"/>
                  <a:pt x="17227" y="3421"/>
                </a:cubicBezTo>
                <a:lnTo>
                  <a:pt x="17227" y="3421"/>
                </a:lnTo>
                <a:cubicBezTo>
                  <a:pt x="17225" y="3436"/>
                  <a:pt x="17222" y="3451"/>
                  <a:pt x="17219" y="3465"/>
                </a:cubicBezTo>
                <a:lnTo>
                  <a:pt x="17219" y="3465"/>
                </a:lnTo>
                <a:cubicBezTo>
                  <a:pt x="17221" y="3450"/>
                  <a:pt x="17224" y="3434"/>
                  <a:pt x="17226" y="3417"/>
                </a:cubicBezTo>
                <a:close/>
                <a:moveTo>
                  <a:pt x="17125" y="3814"/>
                </a:moveTo>
                <a:cubicBezTo>
                  <a:pt x="17116" y="3838"/>
                  <a:pt x="17106" y="3861"/>
                  <a:pt x="17097" y="3883"/>
                </a:cubicBezTo>
                <a:lnTo>
                  <a:pt x="17097" y="3883"/>
                </a:lnTo>
                <a:cubicBezTo>
                  <a:pt x="17105" y="3863"/>
                  <a:pt x="17114" y="3840"/>
                  <a:pt x="17125" y="3814"/>
                </a:cubicBezTo>
                <a:close/>
                <a:moveTo>
                  <a:pt x="17070" y="3949"/>
                </a:moveTo>
                <a:cubicBezTo>
                  <a:pt x="17051" y="3996"/>
                  <a:pt x="17034" y="4038"/>
                  <a:pt x="17034" y="4038"/>
                </a:cubicBezTo>
                <a:cubicBezTo>
                  <a:pt x="17034" y="4038"/>
                  <a:pt x="17044" y="4014"/>
                  <a:pt x="17070" y="3949"/>
                </a:cubicBezTo>
                <a:close/>
                <a:moveTo>
                  <a:pt x="23729" y="11082"/>
                </a:moveTo>
                <a:cubicBezTo>
                  <a:pt x="23729" y="11083"/>
                  <a:pt x="23729" y="11083"/>
                  <a:pt x="23729" y="11083"/>
                </a:cubicBezTo>
                <a:lnTo>
                  <a:pt x="23729" y="11083"/>
                </a:lnTo>
                <a:cubicBezTo>
                  <a:pt x="23705" y="11087"/>
                  <a:pt x="23683" y="11091"/>
                  <a:pt x="23664" y="11094"/>
                </a:cubicBezTo>
                <a:lnTo>
                  <a:pt x="23664" y="11094"/>
                </a:lnTo>
                <a:cubicBezTo>
                  <a:pt x="23685" y="11090"/>
                  <a:pt x="23707" y="11086"/>
                  <a:pt x="23729" y="11082"/>
                </a:cubicBezTo>
                <a:close/>
                <a:moveTo>
                  <a:pt x="24048" y="11324"/>
                </a:moveTo>
                <a:cubicBezTo>
                  <a:pt x="24048" y="11331"/>
                  <a:pt x="24047" y="11339"/>
                  <a:pt x="24046" y="11347"/>
                </a:cubicBezTo>
                <a:lnTo>
                  <a:pt x="24046" y="11347"/>
                </a:lnTo>
                <a:cubicBezTo>
                  <a:pt x="24046" y="11347"/>
                  <a:pt x="24046" y="11348"/>
                  <a:pt x="24045" y="11348"/>
                </a:cubicBezTo>
                <a:lnTo>
                  <a:pt x="24045" y="11348"/>
                </a:lnTo>
                <a:cubicBezTo>
                  <a:pt x="24046" y="11340"/>
                  <a:pt x="24047" y="11332"/>
                  <a:pt x="24048" y="11324"/>
                </a:cubicBezTo>
                <a:close/>
                <a:moveTo>
                  <a:pt x="24045" y="11360"/>
                </a:moveTo>
                <a:cubicBezTo>
                  <a:pt x="24044" y="11382"/>
                  <a:pt x="24041" y="11403"/>
                  <a:pt x="24037" y="11425"/>
                </a:cubicBezTo>
                <a:cubicBezTo>
                  <a:pt x="24040" y="11404"/>
                  <a:pt x="24042" y="11384"/>
                  <a:pt x="24043" y="11366"/>
                </a:cubicBezTo>
                <a:lnTo>
                  <a:pt x="24043" y="11366"/>
                </a:lnTo>
                <a:cubicBezTo>
                  <a:pt x="24044" y="11364"/>
                  <a:pt x="24045" y="11362"/>
                  <a:pt x="24045" y="11360"/>
                </a:cubicBezTo>
                <a:close/>
                <a:moveTo>
                  <a:pt x="23541" y="12196"/>
                </a:moveTo>
                <a:cubicBezTo>
                  <a:pt x="23538" y="12203"/>
                  <a:pt x="23534" y="12210"/>
                  <a:pt x="23530" y="12217"/>
                </a:cubicBezTo>
                <a:cubicBezTo>
                  <a:pt x="23499" y="12257"/>
                  <a:pt x="23486" y="12272"/>
                  <a:pt x="23486" y="12272"/>
                </a:cubicBezTo>
                <a:cubicBezTo>
                  <a:pt x="23485" y="12272"/>
                  <a:pt x="23511" y="12237"/>
                  <a:pt x="23541" y="12196"/>
                </a:cubicBezTo>
                <a:close/>
                <a:moveTo>
                  <a:pt x="8651" y="17227"/>
                </a:moveTo>
                <a:lnTo>
                  <a:pt x="8651" y="17227"/>
                </a:lnTo>
                <a:cubicBezTo>
                  <a:pt x="8653" y="17250"/>
                  <a:pt x="8655" y="17276"/>
                  <a:pt x="8658" y="17307"/>
                </a:cubicBezTo>
                <a:cubicBezTo>
                  <a:pt x="8654" y="17280"/>
                  <a:pt x="8652" y="17253"/>
                  <a:pt x="8651" y="17227"/>
                </a:cubicBezTo>
                <a:close/>
                <a:moveTo>
                  <a:pt x="24481" y="26455"/>
                </a:moveTo>
                <a:cubicBezTo>
                  <a:pt x="24473" y="26475"/>
                  <a:pt x="24464" y="26497"/>
                  <a:pt x="24454" y="26519"/>
                </a:cubicBezTo>
                <a:lnTo>
                  <a:pt x="24454" y="26519"/>
                </a:lnTo>
                <a:cubicBezTo>
                  <a:pt x="24462" y="26499"/>
                  <a:pt x="24471" y="26478"/>
                  <a:pt x="24481" y="26455"/>
                </a:cubicBezTo>
                <a:close/>
                <a:moveTo>
                  <a:pt x="20977" y="27819"/>
                </a:moveTo>
                <a:lnTo>
                  <a:pt x="20977" y="27819"/>
                </a:lnTo>
                <a:cubicBezTo>
                  <a:pt x="20942" y="27833"/>
                  <a:pt x="20907" y="27847"/>
                  <a:pt x="20873" y="27862"/>
                </a:cubicBezTo>
                <a:lnTo>
                  <a:pt x="20873" y="27862"/>
                </a:lnTo>
                <a:cubicBezTo>
                  <a:pt x="20890" y="27854"/>
                  <a:pt x="20924" y="27841"/>
                  <a:pt x="20977" y="27819"/>
                </a:cubicBezTo>
                <a:close/>
                <a:moveTo>
                  <a:pt x="16936" y="0"/>
                </a:moveTo>
                <a:cubicBezTo>
                  <a:pt x="15577" y="0"/>
                  <a:pt x="14147" y="653"/>
                  <a:pt x="13018" y="1199"/>
                </a:cubicBezTo>
                <a:cubicBezTo>
                  <a:pt x="10307" y="2514"/>
                  <a:pt x="7834" y="4370"/>
                  <a:pt x="5471" y="6224"/>
                </a:cubicBezTo>
                <a:cubicBezTo>
                  <a:pt x="3807" y="7524"/>
                  <a:pt x="1999" y="8888"/>
                  <a:pt x="651" y="10522"/>
                </a:cubicBezTo>
                <a:cubicBezTo>
                  <a:pt x="112" y="11171"/>
                  <a:pt x="0" y="12075"/>
                  <a:pt x="651" y="12710"/>
                </a:cubicBezTo>
                <a:cubicBezTo>
                  <a:pt x="933" y="12999"/>
                  <a:pt x="1370" y="13168"/>
                  <a:pt x="1801" y="13168"/>
                </a:cubicBezTo>
                <a:cubicBezTo>
                  <a:pt x="2194" y="13168"/>
                  <a:pt x="2582" y="13027"/>
                  <a:pt x="2839" y="12710"/>
                </a:cubicBezTo>
                <a:cubicBezTo>
                  <a:pt x="3680" y="11678"/>
                  <a:pt x="4758" y="10807"/>
                  <a:pt x="5773" y="9951"/>
                </a:cubicBezTo>
                <a:cubicBezTo>
                  <a:pt x="6137" y="9649"/>
                  <a:pt x="6502" y="9348"/>
                  <a:pt x="6883" y="9046"/>
                </a:cubicBezTo>
                <a:cubicBezTo>
                  <a:pt x="7073" y="8888"/>
                  <a:pt x="7263" y="8729"/>
                  <a:pt x="7469" y="8571"/>
                </a:cubicBezTo>
                <a:lnTo>
                  <a:pt x="7754" y="8334"/>
                </a:lnTo>
                <a:cubicBezTo>
                  <a:pt x="7802" y="8309"/>
                  <a:pt x="8062" y="8102"/>
                  <a:pt x="8058" y="8102"/>
                </a:cubicBezTo>
                <a:cubicBezTo>
                  <a:pt x="8057" y="8102"/>
                  <a:pt x="8056" y="8102"/>
                  <a:pt x="8055" y="8103"/>
                </a:cubicBezTo>
                <a:lnTo>
                  <a:pt x="8055" y="8103"/>
                </a:lnTo>
                <a:cubicBezTo>
                  <a:pt x="8897" y="7462"/>
                  <a:pt x="9769" y="6836"/>
                  <a:pt x="10639" y="6224"/>
                </a:cubicBezTo>
                <a:cubicBezTo>
                  <a:pt x="11527" y="5622"/>
                  <a:pt x="12415" y="5051"/>
                  <a:pt x="13351" y="4528"/>
                </a:cubicBezTo>
                <a:cubicBezTo>
                  <a:pt x="13764" y="4290"/>
                  <a:pt x="14176" y="4085"/>
                  <a:pt x="14588" y="3878"/>
                </a:cubicBezTo>
                <a:cubicBezTo>
                  <a:pt x="14778" y="3783"/>
                  <a:pt x="14984" y="3687"/>
                  <a:pt x="15174" y="3592"/>
                </a:cubicBezTo>
                <a:cubicBezTo>
                  <a:pt x="15244" y="3562"/>
                  <a:pt x="15271" y="3551"/>
                  <a:pt x="15272" y="3551"/>
                </a:cubicBezTo>
                <a:cubicBezTo>
                  <a:pt x="15276" y="3551"/>
                  <a:pt x="15090" y="3634"/>
                  <a:pt x="15092" y="3634"/>
                </a:cubicBezTo>
                <a:cubicBezTo>
                  <a:pt x="15093" y="3634"/>
                  <a:pt x="15120" y="3623"/>
                  <a:pt x="15190" y="3592"/>
                </a:cubicBezTo>
                <a:cubicBezTo>
                  <a:pt x="15317" y="3545"/>
                  <a:pt x="15428" y="3497"/>
                  <a:pt x="15554" y="3450"/>
                </a:cubicBezTo>
                <a:cubicBezTo>
                  <a:pt x="15888" y="3339"/>
                  <a:pt x="16237" y="3228"/>
                  <a:pt x="16586" y="3165"/>
                </a:cubicBezTo>
                <a:cubicBezTo>
                  <a:pt x="16617" y="3152"/>
                  <a:pt x="16648" y="3145"/>
                  <a:pt x="16679" y="3139"/>
                </a:cubicBezTo>
                <a:lnTo>
                  <a:pt x="16679" y="3139"/>
                </a:lnTo>
                <a:cubicBezTo>
                  <a:pt x="16573" y="3156"/>
                  <a:pt x="16534" y="3162"/>
                  <a:pt x="16531" y="3162"/>
                </a:cubicBezTo>
                <a:cubicBezTo>
                  <a:pt x="16527" y="3162"/>
                  <a:pt x="16648" y="3142"/>
                  <a:pt x="16713" y="3133"/>
                </a:cubicBezTo>
                <a:cubicBezTo>
                  <a:pt x="16717" y="3133"/>
                  <a:pt x="16722" y="3132"/>
                  <a:pt x="16727" y="3132"/>
                </a:cubicBezTo>
                <a:lnTo>
                  <a:pt x="16727" y="3132"/>
                </a:lnTo>
                <a:cubicBezTo>
                  <a:pt x="16726" y="3132"/>
                  <a:pt x="16725" y="3132"/>
                  <a:pt x="16724" y="3132"/>
                </a:cubicBezTo>
                <a:lnTo>
                  <a:pt x="16724" y="3132"/>
                </a:lnTo>
                <a:cubicBezTo>
                  <a:pt x="16726" y="3132"/>
                  <a:pt x="16727" y="3132"/>
                  <a:pt x="16729" y="3132"/>
                </a:cubicBezTo>
                <a:lnTo>
                  <a:pt x="16729" y="3132"/>
                </a:lnTo>
                <a:cubicBezTo>
                  <a:pt x="16803" y="3124"/>
                  <a:pt x="16880" y="3121"/>
                  <a:pt x="16958" y="3121"/>
                </a:cubicBezTo>
                <a:cubicBezTo>
                  <a:pt x="17003" y="3121"/>
                  <a:pt x="17049" y="3122"/>
                  <a:pt x="17094" y="3125"/>
                </a:cubicBezTo>
                <a:lnTo>
                  <a:pt x="17094" y="3125"/>
                </a:lnTo>
                <a:cubicBezTo>
                  <a:pt x="17104" y="3127"/>
                  <a:pt x="17115" y="3131"/>
                  <a:pt x="17126" y="3134"/>
                </a:cubicBezTo>
                <a:lnTo>
                  <a:pt x="17126" y="3134"/>
                </a:lnTo>
                <a:cubicBezTo>
                  <a:pt x="17147" y="3161"/>
                  <a:pt x="17174" y="3208"/>
                  <a:pt x="17197" y="3251"/>
                </a:cubicBezTo>
                <a:lnTo>
                  <a:pt x="17197" y="3251"/>
                </a:lnTo>
                <a:cubicBezTo>
                  <a:pt x="17200" y="3267"/>
                  <a:pt x="17203" y="3283"/>
                  <a:pt x="17206" y="3298"/>
                </a:cubicBezTo>
                <a:lnTo>
                  <a:pt x="17206" y="3298"/>
                </a:lnTo>
                <a:cubicBezTo>
                  <a:pt x="17206" y="3391"/>
                  <a:pt x="17197" y="3510"/>
                  <a:pt x="17195" y="3567"/>
                </a:cubicBezTo>
                <a:lnTo>
                  <a:pt x="17195" y="3567"/>
                </a:lnTo>
                <a:cubicBezTo>
                  <a:pt x="17169" y="3662"/>
                  <a:pt x="17136" y="3754"/>
                  <a:pt x="17108" y="3846"/>
                </a:cubicBezTo>
                <a:cubicBezTo>
                  <a:pt x="17103" y="3862"/>
                  <a:pt x="17095" y="3884"/>
                  <a:pt x="17086" y="3908"/>
                </a:cubicBezTo>
                <a:lnTo>
                  <a:pt x="17086" y="3908"/>
                </a:lnTo>
                <a:cubicBezTo>
                  <a:pt x="17046" y="3997"/>
                  <a:pt x="17001" y="4081"/>
                  <a:pt x="16966" y="4163"/>
                </a:cubicBezTo>
                <a:cubicBezTo>
                  <a:pt x="16871" y="4338"/>
                  <a:pt x="16759" y="4512"/>
                  <a:pt x="16649" y="4687"/>
                </a:cubicBezTo>
                <a:cubicBezTo>
                  <a:pt x="16600" y="4761"/>
                  <a:pt x="16340" y="5103"/>
                  <a:pt x="16346" y="5103"/>
                </a:cubicBezTo>
                <a:cubicBezTo>
                  <a:pt x="16347" y="5103"/>
                  <a:pt x="16371" y="5075"/>
                  <a:pt x="16427" y="5004"/>
                </a:cubicBezTo>
                <a:lnTo>
                  <a:pt x="16427" y="5004"/>
                </a:lnTo>
                <a:cubicBezTo>
                  <a:pt x="16110" y="5416"/>
                  <a:pt x="15745" y="5812"/>
                  <a:pt x="15381" y="6193"/>
                </a:cubicBezTo>
                <a:cubicBezTo>
                  <a:pt x="13827" y="7810"/>
                  <a:pt x="12051" y="9205"/>
                  <a:pt x="10307" y="10617"/>
                </a:cubicBezTo>
                <a:cubicBezTo>
                  <a:pt x="9593" y="11203"/>
                  <a:pt x="8880" y="11773"/>
                  <a:pt x="8198" y="12392"/>
                </a:cubicBezTo>
                <a:cubicBezTo>
                  <a:pt x="7295" y="13232"/>
                  <a:pt x="6834" y="13835"/>
                  <a:pt x="6217" y="14913"/>
                </a:cubicBezTo>
                <a:cubicBezTo>
                  <a:pt x="5614" y="16007"/>
                  <a:pt x="5170" y="17608"/>
                  <a:pt x="6010" y="18718"/>
                </a:cubicBezTo>
                <a:cubicBezTo>
                  <a:pt x="6704" y="19635"/>
                  <a:pt x="7680" y="19962"/>
                  <a:pt x="8731" y="19962"/>
                </a:cubicBezTo>
                <a:cubicBezTo>
                  <a:pt x="9025" y="19962"/>
                  <a:pt x="9324" y="19936"/>
                  <a:pt x="9625" y="19891"/>
                </a:cubicBezTo>
                <a:cubicBezTo>
                  <a:pt x="11829" y="19574"/>
                  <a:pt x="13510" y="18179"/>
                  <a:pt x="15142" y="16800"/>
                </a:cubicBezTo>
                <a:cubicBezTo>
                  <a:pt x="15967" y="16102"/>
                  <a:pt x="16791" y="15420"/>
                  <a:pt x="17632" y="14754"/>
                </a:cubicBezTo>
                <a:cubicBezTo>
                  <a:pt x="18186" y="14295"/>
                  <a:pt x="18298" y="14215"/>
                  <a:pt x="18774" y="13866"/>
                </a:cubicBezTo>
                <a:cubicBezTo>
                  <a:pt x="19249" y="13502"/>
                  <a:pt x="19757" y="13137"/>
                  <a:pt x="20247" y="12805"/>
                </a:cubicBezTo>
                <a:cubicBezTo>
                  <a:pt x="20691" y="12503"/>
                  <a:pt x="21135" y="12234"/>
                  <a:pt x="21596" y="11964"/>
                </a:cubicBezTo>
                <a:cubicBezTo>
                  <a:pt x="21801" y="11837"/>
                  <a:pt x="22008" y="11727"/>
                  <a:pt x="22230" y="11615"/>
                </a:cubicBezTo>
                <a:cubicBezTo>
                  <a:pt x="22325" y="11568"/>
                  <a:pt x="22435" y="11505"/>
                  <a:pt x="22547" y="11456"/>
                </a:cubicBezTo>
                <a:cubicBezTo>
                  <a:pt x="22592" y="11438"/>
                  <a:pt x="22762" y="11363"/>
                  <a:pt x="22822" y="11335"/>
                </a:cubicBezTo>
                <a:lnTo>
                  <a:pt x="22822" y="11335"/>
                </a:lnTo>
                <a:cubicBezTo>
                  <a:pt x="23052" y="11248"/>
                  <a:pt x="23288" y="11176"/>
                  <a:pt x="23530" y="11122"/>
                </a:cubicBezTo>
                <a:lnTo>
                  <a:pt x="23530" y="11122"/>
                </a:lnTo>
                <a:cubicBezTo>
                  <a:pt x="23528" y="11123"/>
                  <a:pt x="23531" y="11124"/>
                  <a:pt x="23537" y="11124"/>
                </a:cubicBezTo>
                <a:cubicBezTo>
                  <a:pt x="23571" y="11124"/>
                  <a:pt x="23705" y="11110"/>
                  <a:pt x="23812" y="11106"/>
                </a:cubicBezTo>
                <a:lnTo>
                  <a:pt x="23812" y="11106"/>
                </a:lnTo>
                <a:cubicBezTo>
                  <a:pt x="23839" y="11122"/>
                  <a:pt x="23867" y="11138"/>
                  <a:pt x="23894" y="11156"/>
                </a:cubicBezTo>
                <a:lnTo>
                  <a:pt x="23894" y="11156"/>
                </a:lnTo>
                <a:cubicBezTo>
                  <a:pt x="23941" y="11192"/>
                  <a:pt x="24000" y="11238"/>
                  <a:pt x="24040" y="11272"/>
                </a:cubicBezTo>
                <a:lnTo>
                  <a:pt x="24040" y="11272"/>
                </a:lnTo>
                <a:cubicBezTo>
                  <a:pt x="24034" y="11298"/>
                  <a:pt x="24028" y="11324"/>
                  <a:pt x="24021" y="11346"/>
                </a:cubicBezTo>
                <a:cubicBezTo>
                  <a:pt x="24021" y="11385"/>
                  <a:pt x="24009" y="11418"/>
                  <a:pt x="23996" y="11449"/>
                </a:cubicBezTo>
                <a:lnTo>
                  <a:pt x="23996" y="11449"/>
                </a:lnTo>
                <a:cubicBezTo>
                  <a:pt x="23902" y="11652"/>
                  <a:pt x="23772" y="11854"/>
                  <a:pt x="23640" y="12044"/>
                </a:cubicBezTo>
                <a:cubicBezTo>
                  <a:pt x="23620" y="12085"/>
                  <a:pt x="23593" y="12119"/>
                  <a:pt x="23568" y="12155"/>
                </a:cubicBezTo>
                <a:lnTo>
                  <a:pt x="23568" y="12155"/>
                </a:lnTo>
                <a:cubicBezTo>
                  <a:pt x="23465" y="12287"/>
                  <a:pt x="23362" y="12417"/>
                  <a:pt x="23245" y="12534"/>
                </a:cubicBezTo>
                <a:cubicBezTo>
                  <a:pt x="22753" y="13090"/>
                  <a:pt x="22213" y="13581"/>
                  <a:pt x="21659" y="14073"/>
                </a:cubicBezTo>
                <a:cubicBezTo>
                  <a:pt x="21357" y="14342"/>
                  <a:pt x="21040" y="14596"/>
                  <a:pt x="20740" y="14849"/>
                </a:cubicBezTo>
                <a:cubicBezTo>
                  <a:pt x="20565" y="14976"/>
                  <a:pt x="20406" y="15103"/>
                  <a:pt x="20247" y="15246"/>
                </a:cubicBezTo>
                <a:cubicBezTo>
                  <a:pt x="20152" y="15310"/>
                  <a:pt x="20074" y="15373"/>
                  <a:pt x="19994" y="15437"/>
                </a:cubicBezTo>
                <a:cubicBezTo>
                  <a:pt x="19949" y="15470"/>
                  <a:pt x="19737" y="15639"/>
                  <a:pt x="19736" y="15639"/>
                </a:cubicBezTo>
                <a:cubicBezTo>
                  <a:pt x="19735" y="15639"/>
                  <a:pt x="19770" y="15610"/>
                  <a:pt x="19867" y="15532"/>
                </a:cubicBezTo>
                <a:lnTo>
                  <a:pt x="19867" y="15532"/>
                </a:lnTo>
                <a:cubicBezTo>
                  <a:pt x="19122" y="16102"/>
                  <a:pt x="18361" y="16673"/>
                  <a:pt x="17600" y="17228"/>
                </a:cubicBezTo>
                <a:cubicBezTo>
                  <a:pt x="15983" y="18432"/>
                  <a:pt x="14350" y="19606"/>
                  <a:pt x="12781" y="20859"/>
                </a:cubicBezTo>
                <a:cubicBezTo>
                  <a:pt x="11512" y="21857"/>
                  <a:pt x="10244" y="22920"/>
                  <a:pt x="9197" y="24157"/>
                </a:cubicBezTo>
                <a:cubicBezTo>
                  <a:pt x="8309" y="25203"/>
                  <a:pt x="7422" y="26535"/>
                  <a:pt x="7517" y="27977"/>
                </a:cubicBezTo>
                <a:cubicBezTo>
                  <a:pt x="7653" y="30002"/>
                  <a:pt x="9339" y="31090"/>
                  <a:pt x="11241" y="31090"/>
                </a:cubicBezTo>
                <a:cubicBezTo>
                  <a:pt x="11320" y="31090"/>
                  <a:pt x="11400" y="31088"/>
                  <a:pt x="11480" y="31085"/>
                </a:cubicBezTo>
                <a:cubicBezTo>
                  <a:pt x="13747" y="30958"/>
                  <a:pt x="15935" y="29975"/>
                  <a:pt x="17996" y="29103"/>
                </a:cubicBezTo>
                <a:cubicBezTo>
                  <a:pt x="18961" y="28690"/>
                  <a:pt x="19910" y="28262"/>
                  <a:pt x="20873" y="27862"/>
                </a:cubicBezTo>
                <a:lnTo>
                  <a:pt x="20873" y="27862"/>
                </a:lnTo>
                <a:cubicBezTo>
                  <a:pt x="20862" y="27866"/>
                  <a:pt x="20857" y="27868"/>
                  <a:pt x="20857" y="27868"/>
                </a:cubicBezTo>
                <a:cubicBezTo>
                  <a:pt x="20853" y="27868"/>
                  <a:pt x="21255" y="27697"/>
                  <a:pt x="21342" y="27660"/>
                </a:cubicBezTo>
                <a:cubicBezTo>
                  <a:pt x="21516" y="27597"/>
                  <a:pt x="21706" y="27518"/>
                  <a:pt x="21896" y="27455"/>
                </a:cubicBezTo>
                <a:cubicBezTo>
                  <a:pt x="22213" y="27334"/>
                  <a:pt x="22544" y="27227"/>
                  <a:pt x="22875" y="27150"/>
                </a:cubicBezTo>
                <a:lnTo>
                  <a:pt x="22875" y="27150"/>
                </a:lnTo>
                <a:cubicBezTo>
                  <a:pt x="22994" y="27144"/>
                  <a:pt x="23341" y="27106"/>
                  <a:pt x="23435" y="27106"/>
                </a:cubicBezTo>
                <a:cubicBezTo>
                  <a:pt x="23493" y="27100"/>
                  <a:pt x="23551" y="27098"/>
                  <a:pt x="23610" y="27098"/>
                </a:cubicBezTo>
                <a:cubicBezTo>
                  <a:pt x="23727" y="27098"/>
                  <a:pt x="23847" y="27106"/>
                  <a:pt x="23974" y="27106"/>
                </a:cubicBezTo>
                <a:cubicBezTo>
                  <a:pt x="23985" y="27106"/>
                  <a:pt x="24011" y="27108"/>
                  <a:pt x="24045" y="27111"/>
                </a:cubicBezTo>
                <a:lnTo>
                  <a:pt x="24045" y="27111"/>
                </a:lnTo>
                <a:cubicBezTo>
                  <a:pt x="23933" y="27231"/>
                  <a:pt x="23816" y="27345"/>
                  <a:pt x="23689" y="27455"/>
                </a:cubicBezTo>
                <a:cubicBezTo>
                  <a:pt x="23593" y="27550"/>
                  <a:pt x="23498" y="27645"/>
                  <a:pt x="23387" y="27723"/>
                </a:cubicBezTo>
                <a:cubicBezTo>
                  <a:pt x="23362" y="27762"/>
                  <a:pt x="23075" y="27980"/>
                  <a:pt x="23080" y="27980"/>
                </a:cubicBezTo>
                <a:cubicBezTo>
                  <a:pt x="23081" y="27980"/>
                  <a:pt x="23101" y="27966"/>
                  <a:pt x="23150" y="27930"/>
                </a:cubicBezTo>
                <a:lnTo>
                  <a:pt x="23150" y="27930"/>
                </a:lnTo>
                <a:cubicBezTo>
                  <a:pt x="19852" y="30419"/>
                  <a:pt x="16030" y="32084"/>
                  <a:pt x="12685" y="34478"/>
                </a:cubicBezTo>
                <a:cubicBezTo>
                  <a:pt x="11988" y="34970"/>
                  <a:pt x="11671" y="35809"/>
                  <a:pt x="12130" y="36587"/>
                </a:cubicBezTo>
                <a:cubicBezTo>
                  <a:pt x="12402" y="37054"/>
                  <a:pt x="12972" y="37380"/>
                  <a:pt x="13524" y="37380"/>
                </a:cubicBezTo>
                <a:cubicBezTo>
                  <a:pt x="13776" y="37380"/>
                  <a:pt x="14025" y="37312"/>
                  <a:pt x="14239" y="37158"/>
                </a:cubicBezTo>
                <a:cubicBezTo>
                  <a:pt x="17267" y="34985"/>
                  <a:pt x="20676" y="33416"/>
                  <a:pt x="23736" y="31291"/>
                </a:cubicBezTo>
                <a:cubicBezTo>
                  <a:pt x="25464" y="30102"/>
                  <a:pt x="28572" y="27945"/>
                  <a:pt x="27192" y="25440"/>
                </a:cubicBezTo>
                <a:cubicBezTo>
                  <a:pt x="26526" y="24204"/>
                  <a:pt x="24877" y="23998"/>
                  <a:pt x="23625" y="23998"/>
                </a:cubicBezTo>
                <a:cubicBezTo>
                  <a:pt x="22642" y="23998"/>
                  <a:pt x="21786" y="24188"/>
                  <a:pt x="20898" y="24521"/>
                </a:cubicBezTo>
                <a:cubicBezTo>
                  <a:pt x="19883" y="24901"/>
                  <a:pt x="18900" y="25345"/>
                  <a:pt x="17917" y="25789"/>
                </a:cubicBezTo>
                <a:cubicBezTo>
                  <a:pt x="17425" y="25996"/>
                  <a:pt x="16934" y="26218"/>
                  <a:pt x="16427" y="26423"/>
                </a:cubicBezTo>
                <a:cubicBezTo>
                  <a:pt x="16515" y="26390"/>
                  <a:pt x="16549" y="26377"/>
                  <a:pt x="16553" y="26377"/>
                </a:cubicBezTo>
                <a:cubicBezTo>
                  <a:pt x="16562" y="26377"/>
                  <a:pt x="16324" y="26476"/>
                  <a:pt x="16300" y="26487"/>
                </a:cubicBezTo>
                <a:cubicBezTo>
                  <a:pt x="16173" y="26535"/>
                  <a:pt x="16047" y="26598"/>
                  <a:pt x="15920" y="26645"/>
                </a:cubicBezTo>
                <a:cubicBezTo>
                  <a:pt x="15618" y="26772"/>
                  <a:pt x="15317" y="26884"/>
                  <a:pt x="15032" y="26994"/>
                </a:cubicBezTo>
                <a:cubicBezTo>
                  <a:pt x="14049" y="27375"/>
                  <a:pt x="13049" y="27708"/>
                  <a:pt x="12003" y="27914"/>
                </a:cubicBezTo>
                <a:cubicBezTo>
                  <a:pt x="11908" y="27930"/>
                  <a:pt x="11798" y="27945"/>
                  <a:pt x="11686" y="27962"/>
                </a:cubicBezTo>
                <a:cubicBezTo>
                  <a:pt x="11834" y="27941"/>
                  <a:pt x="11892" y="27934"/>
                  <a:pt x="11901" y="27934"/>
                </a:cubicBezTo>
                <a:cubicBezTo>
                  <a:pt x="11919" y="27934"/>
                  <a:pt x="11739" y="27962"/>
                  <a:pt x="11686" y="27962"/>
                </a:cubicBezTo>
                <a:cubicBezTo>
                  <a:pt x="11480" y="27977"/>
                  <a:pt x="11290" y="27994"/>
                  <a:pt x="11100" y="27994"/>
                </a:cubicBezTo>
                <a:cubicBezTo>
                  <a:pt x="11039" y="27994"/>
                  <a:pt x="10978" y="27987"/>
                  <a:pt x="10917" y="27982"/>
                </a:cubicBezTo>
                <a:lnTo>
                  <a:pt x="10917" y="27982"/>
                </a:lnTo>
                <a:cubicBezTo>
                  <a:pt x="10910" y="27980"/>
                  <a:pt x="10902" y="27979"/>
                  <a:pt x="10893" y="27977"/>
                </a:cubicBezTo>
                <a:cubicBezTo>
                  <a:pt x="10815" y="27962"/>
                  <a:pt x="10735" y="27945"/>
                  <a:pt x="10656" y="27914"/>
                </a:cubicBezTo>
                <a:cubicBezTo>
                  <a:pt x="10645" y="27911"/>
                  <a:pt x="10635" y="27908"/>
                  <a:pt x="10626" y="27905"/>
                </a:cubicBezTo>
                <a:lnTo>
                  <a:pt x="10626" y="27905"/>
                </a:lnTo>
                <a:cubicBezTo>
                  <a:pt x="10624" y="27904"/>
                  <a:pt x="10623" y="27903"/>
                  <a:pt x="10621" y="27902"/>
                </a:cubicBezTo>
                <a:lnTo>
                  <a:pt x="10621" y="27902"/>
                </a:lnTo>
                <a:cubicBezTo>
                  <a:pt x="10621" y="27902"/>
                  <a:pt x="10620" y="27901"/>
                  <a:pt x="10620" y="27900"/>
                </a:cubicBezTo>
                <a:lnTo>
                  <a:pt x="10620" y="27900"/>
                </a:lnTo>
                <a:cubicBezTo>
                  <a:pt x="10616" y="27883"/>
                  <a:pt x="10612" y="27866"/>
                  <a:pt x="10608" y="27850"/>
                </a:cubicBezTo>
                <a:lnTo>
                  <a:pt x="10608" y="27850"/>
                </a:lnTo>
                <a:lnTo>
                  <a:pt x="10608" y="27755"/>
                </a:lnTo>
                <a:cubicBezTo>
                  <a:pt x="10608" y="27751"/>
                  <a:pt x="10608" y="27747"/>
                  <a:pt x="10608" y="27744"/>
                </a:cubicBezTo>
                <a:lnTo>
                  <a:pt x="10608" y="27744"/>
                </a:lnTo>
                <a:cubicBezTo>
                  <a:pt x="10634" y="27641"/>
                  <a:pt x="10661" y="27547"/>
                  <a:pt x="10688" y="27455"/>
                </a:cubicBezTo>
                <a:cubicBezTo>
                  <a:pt x="10698" y="27425"/>
                  <a:pt x="10706" y="27401"/>
                  <a:pt x="10712" y="27382"/>
                </a:cubicBezTo>
                <a:lnTo>
                  <a:pt x="10712" y="27382"/>
                </a:lnTo>
                <a:cubicBezTo>
                  <a:pt x="10780" y="27266"/>
                  <a:pt x="10838" y="27138"/>
                  <a:pt x="10910" y="27011"/>
                </a:cubicBezTo>
                <a:cubicBezTo>
                  <a:pt x="10988" y="26899"/>
                  <a:pt x="11068" y="26772"/>
                  <a:pt x="11147" y="26662"/>
                </a:cubicBezTo>
                <a:lnTo>
                  <a:pt x="11290" y="26472"/>
                </a:lnTo>
                <a:cubicBezTo>
                  <a:pt x="11323" y="26426"/>
                  <a:pt x="11334" y="26409"/>
                  <a:pt x="11332" y="26409"/>
                </a:cubicBezTo>
                <a:cubicBezTo>
                  <a:pt x="11332" y="26409"/>
                  <a:pt x="11332" y="26409"/>
                  <a:pt x="11332" y="26409"/>
                </a:cubicBezTo>
                <a:lnTo>
                  <a:pt x="11332" y="26409"/>
                </a:lnTo>
                <a:cubicBezTo>
                  <a:pt x="11535" y="26170"/>
                  <a:pt x="11740" y="25940"/>
                  <a:pt x="11956" y="25710"/>
                </a:cubicBezTo>
                <a:cubicBezTo>
                  <a:pt x="12510" y="25140"/>
                  <a:pt x="13113" y="24601"/>
                  <a:pt x="13732" y="24077"/>
                </a:cubicBezTo>
                <a:cubicBezTo>
                  <a:pt x="14049" y="23791"/>
                  <a:pt x="14381" y="23523"/>
                  <a:pt x="14715" y="23252"/>
                </a:cubicBezTo>
                <a:cubicBezTo>
                  <a:pt x="14889" y="23126"/>
                  <a:pt x="15064" y="22983"/>
                  <a:pt x="15222" y="22840"/>
                </a:cubicBezTo>
                <a:cubicBezTo>
                  <a:pt x="15273" y="22806"/>
                  <a:pt x="15324" y="22772"/>
                  <a:pt x="15372" y="22736"/>
                </a:cubicBezTo>
                <a:lnTo>
                  <a:pt x="15372" y="22736"/>
                </a:lnTo>
                <a:cubicBezTo>
                  <a:pt x="15415" y="22707"/>
                  <a:pt x="15594" y="22569"/>
                  <a:pt x="15634" y="22540"/>
                </a:cubicBezTo>
                <a:cubicBezTo>
                  <a:pt x="16395" y="21952"/>
                  <a:pt x="17172" y="21381"/>
                  <a:pt x="17949" y="20811"/>
                </a:cubicBezTo>
                <a:cubicBezTo>
                  <a:pt x="19535" y="19637"/>
                  <a:pt x="21135" y="18464"/>
                  <a:pt x="22689" y="17228"/>
                </a:cubicBezTo>
                <a:cubicBezTo>
                  <a:pt x="23942" y="16229"/>
                  <a:pt x="25147" y="15166"/>
                  <a:pt x="26114" y="13898"/>
                </a:cubicBezTo>
                <a:cubicBezTo>
                  <a:pt x="26860" y="12915"/>
                  <a:pt x="27462" y="11551"/>
                  <a:pt x="27002" y="10315"/>
                </a:cubicBezTo>
                <a:cubicBezTo>
                  <a:pt x="26701" y="9539"/>
                  <a:pt x="26194" y="8983"/>
                  <a:pt x="25511" y="8524"/>
                </a:cubicBezTo>
                <a:cubicBezTo>
                  <a:pt x="24979" y="8155"/>
                  <a:pt x="24388" y="8018"/>
                  <a:pt x="23779" y="8018"/>
                </a:cubicBezTo>
                <a:cubicBezTo>
                  <a:pt x="23445" y="8018"/>
                  <a:pt x="23106" y="8059"/>
                  <a:pt x="22769" y="8127"/>
                </a:cubicBezTo>
                <a:cubicBezTo>
                  <a:pt x="20740" y="8507"/>
                  <a:pt x="18821" y="9982"/>
                  <a:pt x="17203" y="11187"/>
                </a:cubicBezTo>
                <a:cubicBezTo>
                  <a:pt x="15444" y="12503"/>
                  <a:pt x="13779" y="13930"/>
                  <a:pt x="12098" y="15325"/>
                </a:cubicBezTo>
                <a:cubicBezTo>
                  <a:pt x="11971" y="15437"/>
                  <a:pt x="11829" y="15547"/>
                  <a:pt x="11702" y="15642"/>
                </a:cubicBezTo>
                <a:cubicBezTo>
                  <a:pt x="11658" y="15680"/>
                  <a:pt x="11565" y="15754"/>
                  <a:pt x="11498" y="15808"/>
                </a:cubicBezTo>
                <a:lnTo>
                  <a:pt x="11498" y="15808"/>
                </a:lnTo>
                <a:cubicBezTo>
                  <a:pt x="11327" y="15927"/>
                  <a:pt x="11142" y="16035"/>
                  <a:pt x="10957" y="16134"/>
                </a:cubicBezTo>
                <a:cubicBezTo>
                  <a:pt x="10815" y="16229"/>
                  <a:pt x="10671" y="16308"/>
                  <a:pt x="10513" y="16371"/>
                </a:cubicBezTo>
                <a:lnTo>
                  <a:pt x="10227" y="16515"/>
                </a:lnTo>
                <a:cubicBezTo>
                  <a:pt x="10277" y="16496"/>
                  <a:pt x="10305" y="16487"/>
                  <a:pt x="10310" y="16487"/>
                </a:cubicBezTo>
                <a:cubicBezTo>
                  <a:pt x="10317" y="16487"/>
                  <a:pt x="10270" y="16508"/>
                  <a:pt x="10164" y="16546"/>
                </a:cubicBezTo>
                <a:cubicBezTo>
                  <a:pt x="9895" y="16657"/>
                  <a:pt x="9610" y="16737"/>
                  <a:pt x="9324" y="16800"/>
                </a:cubicBezTo>
                <a:cubicBezTo>
                  <a:pt x="9197" y="16832"/>
                  <a:pt x="9070" y="16863"/>
                  <a:pt x="8927" y="16879"/>
                </a:cubicBezTo>
                <a:cubicBezTo>
                  <a:pt x="9054" y="16858"/>
                  <a:pt x="9096" y="16851"/>
                  <a:pt x="9093" y="16851"/>
                </a:cubicBezTo>
                <a:cubicBezTo>
                  <a:pt x="9088" y="16851"/>
                  <a:pt x="8901" y="16879"/>
                  <a:pt x="8849" y="16879"/>
                </a:cubicBezTo>
                <a:lnTo>
                  <a:pt x="8726" y="16879"/>
                </a:lnTo>
                <a:cubicBezTo>
                  <a:pt x="8755" y="16802"/>
                  <a:pt x="8804" y="16684"/>
                  <a:pt x="8799" y="16684"/>
                </a:cubicBezTo>
                <a:cubicBezTo>
                  <a:pt x="8797" y="16684"/>
                  <a:pt x="8784" y="16707"/>
                  <a:pt x="8753" y="16768"/>
                </a:cubicBezTo>
                <a:cubicBezTo>
                  <a:pt x="8817" y="16625"/>
                  <a:pt x="8912" y="16483"/>
                  <a:pt x="8991" y="16324"/>
                </a:cubicBezTo>
                <a:cubicBezTo>
                  <a:pt x="9229" y="15912"/>
                  <a:pt x="9514" y="15532"/>
                  <a:pt x="9815" y="15151"/>
                </a:cubicBezTo>
                <a:lnTo>
                  <a:pt x="9815" y="15151"/>
                </a:lnTo>
                <a:cubicBezTo>
                  <a:pt x="9688" y="15318"/>
                  <a:pt x="9644" y="15375"/>
                  <a:pt x="9644" y="15375"/>
                </a:cubicBezTo>
                <a:cubicBezTo>
                  <a:pt x="9646" y="15375"/>
                  <a:pt x="9801" y="15176"/>
                  <a:pt x="9863" y="15103"/>
                </a:cubicBezTo>
                <a:lnTo>
                  <a:pt x="10196" y="14771"/>
                </a:lnTo>
                <a:cubicBezTo>
                  <a:pt x="10497" y="14485"/>
                  <a:pt x="10815" y="14200"/>
                  <a:pt x="11132" y="13930"/>
                </a:cubicBezTo>
                <a:cubicBezTo>
                  <a:pt x="12781" y="12519"/>
                  <a:pt x="14508" y="11219"/>
                  <a:pt x="16125" y="9776"/>
                </a:cubicBezTo>
                <a:cubicBezTo>
                  <a:pt x="17711" y="8349"/>
                  <a:pt x="19296" y="6763"/>
                  <a:pt x="20074" y="4750"/>
                </a:cubicBezTo>
                <a:cubicBezTo>
                  <a:pt x="20771" y="2943"/>
                  <a:pt x="19915" y="802"/>
                  <a:pt x="18044" y="168"/>
                </a:cubicBezTo>
                <a:cubicBezTo>
                  <a:pt x="17686" y="50"/>
                  <a:pt x="17313" y="0"/>
                  <a:pt x="1693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44"/>
          <p:cNvSpPr/>
          <p:nvPr/>
        </p:nvSpPr>
        <p:spPr>
          <a:xfrm flipH="1" rot="-9272857">
            <a:off x="309833" y="4442026"/>
            <a:ext cx="2183592" cy="1847641"/>
          </a:xfrm>
          <a:custGeom>
            <a:rect b="b" l="l" r="r" t="t"/>
            <a:pathLst>
              <a:path extrusionOk="0" h="41622" w="49190">
                <a:moveTo>
                  <a:pt x="19398" y="9273"/>
                </a:moveTo>
                <a:cubicBezTo>
                  <a:pt x="19271" y="9716"/>
                  <a:pt x="19129" y="9938"/>
                  <a:pt x="18875" y="10097"/>
                </a:cubicBezTo>
                <a:cubicBezTo>
                  <a:pt x="18859" y="10319"/>
                  <a:pt x="18717" y="10461"/>
                  <a:pt x="18605" y="10620"/>
                </a:cubicBezTo>
                <a:cubicBezTo>
                  <a:pt x="14293" y="16644"/>
                  <a:pt x="10012" y="22686"/>
                  <a:pt x="5414" y="28504"/>
                </a:cubicBezTo>
                <a:cubicBezTo>
                  <a:pt x="5177" y="28806"/>
                  <a:pt x="4923" y="29123"/>
                  <a:pt x="4606" y="29487"/>
                </a:cubicBezTo>
                <a:cubicBezTo>
                  <a:pt x="4558" y="29028"/>
                  <a:pt x="4843" y="28789"/>
                  <a:pt x="5002" y="28520"/>
                </a:cubicBezTo>
                <a:cubicBezTo>
                  <a:pt x="6889" y="25286"/>
                  <a:pt x="9092" y="22273"/>
                  <a:pt x="11344" y="19293"/>
                </a:cubicBezTo>
                <a:cubicBezTo>
                  <a:pt x="13500" y="16439"/>
                  <a:pt x="15720" y="13648"/>
                  <a:pt x="17988" y="10890"/>
                </a:cubicBezTo>
                <a:cubicBezTo>
                  <a:pt x="18225" y="10588"/>
                  <a:pt x="18431" y="10224"/>
                  <a:pt x="18795" y="10017"/>
                </a:cubicBezTo>
                <a:cubicBezTo>
                  <a:pt x="18875" y="9732"/>
                  <a:pt x="19081" y="9558"/>
                  <a:pt x="19398" y="9273"/>
                </a:cubicBezTo>
                <a:close/>
                <a:moveTo>
                  <a:pt x="33856" y="2232"/>
                </a:moveTo>
                <a:cubicBezTo>
                  <a:pt x="34269" y="2232"/>
                  <a:pt x="34467" y="2451"/>
                  <a:pt x="34650" y="2787"/>
                </a:cubicBezTo>
                <a:cubicBezTo>
                  <a:pt x="35158" y="3692"/>
                  <a:pt x="35681" y="4579"/>
                  <a:pt x="36172" y="5483"/>
                </a:cubicBezTo>
                <a:cubicBezTo>
                  <a:pt x="39835" y="12332"/>
                  <a:pt x="43102" y="19340"/>
                  <a:pt x="45385" y="26776"/>
                </a:cubicBezTo>
                <a:cubicBezTo>
                  <a:pt x="46114" y="29170"/>
                  <a:pt x="46637" y="31628"/>
                  <a:pt x="46763" y="34133"/>
                </a:cubicBezTo>
                <a:cubicBezTo>
                  <a:pt x="46795" y="34957"/>
                  <a:pt x="46859" y="35797"/>
                  <a:pt x="46415" y="36606"/>
                </a:cubicBezTo>
                <a:cubicBezTo>
                  <a:pt x="45860" y="36336"/>
                  <a:pt x="45622" y="35845"/>
                  <a:pt x="45353" y="35401"/>
                </a:cubicBezTo>
                <a:cubicBezTo>
                  <a:pt x="44243" y="33689"/>
                  <a:pt x="43434" y="31802"/>
                  <a:pt x="42673" y="29915"/>
                </a:cubicBezTo>
                <a:cubicBezTo>
                  <a:pt x="40199" y="23747"/>
                  <a:pt x="38504" y="17310"/>
                  <a:pt x="36696" y="10921"/>
                </a:cubicBezTo>
                <a:cubicBezTo>
                  <a:pt x="36585" y="10509"/>
                  <a:pt x="36474" y="10080"/>
                  <a:pt x="36284" y="9700"/>
                </a:cubicBezTo>
                <a:cubicBezTo>
                  <a:pt x="36049" y="9191"/>
                  <a:pt x="35620" y="8918"/>
                  <a:pt x="35183" y="8918"/>
                </a:cubicBezTo>
                <a:cubicBezTo>
                  <a:pt x="35090" y="8918"/>
                  <a:pt x="34996" y="8930"/>
                  <a:pt x="34904" y="8955"/>
                </a:cubicBezTo>
                <a:cubicBezTo>
                  <a:pt x="34333" y="9097"/>
                  <a:pt x="34033" y="9526"/>
                  <a:pt x="34033" y="10239"/>
                </a:cubicBezTo>
                <a:cubicBezTo>
                  <a:pt x="34033" y="10573"/>
                  <a:pt x="34064" y="10905"/>
                  <a:pt x="34111" y="11239"/>
                </a:cubicBezTo>
                <a:cubicBezTo>
                  <a:pt x="34857" y="15313"/>
                  <a:pt x="35586" y="19388"/>
                  <a:pt x="36157" y="23478"/>
                </a:cubicBezTo>
                <a:cubicBezTo>
                  <a:pt x="36760" y="27711"/>
                  <a:pt x="37394" y="31945"/>
                  <a:pt x="37314" y="36241"/>
                </a:cubicBezTo>
                <a:cubicBezTo>
                  <a:pt x="37299" y="37129"/>
                  <a:pt x="37299" y="38033"/>
                  <a:pt x="36886" y="39031"/>
                </a:cubicBezTo>
                <a:cubicBezTo>
                  <a:pt x="36299" y="38382"/>
                  <a:pt x="36077" y="37731"/>
                  <a:pt x="35840" y="37065"/>
                </a:cubicBezTo>
                <a:cubicBezTo>
                  <a:pt x="34872" y="34465"/>
                  <a:pt x="34301" y="31755"/>
                  <a:pt x="33779" y="29028"/>
                </a:cubicBezTo>
                <a:cubicBezTo>
                  <a:pt x="32589" y="22955"/>
                  <a:pt x="31845" y="16835"/>
                  <a:pt x="31606" y="10651"/>
                </a:cubicBezTo>
                <a:cubicBezTo>
                  <a:pt x="31591" y="10049"/>
                  <a:pt x="31606" y="9446"/>
                  <a:pt x="31591" y="8844"/>
                </a:cubicBezTo>
                <a:cubicBezTo>
                  <a:pt x="31591" y="8654"/>
                  <a:pt x="31606" y="8448"/>
                  <a:pt x="31559" y="8258"/>
                </a:cubicBezTo>
                <a:cubicBezTo>
                  <a:pt x="31464" y="7671"/>
                  <a:pt x="31099" y="7307"/>
                  <a:pt x="30591" y="7243"/>
                </a:cubicBezTo>
                <a:cubicBezTo>
                  <a:pt x="30528" y="7234"/>
                  <a:pt x="30465" y="7229"/>
                  <a:pt x="30405" y="7229"/>
                </a:cubicBezTo>
                <a:cubicBezTo>
                  <a:pt x="29935" y="7229"/>
                  <a:pt x="29551" y="7501"/>
                  <a:pt x="29355" y="8019"/>
                </a:cubicBezTo>
                <a:cubicBezTo>
                  <a:pt x="29213" y="8400"/>
                  <a:pt x="29133" y="8797"/>
                  <a:pt x="29054" y="9177"/>
                </a:cubicBezTo>
                <a:cubicBezTo>
                  <a:pt x="27325" y="17168"/>
                  <a:pt x="25598" y="25159"/>
                  <a:pt x="23837" y="33150"/>
                </a:cubicBezTo>
                <a:cubicBezTo>
                  <a:pt x="23552" y="34450"/>
                  <a:pt x="23188" y="35718"/>
                  <a:pt x="22871" y="37002"/>
                </a:cubicBezTo>
                <a:cubicBezTo>
                  <a:pt x="22791" y="37002"/>
                  <a:pt x="22712" y="37002"/>
                  <a:pt x="22632" y="36987"/>
                </a:cubicBezTo>
                <a:lnTo>
                  <a:pt x="22632" y="35401"/>
                </a:lnTo>
                <a:cubicBezTo>
                  <a:pt x="22649" y="34830"/>
                  <a:pt x="22664" y="34260"/>
                  <a:pt x="22727" y="33689"/>
                </a:cubicBezTo>
                <a:cubicBezTo>
                  <a:pt x="23695" y="24715"/>
                  <a:pt x="25391" y="15883"/>
                  <a:pt x="27976" y="7211"/>
                </a:cubicBezTo>
                <a:cubicBezTo>
                  <a:pt x="28086" y="6863"/>
                  <a:pt x="28198" y="6514"/>
                  <a:pt x="28245" y="6148"/>
                </a:cubicBezTo>
                <a:cubicBezTo>
                  <a:pt x="28372" y="5356"/>
                  <a:pt x="28055" y="4801"/>
                  <a:pt x="27452" y="4611"/>
                </a:cubicBezTo>
                <a:cubicBezTo>
                  <a:pt x="27322" y="4571"/>
                  <a:pt x="27195" y="4551"/>
                  <a:pt x="27073" y="4551"/>
                </a:cubicBezTo>
                <a:cubicBezTo>
                  <a:pt x="26616" y="4551"/>
                  <a:pt x="26225" y="4835"/>
                  <a:pt x="25962" y="5436"/>
                </a:cubicBezTo>
                <a:cubicBezTo>
                  <a:pt x="25106" y="7322"/>
                  <a:pt x="24281" y="9224"/>
                  <a:pt x="23442" y="11112"/>
                </a:cubicBezTo>
                <a:cubicBezTo>
                  <a:pt x="20698" y="17374"/>
                  <a:pt x="17971" y="23652"/>
                  <a:pt x="15197" y="29915"/>
                </a:cubicBezTo>
                <a:cubicBezTo>
                  <a:pt x="14341" y="31865"/>
                  <a:pt x="13373" y="33784"/>
                  <a:pt x="12311" y="35638"/>
                </a:cubicBezTo>
                <a:cubicBezTo>
                  <a:pt x="12153" y="35924"/>
                  <a:pt x="11978" y="36194"/>
                  <a:pt x="11677" y="36431"/>
                </a:cubicBezTo>
                <a:cubicBezTo>
                  <a:pt x="11788" y="36067"/>
                  <a:pt x="11883" y="35687"/>
                  <a:pt x="12010" y="35321"/>
                </a:cubicBezTo>
                <a:cubicBezTo>
                  <a:pt x="14166" y="28996"/>
                  <a:pt x="16814" y="22876"/>
                  <a:pt x="19557" y="16788"/>
                </a:cubicBezTo>
                <a:cubicBezTo>
                  <a:pt x="20937" y="13744"/>
                  <a:pt x="22363" y="10731"/>
                  <a:pt x="23869" y="7750"/>
                </a:cubicBezTo>
                <a:cubicBezTo>
                  <a:pt x="24044" y="7433"/>
                  <a:pt x="24218" y="7100"/>
                  <a:pt x="24281" y="6736"/>
                </a:cubicBezTo>
                <a:cubicBezTo>
                  <a:pt x="24425" y="5848"/>
                  <a:pt x="24044" y="5341"/>
                  <a:pt x="23140" y="5214"/>
                </a:cubicBezTo>
                <a:cubicBezTo>
                  <a:pt x="23122" y="5211"/>
                  <a:pt x="23104" y="5210"/>
                  <a:pt x="23085" y="5210"/>
                </a:cubicBezTo>
                <a:cubicBezTo>
                  <a:pt x="23068" y="5210"/>
                  <a:pt x="23050" y="5211"/>
                  <a:pt x="23032" y="5211"/>
                </a:cubicBezTo>
                <a:cubicBezTo>
                  <a:pt x="22943" y="5211"/>
                  <a:pt x="22843" y="5199"/>
                  <a:pt x="22744" y="5055"/>
                </a:cubicBezTo>
                <a:cubicBezTo>
                  <a:pt x="23393" y="4199"/>
                  <a:pt x="24107" y="3375"/>
                  <a:pt x="24852" y="2582"/>
                </a:cubicBezTo>
                <a:cubicBezTo>
                  <a:pt x="25059" y="2360"/>
                  <a:pt x="25328" y="2343"/>
                  <a:pt x="25598" y="2343"/>
                </a:cubicBezTo>
                <a:cubicBezTo>
                  <a:pt x="28325" y="2296"/>
                  <a:pt x="31067" y="2280"/>
                  <a:pt x="33811" y="2233"/>
                </a:cubicBezTo>
                <a:cubicBezTo>
                  <a:pt x="33826" y="2232"/>
                  <a:pt x="33841" y="2232"/>
                  <a:pt x="33856" y="2232"/>
                </a:cubicBezTo>
                <a:close/>
                <a:moveTo>
                  <a:pt x="26914" y="1"/>
                </a:moveTo>
                <a:cubicBezTo>
                  <a:pt x="26231" y="1"/>
                  <a:pt x="25549" y="8"/>
                  <a:pt x="24869" y="29"/>
                </a:cubicBezTo>
                <a:cubicBezTo>
                  <a:pt x="24123" y="45"/>
                  <a:pt x="23537" y="204"/>
                  <a:pt x="23315" y="980"/>
                </a:cubicBezTo>
                <a:cubicBezTo>
                  <a:pt x="23235" y="1250"/>
                  <a:pt x="23029" y="1440"/>
                  <a:pt x="22854" y="1630"/>
                </a:cubicBezTo>
                <a:cubicBezTo>
                  <a:pt x="20698" y="3961"/>
                  <a:pt x="18653" y="6402"/>
                  <a:pt x="16656" y="8844"/>
                </a:cubicBezTo>
                <a:cubicBezTo>
                  <a:pt x="12707" y="13648"/>
                  <a:pt x="8839" y="18515"/>
                  <a:pt x="5335" y="23652"/>
                </a:cubicBezTo>
                <a:cubicBezTo>
                  <a:pt x="3528" y="26301"/>
                  <a:pt x="1863" y="29043"/>
                  <a:pt x="531" y="31960"/>
                </a:cubicBezTo>
                <a:cubicBezTo>
                  <a:pt x="294" y="32516"/>
                  <a:pt x="72" y="33086"/>
                  <a:pt x="40" y="33689"/>
                </a:cubicBezTo>
                <a:cubicBezTo>
                  <a:pt x="0" y="34601"/>
                  <a:pt x="625" y="35223"/>
                  <a:pt x="1429" y="35223"/>
                </a:cubicBezTo>
                <a:cubicBezTo>
                  <a:pt x="1604" y="35223"/>
                  <a:pt x="1787" y="35193"/>
                  <a:pt x="1974" y="35131"/>
                </a:cubicBezTo>
                <a:cubicBezTo>
                  <a:pt x="2592" y="34909"/>
                  <a:pt x="3099" y="34529"/>
                  <a:pt x="3575" y="34116"/>
                </a:cubicBezTo>
                <a:cubicBezTo>
                  <a:pt x="4479" y="33324"/>
                  <a:pt x="5255" y="32404"/>
                  <a:pt x="6016" y="31469"/>
                </a:cubicBezTo>
                <a:cubicBezTo>
                  <a:pt x="9378" y="27315"/>
                  <a:pt x="12565" y="23018"/>
                  <a:pt x="15688" y="18690"/>
                </a:cubicBezTo>
                <a:cubicBezTo>
                  <a:pt x="15878" y="18420"/>
                  <a:pt x="16022" y="18103"/>
                  <a:pt x="16370" y="17929"/>
                </a:cubicBezTo>
                <a:lnTo>
                  <a:pt x="16370" y="17929"/>
                </a:lnTo>
                <a:cubicBezTo>
                  <a:pt x="16417" y="18230"/>
                  <a:pt x="16243" y="18452"/>
                  <a:pt x="16148" y="18690"/>
                </a:cubicBezTo>
                <a:cubicBezTo>
                  <a:pt x="14817" y="21893"/>
                  <a:pt x="13437" y="25079"/>
                  <a:pt x="12136" y="28298"/>
                </a:cubicBezTo>
                <a:cubicBezTo>
                  <a:pt x="10900" y="31326"/>
                  <a:pt x="9743" y="34387"/>
                  <a:pt x="8934" y="37558"/>
                </a:cubicBezTo>
                <a:cubicBezTo>
                  <a:pt x="8744" y="38302"/>
                  <a:pt x="8553" y="39063"/>
                  <a:pt x="8680" y="39841"/>
                </a:cubicBezTo>
                <a:cubicBezTo>
                  <a:pt x="8841" y="40795"/>
                  <a:pt x="9488" y="41343"/>
                  <a:pt x="10253" y="41343"/>
                </a:cubicBezTo>
                <a:cubicBezTo>
                  <a:pt x="10619" y="41343"/>
                  <a:pt x="11012" y="41217"/>
                  <a:pt x="11392" y="40950"/>
                </a:cubicBezTo>
                <a:cubicBezTo>
                  <a:pt x="11914" y="40570"/>
                  <a:pt x="12295" y="40063"/>
                  <a:pt x="12644" y="39539"/>
                </a:cubicBezTo>
                <a:cubicBezTo>
                  <a:pt x="13612" y="38128"/>
                  <a:pt x="14451" y="36638"/>
                  <a:pt x="15229" y="35131"/>
                </a:cubicBezTo>
                <a:cubicBezTo>
                  <a:pt x="17686" y="30423"/>
                  <a:pt x="19700" y="25508"/>
                  <a:pt x="21808" y="20640"/>
                </a:cubicBezTo>
                <a:cubicBezTo>
                  <a:pt x="21966" y="20291"/>
                  <a:pt x="22046" y="19879"/>
                  <a:pt x="22363" y="19578"/>
                </a:cubicBezTo>
                <a:cubicBezTo>
                  <a:pt x="22537" y="19910"/>
                  <a:pt x="22427" y="20196"/>
                  <a:pt x="22379" y="20481"/>
                </a:cubicBezTo>
                <a:cubicBezTo>
                  <a:pt x="21649" y="24350"/>
                  <a:pt x="20937" y="28218"/>
                  <a:pt x="20540" y="32135"/>
                </a:cubicBezTo>
                <a:cubicBezTo>
                  <a:pt x="20318" y="34433"/>
                  <a:pt x="20127" y="36733"/>
                  <a:pt x="20413" y="39031"/>
                </a:cubicBezTo>
                <a:cubicBezTo>
                  <a:pt x="20493" y="39602"/>
                  <a:pt x="20588" y="40158"/>
                  <a:pt x="20857" y="40680"/>
                </a:cubicBezTo>
                <a:cubicBezTo>
                  <a:pt x="21170" y="41298"/>
                  <a:pt x="21698" y="41621"/>
                  <a:pt x="22257" y="41621"/>
                </a:cubicBezTo>
                <a:cubicBezTo>
                  <a:pt x="22658" y="41621"/>
                  <a:pt x="23076" y="41454"/>
                  <a:pt x="23442" y="41109"/>
                </a:cubicBezTo>
                <a:cubicBezTo>
                  <a:pt x="23806" y="40760"/>
                  <a:pt x="24044" y="40316"/>
                  <a:pt x="24250" y="39872"/>
                </a:cubicBezTo>
                <a:cubicBezTo>
                  <a:pt x="24789" y="38746"/>
                  <a:pt x="25122" y="37558"/>
                  <a:pt x="25439" y="36353"/>
                </a:cubicBezTo>
                <a:cubicBezTo>
                  <a:pt x="26786" y="31263"/>
                  <a:pt x="27786" y="26079"/>
                  <a:pt x="28864" y="20925"/>
                </a:cubicBezTo>
                <a:cubicBezTo>
                  <a:pt x="29086" y="19895"/>
                  <a:pt x="29228" y="18864"/>
                  <a:pt x="29577" y="17849"/>
                </a:cubicBezTo>
                <a:cubicBezTo>
                  <a:pt x="29847" y="17961"/>
                  <a:pt x="29799" y="18151"/>
                  <a:pt x="29815" y="18310"/>
                </a:cubicBezTo>
                <a:cubicBezTo>
                  <a:pt x="30211" y="22432"/>
                  <a:pt x="30925" y="26506"/>
                  <a:pt x="31701" y="30565"/>
                </a:cubicBezTo>
                <a:cubicBezTo>
                  <a:pt x="32193" y="33102"/>
                  <a:pt x="32811" y="35592"/>
                  <a:pt x="33699" y="38017"/>
                </a:cubicBezTo>
                <a:cubicBezTo>
                  <a:pt x="34016" y="38889"/>
                  <a:pt x="34413" y="39745"/>
                  <a:pt x="34999" y="40475"/>
                </a:cubicBezTo>
                <a:cubicBezTo>
                  <a:pt x="35512" y="41108"/>
                  <a:pt x="36128" y="41547"/>
                  <a:pt x="36914" y="41547"/>
                </a:cubicBezTo>
                <a:cubicBezTo>
                  <a:pt x="37053" y="41547"/>
                  <a:pt x="37196" y="41533"/>
                  <a:pt x="37346" y="41505"/>
                </a:cubicBezTo>
                <a:cubicBezTo>
                  <a:pt x="38297" y="41331"/>
                  <a:pt x="38836" y="40665"/>
                  <a:pt x="39138" y="39792"/>
                </a:cubicBezTo>
                <a:cubicBezTo>
                  <a:pt x="39328" y="39285"/>
                  <a:pt x="39423" y="38762"/>
                  <a:pt x="39502" y="38239"/>
                </a:cubicBezTo>
                <a:cubicBezTo>
                  <a:pt x="39867" y="35592"/>
                  <a:pt x="39582" y="32975"/>
                  <a:pt x="39360" y="30343"/>
                </a:cubicBezTo>
                <a:cubicBezTo>
                  <a:pt x="39280" y="29423"/>
                  <a:pt x="39185" y="28489"/>
                  <a:pt x="39090" y="27569"/>
                </a:cubicBezTo>
                <a:lnTo>
                  <a:pt x="39090" y="27569"/>
                </a:lnTo>
                <a:cubicBezTo>
                  <a:pt x="39487" y="28123"/>
                  <a:pt x="39709" y="28711"/>
                  <a:pt x="39931" y="29297"/>
                </a:cubicBezTo>
                <a:cubicBezTo>
                  <a:pt x="40850" y="31628"/>
                  <a:pt x="41770" y="33958"/>
                  <a:pt x="43053" y="36114"/>
                </a:cubicBezTo>
                <a:cubicBezTo>
                  <a:pt x="43514" y="36892"/>
                  <a:pt x="44005" y="37668"/>
                  <a:pt x="44671" y="38270"/>
                </a:cubicBezTo>
                <a:cubicBezTo>
                  <a:pt x="45284" y="38826"/>
                  <a:pt x="45928" y="39097"/>
                  <a:pt x="46529" y="39097"/>
                </a:cubicBezTo>
                <a:cubicBezTo>
                  <a:pt x="47421" y="39097"/>
                  <a:pt x="48218" y="38503"/>
                  <a:pt x="48682" y="37367"/>
                </a:cubicBezTo>
                <a:cubicBezTo>
                  <a:pt x="48778" y="37129"/>
                  <a:pt x="48841" y="36860"/>
                  <a:pt x="48904" y="36606"/>
                </a:cubicBezTo>
                <a:cubicBezTo>
                  <a:pt x="49190" y="35448"/>
                  <a:pt x="49173" y="34275"/>
                  <a:pt x="49046" y="33118"/>
                </a:cubicBezTo>
                <a:cubicBezTo>
                  <a:pt x="48825" y="31167"/>
                  <a:pt x="48476" y="29218"/>
                  <a:pt x="47953" y="27315"/>
                </a:cubicBezTo>
                <a:cubicBezTo>
                  <a:pt x="46700" y="22764"/>
                  <a:pt x="44956" y="18405"/>
                  <a:pt x="43022" y="14108"/>
                </a:cubicBezTo>
                <a:cubicBezTo>
                  <a:pt x="41072" y="9748"/>
                  <a:pt x="38916" y="5499"/>
                  <a:pt x="36521" y="1360"/>
                </a:cubicBezTo>
                <a:cubicBezTo>
                  <a:pt x="36045" y="527"/>
                  <a:pt x="35499" y="71"/>
                  <a:pt x="34568" y="71"/>
                </a:cubicBezTo>
                <a:cubicBezTo>
                  <a:pt x="34507" y="71"/>
                  <a:pt x="34445" y="73"/>
                  <a:pt x="34381" y="77"/>
                </a:cubicBezTo>
                <a:cubicBezTo>
                  <a:pt x="34111" y="89"/>
                  <a:pt x="33840" y="94"/>
                  <a:pt x="33569" y="94"/>
                </a:cubicBezTo>
                <a:cubicBezTo>
                  <a:pt x="32803" y="94"/>
                  <a:pt x="32034" y="56"/>
                  <a:pt x="31274" y="45"/>
                </a:cubicBezTo>
                <a:cubicBezTo>
                  <a:pt x="29818" y="34"/>
                  <a:pt x="28364" y="1"/>
                  <a:pt x="2691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2" name="Google Shape;372;p44"/>
          <p:cNvGrpSpPr/>
          <p:nvPr/>
        </p:nvGrpSpPr>
        <p:grpSpPr>
          <a:xfrm rot="222">
            <a:off x="7799996" y="4022219"/>
            <a:ext cx="1638169" cy="1585280"/>
            <a:chOff x="8167000" y="3353675"/>
            <a:chExt cx="1059001" cy="1024877"/>
          </a:xfrm>
        </p:grpSpPr>
        <p:sp>
          <p:nvSpPr>
            <p:cNvPr id="373" name="Google Shape;373;p44"/>
            <p:cNvSpPr/>
            <p:nvPr/>
          </p:nvSpPr>
          <p:spPr>
            <a:xfrm>
              <a:off x="8167000" y="3353675"/>
              <a:ext cx="1059001" cy="1024877"/>
            </a:xfrm>
            <a:custGeom>
              <a:rect b="b" l="l" r="r" t="t"/>
              <a:pathLst>
                <a:path extrusionOk="0" h="20423" w="21103">
                  <a:moveTo>
                    <a:pt x="16119" y="1"/>
                  </a:moveTo>
                  <a:cubicBezTo>
                    <a:pt x="15730" y="1"/>
                    <a:pt x="15361" y="189"/>
                    <a:pt x="15063" y="553"/>
                  </a:cubicBezTo>
                  <a:cubicBezTo>
                    <a:pt x="14682" y="1012"/>
                    <a:pt x="14475" y="1551"/>
                    <a:pt x="14460" y="2154"/>
                  </a:cubicBezTo>
                  <a:cubicBezTo>
                    <a:pt x="14444" y="2899"/>
                    <a:pt x="14365" y="3644"/>
                    <a:pt x="14285" y="4405"/>
                  </a:cubicBezTo>
                  <a:cubicBezTo>
                    <a:pt x="14222" y="4976"/>
                    <a:pt x="14302" y="5531"/>
                    <a:pt x="14555" y="6054"/>
                  </a:cubicBezTo>
                  <a:cubicBezTo>
                    <a:pt x="14856" y="6625"/>
                    <a:pt x="15158" y="7180"/>
                    <a:pt x="15554" y="7688"/>
                  </a:cubicBezTo>
                  <a:cubicBezTo>
                    <a:pt x="15934" y="8147"/>
                    <a:pt x="16236" y="8639"/>
                    <a:pt x="16505" y="9146"/>
                  </a:cubicBezTo>
                  <a:cubicBezTo>
                    <a:pt x="16854" y="9780"/>
                    <a:pt x="17092" y="10446"/>
                    <a:pt x="17012" y="11191"/>
                  </a:cubicBezTo>
                  <a:cubicBezTo>
                    <a:pt x="17012" y="11318"/>
                    <a:pt x="17012" y="11445"/>
                    <a:pt x="17029" y="11571"/>
                  </a:cubicBezTo>
                  <a:cubicBezTo>
                    <a:pt x="17060" y="12428"/>
                    <a:pt x="17346" y="13157"/>
                    <a:pt x="18043" y="13696"/>
                  </a:cubicBezTo>
                  <a:cubicBezTo>
                    <a:pt x="18154" y="13791"/>
                    <a:pt x="18249" y="13903"/>
                    <a:pt x="18361" y="13998"/>
                  </a:cubicBezTo>
                  <a:cubicBezTo>
                    <a:pt x="19390" y="14886"/>
                    <a:pt x="19629" y="16027"/>
                    <a:pt x="19486" y="17311"/>
                  </a:cubicBezTo>
                  <a:cubicBezTo>
                    <a:pt x="19359" y="17296"/>
                    <a:pt x="19312" y="17200"/>
                    <a:pt x="19248" y="17121"/>
                  </a:cubicBezTo>
                  <a:cubicBezTo>
                    <a:pt x="18851" y="16645"/>
                    <a:pt x="18598" y="16091"/>
                    <a:pt x="18376" y="15520"/>
                  </a:cubicBezTo>
                  <a:cubicBezTo>
                    <a:pt x="17995" y="14616"/>
                    <a:pt x="17393" y="13871"/>
                    <a:pt x="16537" y="13379"/>
                  </a:cubicBezTo>
                  <a:cubicBezTo>
                    <a:pt x="16204" y="13189"/>
                    <a:pt x="15871" y="12998"/>
                    <a:pt x="15538" y="12825"/>
                  </a:cubicBezTo>
                  <a:cubicBezTo>
                    <a:pt x="14919" y="12476"/>
                    <a:pt x="14475" y="11968"/>
                    <a:pt x="14302" y="11271"/>
                  </a:cubicBezTo>
                  <a:cubicBezTo>
                    <a:pt x="14222" y="10985"/>
                    <a:pt x="14127" y="10715"/>
                    <a:pt x="14048" y="10430"/>
                  </a:cubicBezTo>
                  <a:cubicBezTo>
                    <a:pt x="13636" y="9210"/>
                    <a:pt x="12811" y="8385"/>
                    <a:pt x="11606" y="7925"/>
                  </a:cubicBezTo>
                  <a:cubicBezTo>
                    <a:pt x="10972" y="7688"/>
                    <a:pt x="10322" y="7449"/>
                    <a:pt x="9687" y="7212"/>
                  </a:cubicBezTo>
                  <a:cubicBezTo>
                    <a:pt x="8879" y="6895"/>
                    <a:pt x="8197" y="6419"/>
                    <a:pt x="7674" y="5737"/>
                  </a:cubicBezTo>
                  <a:cubicBezTo>
                    <a:pt x="7436" y="5436"/>
                    <a:pt x="7214" y="5134"/>
                    <a:pt x="6960" y="4849"/>
                  </a:cubicBezTo>
                  <a:cubicBezTo>
                    <a:pt x="6263" y="4088"/>
                    <a:pt x="5455" y="3470"/>
                    <a:pt x="4424" y="3217"/>
                  </a:cubicBezTo>
                  <a:cubicBezTo>
                    <a:pt x="4301" y="3189"/>
                    <a:pt x="4184" y="3176"/>
                    <a:pt x="4072" y="3176"/>
                  </a:cubicBezTo>
                  <a:cubicBezTo>
                    <a:pt x="3286" y="3176"/>
                    <a:pt x="2791" y="3828"/>
                    <a:pt x="3013" y="4675"/>
                  </a:cubicBezTo>
                  <a:cubicBezTo>
                    <a:pt x="3108" y="5024"/>
                    <a:pt x="3282" y="5325"/>
                    <a:pt x="3457" y="5626"/>
                  </a:cubicBezTo>
                  <a:cubicBezTo>
                    <a:pt x="3821" y="6244"/>
                    <a:pt x="4106" y="6895"/>
                    <a:pt x="4313" y="7576"/>
                  </a:cubicBezTo>
                  <a:cubicBezTo>
                    <a:pt x="4408" y="7893"/>
                    <a:pt x="4519" y="8210"/>
                    <a:pt x="4645" y="8527"/>
                  </a:cubicBezTo>
                  <a:cubicBezTo>
                    <a:pt x="4789" y="8924"/>
                    <a:pt x="5011" y="9273"/>
                    <a:pt x="5280" y="9605"/>
                  </a:cubicBezTo>
                  <a:cubicBezTo>
                    <a:pt x="5823" y="10288"/>
                    <a:pt x="6503" y="10652"/>
                    <a:pt x="7378" y="10652"/>
                  </a:cubicBezTo>
                  <a:cubicBezTo>
                    <a:pt x="7397" y="10652"/>
                    <a:pt x="7416" y="10652"/>
                    <a:pt x="7436" y="10652"/>
                  </a:cubicBezTo>
                  <a:cubicBezTo>
                    <a:pt x="7611" y="10652"/>
                    <a:pt x="7785" y="10668"/>
                    <a:pt x="7943" y="10668"/>
                  </a:cubicBezTo>
                  <a:cubicBezTo>
                    <a:pt x="8546" y="10668"/>
                    <a:pt x="9085" y="10859"/>
                    <a:pt x="9577" y="11191"/>
                  </a:cubicBezTo>
                  <a:cubicBezTo>
                    <a:pt x="10100" y="11556"/>
                    <a:pt x="10480" y="12015"/>
                    <a:pt x="10797" y="12554"/>
                  </a:cubicBezTo>
                  <a:cubicBezTo>
                    <a:pt x="11036" y="12967"/>
                    <a:pt x="11241" y="13395"/>
                    <a:pt x="11526" y="13791"/>
                  </a:cubicBezTo>
                  <a:cubicBezTo>
                    <a:pt x="12097" y="14584"/>
                    <a:pt x="12827" y="15108"/>
                    <a:pt x="13794" y="15281"/>
                  </a:cubicBezTo>
                  <a:cubicBezTo>
                    <a:pt x="14270" y="15361"/>
                    <a:pt x="14729" y="15488"/>
                    <a:pt x="15190" y="15630"/>
                  </a:cubicBezTo>
                  <a:cubicBezTo>
                    <a:pt x="15887" y="15852"/>
                    <a:pt x="16490" y="16217"/>
                    <a:pt x="17029" y="16693"/>
                  </a:cubicBezTo>
                  <a:cubicBezTo>
                    <a:pt x="17504" y="17137"/>
                    <a:pt x="17900" y="17628"/>
                    <a:pt x="18265" y="18152"/>
                  </a:cubicBezTo>
                  <a:cubicBezTo>
                    <a:pt x="18329" y="18247"/>
                    <a:pt x="18407" y="18326"/>
                    <a:pt x="18392" y="18469"/>
                  </a:cubicBezTo>
                  <a:cubicBezTo>
                    <a:pt x="18265" y="18421"/>
                    <a:pt x="18170" y="18389"/>
                    <a:pt x="18090" y="18342"/>
                  </a:cubicBezTo>
                  <a:cubicBezTo>
                    <a:pt x="17615" y="18025"/>
                    <a:pt x="17076" y="17913"/>
                    <a:pt x="16521" y="17835"/>
                  </a:cubicBezTo>
                  <a:cubicBezTo>
                    <a:pt x="16251" y="17803"/>
                    <a:pt x="15982" y="17771"/>
                    <a:pt x="15697" y="17740"/>
                  </a:cubicBezTo>
                  <a:cubicBezTo>
                    <a:pt x="15221" y="17676"/>
                    <a:pt x="14777" y="17501"/>
                    <a:pt x="14412" y="17152"/>
                  </a:cubicBezTo>
                  <a:cubicBezTo>
                    <a:pt x="14158" y="16930"/>
                    <a:pt x="13921" y="16708"/>
                    <a:pt x="13683" y="16471"/>
                  </a:cubicBezTo>
                  <a:cubicBezTo>
                    <a:pt x="12852" y="15630"/>
                    <a:pt x="11879" y="15221"/>
                    <a:pt x="10938" y="15221"/>
                  </a:cubicBezTo>
                  <a:cubicBezTo>
                    <a:pt x="10370" y="15221"/>
                    <a:pt x="9814" y="15370"/>
                    <a:pt x="9307" y="15662"/>
                  </a:cubicBezTo>
                  <a:cubicBezTo>
                    <a:pt x="9103" y="15783"/>
                    <a:pt x="8896" y="15839"/>
                    <a:pt x="8685" y="15839"/>
                  </a:cubicBezTo>
                  <a:cubicBezTo>
                    <a:pt x="8453" y="15839"/>
                    <a:pt x="8216" y="15771"/>
                    <a:pt x="7975" y="15647"/>
                  </a:cubicBezTo>
                  <a:cubicBezTo>
                    <a:pt x="7626" y="15456"/>
                    <a:pt x="7294" y="15203"/>
                    <a:pt x="6977" y="14949"/>
                  </a:cubicBezTo>
                  <a:cubicBezTo>
                    <a:pt x="6707" y="14759"/>
                    <a:pt x="6453" y="14537"/>
                    <a:pt x="6168" y="14347"/>
                  </a:cubicBezTo>
                  <a:cubicBezTo>
                    <a:pt x="5360" y="13808"/>
                    <a:pt x="4487" y="13395"/>
                    <a:pt x="3489" y="13284"/>
                  </a:cubicBezTo>
                  <a:cubicBezTo>
                    <a:pt x="3320" y="13269"/>
                    <a:pt x="3151" y="13260"/>
                    <a:pt x="2982" y="13260"/>
                  </a:cubicBezTo>
                  <a:cubicBezTo>
                    <a:pt x="2613" y="13260"/>
                    <a:pt x="2246" y="13302"/>
                    <a:pt x="1887" y="13411"/>
                  </a:cubicBezTo>
                  <a:cubicBezTo>
                    <a:pt x="603" y="13839"/>
                    <a:pt x="1" y="14981"/>
                    <a:pt x="809" y="16296"/>
                  </a:cubicBezTo>
                  <a:cubicBezTo>
                    <a:pt x="1079" y="16708"/>
                    <a:pt x="1428" y="17025"/>
                    <a:pt x="1855" y="17279"/>
                  </a:cubicBezTo>
                  <a:cubicBezTo>
                    <a:pt x="2449" y="17611"/>
                    <a:pt x="3068" y="17753"/>
                    <a:pt x="3711" y="17753"/>
                  </a:cubicBezTo>
                  <a:cubicBezTo>
                    <a:pt x="3961" y="17753"/>
                    <a:pt x="4214" y="17731"/>
                    <a:pt x="4472" y="17691"/>
                  </a:cubicBezTo>
                  <a:cubicBezTo>
                    <a:pt x="4757" y="17644"/>
                    <a:pt x="5026" y="17581"/>
                    <a:pt x="5311" y="17518"/>
                  </a:cubicBezTo>
                  <a:cubicBezTo>
                    <a:pt x="5398" y="17502"/>
                    <a:pt x="5483" y="17494"/>
                    <a:pt x="5564" y="17494"/>
                  </a:cubicBezTo>
                  <a:cubicBezTo>
                    <a:pt x="5897" y="17494"/>
                    <a:pt x="6183" y="17624"/>
                    <a:pt x="6438" y="17866"/>
                  </a:cubicBezTo>
                  <a:cubicBezTo>
                    <a:pt x="6913" y="18279"/>
                    <a:pt x="7309" y="18769"/>
                    <a:pt x="7738" y="19213"/>
                  </a:cubicBezTo>
                  <a:cubicBezTo>
                    <a:pt x="8195" y="19684"/>
                    <a:pt x="8711" y="19941"/>
                    <a:pt x="9308" y="19941"/>
                  </a:cubicBezTo>
                  <a:cubicBezTo>
                    <a:pt x="9476" y="19941"/>
                    <a:pt x="9650" y="19921"/>
                    <a:pt x="9831" y="19879"/>
                  </a:cubicBezTo>
                  <a:cubicBezTo>
                    <a:pt x="10163" y="19801"/>
                    <a:pt x="10448" y="19642"/>
                    <a:pt x="10734" y="19452"/>
                  </a:cubicBezTo>
                  <a:cubicBezTo>
                    <a:pt x="10940" y="19309"/>
                    <a:pt x="11146" y="19150"/>
                    <a:pt x="11368" y="19008"/>
                  </a:cubicBezTo>
                  <a:cubicBezTo>
                    <a:pt x="11663" y="18835"/>
                    <a:pt x="11906" y="18748"/>
                    <a:pt x="12138" y="18748"/>
                  </a:cubicBezTo>
                  <a:cubicBezTo>
                    <a:pt x="12417" y="18748"/>
                    <a:pt x="12681" y="18875"/>
                    <a:pt x="13002" y="19135"/>
                  </a:cubicBezTo>
                  <a:cubicBezTo>
                    <a:pt x="13334" y="19404"/>
                    <a:pt x="13668" y="19689"/>
                    <a:pt x="13985" y="19991"/>
                  </a:cubicBezTo>
                  <a:cubicBezTo>
                    <a:pt x="14318" y="20284"/>
                    <a:pt x="14678" y="20422"/>
                    <a:pt x="15059" y="20422"/>
                  </a:cubicBezTo>
                  <a:cubicBezTo>
                    <a:pt x="15276" y="20422"/>
                    <a:pt x="15499" y="20378"/>
                    <a:pt x="15729" y="20292"/>
                  </a:cubicBezTo>
                  <a:cubicBezTo>
                    <a:pt x="16061" y="20165"/>
                    <a:pt x="16378" y="20038"/>
                    <a:pt x="16695" y="19896"/>
                  </a:cubicBezTo>
                  <a:cubicBezTo>
                    <a:pt x="17123" y="19703"/>
                    <a:pt x="17558" y="19597"/>
                    <a:pt x="18000" y="19597"/>
                  </a:cubicBezTo>
                  <a:cubicBezTo>
                    <a:pt x="18214" y="19597"/>
                    <a:pt x="18429" y="19622"/>
                    <a:pt x="18646" y="19674"/>
                  </a:cubicBezTo>
                  <a:cubicBezTo>
                    <a:pt x="18705" y="19686"/>
                    <a:pt x="18760" y="19691"/>
                    <a:pt x="18812" y="19691"/>
                  </a:cubicBezTo>
                  <a:cubicBezTo>
                    <a:pt x="19039" y="19691"/>
                    <a:pt x="19204" y="19581"/>
                    <a:pt x="19359" y="19388"/>
                  </a:cubicBezTo>
                  <a:cubicBezTo>
                    <a:pt x="19803" y="18849"/>
                    <a:pt x="20263" y="18294"/>
                    <a:pt x="20373" y="17565"/>
                  </a:cubicBezTo>
                  <a:cubicBezTo>
                    <a:pt x="20422" y="17264"/>
                    <a:pt x="20564" y="16979"/>
                    <a:pt x="20659" y="16693"/>
                  </a:cubicBezTo>
                  <a:cubicBezTo>
                    <a:pt x="20770" y="16376"/>
                    <a:pt x="20866" y="16042"/>
                    <a:pt x="20929" y="15694"/>
                  </a:cubicBezTo>
                  <a:cubicBezTo>
                    <a:pt x="21103" y="14759"/>
                    <a:pt x="20913" y="13886"/>
                    <a:pt x="20278" y="13173"/>
                  </a:cubicBezTo>
                  <a:cubicBezTo>
                    <a:pt x="19692" y="12476"/>
                    <a:pt x="19566" y="11730"/>
                    <a:pt x="19756" y="10890"/>
                  </a:cubicBezTo>
                  <a:cubicBezTo>
                    <a:pt x="19851" y="10478"/>
                    <a:pt x="19961" y="10081"/>
                    <a:pt x="20073" y="9669"/>
                  </a:cubicBezTo>
                  <a:cubicBezTo>
                    <a:pt x="20405" y="8496"/>
                    <a:pt x="20231" y="7386"/>
                    <a:pt x="19470" y="6434"/>
                  </a:cubicBezTo>
                  <a:cubicBezTo>
                    <a:pt x="18820" y="5642"/>
                    <a:pt x="18519" y="4754"/>
                    <a:pt x="18456" y="3756"/>
                  </a:cubicBezTo>
                  <a:cubicBezTo>
                    <a:pt x="18439" y="3200"/>
                    <a:pt x="18361" y="2646"/>
                    <a:pt x="18202" y="2122"/>
                  </a:cubicBezTo>
                  <a:cubicBezTo>
                    <a:pt x="17980" y="1377"/>
                    <a:pt x="17600" y="727"/>
                    <a:pt x="16949" y="283"/>
                  </a:cubicBezTo>
                  <a:cubicBezTo>
                    <a:pt x="16674" y="93"/>
                    <a:pt x="16392" y="1"/>
                    <a:pt x="161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44"/>
            <p:cNvSpPr/>
            <p:nvPr/>
          </p:nvSpPr>
          <p:spPr>
            <a:xfrm>
              <a:off x="8396941" y="3627527"/>
              <a:ext cx="646100" cy="529977"/>
            </a:xfrm>
            <a:custGeom>
              <a:rect b="b" l="l" r="r" t="t"/>
              <a:pathLst>
                <a:path extrusionOk="0" h="10561" w="12875">
                  <a:moveTo>
                    <a:pt x="139" y="1"/>
                  </a:moveTo>
                  <a:cubicBezTo>
                    <a:pt x="124" y="1"/>
                    <a:pt x="109" y="4"/>
                    <a:pt x="95" y="11"/>
                  </a:cubicBezTo>
                  <a:cubicBezTo>
                    <a:pt x="0" y="58"/>
                    <a:pt x="17" y="153"/>
                    <a:pt x="63" y="233"/>
                  </a:cubicBezTo>
                  <a:cubicBezTo>
                    <a:pt x="365" y="787"/>
                    <a:pt x="634" y="1374"/>
                    <a:pt x="1031" y="1897"/>
                  </a:cubicBezTo>
                  <a:cubicBezTo>
                    <a:pt x="1697" y="2817"/>
                    <a:pt x="2569" y="3467"/>
                    <a:pt x="3678" y="3753"/>
                  </a:cubicBezTo>
                  <a:cubicBezTo>
                    <a:pt x="4012" y="3848"/>
                    <a:pt x="4361" y="3926"/>
                    <a:pt x="4693" y="4006"/>
                  </a:cubicBezTo>
                  <a:cubicBezTo>
                    <a:pt x="5249" y="4133"/>
                    <a:pt x="5803" y="4275"/>
                    <a:pt x="6295" y="4641"/>
                  </a:cubicBezTo>
                  <a:cubicBezTo>
                    <a:pt x="6739" y="4909"/>
                    <a:pt x="7040" y="5370"/>
                    <a:pt x="7310" y="5829"/>
                  </a:cubicBezTo>
                  <a:cubicBezTo>
                    <a:pt x="7532" y="6178"/>
                    <a:pt x="7737" y="6558"/>
                    <a:pt x="7944" y="6924"/>
                  </a:cubicBezTo>
                  <a:cubicBezTo>
                    <a:pt x="8340" y="7605"/>
                    <a:pt x="8910" y="8112"/>
                    <a:pt x="9640" y="8429"/>
                  </a:cubicBezTo>
                  <a:cubicBezTo>
                    <a:pt x="9878" y="8524"/>
                    <a:pt x="10115" y="8651"/>
                    <a:pt x="10354" y="8746"/>
                  </a:cubicBezTo>
                  <a:cubicBezTo>
                    <a:pt x="11273" y="9080"/>
                    <a:pt x="12018" y="9602"/>
                    <a:pt x="12510" y="10475"/>
                  </a:cubicBezTo>
                  <a:cubicBezTo>
                    <a:pt x="12548" y="10532"/>
                    <a:pt x="12597" y="10560"/>
                    <a:pt x="12654" y="10560"/>
                  </a:cubicBezTo>
                  <a:cubicBezTo>
                    <a:pt x="12693" y="10560"/>
                    <a:pt x="12735" y="10548"/>
                    <a:pt x="12779" y="10522"/>
                  </a:cubicBezTo>
                  <a:cubicBezTo>
                    <a:pt x="12874" y="10475"/>
                    <a:pt x="12874" y="10380"/>
                    <a:pt x="12842" y="10300"/>
                  </a:cubicBezTo>
                  <a:cubicBezTo>
                    <a:pt x="12811" y="10237"/>
                    <a:pt x="12764" y="10173"/>
                    <a:pt x="12716" y="10110"/>
                  </a:cubicBezTo>
                  <a:cubicBezTo>
                    <a:pt x="12145" y="9429"/>
                    <a:pt x="11511" y="8810"/>
                    <a:pt x="10639" y="8524"/>
                  </a:cubicBezTo>
                  <a:cubicBezTo>
                    <a:pt x="10369" y="8429"/>
                    <a:pt x="10132" y="8302"/>
                    <a:pt x="9878" y="8192"/>
                  </a:cubicBezTo>
                  <a:cubicBezTo>
                    <a:pt x="9149" y="7890"/>
                    <a:pt x="8593" y="7414"/>
                    <a:pt x="8198" y="6733"/>
                  </a:cubicBezTo>
                  <a:cubicBezTo>
                    <a:pt x="8071" y="6527"/>
                    <a:pt x="7944" y="6305"/>
                    <a:pt x="7832" y="6099"/>
                  </a:cubicBezTo>
                  <a:cubicBezTo>
                    <a:pt x="7642" y="5766"/>
                    <a:pt x="7452" y="5433"/>
                    <a:pt x="7230" y="5131"/>
                  </a:cubicBezTo>
                  <a:cubicBezTo>
                    <a:pt x="6834" y="4577"/>
                    <a:pt x="6310" y="4180"/>
                    <a:pt x="5661" y="3943"/>
                  </a:cubicBezTo>
                  <a:cubicBezTo>
                    <a:pt x="5264" y="3816"/>
                    <a:pt x="4868" y="3721"/>
                    <a:pt x="4471" y="3641"/>
                  </a:cubicBezTo>
                  <a:cubicBezTo>
                    <a:pt x="3473" y="3419"/>
                    <a:pt x="2522" y="3102"/>
                    <a:pt x="1792" y="2309"/>
                  </a:cubicBezTo>
                  <a:cubicBezTo>
                    <a:pt x="1300" y="1802"/>
                    <a:pt x="904" y="1231"/>
                    <a:pt x="587" y="613"/>
                  </a:cubicBezTo>
                  <a:cubicBezTo>
                    <a:pt x="492" y="423"/>
                    <a:pt x="381" y="265"/>
                    <a:pt x="285" y="90"/>
                  </a:cubicBezTo>
                  <a:cubicBezTo>
                    <a:pt x="249" y="40"/>
                    <a:pt x="192" y="1"/>
                    <a:pt x="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44"/>
            <p:cNvSpPr/>
            <p:nvPr/>
          </p:nvSpPr>
          <p:spPr>
            <a:xfrm>
              <a:off x="8323723" y="4117972"/>
              <a:ext cx="685894" cy="200128"/>
            </a:xfrm>
            <a:custGeom>
              <a:rect b="b" l="l" r="r" t="t"/>
              <a:pathLst>
                <a:path extrusionOk="0" h="3988" w="13668">
                  <a:moveTo>
                    <a:pt x="126" y="0"/>
                  </a:moveTo>
                  <a:cubicBezTo>
                    <a:pt x="72" y="0"/>
                    <a:pt x="17" y="36"/>
                    <a:pt x="17" y="115"/>
                  </a:cubicBezTo>
                  <a:cubicBezTo>
                    <a:pt x="0" y="178"/>
                    <a:pt x="32" y="226"/>
                    <a:pt x="96" y="258"/>
                  </a:cubicBezTo>
                  <a:cubicBezTo>
                    <a:pt x="175" y="290"/>
                    <a:pt x="254" y="305"/>
                    <a:pt x="334" y="337"/>
                  </a:cubicBezTo>
                  <a:cubicBezTo>
                    <a:pt x="841" y="495"/>
                    <a:pt x="1349" y="607"/>
                    <a:pt x="1871" y="670"/>
                  </a:cubicBezTo>
                  <a:cubicBezTo>
                    <a:pt x="2744" y="797"/>
                    <a:pt x="3537" y="1114"/>
                    <a:pt x="4234" y="1700"/>
                  </a:cubicBezTo>
                  <a:cubicBezTo>
                    <a:pt x="4615" y="2034"/>
                    <a:pt x="5042" y="2303"/>
                    <a:pt x="5471" y="2588"/>
                  </a:cubicBezTo>
                  <a:cubicBezTo>
                    <a:pt x="5810" y="2827"/>
                    <a:pt x="6161" y="2954"/>
                    <a:pt x="6519" y="2954"/>
                  </a:cubicBezTo>
                  <a:cubicBezTo>
                    <a:pt x="6779" y="2954"/>
                    <a:pt x="7043" y="2887"/>
                    <a:pt x="7310" y="2747"/>
                  </a:cubicBezTo>
                  <a:cubicBezTo>
                    <a:pt x="7564" y="2620"/>
                    <a:pt x="7833" y="2478"/>
                    <a:pt x="8071" y="2335"/>
                  </a:cubicBezTo>
                  <a:cubicBezTo>
                    <a:pt x="8322" y="2191"/>
                    <a:pt x="8578" y="2124"/>
                    <a:pt x="8838" y="2124"/>
                  </a:cubicBezTo>
                  <a:cubicBezTo>
                    <a:pt x="9039" y="2124"/>
                    <a:pt x="9243" y="2164"/>
                    <a:pt x="9450" y="2239"/>
                  </a:cubicBezTo>
                  <a:lnTo>
                    <a:pt x="9974" y="2478"/>
                  </a:lnTo>
                  <a:cubicBezTo>
                    <a:pt x="10528" y="2747"/>
                    <a:pt x="10988" y="3144"/>
                    <a:pt x="11511" y="3476"/>
                  </a:cubicBezTo>
                  <a:cubicBezTo>
                    <a:pt x="12114" y="3873"/>
                    <a:pt x="12811" y="3857"/>
                    <a:pt x="13477" y="3983"/>
                  </a:cubicBezTo>
                  <a:cubicBezTo>
                    <a:pt x="13488" y="3986"/>
                    <a:pt x="13499" y="3988"/>
                    <a:pt x="13510" y="3988"/>
                  </a:cubicBezTo>
                  <a:cubicBezTo>
                    <a:pt x="13565" y="3988"/>
                    <a:pt x="13623" y="3952"/>
                    <a:pt x="13636" y="3873"/>
                  </a:cubicBezTo>
                  <a:cubicBezTo>
                    <a:pt x="13667" y="3778"/>
                    <a:pt x="13604" y="3715"/>
                    <a:pt x="13509" y="3698"/>
                  </a:cubicBezTo>
                  <a:cubicBezTo>
                    <a:pt x="13318" y="3651"/>
                    <a:pt x="13113" y="3603"/>
                    <a:pt x="12906" y="3588"/>
                  </a:cubicBezTo>
                  <a:cubicBezTo>
                    <a:pt x="12289" y="3524"/>
                    <a:pt x="11733" y="3302"/>
                    <a:pt x="11226" y="2937"/>
                  </a:cubicBezTo>
                  <a:cubicBezTo>
                    <a:pt x="10766" y="2588"/>
                    <a:pt x="10291" y="2256"/>
                    <a:pt x="9752" y="2017"/>
                  </a:cubicBezTo>
                  <a:cubicBezTo>
                    <a:pt x="9443" y="1885"/>
                    <a:pt x="9141" y="1814"/>
                    <a:pt x="8843" y="1814"/>
                  </a:cubicBezTo>
                  <a:cubicBezTo>
                    <a:pt x="8500" y="1814"/>
                    <a:pt x="8164" y="1909"/>
                    <a:pt x="7833" y="2113"/>
                  </a:cubicBezTo>
                  <a:cubicBezTo>
                    <a:pt x="7579" y="2271"/>
                    <a:pt x="7310" y="2414"/>
                    <a:pt x="7025" y="2525"/>
                  </a:cubicBezTo>
                  <a:cubicBezTo>
                    <a:pt x="6847" y="2601"/>
                    <a:pt x="6671" y="2639"/>
                    <a:pt x="6500" y="2639"/>
                  </a:cubicBezTo>
                  <a:cubicBezTo>
                    <a:pt x="6243" y="2639"/>
                    <a:pt x="5994" y="2554"/>
                    <a:pt x="5756" y="2383"/>
                  </a:cubicBezTo>
                  <a:cubicBezTo>
                    <a:pt x="5408" y="2161"/>
                    <a:pt x="5090" y="1922"/>
                    <a:pt x="4757" y="1685"/>
                  </a:cubicBezTo>
                  <a:cubicBezTo>
                    <a:pt x="4662" y="1622"/>
                    <a:pt x="4551" y="1558"/>
                    <a:pt x="4471" y="1478"/>
                  </a:cubicBezTo>
                  <a:cubicBezTo>
                    <a:pt x="3647" y="766"/>
                    <a:pt x="2664" y="432"/>
                    <a:pt x="1602" y="322"/>
                  </a:cubicBezTo>
                  <a:cubicBezTo>
                    <a:pt x="1222" y="290"/>
                    <a:pt x="857" y="195"/>
                    <a:pt x="508" y="83"/>
                  </a:cubicBezTo>
                  <a:cubicBezTo>
                    <a:pt x="397" y="51"/>
                    <a:pt x="271" y="20"/>
                    <a:pt x="159" y="4"/>
                  </a:cubicBezTo>
                  <a:cubicBezTo>
                    <a:pt x="148" y="2"/>
                    <a:pt x="137" y="0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44"/>
            <p:cNvSpPr/>
            <p:nvPr/>
          </p:nvSpPr>
          <p:spPr>
            <a:xfrm>
              <a:off x="8972196" y="3423932"/>
              <a:ext cx="164749" cy="619453"/>
            </a:xfrm>
            <a:custGeom>
              <a:rect b="b" l="l" r="r" t="t"/>
              <a:pathLst>
                <a:path extrusionOk="0" h="12344" w="3283">
                  <a:moveTo>
                    <a:pt x="167" y="1"/>
                  </a:moveTo>
                  <a:cubicBezTo>
                    <a:pt x="150" y="1"/>
                    <a:pt x="131" y="3"/>
                    <a:pt x="111" y="9"/>
                  </a:cubicBezTo>
                  <a:cubicBezTo>
                    <a:pt x="1" y="41"/>
                    <a:pt x="16" y="136"/>
                    <a:pt x="48" y="215"/>
                  </a:cubicBezTo>
                  <a:cubicBezTo>
                    <a:pt x="254" y="944"/>
                    <a:pt x="223" y="1673"/>
                    <a:pt x="175" y="2419"/>
                  </a:cubicBezTo>
                  <a:cubicBezTo>
                    <a:pt x="159" y="2783"/>
                    <a:pt x="191" y="3132"/>
                    <a:pt x="286" y="3481"/>
                  </a:cubicBezTo>
                  <a:cubicBezTo>
                    <a:pt x="460" y="4083"/>
                    <a:pt x="730" y="4654"/>
                    <a:pt x="1094" y="5161"/>
                  </a:cubicBezTo>
                  <a:cubicBezTo>
                    <a:pt x="1333" y="5478"/>
                    <a:pt x="1555" y="5795"/>
                    <a:pt x="1776" y="6129"/>
                  </a:cubicBezTo>
                  <a:cubicBezTo>
                    <a:pt x="2299" y="6874"/>
                    <a:pt x="2553" y="7715"/>
                    <a:pt x="2506" y="8634"/>
                  </a:cubicBezTo>
                  <a:cubicBezTo>
                    <a:pt x="2489" y="9015"/>
                    <a:pt x="2442" y="9410"/>
                    <a:pt x="2426" y="9791"/>
                  </a:cubicBezTo>
                  <a:cubicBezTo>
                    <a:pt x="2379" y="10552"/>
                    <a:pt x="2442" y="11298"/>
                    <a:pt x="2823" y="11995"/>
                  </a:cubicBezTo>
                  <a:cubicBezTo>
                    <a:pt x="2886" y="12106"/>
                    <a:pt x="2965" y="12217"/>
                    <a:pt x="3045" y="12312"/>
                  </a:cubicBezTo>
                  <a:cubicBezTo>
                    <a:pt x="3064" y="12332"/>
                    <a:pt x="3092" y="12343"/>
                    <a:pt x="3121" y="12343"/>
                  </a:cubicBezTo>
                  <a:cubicBezTo>
                    <a:pt x="3162" y="12343"/>
                    <a:pt x="3207" y="12320"/>
                    <a:pt x="3235" y="12264"/>
                  </a:cubicBezTo>
                  <a:cubicBezTo>
                    <a:pt x="3282" y="12186"/>
                    <a:pt x="3219" y="12122"/>
                    <a:pt x="3172" y="12042"/>
                  </a:cubicBezTo>
                  <a:cubicBezTo>
                    <a:pt x="2759" y="11376"/>
                    <a:pt x="2680" y="10632"/>
                    <a:pt x="2728" y="9871"/>
                  </a:cubicBezTo>
                  <a:cubicBezTo>
                    <a:pt x="2743" y="9537"/>
                    <a:pt x="2791" y="9205"/>
                    <a:pt x="2823" y="8871"/>
                  </a:cubicBezTo>
                  <a:cubicBezTo>
                    <a:pt x="2902" y="7715"/>
                    <a:pt x="2601" y="6668"/>
                    <a:pt x="1887" y="5732"/>
                  </a:cubicBezTo>
                  <a:cubicBezTo>
                    <a:pt x="1681" y="5447"/>
                    <a:pt x="1459" y="5146"/>
                    <a:pt x="1253" y="4844"/>
                  </a:cubicBezTo>
                  <a:cubicBezTo>
                    <a:pt x="730" y="4020"/>
                    <a:pt x="381" y="3148"/>
                    <a:pt x="508" y="2134"/>
                  </a:cubicBezTo>
                  <a:cubicBezTo>
                    <a:pt x="572" y="1626"/>
                    <a:pt x="523" y="1087"/>
                    <a:pt x="460" y="580"/>
                  </a:cubicBezTo>
                  <a:cubicBezTo>
                    <a:pt x="445" y="421"/>
                    <a:pt x="413" y="263"/>
                    <a:pt x="333" y="119"/>
                  </a:cubicBezTo>
                  <a:cubicBezTo>
                    <a:pt x="295" y="55"/>
                    <a:pt x="245" y="1"/>
                    <a:pt x="1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7" name="Google Shape;377;p44"/>
          <p:cNvSpPr/>
          <p:nvPr/>
        </p:nvSpPr>
        <p:spPr>
          <a:xfrm flipH="1" rot="4499901">
            <a:off x="4521541" y="4371714"/>
            <a:ext cx="945973" cy="1237592"/>
          </a:xfrm>
          <a:custGeom>
            <a:rect b="b" l="l" r="r" t="t"/>
            <a:pathLst>
              <a:path extrusionOk="0" h="37380" w="28572">
                <a:moveTo>
                  <a:pt x="16724" y="3132"/>
                </a:moveTo>
                <a:cubicBezTo>
                  <a:pt x="16709" y="3134"/>
                  <a:pt x="16694" y="3137"/>
                  <a:pt x="16679" y="3139"/>
                </a:cubicBezTo>
                <a:lnTo>
                  <a:pt x="16679" y="3139"/>
                </a:lnTo>
                <a:cubicBezTo>
                  <a:pt x="16693" y="3137"/>
                  <a:pt x="16708" y="3135"/>
                  <a:pt x="16724" y="3132"/>
                </a:cubicBezTo>
                <a:close/>
                <a:moveTo>
                  <a:pt x="17235" y="3355"/>
                </a:moveTo>
                <a:cubicBezTo>
                  <a:pt x="17233" y="3376"/>
                  <a:pt x="17231" y="3397"/>
                  <a:pt x="17228" y="3418"/>
                </a:cubicBezTo>
                <a:lnTo>
                  <a:pt x="17228" y="3418"/>
                </a:lnTo>
                <a:cubicBezTo>
                  <a:pt x="17227" y="3416"/>
                  <a:pt x="17227" y="3414"/>
                  <a:pt x="17227" y="3412"/>
                </a:cubicBezTo>
                <a:lnTo>
                  <a:pt x="17227" y="3412"/>
                </a:lnTo>
                <a:cubicBezTo>
                  <a:pt x="17229" y="3395"/>
                  <a:pt x="17232" y="3376"/>
                  <a:pt x="17235" y="3355"/>
                </a:cubicBezTo>
                <a:close/>
                <a:moveTo>
                  <a:pt x="17226" y="3417"/>
                </a:moveTo>
                <a:cubicBezTo>
                  <a:pt x="17227" y="3418"/>
                  <a:pt x="17227" y="3420"/>
                  <a:pt x="17227" y="3421"/>
                </a:cubicBezTo>
                <a:lnTo>
                  <a:pt x="17227" y="3421"/>
                </a:lnTo>
                <a:cubicBezTo>
                  <a:pt x="17225" y="3436"/>
                  <a:pt x="17222" y="3451"/>
                  <a:pt x="17219" y="3465"/>
                </a:cubicBezTo>
                <a:lnTo>
                  <a:pt x="17219" y="3465"/>
                </a:lnTo>
                <a:cubicBezTo>
                  <a:pt x="17221" y="3450"/>
                  <a:pt x="17224" y="3434"/>
                  <a:pt x="17226" y="3417"/>
                </a:cubicBezTo>
                <a:close/>
                <a:moveTo>
                  <a:pt x="17125" y="3814"/>
                </a:moveTo>
                <a:cubicBezTo>
                  <a:pt x="17116" y="3838"/>
                  <a:pt x="17106" y="3861"/>
                  <a:pt x="17097" y="3883"/>
                </a:cubicBezTo>
                <a:lnTo>
                  <a:pt x="17097" y="3883"/>
                </a:lnTo>
                <a:cubicBezTo>
                  <a:pt x="17105" y="3863"/>
                  <a:pt x="17114" y="3840"/>
                  <a:pt x="17125" y="3814"/>
                </a:cubicBezTo>
                <a:close/>
                <a:moveTo>
                  <a:pt x="17070" y="3949"/>
                </a:moveTo>
                <a:cubicBezTo>
                  <a:pt x="17051" y="3996"/>
                  <a:pt x="17034" y="4038"/>
                  <a:pt x="17034" y="4038"/>
                </a:cubicBezTo>
                <a:cubicBezTo>
                  <a:pt x="17034" y="4038"/>
                  <a:pt x="17044" y="4014"/>
                  <a:pt x="17070" y="3949"/>
                </a:cubicBezTo>
                <a:close/>
                <a:moveTo>
                  <a:pt x="23729" y="11082"/>
                </a:moveTo>
                <a:cubicBezTo>
                  <a:pt x="23729" y="11083"/>
                  <a:pt x="23729" y="11083"/>
                  <a:pt x="23729" y="11083"/>
                </a:cubicBezTo>
                <a:lnTo>
                  <a:pt x="23729" y="11083"/>
                </a:lnTo>
                <a:cubicBezTo>
                  <a:pt x="23705" y="11087"/>
                  <a:pt x="23683" y="11091"/>
                  <a:pt x="23664" y="11094"/>
                </a:cubicBezTo>
                <a:lnTo>
                  <a:pt x="23664" y="11094"/>
                </a:lnTo>
                <a:cubicBezTo>
                  <a:pt x="23685" y="11090"/>
                  <a:pt x="23707" y="11086"/>
                  <a:pt x="23729" y="11082"/>
                </a:cubicBezTo>
                <a:close/>
                <a:moveTo>
                  <a:pt x="24048" y="11324"/>
                </a:moveTo>
                <a:cubicBezTo>
                  <a:pt x="24048" y="11331"/>
                  <a:pt x="24047" y="11339"/>
                  <a:pt x="24046" y="11347"/>
                </a:cubicBezTo>
                <a:lnTo>
                  <a:pt x="24046" y="11347"/>
                </a:lnTo>
                <a:cubicBezTo>
                  <a:pt x="24046" y="11347"/>
                  <a:pt x="24046" y="11348"/>
                  <a:pt x="24045" y="11348"/>
                </a:cubicBezTo>
                <a:lnTo>
                  <a:pt x="24045" y="11348"/>
                </a:lnTo>
                <a:cubicBezTo>
                  <a:pt x="24046" y="11340"/>
                  <a:pt x="24047" y="11332"/>
                  <a:pt x="24048" y="11324"/>
                </a:cubicBezTo>
                <a:close/>
                <a:moveTo>
                  <a:pt x="24045" y="11360"/>
                </a:moveTo>
                <a:cubicBezTo>
                  <a:pt x="24044" y="11382"/>
                  <a:pt x="24041" y="11403"/>
                  <a:pt x="24037" y="11425"/>
                </a:cubicBezTo>
                <a:cubicBezTo>
                  <a:pt x="24040" y="11404"/>
                  <a:pt x="24042" y="11384"/>
                  <a:pt x="24043" y="11366"/>
                </a:cubicBezTo>
                <a:lnTo>
                  <a:pt x="24043" y="11366"/>
                </a:lnTo>
                <a:cubicBezTo>
                  <a:pt x="24044" y="11364"/>
                  <a:pt x="24045" y="11362"/>
                  <a:pt x="24045" y="11360"/>
                </a:cubicBezTo>
                <a:close/>
                <a:moveTo>
                  <a:pt x="23541" y="12196"/>
                </a:moveTo>
                <a:cubicBezTo>
                  <a:pt x="23538" y="12203"/>
                  <a:pt x="23534" y="12210"/>
                  <a:pt x="23530" y="12217"/>
                </a:cubicBezTo>
                <a:cubicBezTo>
                  <a:pt x="23499" y="12257"/>
                  <a:pt x="23486" y="12272"/>
                  <a:pt x="23486" y="12272"/>
                </a:cubicBezTo>
                <a:cubicBezTo>
                  <a:pt x="23485" y="12272"/>
                  <a:pt x="23511" y="12237"/>
                  <a:pt x="23541" y="12196"/>
                </a:cubicBezTo>
                <a:close/>
                <a:moveTo>
                  <a:pt x="8651" y="17227"/>
                </a:moveTo>
                <a:lnTo>
                  <a:pt x="8651" y="17227"/>
                </a:lnTo>
                <a:cubicBezTo>
                  <a:pt x="8653" y="17250"/>
                  <a:pt x="8655" y="17276"/>
                  <a:pt x="8658" y="17307"/>
                </a:cubicBezTo>
                <a:cubicBezTo>
                  <a:pt x="8654" y="17280"/>
                  <a:pt x="8652" y="17253"/>
                  <a:pt x="8651" y="17227"/>
                </a:cubicBezTo>
                <a:close/>
                <a:moveTo>
                  <a:pt x="24481" y="26455"/>
                </a:moveTo>
                <a:cubicBezTo>
                  <a:pt x="24473" y="26475"/>
                  <a:pt x="24464" y="26497"/>
                  <a:pt x="24454" y="26519"/>
                </a:cubicBezTo>
                <a:lnTo>
                  <a:pt x="24454" y="26519"/>
                </a:lnTo>
                <a:cubicBezTo>
                  <a:pt x="24462" y="26499"/>
                  <a:pt x="24471" y="26478"/>
                  <a:pt x="24481" y="26455"/>
                </a:cubicBezTo>
                <a:close/>
                <a:moveTo>
                  <a:pt x="20977" y="27819"/>
                </a:moveTo>
                <a:lnTo>
                  <a:pt x="20977" y="27819"/>
                </a:lnTo>
                <a:cubicBezTo>
                  <a:pt x="20942" y="27833"/>
                  <a:pt x="20907" y="27847"/>
                  <a:pt x="20873" y="27862"/>
                </a:cubicBezTo>
                <a:lnTo>
                  <a:pt x="20873" y="27862"/>
                </a:lnTo>
                <a:cubicBezTo>
                  <a:pt x="20890" y="27854"/>
                  <a:pt x="20924" y="27841"/>
                  <a:pt x="20977" y="27819"/>
                </a:cubicBezTo>
                <a:close/>
                <a:moveTo>
                  <a:pt x="16936" y="0"/>
                </a:moveTo>
                <a:cubicBezTo>
                  <a:pt x="15577" y="0"/>
                  <a:pt x="14147" y="653"/>
                  <a:pt x="13018" y="1199"/>
                </a:cubicBezTo>
                <a:cubicBezTo>
                  <a:pt x="10307" y="2514"/>
                  <a:pt x="7834" y="4370"/>
                  <a:pt x="5471" y="6224"/>
                </a:cubicBezTo>
                <a:cubicBezTo>
                  <a:pt x="3807" y="7524"/>
                  <a:pt x="1999" y="8888"/>
                  <a:pt x="651" y="10522"/>
                </a:cubicBezTo>
                <a:cubicBezTo>
                  <a:pt x="112" y="11171"/>
                  <a:pt x="0" y="12075"/>
                  <a:pt x="651" y="12710"/>
                </a:cubicBezTo>
                <a:cubicBezTo>
                  <a:pt x="933" y="12999"/>
                  <a:pt x="1370" y="13168"/>
                  <a:pt x="1801" y="13168"/>
                </a:cubicBezTo>
                <a:cubicBezTo>
                  <a:pt x="2194" y="13168"/>
                  <a:pt x="2582" y="13027"/>
                  <a:pt x="2839" y="12710"/>
                </a:cubicBezTo>
                <a:cubicBezTo>
                  <a:pt x="3680" y="11678"/>
                  <a:pt x="4758" y="10807"/>
                  <a:pt x="5773" y="9951"/>
                </a:cubicBezTo>
                <a:cubicBezTo>
                  <a:pt x="6137" y="9649"/>
                  <a:pt x="6502" y="9348"/>
                  <a:pt x="6883" y="9046"/>
                </a:cubicBezTo>
                <a:cubicBezTo>
                  <a:pt x="7073" y="8888"/>
                  <a:pt x="7263" y="8729"/>
                  <a:pt x="7469" y="8571"/>
                </a:cubicBezTo>
                <a:lnTo>
                  <a:pt x="7754" y="8334"/>
                </a:lnTo>
                <a:cubicBezTo>
                  <a:pt x="7802" y="8309"/>
                  <a:pt x="8062" y="8102"/>
                  <a:pt x="8058" y="8102"/>
                </a:cubicBezTo>
                <a:cubicBezTo>
                  <a:pt x="8057" y="8102"/>
                  <a:pt x="8056" y="8102"/>
                  <a:pt x="8055" y="8103"/>
                </a:cubicBezTo>
                <a:lnTo>
                  <a:pt x="8055" y="8103"/>
                </a:lnTo>
                <a:cubicBezTo>
                  <a:pt x="8897" y="7462"/>
                  <a:pt x="9769" y="6836"/>
                  <a:pt x="10639" y="6224"/>
                </a:cubicBezTo>
                <a:cubicBezTo>
                  <a:pt x="11527" y="5622"/>
                  <a:pt x="12415" y="5051"/>
                  <a:pt x="13351" y="4528"/>
                </a:cubicBezTo>
                <a:cubicBezTo>
                  <a:pt x="13764" y="4290"/>
                  <a:pt x="14176" y="4085"/>
                  <a:pt x="14588" y="3878"/>
                </a:cubicBezTo>
                <a:cubicBezTo>
                  <a:pt x="14778" y="3783"/>
                  <a:pt x="14984" y="3687"/>
                  <a:pt x="15174" y="3592"/>
                </a:cubicBezTo>
                <a:cubicBezTo>
                  <a:pt x="15244" y="3562"/>
                  <a:pt x="15271" y="3551"/>
                  <a:pt x="15272" y="3551"/>
                </a:cubicBezTo>
                <a:cubicBezTo>
                  <a:pt x="15276" y="3551"/>
                  <a:pt x="15090" y="3634"/>
                  <a:pt x="15092" y="3634"/>
                </a:cubicBezTo>
                <a:cubicBezTo>
                  <a:pt x="15093" y="3634"/>
                  <a:pt x="15120" y="3623"/>
                  <a:pt x="15190" y="3592"/>
                </a:cubicBezTo>
                <a:cubicBezTo>
                  <a:pt x="15317" y="3545"/>
                  <a:pt x="15428" y="3497"/>
                  <a:pt x="15554" y="3450"/>
                </a:cubicBezTo>
                <a:cubicBezTo>
                  <a:pt x="15888" y="3339"/>
                  <a:pt x="16237" y="3228"/>
                  <a:pt x="16586" y="3165"/>
                </a:cubicBezTo>
                <a:cubicBezTo>
                  <a:pt x="16617" y="3152"/>
                  <a:pt x="16648" y="3145"/>
                  <a:pt x="16679" y="3139"/>
                </a:cubicBezTo>
                <a:lnTo>
                  <a:pt x="16679" y="3139"/>
                </a:lnTo>
                <a:cubicBezTo>
                  <a:pt x="16573" y="3156"/>
                  <a:pt x="16534" y="3162"/>
                  <a:pt x="16531" y="3162"/>
                </a:cubicBezTo>
                <a:cubicBezTo>
                  <a:pt x="16527" y="3162"/>
                  <a:pt x="16648" y="3142"/>
                  <a:pt x="16713" y="3133"/>
                </a:cubicBezTo>
                <a:cubicBezTo>
                  <a:pt x="16717" y="3133"/>
                  <a:pt x="16722" y="3132"/>
                  <a:pt x="16727" y="3132"/>
                </a:cubicBezTo>
                <a:lnTo>
                  <a:pt x="16727" y="3132"/>
                </a:lnTo>
                <a:cubicBezTo>
                  <a:pt x="16726" y="3132"/>
                  <a:pt x="16725" y="3132"/>
                  <a:pt x="16724" y="3132"/>
                </a:cubicBezTo>
                <a:lnTo>
                  <a:pt x="16724" y="3132"/>
                </a:lnTo>
                <a:cubicBezTo>
                  <a:pt x="16726" y="3132"/>
                  <a:pt x="16727" y="3132"/>
                  <a:pt x="16729" y="3132"/>
                </a:cubicBezTo>
                <a:lnTo>
                  <a:pt x="16729" y="3132"/>
                </a:lnTo>
                <a:cubicBezTo>
                  <a:pt x="16803" y="3124"/>
                  <a:pt x="16880" y="3121"/>
                  <a:pt x="16958" y="3121"/>
                </a:cubicBezTo>
                <a:cubicBezTo>
                  <a:pt x="17003" y="3121"/>
                  <a:pt x="17049" y="3122"/>
                  <a:pt x="17094" y="3125"/>
                </a:cubicBezTo>
                <a:lnTo>
                  <a:pt x="17094" y="3125"/>
                </a:lnTo>
                <a:cubicBezTo>
                  <a:pt x="17104" y="3127"/>
                  <a:pt x="17115" y="3131"/>
                  <a:pt x="17126" y="3134"/>
                </a:cubicBezTo>
                <a:lnTo>
                  <a:pt x="17126" y="3134"/>
                </a:lnTo>
                <a:cubicBezTo>
                  <a:pt x="17147" y="3161"/>
                  <a:pt x="17174" y="3208"/>
                  <a:pt x="17197" y="3251"/>
                </a:cubicBezTo>
                <a:lnTo>
                  <a:pt x="17197" y="3251"/>
                </a:lnTo>
                <a:cubicBezTo>
                  <a:pt x="17200" y="3267"/>
                  <a:pt x="17203" y="3283"/>
                  <a:pt x="17206" y="3298"/>
                </a:cubicBezTo>
                <a:lnTo>
                  <a:pt x="17206" y="3298"/>
                </a:lnTo>
                <a:cubicBezTo>
                  <a:pt x="17206" y="3391"/>
                  <a:pt x="17197" y="3510"/>
                  <a:pt x="17195" y="3567"/>
                </a:cubicBezTo>
                <a:lnTo>
                  <a:pt x="17195" y="3567"/>
                </a:lnTo>
                <a:cubicBezTo>
                  <a:pt x="17169" y="3662"/>
                  <a:pt x="17136" y="3754"/>
                  <a:pt x="17108" y="3846"/>
                </a:cubicBezTo>
                <a:cubicBezTo>
                  <a:pt x="17103" y="3862"/>
                  <a:pt x="17095" y="3884"/>
                  <a:pt x="17086" y="3908"/>
                </a:cubicBezTo>
                <a:lnTo>
                  <a:pt x="17086" y="3908"/>
                </a:lnTo>
                <a:cubicBezTo>
                  <a:pt x="17046" y="3997"/>
                  <a:pt x="17001" y="4081"/>
                  <a:pt x="16966" y="4163"/>
                </a:cubicBezTo>
                <a:cubicBezTo>
                  <a:pt x="16871" y="4338"/>
                  <a:pt x="16759" y="4512"/>
                  <a:pt x="16649" y="4687"/>
                </a:cubicBezTo>
                <a:cubicBezTo>
                  <a:pt x="16600" y="4761"/>
                  <a:pt x="16340" y="5103"/>
                  <a:pt x="16346" y="5103"/>
                </a:cubicBezTo>
                <a:cubicBezTo>
                  <a:pt x="16347" y="5103"/>
                  <a:pt x="16371" y="5075"/>
                  <a:pt x="16427" y="5004"/>
                </a:cubicBezTo>
                <a:lnTo>
                  <a:pt x="16427" y="5004"/>
                </a:lnTo>
                <a:cubicBezTo>
                  <a:pt x="16110" y="5416"/>
                  <a:pt x="15745" y="5812"/>
                  <a:pt x="15381" y="6193"/>
                </a:cubicBezTo>
                <a:cubicBezTo>
                  <a:pt x="13827" y="7810"/>
                  <a:pt x="12051" y="9205"/>
                  <a:pt x="10307" y="10617"/>
                </a:cubicBezTo>
                <a:cubicBezTo>
                  <a:pt x="9593" y="11203"/>
                  <a:pt x="8880" y="11773"/>
                  <a:pt x="8198" y="12392"/>
                </a:cubicBezTo>
                <a:cubicBezTo>
                  <a:pt x="7295" y="13232"/>
                  <a:pt x="6834" y="13835"/>
                  <a:pt x="6217" y="14913"/>
                </a:cubicBezTo>
                <a:cubicBezTo>
                  <a:pt x="5614" y="16007"/>
                  <a:pt x="5170" y="17608"/>
                  <a:pt x="6010" y="18718"/>
                </a:cubicBezTo>
                <a:cubicBezTo>
                  <a:pt x="6704" y="19635"/>
                  <a:pt x="7680" y="19962"/>
                  <a:pt x="8731" y="19962"/>
                </a:cubicBezTo>
                <a:cubicBezTo>
                  <a:pt x="9025" y="19962"/>
                  <a:pt x="9324" y="19936"/>
                  <a:pt x="9625" y="19891"/>
                </a:cubicBezTo>
                <a:cubicBezTo>
                  <a:pt x="11829" y="19574"/>
                  <a:pt x="13510" y="18179"/>
                  <a:pt x="15142" y="16800"/>
                </a:cubicBezTo>
                <a:cubicBezTo>
                  <a:pt x="15967" y="16102"/>
                  <a:pt x="16791" y="15420"/>
                  <a:pt x="17632" y="14754"/>
                </a:cubicBezTo>
                <a:cubicBezTo>
                  <a:pt x="18186" y="14295"/>
                  <a:pt x="18298" y="14215"/>
                  <a:pt x="18774" y="13866"/>
                </a:cubicBezTo>
                <a:cubicBezTo>
                  <a:pt x="19249" y="13502"/>
                  <a:pt x="19757" y="13137"/>
                  <a:pt x="20247" y="12805"/>
                </a:cubicBezTo>
                <a:cubicBezTo>
                  <a:pt x="20691" y="12503"/>
                  <a:pt x="21135" y="12234"/>
                  <a:pt x="21596" y="11964"/>
                </a:cubicBezTo>
                <a:cubicBezTo>
                  <a:pt x="21801" y="11837"/>
                  <a:pt x="22008" y="11727"/>
                  <a:pt x="22230" y="11615"/>
                </a:cubicBezTo>
                <a:cubicBezTo>
                  <a:pt x="22325" y="11568"/>
                  <a:pt x="22435" y="11505"/>
                  <a:pt x="22547" y="11456"/>
                </a:cubicBezTo>
                <a:cubicBezTo>
                  <a:pt x="22592" y="11438"/>
                  <a:pt x="22762" y="11363"/>
                  <a:pt x="22822" y="11335"/>
                </a:cubicBezTo>
                <a:lnTo>
                  <a:pt x="22822" y="11335"/>
                </a:lnTo>
                <a:cubicBezTo>
                  <a:pt x="23052" y="11248"/>
                  <a:pt x="23288" y="11176"/>
                  <a:pt x="23530" y="11122"/>
                </a:cubicBezTo>
                <a:lnTo>
                  <a:pt x="23530" y="11122"/>
                </a:lnTo>
                <a:cubicBezTo>
                  <a:pt x="23528" y="11123"/>
                  <a:pt x="23531" y="11124"/>
                  <a:pt x="23537" y="11124"/>
                </a:cubicBezTo>
                <a:cubicBezTo>
                  <a:pt x="23571" y="11124"/>
                  <a:pt x="23705" y="11110"/>
                  <a:pt x="23812" y="11106"/>
                </a:cubicBezTo>
                <a:lnTo>
                  <a:pt x="23812" y="11106"/>
                </a:lnTo>
                <a:cubicBezTo>
                  <a:pt x="23839" y="11122"/>
                  <a:pt x="23867" y="11138"/>
                  <a:pt x="23894" y="11156"/>
                </a:cubicBezTo>
                <a:lnTo>
                  <a:pt x="23894" y="11156"/>
                </a:lnTo>
                <a:cubicBezTo>
                  <a:pt x="23941" y="11192"/>
                  <a:pt x="24000" y="11238"/>
                  <a:pt x="24040" y="11272"/>
                </a:cubicBezTo>
                <a:lnTo>
                  <a:pt x="24040" y="11272"/>
                </a:lnTo>
                <a:cubicBezTo>
                  <a:pt x="24034" y="11298"/>
                  <a:pt x="24028" y="11324"/>
                  <a:pt x="24021" y="11346"/>
                </a:cubicBezTo>
                <a:cubicBezTo>
                  <a:pt x="24021" y="11385"/>
                  <a:pt x="24009" y="11418"/>
                  <a:pt x="23996" y="11449"/>
                </a:cubicBezTo>
                <a:lnTo>
                  <a:pt x="23996" y="11449"/>
                </a:lnTo>
                <a:cubicBezTo>
                  <a:pt x="23902" y="11652"/>
                  <a:pt x="23772" y="11854"/>
                  <a:pt x="23640" y="12044"/>
                </a:cubicBezTo>
                <a:cubicBezTo>
                  <a:pt x="23620" y="12085"/>
                  <a:pt x="23593" y="12119"/>
                  <a:pt x="23568" y="12155"/>
                </a:cubicBezTo>
                <a:lnTo>
                  <a:pt x="23568" y="12155"/>
                </a:lnTo>
                <a:cubicBezTo>
                  <a:pt x="23465" y="12287"/>
                  <a:pt x="23362" y="12417"/>
                  <a:pt x="23245" y="12534"/>
                </a:cubicBezTo>
                <a:cubicBezTo>
                  <a:pt x="22753" y="13090"/>
                  <a:pt x="22213" y="13581"/>
                  <a:pt x="21659" y="14073"/>
                </a:cubicBezTo>
                <a:cubicBezTo>
                  <a:pt x="21357" y="14342"/>
                  <a:pt x="21040" y="14596"/>
                  <a:pt x="20740" y="14849"/>
                </a:cubicBezTo>
                <a:cubicBezTo>
                  <a:pt x="20565" y="14976"/>
                  <a:pt x="20406" y="15103"/>
                  <a:pt x="20247" y="15246"/>
                </a:cubicBezTo>
                <a:cubicBezTo>
                  <a:pt x="20152" y="15310"/>
                  <a:pt x="20074" y="15373"/>
                  <a:pt x="19994" y="15437"/>
                </a:cubicBezTo>
                <a:cubicBezTo>
                  <a:pt x="19949" y="15470"/>
                  <a:pt x="19737" y="15639"/>
                  <a:pt x="19736" y="15639"/>
                </a:cubicBezTo>
                <a:cubicBezTo>
                  <a:pt x="19735" y="15639"/>
                  <a:pt x="19770" y="15610"/>
                  <a:pt x="19867" y="15532"/>
                </a:cubicBezTo>
                <a:lnTo>
                  <a:pt x="19867" y="15532"/>
                </a:lnTo>
                <a:cubicBezTo>
                  <a:pt x="19122" y="16102"/>
                  <a:pt x="18361" y="16673"/>
                  <a:pt x="17600" y="17228"/>
                </a:cubicBezTo>
                <a:cubicBezTo>
                  <a:pt x="15983" y="18432"/>
                  <a:pt x="14350" y="19606"/>
                  <a:pt x="12781" y="20859"/>
                </a:cubicBezTo>
                <a:cubicBezTo>
                  <a:pt x="11512" y="21857"/>
                  <a:pt x="10244" y="22920"/>
                  <a:pt x="9197" y="24157"/>
                </a:cubicBezTo>
                <a:cubicBezTo>
                  <a:pt x="8309" y="25203"/>
                  <a:pt x="7422" y="26535"/>
                  <a:pt x="7517" y="27977"/>
                </a:cubicBezTo>
                <a:cubicBezTo>
                  <a:pt x="7653" y="30002"/>
                  <a:pt x="9339" y="31090"/>
                  <a:pt x="11241" y="31090"/>
                </a:cubicBezTo>
                <a:cubicBezTo>
                  <a:pt x="11320" y="31090"/>
                  <a:pt x="11400" y="31088"/>
                  <a:pt x="11480" y="31085"/>
                </a:cubicBezTo>
                <a:cubicBezTo>
                  <a:pt x="13747" y="30958"/>
                  <a:pt x="15935" y="29975"/>
                  <a:pt x="17996" y="29103"/>
                </a:cubicBezTo>
                <a:cubicBezTo>
                  <a:pt x="18961" y="28690"/>
                  <a:pt x="19910" y="28262"/>
                  <a:pt x="20873" y="27862"/>
                </a:cubicBezTo>
                <a:lnTo>
                  <a:pt x="20873" y="27862"/>
                </a:lnTo>
                <a:cubicBezTo>
                  <a:pt x="20862" y="27866"/>
                  <a:pt x="20857" y="27868"/>
                  <a:pt x="20857" y="27868"/>
                </a:cubicBezTo>
                <a:cubicBezTo>
                  <a:pt x="20853" y="27868"/>
                  <a:pt x="21255" y="27697"/>
                  <a:pt x="21342" y="27660"/>
                </a:cubicBezTo>
                <a:cubicBezTo>
                  <a:pt x="21516" y="27597"/>
                  <a:pt x="21706" y="27518"/>
                  <a:pt x="21896" y="27455"/>
                </a:cubicBezTo>
                <a:cubicBezTo>
                  <a:pt x="22213" y="27334"/>
                  <a:pt x="22544" y="27227"/>
                  <a:pt x="22875" y="27150"/>
                </a:cubicBezTo>
                <a:lnTo>
                  <a:pt x="22875" y="27150"/>
                </a:lnTo>
                <a:cubicBezTo>
                  <a:pt x="22994" y="27144"/>
                  <a:pt x="23341" y="27106"/>
                  <a:pt x="23435" y="27106"/>
                </a:cubicBezTo>
                <a:cubicBezTo>
                  <a:pt x="23493" y="27100"/>
                  <a:pt x="23551" y="27098"/>
                  <a:pt x="23610" y="27098"/>
                </a:cubicBezTo>
                <a:cubicBezTo>
                  <a:pt x="23727" y="27098"/>
                  <a:pt x="23847" y="27106"/>
                  <a:pt x="23974" y="27106"/>
                </a:cubicBezTo>
                <a:cubicBezTo>
                  <a:pt x="23985" y="27106"/>
                  <a:pt x="24011" y="27108"/>
                  <a:pt x="24045" y="27111"/>
                </a:cubicBezTo>
                <a:lnTo>
                  <a:pt x="24045" y="27111"/>
                </a:lnTo>
                <a:cubicBezTo>
                  <a:pt x="23933" y="27231"/>
                  <a:pt x="23816" y="27345"/>
                  <a:pt x="23689" y="27455"/>
                </a:cubicBezTo>
                <a:cubicBezTo>
                  <a:pt x="23593" y="27550"/>
                  <a:pt x="23498" y="27645"/>
                  <a:pt x="23387" y="27723"/>
                </a:cubicBezTo>
                <a:cubicBezTo>
                  <a:pt x="23362" y="27762"/>
                  <a:pt x="23075" y="27980"/>
                  <a:pt x="23080" y="27980"/>
                </a:cubicBezTo>
                <a:cubicBezTo>
                  <a:pt x="23081" y="27980"/>
                  <a:pt x="23101" y="27966"/>
                  <a:pt x="23150" y="27930"/>
                </a:cubicBezTo>
                <a:lnTo>
                  <a:pt x="23150" y="27930"/>
                </a:lnTo>
                <a:cubicBezTo>
                  <a:pt x="19852" y="30419"/>
                  <a:pt x="16030" y="32084"/>
                  <a:pt x="12685" y="34478"/>
                </a:cubicBezTo>
                <a:cubicBezTo>
                  <a:pt x="11988" y="34970"/>
                  <a:pt x="11671" y="35809"/>
                  <a:pt x="12130" y="36587"/>
                </a:cubicBezTo>
                <a:cubicBezTo>
                  <a:pt x="12402" y="37054"/>
                  <a:pt x="12972" y="37380"/>
                  <a:pt x="13524" y="37380"/>
                </a:cubicBezTo>
                <a:cubicBezTo>
                  <a:pt x="13776" y="37380"/>
                  <a:pt x="14025" y="37312"/>
                  <a:pt x="14239" y="37158"/>
                </a:cubicBezTo>
                <a:cubicBezTo>
                  <a:pt x="17267" y="34985"/>
                  <a:pt x="20676" y="33416"/>
                  <a:pt x="23736" y="31291"/>
                </a:cubicBezTo>
                <a:cubicBezTo>
                  <a:pt x="25464" y="30102"/>
                  <a:pt x="28572" y="27945"/>
                  <a:pt x="27192" y="25440"/>
                </a:cubicBezTo>
                <a:cubicBezTo>
                  <a:pt x="26526" y="24204"/>
                  <a:pt x="24877" y="23998"/>
                  <a:pt x="23625" y="23998"/>
                </a:cubicBezTo>
                <a:cubicBezTo>
                  <a:pt x="22642" y="23998"/>
                  <a:pt x="21786" y="24188"/>
                  <a:pt x="20898" y="24521"/>
                </a:cubicBezTo>
                <a:cubicBezTo>
                  <a:pt x="19883" y="24901"/>
                  <a:pt x="18900" y="25345"/>
                  <a:pt x="17917" y="25789"/>
                </a:cubicBezTo>
                <a:cubicBezTo>
                  <a:pt x="17425" y="25996"/>
                  <a:pt x="16934" y="26218"/>
                  <a:pt x="16427" y="26423"/>
                </a:cubicBezTo>
                <a:cubicBezTo>
                  <a:pt x="16515" y="26390"/>
                  <a:pt x="16549" y="26377"/>
                  <a:pt x="16553" y="26377"/>
                </a:cubicBezTo>
                <a:cubicBezTo>
                  <a:pt x="16562" y="26377"/>
                  <a:pt x="16324" y="26476"/>
                  <a:pt x="16300" y="26487"/>
                </a:cubicBezTo>
                <a:cubicBezTo>
                  <a:pt x="16173" y="26535"/>
                  <a:pt x="16047" y="26598"/>
                  <a:pt x="15920" y="26645"/>
                </a:cubicBezTo>
                <a:cubicBezTo>
                  <a:pt x="15618" y="26772"/>
                  <a:pt x="15317" y="26884"/>
                  <a:pt x="15032" y="26994"/>
                </a:cubicBezTo>
                <a:cubicBezTo>
                  <a:pt x="14049" y="27375"/>
                  <a:pt x="13049" y="27708"/>
                  <a:pt x="12003" y="27914"/>
                </a:cubicBezTo>
                <a:cubicBezTo>
                  <a:pt x="11908" y="27930"/>
                  <a:pt x="11798" y="27945"/>
                  <a:pt x="11686" y="27962"/>
                </a:cubicBezTo>
                <a:cubicBezTo>
                  <a:pt x="11834" y="27941"/>
                  <a:pt x="11892" y="27934"/>
                  <a:pt x="11901" y="27934"/>
                </a:cubicBezTo>
                <a:cubicBezTo>
                  <a:pt x="11919" y="27934"/>
                  <a:pt x="11739" y="27962"/>
                  <a:pt x="11686" y="27962"/>
                </a:cubicBezTo>
                <a:cubicBezTo>
                  <a:pt x="11480" y="27977"/>
                  <a:pt x="11290" y="27994"/>
                  <a:pt x="11100" y="27994"/>
                </a:cubicBezTo>
                <a:cubicBezTo>
                  <a:pt x="11039" y="27994"/>
                  <a:pt x="10978" y="27987"/>
                  <a:pt x="10917" y="27982"/>
                </a:cubicBezTo>
                <a:lnTo>
                  <a:pt x="10917" y="27982"/>
                </a:lnTo>
                <a:cubicBezTo>
                  <a:pt x="10910" y="27980"/>
                  <a:pt x="10902" y="27979"/>
                  <a:pt x="10893" y="27977"/>
                </a:cubicBezTo>
                <a:cubicBezTo>
                  <a:pt x="10815" y="27962"/>
                  <a:pt x="10735" y="27945"/>
                  <a:pt x="10656" y="27914"/>
                </a:cubicBezTo>
                <a:cubicBezTo>
                  <a:pt x="10645" y="27911"/>
                  <a:pt x="10635" y="27908"/>
                  <a:pt x="10626" y="27905"/>
                </a:cubicBezTo>
                <a:lnTo>
                  <a:pt x="10626" y="27905"/>
                </a:lnTo>
                <a:cubicBezTo>
                  <a:pt x="10624" y="27904"/>
                  <a:pt x="10623" y="27903"/>
                  <a:pt x="10621" y="27902"/>
                </a:cubicBezTo>
                <a:lnTo>
                  <a:pt x="10621" y="27902"/>
                </a:lnTo>
                <a:cubicBezTo>
                  <a:pt x="10621" y="27902"/>
                  <a:pt x="10620" y="27901"/>
                  <a:pt x="10620" y="27900"/>
                </a:cubicBezTo>
                <a:lnTo>
                  <a:pt x="10620" y="27900"/>
                </a:lnTo>
                <a:cubicBezTo>
                  <a:pt x="10616" y="27883"/>
                  <a:pt x="10612" y="27866"/>
                  <a:pt x="10608" y="27850"/>
                </a:cubicBezTo>
                <a:lnTo>
                  <a:pt x="10608" y="27850"/>
                </a:lnTo>
                <a:lnTo>
                  <a:pt x="10608" y="27755"/>
                </a:lnTo>
                <a:cubicBezTo>
                  <a:pt x="10608" y="27751"/>
                  <a:pt x="10608" y="27747"/>
                  <a:pt x="10608" y="27744"/>
                </a:cubicBezTo>
                <a:lnTo>
                  <a:pt x="10608" y="27744"/>
                </a:lnTo>
                <a:cubicBezTo>
                  <a:pt x="10634" y="27641"/>
                  <a:pt x="10661" y="27547"/>
                  <a:pt x="10688" y="27455"/>
                </a:cubicBezTo>
                <a:cubicBezTo>
                  <a:pt x="10698" y="27425"/>
                  <a:pt x="10706" y="27401"/>
                  <a:pt x="10712" y="27382"/>
                </a:cubicBezTo>
                <a:lnTo>
                  <a:pt x="10712" y="27382"/>
                </a:lnTo>
                <a:cubicBezTo>
                  <a:pt x="10780" y="27266"/>
                  <a:pt x="10838" y="27138"/>
                  <a:pt x="10910" y="27011"/>
                </a:cubicBezTo>
                <a:cubicBezTo>
                  <a:pt x="10988" y="26899"/>
                  <a:pt x="11068" y="26772"/>
                  <a:pt x="11147" y="26662"/>
                </a:cubicBezTo>
                <a:lnTo>
                  <a:pt x="11290" y="26472"/>
                </a:lnTo>
                <a:cubicBezTo>
                  <a:pt x="11323" y="26426"/>
                  <a:pt x="11334" y="26409"/>
                  <a:pt x="11332" y="26409"/>
                </a:cubicBezTo>
                <a:cubicBezTo>
                  <a:pt x="11332" y="26409"/>
                  <a:pt x="11332" y="26409"/>
                  <a:pt x="11332" y="26409"/>
                </a:cubicBezTo>
                <a:lnTo>
                  <a:pt x="11332" y="26409"/>
                </a:lnTo>
                <a:cubicBezTo>
                  <a:pt x="11535" y="26170"/>
                  <a:pt x="11740" y="25940"/>
                  <a:pt x="11956" y="25710"/>
                </a:cubicBezTo>
                <a:cubicBezTo>
                  <a:pt x="12510" y="25140"/>
                  <a:pt x="13113" y="24601"/>
                  <a:pt x="13732" y="24077"/>
                </a:cubicBezTo>
                <a:cubicBezTo>
                  <a:pt x="14049" y="23791"/>
                  <a:pt x="14381" y="23523"/>
                  <a:pt x="14715" y="23252"/>
                </a:cubicBezTo>
                <a:cubicBezTo>
                  <a:pt x="14889" y="23126"/>
                  <a:pt x="15064" y="22983"/>
                  <a:pt x="15222" y="22840"/>
                </a:cubicBezTo>
                <a:cubicBezTo>
                  <a:pt x="15273" y="22806"/>
                  <a:pt x="15324" y="22772"/>
                  <a:pt x="15372" y="22736"/>
                </a:cubicBezTo>
                <a:lnTo>
                  <a:pt x="15372" y="22736"/>
                </a:lnTo>
                <a:cubicBezTo>
                  <a:pt x="15415" y="22707"/>
                  <a:pt x="15594" y="22569"/>
                  <a:pt x="15634" y="22540"/>
                </a:cubicBezTo>
                <a:cubicBezTo>
                  <a:pt x="16395" y="21952"/>
                  <a:pt x="17172" y="21381"/>
                  <a:pt x="17949" y="20811"/>
                </a:cubicBezTo>
                <a:cubicBezTo>
                  <a:pt x="19535" y="19637"/>
                  <a:pt x="21135" y="18464"/>
                  <a:pt x="22689" y="17228"/>
                </a:cubicBezTo>
                <a:cubicBezTo>
                  <a:pt x="23942" y="16229"/>
                  <a:pt x="25147" y="15166"/>
                  <a:pt x="26114" y="13898"/>
                </a:cubicBezTo>
                <a:cubicBezTo>
                  <a:pt x="26860" y="12915"/>
                  <a:pt x="27462" y="11551"/>
                  <a:pt x="27002" y="10315"/>
                </a:cubicBezTo>
                <a:cubicBezTo>
                  <a:pt x="26701" y="9539"/>
                  <a:pt x="26194" y="8983"/>
                  <a:pt x="25511" y="8524"/>
                </a:cubicBezTo>
                <a:cubicBezTo>
                  <a:pt x="24979" y="8155"/>
                  <a:pt x="24388" y="8018"/>
                  <a:pt x="23779" y="8018"/>
                </a:cubicBezTo>
                <a:cubicBezTo>
                  <a:pt x="23445" y="8018"/>
                  <a:pt x="23106" y="8059"/>
                  <a:pt x="22769" y="8127"/>
                </a:cubicBezTo>
                <a:cubicBezTo>
                  <a:pt x="20740" y="8507"/>
                  <a:pt x="18821" y="9982"/>
                  <a:pt x="17203" y="11187"/>
                </a:cubicBezTo>
                <a:cubicBezTo>
                  <a:pt x="15444" y="12503"/>
                  <a:pt x="13779" y="13930"/>
                  <a:pt x="12098" y="15325"/>
                </a:cubicBezTo>
                <a:cubicBezTo>
                  <a:pt x="11971" y="15437"/>
                  <a:pt x="11829" y="15547"/>
                  <a:pt x="11702" y="15642"/>
                </a:cubicBezTo>
                <a:cubicBezTo>
                  <a:pt x="11658" y="15680"/>
                  <a:pt x="11565" y="15754"/>
                  <a:pt x="11498" y="15808"/>
                </a:cubicBezTo>
                <a:lnTo>
                  <a:pt x="11498" y="15808"/>
                </a:lnTo>
                <a:cubicBezTo>
                  <a:pt x="11327" y="15927"/>
                  <a:pt x="11142" y="16035"/>
                  <a:pt x="10957" y="16134"/>
                </a:cubicBezTo>
                <a:cubicBezTo>
                  <a:pt x="10815" y="16229"/>
                  <a:pt x="10671" y="16308"/>
                  <a:pt x="10513" y="16371"/>
                </a:cubicBezTo>
                <a:lnTo>
                  <a:pt x="10227" y="16515"/>
                </a:lnTo>
                <a:cubicBezTo>
                  <a:pt x="10277" y="16496"/>
                  <a:pt x="10305" y="16487"/>
                  <a:pt x="10310" y="16487"/>
                </a:cubicBezTo>
                <a:cubicBezTo>
                  <a:pt x="10317" y="16487"/>
                  <a:pt x="10270" y="16508"/>
                  <a:pt x="10164" y="16546"/>
                </a:cubicBezTo>
                <a:cubicBezTo>
                  <a:pt x="9895" y="16657"/>
                  <a:pt x="9610" y="16737"/>
                  <a:pt x="9324" y="16800"/>
                </a:cubicBezTo>
                <a:cubicBezTo>
                  <a:pt x="9197" y="16832"/>
                  <a:pt x="9070" y="16863"/>
                  <a:pt x="8927" y="16879"/>
                </a:cubicBezTo>
                <a:cubicBezTo>
                  <a:pt x="9054" y="16858"/>
                  <a:pt x="9096" y="16851"/>
                  <a:pt x="9093" y="16851"/>
                </a:cubicBezTo>
                <a:cubicBezTo>
                  <a:pt x="9088" y="16851"/>
                  <a:pt x="8901" y="16879"/>
                  <a:pt x="8849" y="16879"/>
                </a:cubicBezTo>
                <a:lnTo>
                  <a:pt x="8726" y="16879"/>
                </a:lnTo>
                <a:cubicBezTo>
                  <a:pt x="8755" y="16802"/>
                  <a:pt x="8804" y="16684"/>
                  <a:pt x="8799" y="16684"/>
                </a:cubicBezTo>
                <a:cubicBezTo>
                  <a:pt x="8797" y="16684"/>
                  <a:pt x="8784" y="16707"/>
                  <a:pt x="8753" y="16768"/>
                </a:cubicBezTo>
                <a:cubicBezTo>
                  <a:pt x="8817" y="16625"/>
                  <a:pt x="8912" y="16483"/>
                  <a:pt x="8991" y="16324"/>
                </a:cubicBezTo>
                <a:cubicBezTo>
                  <a:pt x="9229" y="15912"/>
                  <a:pt x="9514" y="15532"/>
                  <a:pt x="9815" y="15151"/>
                </a:cubicBezTo>
                <a:lnTo>
                  <a:pt x="9815" y="15151"/>
                </a:lnTo>
                <a:cubicBezTo>
                  <a:pt x="9688" y="15318"/>
                  <a:pt x="9644" y="15375"/>
                  <a:pt x="9644" y="15375"/>
                </a:cubicBezTo>
                <a:cubicBezTo>
                  <a:pt x="9646" y="15375"/>
                  <a:pt x="9801" y="15176"/>
                  <a:pt x="9863" y="15103"/>
                </a:cubicBezTo>
                <a:lnTo>
                  <a:pt x="10196" y="14771"/>
                </a:lnTo>
                <a:cubicBezTo>
                  <a:pt x="10497" y="14485"/>
                  <a:pt x="10815" y="14200"/>
                  <a:pt x="11132" y="13930"/>
                </a:cubicBezTo>
                <a:cubicBezTo>
                  <a:pt x="12781" y="12519"/>
                  <a:pt x="14508" y="11219"/>
                  <a:pt x="16125" y="9776"/>
                </a:cubicBezTo>
                <a:cubicBezTo>
                  <a:pt x="17711" y="8349"/>
                  <a:pt x="19296" y="6763"/>
                  <a:pt x="20074" y="4750"/>
                </a:cubicBezTo>
                <a:cubicBezTo>
                  <a:pt x="20771" y="2943"/>
                  <a:pt x="19915" y="802"/>
                  <a:pt x="18044" y="168"/>
                </a:cubicBezTo>
                <a:cubicBezTo>
                  <a:pt x="17686" y="50"/>
                  <a:pt x="17313" y="0"/>
                  <a:pt x="1693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8" name="Google Shape;378;p44"/>
          <p:cNvGrpSpPr/>
          <p:nvPr/>
        </p:nvGrpSpPr>
        <p:grpSpPr>
          <a:xfrm flipH="1" rot="5400000">
            <a:off x="8875387" y="2281626"/>
            <a:ext cx="677174" cy="580242"/>
            <a:chOff x="1956625" y="3588025"/>
            <a:chExt cx="213075" cy="182575"/>
          </a:xfrm>
        </p:grpSpPr>
        <p:sp>
          <p:nvSpPr>
            <p:cNvPr id="379" name="Google Shape;379;p44"/>
            <p:cNvSpPr/>
            <p:nvPr/>
          </p:nvSpPr>
          <p:spPr>
            <a:xfrm>
              <a:off x="1973200" y="3618825"/>
              <a:ext cx="72425" cy="35300"/>
            </a:xfrm>
            <a:custGeom>
              <a:rect b="b" l="l" r="r" t="t"/>
              <a:pathLst>
                <a:path extrusionOk="0" h="1412" w="2897">
                  <a:moveTo>
                    <a:pt x="2542" y="0"/>
                  </a:moveTo>
                  <a:cubicBezTo>
                    <a:pt x="2505" y="0"/>
                    <a:pt x="2467" y="9"/>
                    <a:pt x="2428" y="30"/>
                  </a:cubicBezTo>
                  <a:cubicBezTo>
                    <a:pt x="1715" y="379"/>
                    <a:pt x="969" y="648"/>
                    <a:pt x="240" y="950"/>
                  </a:cubicBezTo>
                  <a:cubicBezTo>
                    <a:pt x="0" y="1048"/>
                    <a:pt x="62" y="1411"/>
                    <a:pt x="280" y="1411"/>
                  </a:cubicBezTo>
                  <a:cubicBezTo>
                    <a:pt x="307" y="1411"/>
                    <a:pt x="336" y="1406"/>
                    <a:pt x="367" y="1394"/>
                  </a:cubicBezTo>
                  <a:cubicBezTo>
                    <a:pt x="1144" y="1077"/>
                    <a:pt x="1920" y="791"/>
                    <a:pt x="2666" y="426"/>
                  </a:cubicBezTo>
                  <a:cubicBezTo>
                    <a:pt x="2896" y="317"/>
                    <a:pt x="2756" y="0"/>
                    <a:pt x="25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44"/>
            <p:cNvSpPr/>
            <p:nvPr/>
          </p:nvSpPr>
          <p:spPr>
            <a:xfrm>
              <a:off x="2008100" y="3639425"/>
              <a:ext cx="73475" cy="30525"/>
            </a:xfrm>
            <a:custGeom>
              <a:rect b="b" l="l" r="r" t="t"/>
              <a:pathLst>
                <a:path extrusionOk="0" h="1221" w="2939">
                  <a:moveTo>
                    <a:pt x="2643" y="1"/>
                  </a:moveTo>
                  <a:cubicBezTo>
                    <a:pt x="2621" y="1"/>
                    <a:pt x="2596" y="5"/>
                    <a:pt x="2570" y="14"/>
                  </a:cubicBezTo>
                  <a:cubicBezTo>
                    <a:pt x="1809" y="299"/>
                    <a:pt x="1000" y="458"/>
                    <a:pt x="256" y="760"/>
                  </a:cubicBezTo>
                  <a:cubicBezTo>
                    <a:pt x="0" y="845"/>
                    <a:pt x="75" y="1221"/>
                    <a:pt x="285" y="1221"/>
                  </a:cubicBezTo>
                  <a:cubicBezTo>
                    <a:pt x="310" y="1221"/>
                    <a:pt x="337" y="1216"/>
                    <a:pt x="366" y="1204"/>
                  </a:cubicBezTo>
                  <a:cubicBezTo>
                    <a:pt x="1127" y="902"/>
                    <a:pt x="1920" y="743"/>
                    <a:pt x="2681" y="458"/>
                  </a:cubicBezTo>
                  <a:cubicBezTo>
                    <a:pt x="2939" y="372"/>
                    <a:pt x="2860" y="1"/>
                    <a:pt x="2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44"/>
            <p:cNvSpPr/>
            <p:nvPr/>
          </p:nvSpPr>
          <p:spPr>
            <a:xfrm>
              <a:off x="2053125" y="3681175"/>
              <a:ext cx="60300" cy="23475"/>
            </a:xfrm>
            <a:custGeom>
              <a:rect b="b" l="l" r="r" t="t"/>
              <a:pathLst>
                <a:path extrusionOk="0" h="939" w="2412">
                  <a:moveTo>
                    <a:pt x="2038" y="0"/>
                  </a:moveTo>
                  <a:cubicBezTo>
                    <a:pt x="2002" y="0"/>
                    <a:pt x="1965" y="8"/>
                    <a:pt x="1926" y="25"/>
                  </a:cubicBezTo>
                  <a:cubicBezTo>
                    <a:pt x="1404" y="247"/>
                    <a:pt x="833" y="342"/>
                    <a:pt x="277" y="485"/>
                  </a:cubicBezTo>
                  <a:cubicBezTo>
                    <a:pt x="1" y="557"/>
                    <a:pt x="86" y="938"/>
                    <a:pt x="323" y="938"/>
                  </a:cubicBezTo>
                  <a:cubicBezTo>
                    <a:pt x="344" y="938"/>
                    <a:pt x="366" y="935"/>
                    <a:pt x="389" y="929"/>
                  </a:cubicBezTo>
                  <a:cubicBezTo>
                    <a:pt x="991" y="786"/>
                    <a:pt x="1594" y="675"/>
                    <a:pt x="2165" y="422"/>
                  </a:cubicBezTo>
                  <a:cubicBezTo>
                    <a:pt x="2411" y="312"/>
                    <a:pt x="2266" y="0"/>
                    <a:pt x="20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44"/>
            <p:cNvSpPr/>
            <p:nvPr/>
          </p:nvSpPr>
          <p:spPr>
            <a:xfrm>
              <a:off x="2064600" y="3588025"/>
              <a:ext cx="60775" cy="29025"/>
            </a:xfrm>
            <a:custGeom>
              <a:rect b="b" l="l" r="r" t="t"/>
              <a:pathLst>
                <a:path extrusionOk="0" h="1161" w="2431">
                  <a:moveTo>
                    <a:pt x="2065" y="1"/>
                  </a:moveTo>
                  <a:cubicBezTo>
                    <a:pt x="2031" y="1"/>
                    <a:pt x="1996" y="8"/>
                    <a:pt x="1959" y="25"/>
                  </a:cubicBezTo>
                  <a:cubicBezTo>
                    <a:pt x="1420" y="294"/>
                    <a:pt x="865" y="533"/>
                    <a:pt x="262" y="707"/>
                  </a:cubicBezTo>
                  <a:cubicBezTo>
                    <a:pt x="0" y="780"/>
                    <a:pt x="86" y="1160"/>
                    <a:pt x="322" y="1160"/>
                  </a:cubicBezTo>
                  <a:cubicBezTo>
                    <a:pt x="343" y="1160"/>
                    <a:pt x="366" y="1157"/>
                    <a:pt x="389" y="1151"/>
                  </a:cubicBezTo>
                  <a:cubicBezTo>
                    <a:pt x="1023" y="977"/>
                    <a:pt x="1610" y="723"/>
                    <a:pt x="2196" y="421"/>
                  </a:cubicBezTo>
                  <a:cubicBezTo>
                    <a:pt x="2430" y="311"/>
                    <a:pt x="2283" y="1"/>
                    <a:pt x="20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44"/>
            <p:cNvSpPr/>
            <p:nvPr/>
          </p:nvSpPr>
          <p:spPr>
            <a:xfrm>
              <a:off x="2112950" y="3632400"/>
              <a:ext cx="56750" cy="23100"/>
            </a:xfrm>
            <a:custGeom>
              <a:rect b="b" l="l" r="r" t="t"/>
              <a:pathLst>
                <a:path extrusionOk="0" h="924" w="2270">
                  <a:moveTo>
                    <a:pt x="1944" y="1"/>
                  </a:moveTo>
                  <a:cubicBezTo>
                    <a:pt x="1923" y="1"/>
                    <a:pt x="1902" y="4"/>
                    <a:pt x="1880" y="10"/>
                  </a:cubicBezTo>
                  <a:cubicBezTo>
                    <a:pt x="1341" y="168"/>
                    <a:pt x="802" y="327"/>
                    <a:pt x="262" y="470"/>
                  </a:cubicBezTo>
                  <a:cubicBezTo>
                    <a:pt x="0" y="542"/>
                    <a:pt x="73" y="923"/>
                    <a:pt x="320" y="923"/>
                  </a:cubicBezTo>
                  <a:cubicBezTo>
                    <a:pt x="342" y="923"/>
                    <a:pt x="365" y="920"/>
                    <a:pt x="389" y="914"/>
                  </a:cubicBezTo>
                  <a:cubicBezTo>
                    <a:pt x="928" y="787"/>
                    <a:pt x="1467" y="612"/>
                    <a:pt x="2006" y="470"/>
                  </a:cubicBezTo>
                  <a:cubicBezTo>
                    <a:pt x="2270" y="396"/>
                    <a:pt x="2182" y="1"/>
                    <a:pt x="19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44"/>
            <p:cNvSpPr/>
            <p:nvPr/>
          </p:nvSpPr>
          <p:spPr>
            <a:xfrm>
              <a:off x="2112000" y="3718500"/>
              <a:ext cx="56975" cy="19625"/>
            </a:xfrm>
            <a:custGeom>
              <a:rect b="b" l="l" r="r" t="t"/>
              <a:pathLst>
                <a:path extrusionOk="0" h="785" w="2279">
                  <a:moveTo>
                    <a:pt x="1939" y="1"/>
                  </a:moveTo>
                  <a:cubicBezTo>
                    <a:pt x="1922" y="1"/>
                    <a:pt x="1904" y="3"/>
                    <a:pt x="1886" y="7"/>
                  </a:cubicBezTo>
                  <a:cubicBezTo>
                    <a:pt x="1347" y="117"/>
                    <a:pt x="824" y="244"/>
                    <a:pt x="285" y="324"/>
                  </a:cubicBezTo>
                  <a:cubicBezTo>
                    <a:pt x="9" y="355"/>
                    <a:pt x="0" y="785"/>
                    <a:pt x="258" y="785"/>
                  </a:cubicBezTo>
                  <a:cubicBezTo>
                    <a:pt x="267" y="785"/>
                    <a:pt x="276" y="784"/>
                    <a:pt x="285" y="783"/>
                  </a:cubicBezTo>
                  <a:cubicBezTo>
                    <a:pt x="871" y="704"/>
                    <a:pt x="1427" y="578"/>
                    <a:pt x="1998" y="451"/>
                  </a:cubicBezTo>
                  <a:cubicBezTo>
                    <a:pt x="2279" y="406"/>
                    <a:pt x="2186" y="1"/>
                    <a:pt x="19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44"/>
            <p:cNvSpPr/>
            <p:nvPr/>
          </p:nvSpPr>
          <p:spPr>
            <a:xfrm>
              <a:off x="1983150" y="3732500"/>
              <a:ext cx="52350" cy="12725"/>
            </a:xfrm>
            <a:custGeom>
              <a:rect b="b" l="l" r="r" t="t"/>
              <a:pathLst>
                <a:path extrusionOk="0" h="509" w="2094">
                  <a:moveTo>
                    <a:pt x="1822" y="1"/>
                  </a:moveTo>
                  <a:cubicBezTo>
                    <a:pt x="1817" y="1"/>
                    <a:pt x="1812" y="1"/>
                    <a:pt x="1808" y="1"/>
                  </a:cubicBezTo>
                  <a:cubicBezTo>
                    <a:pt x="1300" y="33"/>
                    <a:pt x="793" y="33"/>
                    <a:pt x="286" y="33"/>
                  </a:cubicBezTo>
                  <a:cubicBezTo>
                    <a:pt x="0" y="33"/>
                    <a:pt x="0" y="508"/>
                    <a:pt x="286" y="508"/>
                  </a:cubicBezTo>
                  <a:cubicBezTo>
                    <a:pt x="793" y="508"/>
                    <a:pt x="1300" y="493"/>
                    <a:pt x="1808" y="462"/>
                  </a:cubicBezTo>
                  <a:cubicBezTo>
                    <a:pt x="2089" y="445"/>
                    <a:pt x="2093" y="1"/>
                    <a:pt x="18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44"/>
            <p:cNvSpPr/>
            <p:nvPr/>
          </p:nvSpPr>
          <p:spPr>
            <a:xfrm>
              <a:off x="2055700" y="3756300"/>
              <a:ext cx="46375" cy="14300"/>
            </a:xfrm>
            <a:custGeom>
              <a:rect b="b" l="l" r="r" t="t"/>
              <a:pathLst>
                <a:path extrusionOk="0" h="572" w="1855">
                  <a:moveTo>
                    <a:pt x="287" y="0"/>
                  </a:moveTo>
                  <a:cubicBezTo>
                    <a:pt x="1" y="0"/>
                    <a:pt x="5" y="461"/>
                    <a:pt x="301" y="461"/>
                  </a:cubicBezTo>
                  <a:cubicBezTo>
                    <a:pt x="730" y="461"/>
                    <a:pt x="1142" y="524"/>
                    <a:pt x="1569" y="571"/>
                  </a:cubicBezTo>
                  <a:cubicBezTo>
                    <a:pt x="1574" y="571"/>
                    <a:pt x="1579" y="572"/>
                    <a:pt x="1584" y="572"/>
                  </a:cubicBezTo>
                  <a:cubicBezTo>
                    <a:pt x="1855" y="572"/>
                    <a:pt x="1850" y="127"/>
                    <a:pt x="1569" y="96"/>
                  </a:cubicBezTo>
                  <a:cubicBezTo>
                    <a:pt x="1142" y="64"/>
                    <a:pt x="730" y="0"/>
                    <a:pt x="301" y="0"/>
                  </a:cubicBezTo>
                  <a:cubicBezTo>
                    <a:pt x="296" y="0"/>
                    <a:pt x="292" y="0"/>
                    <a:pt x="2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44"/>
            <p:cNvSpPr/>
            <p:nvPr/>
          </p:nvSpPr>
          <p:spPr>
            <a:xfrm>
              <a:off x="1956625" y="3689475"/>
              <a:ext cx="43025" cy="16950"/>
            </a:xfrm>
            <a:custGeom>
              <a:rect b="b" l="l" r="r" t="t"/>
              <a:pathLst>
                <a:path extrusionOk="0" h="678" w="1721">
                  <a:moveTo>
                    <a:pt x="1397" y="0"/>
                  </a:moveTo>
                  <a:cubicBezTo>
                    <a:pt x="1377" y="0"/>
                    <a:pt x="1355" y="3"/>
                    <a:pt x="1332" y="10"/>
                  </a:cubicBezTo>
                  <a:cubicBezTo>
                    <a:pt x="998" y="105"/>
                    <a:pt x="649" y="185"/>
                    <a:pt x="300" y="217"/>
                  </a:cubicBezTo>
                  <a:cubicBezTo>
                    <a:pt x="10" y="247"/>
                    <a:pt x="0" y="677"/>
                    <a:pt x="271" y="677"/>
                  </a:cubicBezTo>
                  <a:cubicBezTo>
                    <a:pt x="281" y="677"/>
                    <a:pt x="290" y="677"/>
                    <a:pt x="300" y="676"/>
                  </a:cubicBezTo>
                  <a:cubicBezTo>
                    <a:pt x="697" y="644"/>
                    <a:pt x="1078" y="565"/>
                    <a:pt x="1458" y="454"/>
                  </a:cubicBezTo>
                  <a:cubicBezTo>
                    <a:pt x="1721" y="381"/>
                    <a:pt x="1635" y="0"/>
                    <a:pt x="13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44"/>
          <p:cNvSpPr txBox="1"/>
          <p:nvPr>
            <p:ph type="title"/>
          </p:nvPr>
        </p:nvSpPr>
        <p:spPr>
          <a:xfrm>
            <a:off x="5110200" y="1095275"/>
            <a:ext cx="3320700" cy="14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48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9" name="Google Shape;389;p44"/>
          <p:cNvSpPr txBox="1"/>
          <p:nvPr>
            <p:ph idx="1" type="subTitle"/>
          </p:nvPr>
        </p:nvSpPr>
        <p:spPr>
          <a:xfrm>
            <a:off x="5369825" y="2587775"/>
            <a:ext cx="3061200" cy="105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44"/>
          <p:cNvSpPr/>
          <p:nvPr/>
        </p:nvSpPr>
        <p:spPr>
          <a:xfrm flipH="1" rot="7199995">
            <a:off x="-1125030" y="850708"/>
            <a:ext cx="3009965" cy="556921"/>
          </a:xfrm>
          <a:custGeom>
            <a:rect b="b" l="l" r="r" t="t"/>
            <a:pathLst>
              <a:path extrusionOk="0" h="11914" w="64391">
                <a:moveTo>
                  <a:pt x="47721" y="1"/>
                </a:moveTo>
                <a:cubicBezTo>
                  <a:pt x="46489" y="1"/>
                  <a:pt x="45244" y="199"/>
                  <a:pt x="44038" y="541"/>
                </a:cubicBezTo>
                <a:cubicBezTo>
                  <a:pt x="40914" y="1413"/>
                  <a:pt x="38282" y="3237"/>
                  <a:pt x="35413" y="4679"/>
                </a:cubicBezTo>
                <a:cubicBezTo>
                  <a:pt x="33396" y="5704"/>
                  <a:pt x="31284" y="6265"/>
                  <a:pt x="29105" y="6265"/>
                </a:cubicBezTo>
                <a:cubicBezTo>
                  <a:pt x="28216" y="6265"/>
                  <a:pt x="27317" y="6172"/>
                  <a:pt x="26408" y="5979"/>
                </a:cubicBezTo>
                <a:cubicBezTo>
                  <a:pt x="23315" y="5329"/>
                  <a:pt x="20525" y="3696"/>
                  <a:pt x="17322" y="3537"/>
                </a:cubicBezTo>
                <a:cubicBezTo>
                  <a:pt x="17015" y="3522"/>
                  <a:pt x="16709" y="3514"/>
                  <a:pt x="16405" y="3514"/>
                </a:cubicBezTo>
                <a:cubicBezTo>
                  <a:pt x="10488" y="3514"/>
                  <a:pt x="5104" y="6382"/>
                  <a:pt x="279" y="9579"/>
                </a:cubicBezTo>
                <a:cubicBezTo>
                  <a:pt x="0" y="9764"/>
                  <a:pt x="165" y="10170"/>
                  <a:pt x="420" y="10170"/>
                </a:cubicBezTo>
                <a:cubicBezTo>
                  <a:pt x="470" y="10170"/>
                  <a:pt x="525" y="10154"/>
                  <a:pt x="579" y="10118"/>
                </a:cubicBezTo>
                <a:cubicBezTo>
                  <a:pt x="5134" y="7094"/>
                  <a:pt x="10576" y="4112"/>
                  <a:pt x="16168" y="4112"/>
                </a:cubicBezTo>
                <a:cubicBezTo>
                  <a:pt x="17467" y="4112"/>
                  <a:pt x="18775" y="4273"/>
                  <a:pt x="20081" y="4632"/>
                </a:cubicBezTo>
                <a:cubicBezTo>
                  <a:pt x="21761" y="5076"/>
                  <a:pt x="23363" y="5773"/>
                  <a:pt x="25012" y="6264"/>
                </a:cubicBezTo>
                <a:cubicBezTo>
                  <a:pt x="26397" y="6682"/>
                  <a:pt x="27839" y="6905"/>
                  <a:pt x="29281" y="6905"/>
                </a:cubicBezTo>
                <a:cubicBezTo>
                  <a:pt x="29539" y="6905"/>
                  <a:pt x="29797" y="6898"/>
                  <a:pt x="30054" y="6883"/>
                </a:cubicBezTo>
                <a:cubicBezTo>
                  <a:pt x="33335" y="6708"/>
                  <a:pt x="36079" y="5028"/>
                  <a:pt x="38869" y="3459"/>
                </a:cubicBezTo>
                <a:cubicBezTo>
                  <a:pt x="41326" y="2095"/>
                  <a:pt x="43990" y="890"/>
                  <a:pt x="46829" y="636"/>
                </a:cubicBezTo>
                <a:cubicBezTo>
                  <a:pt x="47116" y="610"/>
                  <a:pt x="47403" y="597"/>
                  <a:pt x="47687" y="597"/>
                </a:cubicBezTo>
                <a:cubicBezTo>
                  <a:pt x="50331" y="597"/>
                  <a:pt x="52800" y="1714"/>
                  <a:pt x="54661" y="3632"/>
                </a:cubicBezTo>
                <a:cubicBezTo>
                  <a:pt x="56135" y="5154"/>
                  <a:pt x="57023" y="7074"/>
                  <a:pt x="58307" y="8722"/>
                </a:cubicBezTo>
                <a:cubicBezTo>
                  <a:pt x="59718" y="10530"/>
                  <a:pt x="61620" y="11513"/>
                  <a:pt x="63840" y="11909"/>
                </a:cubicBezTo>
                <a:cubicBezTo>
                  <a:pt x="63860" y="11912"/>
                  <a:pt x="63880" y="11913"/>
                  <a:pt x="63899" y="11913"/>
                </a:cubicBezTo>
                <a:cubicBezTo>
                  <a:pt x="64253" y="11913"/>
                  <a:pt x="64391" y="11382"/>
                  <a:pt x="64015" y="11306"/>
                </a:cubicBezTo>
                <a:cubicBezTo>
                  <a:pt x="62603" y="11052"/>
                  <a:pt x="61256" y="10609"/>
                  <a:pt x="60115" y="9721"/>
                </a:cubicBezTo>
                <a:cubicBezTo>
                  <a:pt x="59227" y="9023"/>
                  <a:pt x="58576" y="8103"/>
                  <a:pt x="57959" y="7152"/>
                </a:cubicBezTo>
                <a:cubicBezTo>
                  <a:pt x="56483" y="4886"/>
                  <a:pt x="55105" y="2745"/>
                  <a:pt x="52710" y="1318"/>
                </a:cubicBezTo>
                <a:cubicBezTo>
                  <a:pt x="51163" y="391"/>
                  <a:pt x="49454" y="1"/>
                  <a:pt x="47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TITLE_ONLY_1"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2" name="Google Shape;392;p45"/>
          <p:cNvGrpSpPr/>
          <p:nvPr/>
        </p:nvGrpSpPr>
        <p:grpSpPr>
          <a:xfrm>
            <a:off x="-994930" y="-2986411"/>
            <a:ext cx="13290829" cy="8939663"/>
            <a:chOff x="-994930" y="-2986411"/>
            <a:chExt cx="13290829" cy="8939663"/>
          </a:xfrm>
        </p:grpSpPr>
        <p:sp>
          <p:nvSpPr>
            <p:cNvPr id="393" name="Google Shape;393;p45"/>
            <p:cNvSpPr/>
            <p:nvPr/>
          </p:nvSpPr>
          <p:spPr>
            <a:xfrm rot="-662971">
              <a:off x="7290563" y="-2595062"/>
              <a:ext cx="4568002" cy="5005546"/>
            </a:xfrm>
            <a:custGeom>
              <a:rect b="b" l="l" r="r" t="t"/>
              <a:pathLst>
                <a:path extrusionOk="0" h="68428" w="62457">
                  <a:moveTo>
                    <a:pt x="30557" y="1"/>
                  </a:moveTo>
                  <a:cubicBezTo>
                    <a:pt x="28312" y="1"/>
                    <a:pt x="26011" y="314"/>
                    <a:pt x="23786" y="825"/>
                  </a:cubicBezTo>
                  <a:cubicBezTo>
                    <a:pt x="18596" y="2004"/>
                    <a:pt x="14340" y="4322"/>
                    <a:pt x="10580" y="7623"/>
                  </a:cubicBezTo>
                  <a:lnTo>
                    <a:pt x="10580" y="7623"/>
                  </a:lnTo>
                  <a:cubicBezTo>
                    <a:pt x="4518" y="11795"/>
                    <a:pt x="1" y="17835"/>
                    <a:pt x="464" y="25034"/>
                  </a:cubicBezTo>
                  <a:cubicBezTo>
                    <a:pt x="1066" y="36244"/>
                    <a:pt x="13163" y="38020"/>
                    <a:pt x="15811" y="47755"/>
                  </a:cubicBezTo>
                  <a:cubicBezTo>
                    <a:pt x="17302" y="52780"/>
                    <a:pt x="15526" y="58393"/>
                    <a:pt x="19061" y="62817"/>
                  </a:cubicBezTo>
                  <a:cubicBezTo>
                    <a:pt x="22308" y="66984"/>
                    <a:pt x="28639" y="68428"/>
                    <a:pt x="34210" y="68428"/>
                  </a:cubicBezTo>
                  <a:cubicBezTo>
                    <a:pt x="35739" y="68428"/>
                    <a:pt x="37212" y="68319"/>
                    <a:pt x="38547" y="68128"/>
                  </a:cubicBezTo>
                  <a:cubicBezTo>
                    <a:pt x="47695" y="67240"/>
                    <a:pt x="58317" y="59566"/>
                    <a:pt x="60395" y="50117"/>
                  </a:cubicBezTo>
                  <a:cubicBezTo>
                    <a:pt x="62456" y="40684"/>
                    <a:pt x="58920" y="33596"/>
                    <a:pt x="53007" y="26509"/>
                  </a:cubicBezTo>
                  <a:cubicBezTo>
                    <a:pt x="48282" y="20897"/>
                    <a:pt x="47997" y="13809"/>
                    <a:pt x="44160" y="7325"/>
                  </a:cubicBezTo>
                  <a:cubicBezTo>
                    <a:pt x="41221" y="1877"/>
                    <a:pt x="36054" y="1"/>
                    <a:pt x="305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5085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45"/>
            <p:cNvSpPr/>
            <p:nvPr/>
          </p:nvSpPr>
          <p:spPr>
            <a:xfrm rot="-10799447">
              <a:off x="-994759" y="3827380"/>
              <a:ext cx="1939758" cy="2125716"/>
            </a:xfrm>
            <a:custGeom>
              <a:rect b="b" l="l" r="r" t="t"/>
              <a:pathLst>
                <a:path extrusionOk="0" h="68428" w="62457">
                  <a:moveTo>
                    <a:pt x="30557" y="1"/>
                  </a:moveTo>
                  <a:cubicBezTo>
                    <a:pt x="28312" y="1"/>
                    <a:pt x="26011" y="314"/>
                    <a:pt x="23786" y="825"/>
                  </a:cubicBezTo>
                  <a:cubicBezTo>
                    <a:pt x="18596" y="2004"/>
                    <a:pt x="14340" y="4322"/>
                    <a:pt x="10580" y="7623"/>
                  </a:cubicBezTo>
                  <a:lnTo>
                    <a:pt x="10580" y="7623"/>
                  </a:lnTo>
                  <a:cubicBezTo>
                    <a:pt x="4518" y="11795"/>
                    <a:pt x="1" y="17835"/>
                    <a:pt x="464" y="25034"/>
                  </a:cubicBezTo>
                  <a:cubicBezTo>
                    <a:pt x="1066" y="36244"/>
                    <a:pt x="13163" y="38020"/>
                    <a:pt x="15811" y="47755"/>
                  </a:cubicBezTo>
                  <a:cubicBezTo>
                    <a:pt x="17302" y="52780"/>
                    <a:pt x="15526" y="58393"/>
                    <a:pt x="19061" y="62817"/>
                  </a:cubicBezTo>
                  <a:cubicBezTo>
                    <a:pt x="22308" y="66984"/>
                    <a:pt x="28639" y="68428"/>
                    <a:pt x="34210" y="68428"/>
                  </a:cubicBezTo>
                  <a:cubicBezTo>
                    <a:pt x="35739" y="68428"/>
                    <a:pt x="37212" y="68319"/>
                    <a:pt x="38547" y="68128"/>
                  </a:cubicBezTo>
                  <a:cubicBezTo>
                    <a:pt x="47695" y="67240"/>
                    <a:pt x="58317" y="59566"/>
                    <a:pt x="60395" y="50117"/>
                  </a:cubicBezTo>
                  <a:cubicBezTo>
                    <a:pt x="62456" y="40684"/>
                    <a:pt x="58920" y="33596"/>
                    <a:pt x="53007" y="26509"/>
                  </a:cubicBezTo>
                  <a:cubicBezTo>
                    <a:pt x="48282" y="20897"/>
                    <a:pt x="47997" y="13809"/>
                    <a:pt x="44160" y="7325"/>
                  </a:cubicBezTo>
                  <a:cubicBezTo>
                    <a:pt x="41221" y="1877"/>
                    <a:pt x="36054" y="1"/>
                    <a:pt x="305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5085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45"/>
            <p:cNvSpPr/>
            <p:nvPr/>
          </p:nvSpPr>
          <p:spPr>
            <a:xfrm rot="-8100000">
              <a:off x="7182162" y="776220"/>
              <a:ext cx="3009847" cy="556900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45"/>
            <p:cNvSpPr/>
            <p:nvPr/>
          </p:nvSpPr>
          <p:spPr>
            <a:xfrm rot="4500071">
              <a:off x="-177802" y="-612426"/>
              <a:ext cx="1247822" cy="1632492"/>
            </a:xfrm>
            <a:custGeom>
              <a:rect b="b" l="l" r="r" t="t"/>
              <a:pathLst>
                <a:path extrusionOk="0" h="37380" w="28572">
                  <a:moveTo>
                    <a:pt x="16724" y="3132"/>
                  </a:moveTo>
                  <a:cubicBezTo>
                    <a:pt x="16709" y="3134"/>
                    <a:pt x="16694" y="3137"/>
                    <a:pt x="16679" y="3139"/>
                  </a:cubicBezTo>
                  <a:lnTo>
                    <a:pt x="16679" y="3139"/>
                  </a:lnTo>
                  <a:cubicBezTo>
                    <a:pt x="16693" y="3137"/>
                    <a:pt x="16708" y="3135"/>
                    <a:pt x="16724" y="3132"/>
                  </a:cubicBezTo>
                  <a:close/>
                  <a:moveTo>
                    <a:pt x="17235" y="3355"/>
                  </a:moveTo>
                  <a:cubicBezTo>
                    <a:pt x="17233" y="3376"/>
                    <a:pt x="17231" y="3397"/>
                    <a:pt x="17228" y="3418"/>
                  </a:cubicBezTo>
                  <a:lnTo>
                    <a:pt x="17228" y="3418"/>
                  </a:lnTo>
                  <a:cubicBezTo>
                    <a:pt x="17227" y="3416"/>
                    <a:pt x="17227" y="3414"/>
                    <a:pt x="17227" y="3412"/>
                  </a:cubicBezTo>
                  <a:lnTo>
                    <a:pt x="17227" y="3412"/>
                  </a:lnTo>
                  <a:cubicBezTo>
                    <a:pt x="17229" y="3395"/>
                    <a:pt x="17232" y="3376"/>
                    <a:pt x="17235" y="3355"/>
                  </a:cubicBezTo>
                  <a:close/>
                  <a:moveTo>
                    <a:pt x="17226" y="3417"/>
                  </a:moveTo>
                  <a:cubicBezTo>
                    <a:pt x="17227" y="3418"/>
                    <a:pt x="17227" y="3420"/>
                    <a:pt x="17227" y="3421"/>
                  </a:cubicBezTo>
                  <a:lnTo>
                    <a:pt x="17227" y="3421"/>
                  </a:lnTo>
                  <a:cubicBezTo>
                    <a:pt x="17225" y="3436"/>
                    <a:pt x="17222" y="3451"/>
                    <a:pt x="17219" y="3465"/>
                  </a:cubicBezTo>
                  <a:lnTo>
                    <a:pt x="17219" y="3465"/>
                  </a:lnTo>
                  <a:cubicBezTo>
                    <a:pt x="17221" y="3450"/>
                    <a:pt x="17224" y="3434"/>
                    <a:pt x="17226" y="3417"/>
                  </a:cubicBezTo>
                  <a:close/>
                  <a:moveTo>
                    <a:pt x="17125" y="3814"/>
                  </a:moveTo>
                  <a:cubicBezTo>
                    <a:pt x="17116" y="3838"/>
                    <a:pt x="17106" y="3861"/>
                    <a:pt x="17097" y="3883"/>
                  </a:cubicBezTo>
                  <a:lnTo>
                    <a:pt x="17097" y="3883"/>
                  </a:lnTo>
                  <a:cubicBezTo>
                    <a:pt x="17105" y="3863"/>
                    <a:pt x="17114" y="3840"/>
                    <a:pt x="17125" y="3814"/>
                  </a:cubicBezTo>
                  <a:close/>
                  <a:moveTo>
                    <a:pt x="17070" y="3949"/>
                  </a:moveTo>
                  <a:cubicBezTo>
                    <a:pt x="17051" y="3996"/>
                    <a:pt x="17034" y="4038"/>
                    <a:pt x="17034" y="4038"/>
                  </a:cubicBezTo>
                  <a:cubicBezTo>
                    <a:pt x="17034" y="4038"/>
                    <a:pt x="17044" y="4014"/>
                    <a:pt x="17070" y="3949"/>
                  </a:cubicBezTo>
                  <a:close/>
                  <a:moveTo>
                    <a:pt x="23729" y="11082"/>
                  </a:moveTo>
                  <a:cubicBezTo>
                    <a:pt x="23729" y="11083"/>
                    <a:pt x="23729" y="11083"/>
                    <a:pt x="23729" y="11083"/>
                  </a:cubicBezTo>
                  <a:lnTo>
                    <a:pt x="23729" y="11083"/>
                  </a:lnTo>
                  <a:cubicBezTo>
                    <a:pt x="23705" y="11087"/>
                    <a:pt x="23683" y="11091"/>
                    <a:pt x="23664" y="11094"/>
                  </a:cubicBezTo>
                  <a:lnTo>
                    <a:pt x="23664" y="11094"/>
                  </a:lnTo>
                  <a:cubicBezTo>
                    <a:pt x="23685" y="11090"/>
                    <a:pt x="23707" y="11086"/>
                    <a:pt x="23729" y="11082"/>
                  </a:cubicBezTo>
                  <a:close/>
                  <a:moveTo>
                    <a:pt x="24048" y="11324"/>
                  </a:moveTo>
                  <a:cubicBezTo>
                    <a:pt x="24048" y="11331"/>
                    <a:pt x="24047" y="11339"/>
                    <a:pt x="24046" y="11347"/>
                  </a:cubicBezTo>
                  <a:lnTo>
                    <a:pt x="24046" y="11347"/>
                  </a:lnTo>
                  <a:cubicBezTo>
                    <a:pt x="24046" y="11347"/>
                    <a:pt x="24046" y="11348"/>
                    <a:pt x="24045" y="11348"/>
                  </a:cubicBezTo>
                  <a:lnTo>
                    <a:pt x="24045" y="11348"/>
                  </a:lnTo>
                  <a:cubicBezTo>
                    <a:pt x="24046" y="11340"/>
                    <a:pt x="24047" y="11332"/>
                    <a:pt x="24048" y="11324"/>
                  </a:cubicBezTo>
                  <a:close/>
                  <a:moveTo>
                    <a:pt x="24045" y="11360"/>
                  </a:moveTo>
                  <a:cubicBezTo>
                    <a:pt x="24044" y="11382"/>
                    <a:pt x="24041" y="11403"/>
                    <a:pt x="24037" y="11425"/>
                  </a:cubicBezTo>
                  <a:cubicBezTo>
                    <a:pt x="24040" y="11404"/>
                    <a:pt x="24042" y="11384"/>
                    <a:pt x="24043" y="11366"/>
                  </a:cubicBezTo>
                  <a:lnTo>
                    <a:pt x="24043" y="11366"/>
                  </a:lnTo>
                  <a:cubicBezTo>
                    <a:pt x="24044" y="11364"/>
                    <a:pt x="24045" y="11362"/>
                    <a:pt x="24045" y="11360"/>
                  </a:cubicBezTo>
                  <a:close/>
                  <a:moveTo>
                    <a:pt x="23541" y="12196"/>
                  </a:moveTo>
                  <a:cubicBezTo>
                    <a:pt x="23538" y="12203"/>
                    <a:pt x="23534" y="12210"/>
                    <a:pt x="23530" y="12217"/>
                  </a:cubicBezTo>
                  <a:cubicBezTo>
                    <a:pt x="23499" y="12257"/>
                    <a:pt x="23486" y="12272"/>
                    <a:pt x="23486" y="12272"/>
                  </a:cubicBezTo>
                  <a:cubicBezTo>
                    <a:pt x="23485" y="12272"/>
                    <a:pt x="23511" y="12237"/>
                    <a:pt x="23541" y="12196"/>
                  </a:cubicBezTo>
                  <a:close/>
                  <a:moveTo>
                    <a:pt x="8651" y="17227"/>
                  </a:moveTo>
                  <a:lnTo>
                    <a:pt x="8651" y="17227"/>
                  </a:lnTo>
                  <a:cubicBezTo>
                    <a:pt x="8653" y="17250"/>
                    <a:pt x="8655" y="17276"/>
                    <a:pt x="8658" y="17307"/>
                  </a:cubicBezTo>
                  <a:cubicBezTo>
                    <a:pt x="8654" y="17280"/>
                    <a:pt x="8652" y="17253"/>
                    <a:pt x="8651" y="17227"/>
                  </a:cubicBezTo>
                  <a:close/>
                  <a:moveTo>
                    <a:pt x="24481" y="26455"/>
                  </a:moveTo>
                  <a:cubicBezTo>
                    <a:pt x="24473" y="26475"/>
                    <a:pt x="24464" y="26497"/>
                    <a:pt x="24454" y="26519"/>
                  </a:cubicBezTo>
                  <a:lnTo>
                    <a:pt x="24454" y="26519"/>
                  </a:lnTo>
                  <a:cubicBezTo>
                    <a:pt x="24462" y="26499"/>
                    <a:pt x="24471" y="26478"/>
                    <a:pt x="24481" y="26455"/>
                  </a:cubicBezTo>
                  <a:close/>
                  <a:moveTo>
                    <a:pt x="20977" y="27819"/>
                  </a:moveTo>
                  <a:lnTo>
                    <a:pt x="20977" y="27819"/>
                  </a:lnTo>
                  <a:cubicBezTo>
                    <a:pt x="20942" y="27833"/>
                    <a:pt x="20907" y="27847"/>
                    <a:pt x="20873" y="27862"/>
                  </a:cubicBezTo>
                  <a:lnTo>
                    <a:pt x="20873" y="27862"/>
                  </a:lnTo>
                  <a:cubicBezTo>
                    <a:pt x="20890" y="27854"/>
                    <a:pt x="20924" y="27841"/>
                    <a:pt x="20977" y="27819"/>
                  </a:cubicBezTo>
                  <a:close/>
                  <a:moveTo>
                    <a:pt x="16936" y="0"/>
                  </a:moveTo>
                  <a:cubicBezTo>
                    <a:pt x="15577" y="0"/>
                    <a:pt x="14147" y="653"/>
                    <a:pt x="13018" y="1199"/>
                  </a:cubicBezTo>
                  <a:cubicBezTo>
                    <a:pt x="10307" y="2514"/>
                    <a:pt x="7834" y="4370"/>
                    <a:pt x="5471" y="6224"/>
                  </a:cubicBezTo>
                  <a:cubicBezTo>
                    <a:pt x="3807" y="7524"/>
                    <a:pt x="1999" y="8888"/>
                    <a:pt x="651" y="10522"/>
                  </a:cubicBezTo>
                  <a:cubicBezTo>
                    <a:pt x="112" y="11171"/>
                    <a:pt x="0" y="12075"/>
                    <a:pt x="651" y="12710"/>
                  </a:cubicBezTo>
                  <a:cubicBezTo>
                    <a:pt x="933" y="12999"/>
                    <a:pt x="1370" y="13168"/>
                    <a:pt x="1801" y="13168"/>
                  </a:cubicBezTo>
                  <a:cubicBezTo>
                    <a:pt x="2194" y="13168"/>
                    <a:pt x="2582" y="13027"/>
                    <a:pt x="2839" y="12710"/>
                  </a:cubicBezTo>
                  <a:cubicBezTo>
                    <a:pt x="3680" y="11678"/>
                    <a:pt x="4758" y="10807"/>
                    <a:pt x="5773" y="9951"/>
                  </a:cubicBezTo>
                  <a:cubicBezTo>
                    <a:pt x="6137" y="9649"/>
                    <a:pt x="6502" y="9348"/>
                    <a:pt x="6883" y="9046"/>
                  </a:cubicBezTo>
                  <a:cubicBezTo>
                    <a:pt x="7073" y="8888"/>
                    <a:pt x="7263" y="8729"/>
                    <a:pt x="7469" y="8571"/>
                  </a:cubicBezTo>
                  <a:lnTo>
                    <a:pt x="7754" y="8334"/>
                  </a:lnTo>
                  <a:cubicBezTo>
                    <a:pt x="7802" y="8309"/>
                    <a:pt x="8062" y="8102"/>
                    <a:pt x="8058" y="8102"/>
                  </a:cubicBezTo>
                  <a:cubicBezTo>
                    <a:pt x="8057" y="8102"/>
                    <a:pt x="8056" y="8102"/>
                    <a:pt x="8055" y="8103"/>
                  </a:cubicBezTo>
                  <a:lnTo>
                    <a:pt x="8055" y="8103"/>
                  </a:lnTo>
                  <a:cubicBezTo>
                    <a:pt x="8897" y="7462"/>
                    <a:pt x="9769" y="6836"/>
                    <a:pt x="10639" y="6224"/>
                  </a:cubicBezTo>
                  <a:cubicBezTo>
                    <a:pt x="11527" y="5622"/>
                    <a:pt x="12415" y="5051"/>
                    <a:pt x="13351" y="4528"/>
                  </a:cubicBezTo>
                  <a:cubicBezTo>
                    <a:pt x="13764" y="4290"/>
                    <a:pt x="14176" y="4085"/>
                    <a:pt x="14588" y="3878"/>
                  </a:cubicBezTo>
                  <a:cubicBezTo>
                    <a:pt x="14778" y="3783"/>
                    <a:pt x="14984" y="3687"/>
                    <a:pt x="15174" y="3592"/>
                  </a:cubicBezTo>
                  <a:cubicBezTo>
                    <a:pt x="15244" y="3562"/>
                    <a:pt x="15271" y="3551"/>
                    <a:pt x="15272" y="3551"/>
                  </a:cubicBezTo>
                  <a:cubicBezTo>
                    <a:pt x="15276" y="3551"/>
                    <a:pt x="15090" y="3634"/>
                    <a:pt x="15092" y="3634"/>
                  </a:cubicBezTo>
                  <a:cubicBezTo>
                    <a:pt x="15093" y="3634"/>
                    <a:pt x="15120" y="3623"/>
                    <a:pt x="15190" y="3592"/>
                  </a:cubicBezTo>
                  <a:cubicBezTo>
                    <a:pt x="15317" y="3545"/>
                    <a:pt x="15428" y="3497"/>
                    <a:pt x="15554" y="3450"/>
                  </a:cubicBezTo>
                  <a:cubicBezTo>
                    <a:pt x="15888" y="3339"/>
                    <a:pt x="16237" y="3228"/>
                    <a:pt x="16586" y="3165"/>
                  </a:cubicBezTo>
                  <a:cubicBezTo>
                    <a:pt x="16617" y="3152"/>
                    <a:pt x="16648" y="3145"/>
                    <a:pt x="16679" y="3139"/>
                  </a:cubicBezTo>
                  <a:lnTo>
                    <a:pt x="16679" y="3139"/>
                  </a:lnTo>
                  <a:cubicBezTo>
                    <a:pt x="16573" y="3156"/>
                    <a:pt x="16534" y="3162"/>
                    <a:pt x="16531" y="3162"/>
                  </a:cubicBezTo>
                  <a:cubicBezTo>
                    <a:pt x="16527" y="3162"/>
                    <a:pt x="16648" y="3142"/>
                    <a:pt x="16713" y="3133"/>
                  </a:cubicBezTo>
                  <a:cubicBezTo>
                    <a:pt x="16717" y="3133"/>
                    <a:pt x="16722" y="3132"/>
                    <a:pt x="16727" y="3132"/>
                  </a:cubicBezTo>
                  <a:lnTo>
                    <a:pt x="16727" y="3132"/>
                  </a:lnTo>
                  <a:cubicBezTo>
                    <a:pt x="16726" y="3132"/>
                    <a:pt x="16725" y="3132"/>
                    <a:pt x="16724" y="3132"/>
                  </a:cubicBezTo>
                  <a:lnTo>
                    <a:pt x="16724" y="3132"/>
                  </a:lnTo>
                  <a:cubicBezTo>
                    <a:pt x="16726" y="3132"/>
                    <a:pt x="16727" y="3132"/>
                    <a:pt x="16729" y="3132"/>
                  </a:cubicBezTo>
                  <a:lnTo>
                    <a:pt x="16729" y="3132"/>
                  </a:lnTo>
                  <a:cubicBezTo>
                    <a:pt x="16803" y="3124"/>
                    <a:pt x="16880" y="3121"/>
                    <a:pt x="16958" y="3121"/>
                  </a:cubicBezTo>
                  <a:cubicBezTo>
                    <a:pt x="17003" y="3121"/>
                    <a:pt x="17049" y="3122"/>
                    <a:pt x="17094" y="3125"/>
                  </a:cubicBezTo>
                  <a:lnTo>
                    <a:pt x="17094" y="3125"/>
                  </a:lnTo>
                  <a:cubicBezTo>
                    <a:pt x="17104" y="3127"/>
                    <a:pt x="17115" y="3131"/>
                    <a:pt x="17126" y="3134"/>
                  </a:cubicBezTo>
                  <a:lnTo>
                    <a:pt x="17126" y="3134"/>
                  </a:lnTo>
                  <a:cubicBezTo>
                    <a:pt x="17147" y="3161"/>
                    <a:pt x="17174" y="3208"/>
                    <a:pt x="17197" y="3251"/>
                  </a:cubicBezTo>
                  <a:lnTo>
                    <a:pt x="17197" y="3251"/>
                  </a:lnTo>
                  <a:cubicBezTo>
                    <a:pt x="17200" y="3267"/>
                    <a:pt x="17203" y="3283"/>
                    <a:pt x="17206" y="3298"/>
                  </a:cubicBezTo>
                  <a:lnTo>
                    <a:pt x="17206" y="3298"/>
                  </a:lnTo>
                  <a:cubicBezTo>
                    <a:pt x="17206" y="3391"/>
                    <a:pt x="17197" y="3510"/>
                    <a:pt x="17195" y="3567"/>
                  </a:cubicBezTo>
                  <a:lnTo>
                    <a:pt x="17195" y="3567"/>
                  </a:lnTo>
                  <a:cubicBezTo>
                    <a:pt x="17169" y="3662"/>
                    <a:pt x="17136" y="3754"/>
                    <a:pt x="17108" y="3846"/>
                  </a:cubicBezTo>
                  <a:cubicBezTo>
                    <a:pt x="17103" y="3862"/>
                    <a:pt x="17095" y="3884"/>
                    <a:pt x="17086" y="3908"/>
                  </a:cubicBezTo>
                  <a:lnTo>
                    <a:pt x="17086" y="3908"/>
                  </a:lnTo>
                  <a:cubicBezTo>
                    <a:pt x="17046" y="3997"/>
                    <a:pt x="17001" y="4081"/>
                    <a:pt x="16966" y="4163"/>
                  </a:cubicBezTo>
                  <a:cubicBezTo>
                    <a:pt x="16871" y="4338"/>
                    <a:pt x="16759" y="4512"/>
                    <a:pt x="16649" y="4687"/>
                  </a:cubicBezTo>
                  <a:cubicBezTo>
                    <a:pt x="16600" y="4761"/>
                    <a:pt x="16340" y="5103"/>
                    <a:pt x="16346" y="5103"/>
                  </a:cubicBezTo>
                  <a:cubicBezTo>
                    <a:pt x="16347" y="5103"/>
                    <a:pt x="16371" y="5075"/>
                    <a:pt x="16427" y="5004"/>
                  </a:cubicBezTo>
                  <a:lnTo>
                    <a:pt x="16427" y="5004"/>
                  </a:lnTo>
                  <a:cubicBezTo>
                    <a:pt x="16110" y="5416"/>
                    <a:pt x="15745" y="5812"/>
                    <a:pt x="15381" y="6193"/>
                  </a:cubicBezTo>
                  <a:cubicBezTo>
                    <a:pt x="13827" y="7810"/>
                    <a:pt x="12051" y="9205"/>
                    <a:pt x="10307" y="10617"/>
                  </a:cubicBezTo>
                  <a:cubicBezTo>
                    <a:pt x="9593" y="11203"/>
                    <a:pt x="8880" y="11773"/>
                    <a:pt x="8198" y="12392"/>
                  </a:cubicBezTo>
                  <a:cubicBezTo>
                    <a:pt x="7295" y="13232"/>
                    <a:pt x="6834" y="13835"/>
                    <a:pt x="6217" y="14913"/>
                  </a:cubicBezTo>
                  <a:cubicBezTo>
                    <a:pt x="5614" y="16007"/>
                    <a:pt x="5170" y="17608"/>
                    <a:pt x="6010" y="18718"/>
                  </a:cubicBezTo>
                  <a:cubicBezTo>
                    <a:pt x="6704" y="19635"/>
                    <a:pt x="7680" y="19962"/>
                    <a:pt x="8731" y="19962"/>
                  </a:cubicBezTo>
                  <a:cubicBezTo>
                    <a:pt x="9025" y="19962"/>
                    <a:pt x="9324" y="19936"/>
                    <a:pt x="9625" y="19891"/>
                  </a:cubicBezTo>
                  <a:cubicBezTo>
                    <a:pt x="11829" y="19574"/>
                    <a:pt x="13510" y="18179"/>
                    <a:pt x="15142" y="16800"/>
                  </a:cubicBezTo>
                  <a:cubicBezTo>
                    <a:pt x="15967" y="16102"/>
                    <a:pt x="16791" y="15420"/>
                    <a:pt x="17632" y="14754"/>
                  </a:cubicBezTo>
                  <a:cubicBezTo>
                    <a:pt x="18186" y="14295"/>
                    <a:pt x="18298" y="14215"/>
                    <a:pt x="18774" y="13866"/>
                  </a:cubicBezTo>
                  <a:cubicBezTo>
                    <a:pt x="19249" y="13502"/>
                    <a:pt x="19757" y="13137"/>
                    <a:pt x="20247" y="12805"/>
                  </a:cubicBezTo>
                  <a:cubicBezTo>
                    <a:pt x="20691" y="12503"/>
                    <a:pt x="21135" y="12234"/>
                    <a:pt x="21596" y="11964"/>
                  </a:cubicBezTo>
                  <a:cubicBezTo>
                    <a:pt x="21801" y="11837"/>
                    <a:pt x="22008" y="11727"/>
                    <a:pt x="22230" y="11615"/>
                  </a:cubicBezTo>
                  <a:cubicBezTo>
                    <a:pt x="22325" y="11568"/>
                    <a:pt x="22435" y="11505"/>
                    <a:pt x="22547" y="11456"/>
                  </a:cubicBezTo>
                  <a:cubicBezTo>
                    <a:pt x="22592" y="11438"/>
                    <a:pt x="22762" y="11363"/>
                    <a:pt x="22822" y="11335"/>
                  </a:cubicBezTo>
                  <a:lnTo>
                    <a:pt x="22822" y="11335"/>
                  </a:lnTo>
                  <a:cubicBezTo>
                    <a:pt x="23052" y="11248"/>
                    <a:pt x="23288" y="11176"/>
                    <a:pt x="23530" y="11122"/>
                  </a:cubicBezTo>
                  <a:lnTo>
                    <a:pt x="23530" y="11122"/>
                  </a:lnTo>
                  <a:cubicBezTo>
                    <a:pt x="23528" y="11123"/>
                    <a:pt x="23531" y="11124"/>
                    <a:pt x="23537" y="11124"/>
                  </a:cubicBezTo>
                  <a:cubicBezTo>
                    <a:pt x="23571" y="11124"/>
                    <a:pt x="23705" y="11110"/>
                    <a:pt x="23812" y="11106"/>
                  </a:cubicBezTo>
                  <a:lnTo>
                    <a:pt x="23812" y="11106"/>
                  </a:lnTo>
                  <a:cubicBezTo>
                    <a:pt x="23839" y="11122"/>
                    <a:pt x="23867" y="11138"/>
                    <a:pt x="23894" y="11156"/>
                  </a:cubicBezTo>
                  <a:lnTo>
                    <a:pt x="23894" y="11156"/>
                  </a:lnTo>
                  <a:cubicBezTo>
                    <a:pt x="23941" y="11192"/>
                    <a:pt x="24000" y="11238"/>
                    <a:pt x="24040" y="11272"/>
                  </a:cubicBezTo>
                  <a:lnTo>
                    <a:pt x="24040" y="11272"/>
                  </a:lnTo>
                  <a:cubicBezTo>
                    <a:pt x="24034" y="11298"/>
                    <a:pt x="24028" y="11324"/>
                    <a:pt x="24021" y="11346"/>
                  </a:cubicBezTo>
                  <a:cubicBezTo>
                    <a:pt x="24021" y="11385"/>
                    <a:pt x="24009" y="11418"/>
                    <a:pt x="23996" y="11449"/>
                  </a:cubicBezTo>
                  <a:lnTo>
                    <a:pt x="23996" y="11449"/>
                  </a:lnTo>
                  <a:cubicBezTo>
                    <a:pt x="23902" y="11652"/>
                    <a:pt x="23772" y="11854"/>
                    <a:pt x="23640" y="12044"/>
                  </a:cubicBezTo>
                  <a:cubicBezTo>
                    <a:pt x="23620" y="12085"/>
                    <a:pt x="23593" y="12119"/>
                    <a:pt x="23568" y="12155"/>
                  </a:cubicBezTo>
                  <a:lnTo>
                    <a:pt x="23568" y="12155"/>
                  </a:lnTo>
                  <a:cubicBezTo>
                    <a:pt x="23465" y="12287"/>
                    <a:pt x="23362" y="12417"/>
                    <a:pt x="23245" y="12534"/>
                  </a:cubicBezTo>
                  <a:cubicBezTo>
                    <a:pt x="22753" y="13090"/>
                    <a:pt x="22213" y="13581"/>
                    <a:pt x="21659" y="14073"/>
                  </a:cubicBezTo>
                  <a:cubicBezTo>
                    <a:pt x="21357" y="14342"/>
                    <a:pt x="21040" y="14596"/>
                    <a:pt x="20740" y="14849"/>
                  </a:cubicBezTo>
                  <a:cubicBezTo>
                    <a:pt x="20565" y="14976"/>
                    <a:pt x="20406" y="15103"/>
                    <a:pt x="20247" y="15246"/>
                  </a:cubicBezTo>
                  <a:cubicBezTo>
                    <a:pt x="20152" y="15310"/>
                    <a:pt x="20074" y="15373"/>
                    <a:pt x="19994" y="15437"/>
                  </a:cubicBezTo>
                  <a:cubicBezTo>
                    <a:pt x="19949" y="15470"/>
                    <a:pt x="19737" y="15639"/>
                    <a:pt x="19736" y="15639"/>
                  </a:cubicBezTo>
                  <a:cubicBezTo>
                    <a:pt x="19735" y="15639"/>
                    <a:pt x="19770" y="15610"/>
                    <a:pt x="19867" y="15532"/>
                  </a:cubicBezTo>
                  <a:lnTo>
                    <a:pt x="19867" y="15532"/>
                  </a:lnTo>
                  <a:cubicBezTo>
                    <a:pt x="19122" y="16102"/>
                    <a:pt x="18361" y="16673"/>
                    <a:pt x="17600" y="17228"/>
                  </a:cubicBezTo>
                  <a:cubicBezTo>
                    <a:pt x="15983" y="18432"/>
                    <a:pt x="14350" y="19606"/>
                    <a:pt x="12781" y="20859"/>
                  </a:cubicBezTo>
                  <a:cubicBezTo>
                    <a:pt x="11512" y="21857"/>
                    <a:pt x="10244" y="22920"/>
                    <a:pt x="9197" y="24157"/>
                  </a:cubicBezTo>
                  <a:cubicBezTo>
                    <a:pt x="8309" y="25203"/>
                    <a:pt x="7422" y="26535"/>
                    <a:pt x="7517" y="27977"/>
                  </a:cubicBezTo>
                  <a:cubicBezTo>
                    <a:pt x="7653" y="30002"/>
                    <a:pt x="9339" y="31090"/>
                    <a:pt x="11241" y="31090"/>
                  </a:cubicBezTo>
                  <a:cubicBezTo>
                    <a:pt x="11320" y="31090"/>
                    <a:pt x="11400" y="31088"/>
                    <a:pt x="11480" y="31085"/>
                  </a:cubicBezTo>
                  <a:cubicBezTo>
                    <a:pt x="13747" y="30958"/>
                    <a:pt x="15935" y="29975"/>
                    <a:pt x="17996" y="29103"/>
                  </a:cubicBezTo>
                  <a:cubicBezTo>
                    <a:pt x="18961" y="28690"/>
                    <a:pt x="19910" y="28262"/>
                    <a:pt x="20873" y="27862"/>
                  </a:cubicBezTo>
                  <a:lnTo>
                    <a:pt x="20873" y="27862"/>
                  </a:lnTo>
                  <a:cubicBezTo>
                    <a:pt x="20862" y="27866"/>
                    <a:pt x="20857" y="27868"/>
                    <a:pt x="20857" y="27868"/>
                  </a:cubicBezTo>
                  <a:cubicBezTo>
                    <a:pt x="20853" y="27868"/>
                    <a:pt x="21255" y="27697"/>
                    <a:pt x="21342" y="27660"/>
                  </a:cubicBezTo>
                  <a:cubicBezTo>
                    <a:pt x="21516" y="27597"/>
                    <a:pt x="21706" y="27518"/>
                    <a:pt x="21896" y="27455"/>
                  </a:cubicBezTo>
                  <a:cubicBezTo>
                    <a:pt x="22213" y="27334"/>
                    <a:pt x="22544" y="27227"/>
                    <a:pt x="22875" y="27150"/>
                  </a:cubicBezTo>
                  <a:lnTo>
                    <a:pt x="22875" y="27150"/>
                  </a:lnTo>
                  <a:cubicBezTo>
                    <a:pt x="22994" y="27144"/>
                    <a:pt x="23341" y="27106"/>
                    <a:pt x="23435" y="27106"/>
                  </a:cubicBezTo>
                  <a:cubicBezTo>
                    <a:pt x="23493" y="27100"/>
                    <a:pt x="23551" y="27098"/>
                    <a:pt x="23610" y="27098"/>
                  </a:cubicBezTo>
                  <a:cubicBezTo>
                    <a:pt x="23727" y="27098"/>
                    <a:pt x="23847" y="27106"/>
                    <a:pt x="23974" y="27106"/>
                  </a:cubicBezTo>
                  <a:cubicBezTo>
                    <a:pt x="23985" y="27106"/>
                    <a:pt x="24011" y="27108"/>
                    <a:pt x="24045" y="27111"/>
                  </a:cubicBezTo>
                  <a:lnTo>
                    <a:pt x="24045" y="27111"/>
                  </a:lnTo>
                  <a:cubicBezTo>
                    <a:pt x="23933" y="27231"/>
                    <a:pt x="23816" y="27345"/>
                    <a:pt x="23689" y="27455"/>
                  </a:cubicBezTo>
                  <a:cubicBezTo>
                    <a:pt x="23593" y="27550"/>
                    <a:pt x="23498" y="27645"/>
                    <a:pt x="23387" y="27723"/>
                  </a:cubicBezTo>
                  <a:cubicBezTo>
                    <a:pt x="23362" y="27762"/>
                    <a:pt x="23075" y="27980"/>
                    <a:pt x="23080" y="27980"/>
                  </a:cubicBezTo>
                  <a:cubicBezTo>
                    <a:pt x="23081" y="27980"/>
                    <a:pt x="23101" y="27966"/>
                    <a:pt x="23150" y="27930"/>
                  </a:cubicBezTo>
                  <a:lnTo>
                    <a:pt x="23150" y="27930"/>
                  </a:lnTo>
                  <a:cubicBezTo>
                    <a:pt x="19852" y="30419"/>
                    <a:pt x="16030" y="32084"/>
                    <a:pt x="12685" y="34478"/>
                  </a:cubicBezTo>
                  <a:cubicBezTo>
                    <a:pt x="11988" y="34970"/>
                    <a:pt x="11671" y="35809"/>
                    <a:pt x="12130" y="36587"/>
                  </a:cubicBezTo>
                  <a:cubicBezTo>
                    <a:pt x="12402" y="37054"/>
                    <a:pt x="12972" y="37380"/>
                    <a:pt x="13524" y="37380"/>
                  </a:cubicBezTo>
                  <a:cubicBezTo>
                    <a:pt x="13776" y="37380"/>
                    <a:pt x="14025" y="37312"/>
                    <a:pt x="14239" y="37158"/>
                  </a:cubicBezTo>
                  <a:cubicBezTo>
                    <a:pt x="17267" y="34985"/>
                    <a:pt x="20676" y="33416"/>
                    <a:pt x="23736" y="31291"/>
                  </a:cubicBezTo>
                  <a:cubicBezTo>
                    <a:pt x="25464" y="30102"/>
                    <a:pt x="28572" y="27945"/>
                    <a:pt x="27192" y="25440"/>
                  </a:cubicBezTo>
                  <a:cubicBezTo>
                    <a:pt x="26526" y="24204"/>
                    <a:pt x="24877" y="23998"/>
                    <a:pt x="23625" y="23998"/>
                  </a:cubicBezTo>
                  <a:cubicBezTo>
                    <a:pt x="22642" y="23998"/>
                    <a:pt x="21786" y="24188"/>
                    <a:pt x="20898" y="24521"/>
                  </a:cubicBezTo>
                  <a:cubicBezTo>
                    <a:pt x="19883" y="24901"/>
                    <a:pt x="18900" y="25345"/>
                    <a:pt x="17917" y="25789"/>
                  </a:cubicBezTo>
                  <a:cubicBezTo>
                    <a:pt x="17425" y="25996"/>
                    <a:pt x="16934" y="26218"/>
                    <a:pt x="16427" y="26423"/>
                  </a:cubicBezTo>
                  <a:cubicBezTo>
                    <a:pt x="16515" y="26390"/>
                    <a:pt x="16549" y="26377"/>
                    <a:pt x="16553" y="26377"/>
                  </a:cubicBezTo>
                  <a:cubicBezTo>
                    <a:pt x="16562" y="26377"/>
                    <a:pt x="16324" y="26476"/>
                    <a:pt x="16300" y="26487"/>
                  </a:cubicBezTo>
                  <a:cubicBezTo>
                    <a:pt x="16173" y="26535"/>
                    <a:pt x="16047" y="26598"/>
                    <a:pt x="15920" y="26645"/>
                  </a:cubicBezTo>
                  <a:cubicBezTo>
                    <a:pt x="15618" y="26772"/>
                    <a:pt x="15317" y="26884"/>
                    <a:pt x="15032" y="26994"/>
                  </a:cubicBezTo>
                  <a:cubicBezTo>
                    <a:pt x="14049" y="27375"/>
                    <a:pt x="13049" y="27708"/>
                    <a:pt x="12003" y="27914"/>
                  </a:cubicBezTo>
                  <a:cubicBezTo>
                    <a:pt x="11908" y="27930"/>
                    <a:pt x="11798" y="27945"/>
                    <a:pt x="11686" y="27962"/>
                  </a:cubicBezTo>
                  <a:cubicBezTo>
                    <a:pt x="11834" y="27941"/>
                    <a:pt x="11892" y="27934"/>
                    <a:pt x="11901" y="27934"/>
                  </a:cubicBezTo>
                  <a:cubicBezTo>
                    <a:pt x="11919" y="27934"/>
                    <a:pt x="11739" y="27962"/>
                    <a:pt x="11686" y="27962"/>
                  </a:cubicBezTo>
                  <a:cubicBezTo>
                    <a:pt x="11480" y="27977"/>
                    <a:pt x="11290" y="27994"/>
                    <a:pt x="11100" y="27994"/>
                  </a:cubicBezTo>
                  <a:cubicBezTo>
                    <a:pt x="11039" y="27994"/>
                    <a:pt x="10978" y="27987"/>
                    <a:pt x="10917" y="27982"/>
                  </a:cubicBezTo>
                  <a:lnTo>
                    <a:pt x="10917" y="27982"/>
                  </a:lnTo>
                  <a:cubicBezTo>
                    <a:pt x="10910" y="27980"/>
                    <a:pt x="10902" y="27979"/>
                    <a:pt x="10893" y="27977"/>
                  </a:cubicBezTo>
                  <a:cubicBezTo>
                    <a:pt x="10815" y="27962"/>
                    <a:pt x="10735" y="27945"/>
                    <a:pt x="10656" y="27914"/>
                  </a:cubicBezTo>
                  <a:cubicBezTo>
                    <a:pt x="10645" y="27911"/>
                    <a:pt x="10635" y="27908"/>
                    <a:pt x="10626" y="27905"/>
                  </a:cubicBezTo>
                  <a:lnTo>
                    <a:pt x="10626" y="27905"/>
                  </a:lnTo>
                  <a:cubicBezTo>
                    <a:pt x="10624" y="27904"/>
                    <a:pt x="10623" y="27903"/>
                    <a:pt x="10621" y="27902"/>
                  </a:cubicBezTo>
                  <a:lnTo>
                    <a:pt x="10621" y="27902"/>
                  </a:lnTo>
                  <a:cubicBezTo>
                    <a:pt x="10621" y="27902"/>
                    <a:pt x="10620" y="27901"/>
                    <a:pt x="10620" y="27900"/>
                  </a:cubicBezTo>
                  <a:lnTo>
                    <a:pt x="10620" y="27900"/>
                  </a:lnTo>
                  <a:cubicBezTo>
                    <a:pt x="10616" y="27883"/>
                    <a:pt x="10612" y="27866"/>
                    <a:pt x="10608" y="27850"/>
                  </a:cubicBezTo>
                  <a:lnTo>
                    <a:pt x="10608" y="27850"/>
                  </a:lnTo>
                  <a:lnTo>
                    <a:pt x="10608" y="27755"/>
                  </a:lnTo>
                  <a:cubicBezTo>
                    <a:pt x="10608" y="27751"/>
                    <a:pt x="10608" y="27747"/>
                    <a:pt x="10608" y="27744"/>
                  </a:cubicBezTo>
                  <a:lnTo>
                    <a:pt x="10608" y="27744"/>
                  </a:lnTo>
                  <a:cubicBezTo>
                    <a:pt x="10634" y="27641"/>
                    <a:pt x="10661" y="27547"/>
                    <a:pt x="10688" y="27455"/>
                  </a:cubicBezTo>
                  <a:cubicBezTo>
                    <a:pt x="10698" y="27425"/>
                    <a:pt x="10706" y="27401"/>
                    <a:pt x="10712" y="27382"/>
                  </a:cubicBezTo>
                  <a:lnTo>
                    <a:pt x="10712" y="27382"/>
                  </a:lnTo>
                  <a:cubicBezTo>
                    <a:pt x="10780" y="27266"/>
                    <a:pt x="10838" y="27138"/>
                    <a:pt x="10910" y="27011"/>
                  </a:cubicBezTo>
                  <a:cubicBezTo>
                    <a:pt x="10988" y="26899"/>
                    <a:pt x="11068" y="26772"/>
                    <a:pt x="11147" y="26662"/>
                  </a:cubicBezTo>
                  <a:lnTo>
                    <a:pt x="11290" y="26472"/>
                  </a:lnTo>
                  <a:cubicBezTo>
                    <a:pt x="11323" y="26426"/>
                    <a:pt x="11334" y="26409"/>
                    <a:pt x="11332" y="26409"/>
                  </a:cubicBezTo>
                  <a:cubicBezTo>
                    <a:pt x="11332" y="26409"/>
                    <a:pt x="11332" y="26409"/>
                    <a:pt x="11332" y="26409"/>
                  </a:cubicBezTo>
                  <a:lnTo>
                    <a:pt x="11332" y="26409"/>
                  </a:lnTo>
                  <a:cubicBezTo>
                    <a:pt x="11535" y="26170"/>
                    <a:pt x="11740" y="25940"/>
                    <a:pt x="11956" y="25710"/>
                  </a:cubicBezTo>
                  <a:cubicBezTo>
                    <a:pt x="12510" y="25140"/>
                    <a:pt x="13113" y="24601"/>
                    <a:pt x="13732" y="24077"/>
                  </a:cubicBezTo>
                  <a:cubicBezTo>
                    <a:pt x="14049" y="23791"/>
                    <a:pt x="14381" y="23523"/>
                    <a:pt x="14715" y="23252"/>
                  </a:cubicBezTo>
                  <a:cubicBezTo>
                    <a:pt x="14889" y="23126"/>
                    <a:pt x="15064" y="22983"/>
                    <a:pt x="15222" y="22840"/>
                  </a:cubicBezTo>
                  <a:cubicBezTo>
                    <a:pt x="15273" y="22806"/>
                    <a:pt x="15324" y="22772"/>
                    <a:pt x="15372" y="22736"/>
                  </a:cubicBezTo>
                  <a:lnTo>
                    <a:pt x="15372" y="22736"/>
                  </a:lnTo>
                  <a:cubicBezTo>
                    <a:pt x="15415" y="22707"/>
                    <a:pt x="15594" y="22569"/>
                    <a:pt x="15634" y="22540"/>
                  </a:cubicBezTo>
                  <a:cubicBezTo>
                    <a:pt x="16395" y="21952"/>
                    <a:pt x="17172" y="21381"/>
                    <a:pt x="17949" y="20811"/>
                  </a:cubicBezTo>
                  <a:cubicBezTo>
                    <a:pt x="19535" y="19637"/>
                    <a:pt x="21135" y="18464"/>
                    <a:pt x="22689" y="17228"/>
                  </a:cubicBezTo>
                  <a:cubicBezTo>
                    <a:pt x="23942" y="16229"/>
                    <a:pt x="25147" y="15166"/>
                    <a:pt x="26114" y="13898"/>
                  </a:cubicBezTo>
                  <a:cubicBezTo>
                    <a:pt x="26860" y="12915"/>
                    <a:pt x="27462" y="11551"/>
                    <a:pt x="27002" y="10315"/>
                  </a:cubicBezTo>
                  <a:cubicBezTo>
                    <a:pt x="26701" y="9539"/>
                    <a:pt x="26194" y="8983"/>
                    <a:pt x="25511" y="8524"/>
                  </a:cubicBezTo>
                  <a:cubicBezTo>
                    <a:pt x="24979" y="8155"/>
                    <a:pt x="24388" y="8018"/>
                    <a:pt x="23779" y="8018"/>
                  </a:cubicBezTo>
                  <a:cubicBezTo>
                    <a:pt x="23445" y="8018"/>
                    <a:pt x="23106" y="8059"/>
                    <a:pt x="22769" y="8127"/>
                  </a:cubicBezTo>
                  <a:cubicBezTo>
                    <a:pt x="20740" y="8507"/>
                    <a:pt x="18821" y="9982"/>
                    <a:pt x="17203" y="11187"/>
                  </a:cubicBezTo>
                  <a:cubicBezTo>
                    <a:pt x="15444" y="12503"/>
                    <a:pt x="13779" y="13930"/>
                    <a:pt x="12098" y="15325"/>
                  </a:cubicBezTo>
                  <a:cubicBezTo>
                    <a:pt x="11971" y="15437"/>
                    <a:pt x="11829" y="15547"/>
                    <a:pt x="11702" y="15642"/>
                  </a:cubicBezTo>
                  <a:cubicBezTo>
                    <a:pt x="11658" y="15680"/>
                    <a:pt x="11565" y="15754"/>
                    <a:pt x="11498" y="15808"/>
                  </a:cubicBezTo>
                  <a:lnTo>
                    <a:pt x="11498" y="15808"/>
                  </a:lnTo>
                  <a:cubicBezTo>
                    <a:pt x="11327" y="15927"/>
                    <a:pt x="11142" y="16035"/>
                    <a:pt x="10957" y="16134"/>
                  </a:cubicBezTo>
                  <a:cubicBezTo>
                    <a:pt x="10815" y="16229"/>
                    <a:pt x="10671" y="16308"/>
                    <a:pt x="10513" y="16371"/>
                  </a:cubicBezTo>
                  <a:lnTo>
                    <a:pt x="10227" y="16515"/>
                  </a:lnTo>
                  <a:cubicBezTo>
                    <a:pt x="10277" y="16496"/>
                    <a:pt x="10305" y="16487"/>
                    <a:pt x="10310" y="16487"/>
                  </a:cubicBezTo>
                  <a:cubicBezTo>
                    <a:pt x="10317" y="16487"/>
                    <a:pt x="10270" y="16508"/>
                    <a:pt x="10164" y="16546"/>
                  </a:cubicBezTo>
                  <a:cubicBezTo>
                    <a:pt x="9895" y="16657"/>
                    <a:pt x="9610" y="16737"/>
                    <a:pt x="9324" y="16800"/>
                  </a:cubicBezTo>
                  <a:cubicBezTo>
                    <a:pt x="9197" y="16832"/>
                    <a:pt x="9070" y="16863"/>
                    <a:pt x="8927" y="16879"/>
                  </a:cubicBezTo>
                  <a:cubicBezTo>
                    <a:pt x="9054" y="16858"/>
                    <a:pt x="9096" y="16851"/>
                    <a:pt x="9093" y="16851"/>
                  </a:cubicBezTo>
                  <a:cubicBezTo>
                    <a:pt x="9088" y="16851"/>
                    <a:pt x="8901" y="16879"/>
                    <a:pt x="8849" y="16879"/>
                  </a:cubicBezTo>
                  <a:lnTo>
                    <a:pt x="8726" y="16879"/>
                  </a:lnTo>
                  <a:cubicBezTo>
                    <a:pt x="8755" y="16802"/>
                    <a:pt x="8804" y="16684"/>
                    <a:pt x="8799" y="16684"/>
                  </a:cubicBezTo>
                  <a:cubicBezTo>
                    <a:pt x="8797" y="16684"/>
                    <a:pt x="8784" y="16707"/>
                    <a:pt x="8753" y="16768"/>
                  </a:cubicBezTo>
                  <a:cubicBezTo>
                    <a:pt x="8817" y="16625"/>
                    <a:pt x="8912" y="16483"/>
                    <a:pt x="8991" y="16324"/>
                  </a:cubicBezTo>
                  <a:cubicBezTo>
                    <a:pt x="9229" y="15912"/>
                    <a:pt x="9514" y="15532"/>
                    <a:pt x="9815" y="15151"/>
                  </a:cubicBezTo>
                  <a:lnTo>
                    <a:pt x="9815" y="15151"/>
                  </a:lnTo>
                  <a:cubicBezTo>
                    <a:pt x="9688" y="15318"/>
                    <a:pt x="9644" y="15375"/>
                    <a:pt x="9644" y="15375"/>
                  </a:cubicBezTo>
                  <a:cubicBezTo>
                    <a:pt x="9646" y="15375"/>
                    <a:pt x="9801" y="15176"/>
                    <a:pt x="9863" y="15103"/>
                  </a:cubicBezTo>
                  <a:lnTo>
                    <a:pt x="10196" y="14771"/>
                  </a:lnTo>
                  <a:cubicBezTo>
                    <a:pt x="10497" y="14485"/>
                    <a:pt x="10815" y="14200"/>
                    <a:pt x="11132" y="13930"/>
                  </a:cubicBezTo>
                  <a:cubicBezTo>
                    <a:pt x="12781" y="12519"/>
                    <a:pt x="14508" y="11219"/>
                    <a:pt x="16125" y="9776"/>
                  </a:cubicBezTo>
                  <a:cubicBezTo>
                    <a:pt x="17711" y="8349"/>
                    <a:pt x="19296" y="6763"/>
                    <a:pt x="20074" y="4750"/>
                  </a:cubicBezTo>
                  <a:cubicBezTo>
                    <a:pt x="20771" y="2943"/>
                    <a:pt x="19915" y="802"/>
                    <a:pt x="18044" y="168"/>
                  </a:cubicBezTo>
                  <a:cubicBezTo>
                    <a:pt x="17686" y="50"/>
                    <a:pt x="17313" y="0"/>
                    <a:pt x="169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7" name="Google Shape;397;p45"/>
            <p:cNvGrpSpPr/>
            <p:nvPr/>
          </p:nvGrpSpPr>
          <p:grpSpPr>
            <a:xfrm rot="5400000">
              <a:off x="8409443" y="4453371"/>
              <a:ext cx="555295" cy="475809"/>
              <a:chOff x="1956625" y="3588025"/>
              <a:chExt cx="213075" cy="182575"/>
            </a:xfrm>
          </p:grpSpPr>
          <p:sp>
            <p:nvSpPr>
              <p:cNvPr id="398" name="Google Shape;398;p45"/>
              <p:cNvSpPr/>
              <p:nvPr/>
            </p:nvSpPr>
            <p:spPr>
              <a:xfrm>
                <a:off x="1973200" y="3618825"/>
                <a:ext cx="72425" cy="35300"/>
              </a:xfrm>
              <a:custGeom>
                <a:rect b="b" l="l" r="r" t="t"/>
                <a:pathLst>
                  <a:path extrusionOk="0" h="1412" w="2897">
                    <a:moveTo>
                      <a:pt x="2542" y="0"/>
                    </a:moveTo>
                    <a:cubicBezTo>
                      <a:pt x="2505" y="0"/>
                      <a:pt x="2467" y="9"/>
                      <a:pt x="2428" y="30"/>
                    </a:cubicBezTo>
                    <a:cubicBezTo>
                      <a:pt x="1715" y="379"/>
                      <a:pt x="969" y="648"/>
                      <a:pt x="240" y="950"/>
                    </a:cubicBezTo>
                    <a:cubicBezTo>
                      <a:pt x="0" y="1048"/>
                      <a:pt x="62" y="1411"/>
                      <a:pt x="280" y="1411"/>
                    </a:cubicBezTo>
                    <a:cubicBezTo>
                      <a:pt x="307" y="1411"/>
                      <a:pt x="336" y="1406"/>
                      <a:pt x="367" y="1394"/>
                    </a:cubicBezTo>
                    <a:cubicBezTo>
                      <a:pt x="1144" y="1077"/>
                      <a:pt x="1920" y="791"/>
                      <a:pt x="2666" y="426"/>
                    </a:cubicBezTo>
                    <a:cubicBezTo>
                      <a:pt x="2896" y="317"/>
                      <a:pt x="2756" y="0"/>
                      <a:pt x="254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45"/>
              <p:cNvSpPr/>
              <p:nvPr/>
            </p:nvSpPr>
            <p:spPr>
              <a:xfrm>
                <a:off x="2008100" y="3639425"/>
                <a:ext cx="73475" cy="30525"/>
              </a:xfrm>
              <a:custGeom>
                <a:rect b="b" l="l" r="r" t="t"/>
                <a:pathLst>
                  <a:path extrusionOk="0" h="1221" w="2939">
                    <a:moveTo>
                      <a:pt x="2643" y="1"/>
                    </a:moveTo>
                    <a:cubicBezTo>
                      <a:pt x="2621" y="1"/>
                      <a:pt x="2596" y="5"/>
                      <a:pt x="2570" y="14"/>
                    </a:cubicBezTo>
                    <a:cubicBezTo>
                      <a:pt x="1809" y="299"/>
                      <a:pt x="1000" y="458"/>
                      <a:pt x="256" y="760"/>
                    </a:cubicBezTo>
                    <a:cubicBezTo>
                      <a:pt x="0" y="845"/>
                      <a:pt x="75" y="1221"/>
                      <a:pt x="285" y="1221"/>
                    </a:cubicBezTo>
                    <a:cubicBezTo>
                      <a:pt x="310" y="1221"/>
                      <a:pt x="337" y="1216"/>
                      <a:pt x="366" y="1204"/>
                    </a:cubicBezTo>
                    <a:cubicBezTo>
                      <a:pt x="1127" y="902"/>
                      <a:pt x="1920" y="743"/>
                      <a:pt x="2681" y="458"/>
                    </a:cubicBezTo>
                    <a:cubicBezTo>
                      <a:pt x="2939" y="372"/>
                      <a:pt x="2860" y="1"/>
                      <a:pt x="26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" name="Google Shape;400;p45"/>
              <p:cNvSpPr/>
              <p:nvPr/>
            </p:nvSpPr>
            <p:spPr>
              <a:xfrm>
                <a:off x="2053125" y="3681175"/>
                <a:ext cx="60300" cy="23475"/>
              </a:xfrm>
              <a:custGeom>
                <a:rect b="b" l="l" r="r" t="t"/>
                <a:pathLst>
                  <a:path extrusionOk="0" h="939" w="2412">
                    <a:moveTo>
                      <a:pt x="2038" y="0"/>
                    </a:moveTo>
                    <a:cubicBezTo>
                      <a:pt x="2002" y="0"/>
                      <a:pt x="1965" y="8"/>
                      <a:pt x="1926" y="25"/>
                    </a:cubicBezTo>
                    <a:cubicBezTo>
                      <a:pt x="1404" y="247"/>
                      <a:pt x="833" y="342"/>
                      <a:pt x="277" y="485"/>
                    </a:cubicBezTo>
                    <a:cubicBezTo>
                      <a:pt x="1" y="557"/>
                      <a:pt x="86" y="938"/>
                      <a:pt x="323" y="938"/>
                    </a:cubicBezTo>
                    <a:cubicBezTo>
                      <a:pt x="344" y="938"/>
                      <a:pt x="366" y="935"/>
                      <a:pt x="389" y="929"/>
                    </a:cubicBezTo>
                    <a:cubicBezTo>
                      <a:pt x="991" y="786"/>
                      <a:pt x="1594" y="675"/>
                      <a:pt x="2165" y="422"/>
                    </a:cubicBezTo>
                    <a:cubicBezTo>
                      <a:pt x="2411" y="312"/>
                      <a:pt x="2266" y="0"/>
                      <a:pt x="20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" name="Google Shape;401;p45"/>
              <p:cNvSpPr/>
              <p:nvPr/>
            </p:nvSpPr>
            <p:spPr>
              <a:xfrm>
                <a:off x="2064600" y="3588025"/>
                <a:ext cx="60775" cy="29025"/>
              </a:xfrm>
              <a:custGeom>
                <a:rect b="b" l="l" r="r" t="t"/>
                <a:pathLst>
                  <a:path extrusionOk="0" h="1161" w="2431">
                    <a:moveTo>
                      <a:pt x="2065" y="1"/>
                    </a:moveTo>
                    <a:cubicBezTo>
                      <a:pt x="2031" y="1"/>
                      <a:pt x="1996" y="8"/>
                      <a:pt x="1959" y="25"/>
                    </a:cubicBezTo>
                    <a:cubicBezTo>
                      <a:pt x="1420" y="294"/>
                      <a:pt x="865" y="533"/>
                      <a:pt x="262" y="707"/>
                    </a:cubicBezTo>
                    <a:cubicBezTo>
                      <a:pt x="0" y="780"/>
                      <a:pt x="86" y="1160"/>
                      <a:pt x="322" y="1160"/>
                    </a:cubicBezTo>
                    <a:cubicBezTo>
                      <a:pt x="343" y="1160"/>
                      <a:pt x="366" y="1157"/>
                      <a:pt x="389" y="1151"/>
                    </a:cubicBezTo>
                    <a:cubicBezTo>
                      <a:pt x="1023" y="977"/>
                      <a:pt x="1610" y="723"/>
                      <a:pt x="2196" y="421"/>
                    </a:cubicBezTo>
                    <a:cubicBezTo>
                      <a:pt x="2430" y="311"/>
                      <a:pt x="2283" y="1"/>
                      <a:pt x="206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Google Shape;402;p45"/>
              <p:cNvSpPr/>
              <p:nvPr/>
            </p:nvSpPr>
            <p:spPr>
              <a:xfrm>
                <a:off x="2112950" y="3632400"/>
                <a:ext cx="56750" cy="23100"/>
              </a:xfrm>
              <a:custGeom>
                <a:rect b="b" l="l" r="r" t="t"/>
                <a:pathLst>
                  <a:path extrusionOk="0" h="924" w="2270">
                    <a:moveTo>
                      <a:pt x="1944" y="1"/>
                    </a:moveTo>
                    <a:cubicBezTo>
                      <a:pt x="1923" y="1"/>
                      <a:pt x="1902" y="4"/>
                      <a:pt x="1880" y="10"/>
                    </a:cubicBezTo>
                    <a:cubicBezTo>
                      <a:pt x="1341" y="168"/>
                      <a:pt x="802" y="327"/>
                      <a:pt x="262" y="470"/>
                    </a:cubicBezTo>
                    <a:cubicBezTo>
                      <a:pt x="0" y="542"/>
                      <a:pt x="73" y="923"/>
                      <a:pt x="320" y="923"/>
                    </a:cubicBezTo>
                    <a:cubicBezTo>
                      <a:pt x="342" y="923"/>
                      <a:pt x="365" y="920"/>
                      <a:pt x="389" y="914"/>
                    </a:cubicBezTo>
                    <a:cubicBezTo>
                      <a:pt x="928" y="787"/>
                      <a:pt x="1467" y="612"/>
                      <a:pt x="2006" y="470"/>
                    </a:cubicBezTo>
                    <a:cubicBezTo>
                      <a:pt x="2270" y="396"/>
                      <a:pt x="2182" y="1"/>
                      <a:pt x="19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" name="Google Shape;403;p45"/>
              <p:cNvSpPr/>
              <p:nvPr/>
            </p:nvSpPr>
            <p:spPr>
              <a:xfrm>
                <a:off x="2112000" y="3718500"/>
                <a:ext cx="56975" cy="19625"/>
              </a:xfrm>
              <a:custGeom>
                <a:rect b="b" l="l" r="r" t="t"/>
                <a:pathLst>
                  <a:path extrusionOk="0" h="785" w="2279">
                    <a:moveTo>
                      <a:pt x="1939" y="1"/>
                    </a:moveTo>
                    <a:cubicBezTo>
                      <a:pt x="1922" y="1"/>
                      <a:pt x="1904" y="3"/>
                      <a:pt x="1886" y="7"/>
                    </a:cubicBezTo>
                    <a:cubicBezTo>
                      <a:pt x="1347" y="117"/>
                      <a:pt x="824" y="244"/>
                      <a:pt x="285" y="324"/>
                    </a:cubicBezTo>
                    <a:cubicBezTo>
                      <a:pt x="9" y="355"/>
                      <a:pt x="0" y="785"/>
                      <a:pt x="258" y="785"/>
                    </a:cubicBezTo>
                    <a:cubicBezTo>
                      <a:pt x="267" y="785"/>
                      <a:pt x="276" y="784"/>
                      <a:pt x="285" y="783"/>
                    </a:cubicBezTo>
                    <a:cubicBezTo>
                      <a:pt x="871" y="704"/>
                      <a:pt x="1427" y="578"/>
                      <a:pt x="1998" y="451"/>
                    </a:cubicBezTo>
                    <a:cubicBezTo>
                      <a:pt x="2279" y="406"/>
                      <a:pt x="2186" y="1"/>
                      <a:pt x="193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" name="Google Shape;404;p45"/>
              <p:cNvSpPr/>
              <p:nvPr/>
            </p:nvSpPr>
            <p:spPr>
              <a:xfrm>
                <a:off x="1983150" y="3732500"/>
                <a:ext cx="52350" cy="12725"/>
              </a:xfrm>
              <a:custGeom>
                <a:rect b="b" l="l" r="r" t="t"/>
                <a:pathLst>
                  <a:path extrusionOk="0" h="509" w="2094">
                    <a:moveTo>
                      <a:pt x="1822" y="1"/>
                    </a:moveTo>
                    <a:cubicBezTo>
                      <a:pt x="1817" y="1"/>
                      <a:pt x="1812" y="1"/>
                      <a:pt x="1808" y="1"/>
                    </a:cubicBezTo>
                    <a:cubicBezTo>
                      <a:pt x="1300" y="33"/>
                      <a:pt x="793" y="33"/>
                      <a:pt x="286" y="33"/>
                    </a:cubicBezTo>
                    <a:cubicBezTo>
                      <a:pt x="0" y="33"/>
                      <a:pt x="0" y="508"/>
                      <a:pt x="286" y="508"/>
                    </a:cubicBezTo>
                    <a:cubicBezTo>
                      <a:pt x="793" y="508"/>
                      <a:pt x="1300" y="493"/>
                      <a:pt x="1808" y="462"/>
                    </a:cubicBezTo>
                    <a:cubicBezTo>
                      <a:pt x="2089" y="445"/>
                      <a:pt x="2093" y="1"/>
                      <a:pt x="18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" name="Google Shape;405;p45"/>
              <p:cNvSpPr/>
              <p:nvPr/>
            </p:nvSpPr>
            <p:spPr>
              <a:xfrm>
                <a:off x="2055700" y="3756300"/>
                <a:ext cx="46375" cy="14300"/>
              </a:xfrm>
              <a:custGeom>
                <a:rect b="b" l="l" r="r" t="t"/>
                <a:pathLst>
                  <a:path extrusionOk="0" h="572" w="1855">
                    <a:moveTo>
                      <a:pt x="287" y="0"/>
                    </a:moveTo>
                    <a:cubicBezTo>
                      <a:pt x="1" y="0"/>
                      <a:pt x="5" y="461"/>
                      <a:pt x="301" y="461"/>
                    </a:cubicBezTo>
                    <a:cubicBezTo>
                      <a:pt x="730" y="461"/>
                      <a:pt x="1142" y="524"/>
                      <a:pt x="1569" y="571"/>
                    </a:cubicBezTo>
                    <a:cubicBezTo>
                      <a:pt x="1574" y="571"/>
                      <a:pt x="1579" y="572"/>
                      <a:pt x="1584" y="572"/>
                    </a:cubicBezTo>
                    <a:cubicBezTo>
                      <a:pt x="1855" y="572"/>
                      <a:pt x="1850" y="127"/>
                      <a:pt x="1569" y="96"/>
                    </a:cubicBezTo>
                    <a:cubicBezTo>
                      <a:pt x="1142" y="64"/>
                      <a:pt x="730" y="0"/>
                      <a:pt x="301" y="0"/>
                    </a:cubicBezTo>
                    <a:cubicBezTo>
                      <a:pt x="296" y="0"/>
                      <a:pt x="292" y="0"/>
                      <a:pt x="2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" name="Google Shape;406;p45"/>
              <p:cNvSpPr/>
              <p:nvPr/>
            </p:nvSpPr>
            <p:spPr>
              <a:xfrm>
                <a:off x="1956625" y="3689475"/>
                <a:ext cx="43025" cy="16950"/>
              </a:xfrm>
              <a:custGeom>
                <a:rect b="b" l="l" r="r" t="t"/>
                <a:pathLst>
                  <a:path extrusionOk="0" h="678" w="1721">
                    <a:moveTo>
                      <a:pt x="1397" y="0"/>
                    </a:moveTo>
                    <a:cubicBezTo>
                      <a:pt x="1377" y="0"/>
                      <a:pt x="1355" y="3"/>
                      <a:pt x="1332" y="10"/>
                    </a:cubicBezTo>
                    <a:cubicBezTo>
                      <a:pt x="998" y="105"/>
                      <a:pt x="649" y="185"/>
                      <a:pt x="300" y="217"/>
                    </a:cubicBezTo>
                    <a:cubicBezTo>
                      <a:pt x="10" y="247"/>
                      <a:pt x="0" y="677"/>
                      <a:pt x="271" y="677"/>
                    </a:cubicBezTo>
                    <a:cubicBezTo>
                      <a:pt x="281" y="677"/>
                      <a:pt x="290" y="677"/>
                      <a:pt x="300" y="676"/>
                    </a:cubicBezTo>
                    <a:cubicBezTo>
                      <a:pt x="697" y="644"/>
                      <a:pt x="1078" y="565"/>
                      <a:pt x="1458" y="454"/>
                    </a:cubicBezTo>
                    <a:cubicBezTo>
                      <a:pt x="1721" y="381"/>
                      <a:pt x="1635" y="0"/>
                      <a:pt x="139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07" name="Google Shape;407;p45"/>
            <p:cNvSpPr/>
            <p:nvPr/>
          </p:nvSpPr>
          <p:spPr>
            <a:xfrm flipH="1">
              <a:off x="2963400" y="4728126"/>
              <a:ext cx="3009957" cy="556920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8" name="Google Shape;408;p4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8"/>
          <p:cNvSpPr/>
          <p:nvPr/>
        </p:nvSpPr>
        <p:spPr>
          <a:xfrm rot="1800042">
            <a:off x="7229475" y="-504603"/>
            <a:ext cx="2969665" cy="1521218"/>
          </a:xfrm>
          <a:custGeom>
            <a:rect b="b" l="l" r="r" t="t"/>
            <a:pathLst>
              <a:path extrusionOk="0" h="37063" w="72353">
                <a:moveTo>
                  <a:pt x="22255" y="0"/>
                </a:moveTo>
                <a:cubicBezTo>
                  <a:pt x="18751" y="0"/>
                  <a:pt x="14550" y="1153"/>
                  <a:pt x="10972" y="3196"/>
                </a:cubicBezTo>
                <a:lnTo>
                  <a:pt x="10972" y="3196"/>
                </a:lnTo>
                <a:cubicBezTo>
                  <a:pt x="2420" y="7512"/>
                  <a:pt x="1" y="17759"/>
                  <a:pt x="3448" y="28068"/>
                </a:cubicBezTo>
                <a:cubicBezTo>
                  <a:pt x="5661" y="34152"/>
                  <a:pt x="9376" y="35892"/>
                  <a:pt x="13677" y="35892"/>
                </a:cubicBezTo>
                <a:cubicBezTo>
                  <a:pt x="19418" y="35892"/>
                  <a:pt x="26203" y="32793"/>
                  <a:pt x="31859" y="32793"/>
                </a:cubicBezTo>
                <a:cubicBezTo>
                  <a:pt x="39039" y="33077"/>
                  <a:pt x="46387" y="37063"/>
                  <a:pt x="53118" y="37063"/>
                </a:cubicBezTo>
                <a:cubicBezTo>
                  <a:pt x="56896" y="37063"/>
                  <a:pt x="60479" y="35807"/>
                  <a:pt x="63728" y="31937"/>
                </a:cubicBezTo>
                <a:cubicBezTo>
                  <a:pt x="70624" y="24184"/>
                  <a:pt x="72353" y="11691"/>
                  <a:pt x="62443" y="5666"/>
                </a:cubicBezTo>
                <a:cubicBezTo>
                  <a:pt x="60140" y="4175"/>
                  <a:pt x="57965" y="3664"/>
                  <a:pt x="55838" y="3664"/>
                </a:cubicBezTo>
                <a:cubicBezTo>
                  <a:pt x="51200" y="3664"/>
                  <a:pt x="46790" y="6093"/>
                  <a:pt x="41768" y="6093"/>
                </a:cubicBezTo>
                <a:cubicBezTo>
                  <a:pt x="41502" y="6108"/>
                  <a:pt x="41241" y="6115"/>
                  <a:pt x="40985" y="6115"/>
                </a:cubicBezTo>
                <a:cubicBezTo>
                  <a:pt x="33775" y="6115"/>
                  <a:pt x="30338" y="482"/>
                  <a:pt x="23678" y="68"/>
                </a:cubicBezTo>
                <a:cubicBezTo>
                  <a:pt x="23220" y="23"/>
                  <a:pt x="22744" y="0"/>
                  <a:pt x="2225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" name="Google Shape;47;p28"/>
          <p:cNvGrpSpPr/>
          <p:nvPr/>
        </p:nvGrpSpPr>
        <p:grpSpPr>
          <a:xfrm>
            <a:off x="-427692" y="-111903"/>
            <a:ext cx="11292149" cy="5686568"/>
            <a:chOff x="-427692" y="-111903"/>
            <a:chExt cx="11292149" cy="5686568"/>
          </a:xfrm>
        </p:grpSpPr>
        <p:sp>
          <p:nvSpPr>
            <p:cNvPr id="48" name="Google Shape;48;p28"/>
            <p:cNvSpPr/>
            <p:nvPr/>
          </p:nvSpPr>
          <p:spPr>
            <a:xfrm rot="738347">
              <a:off x="-402923" y="4703407"/>
              <a:ext cx="3009892" cy="556908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28"/>
            <p:cNvSpPr/>
            <p:nvPr/>
          </p:nvSpPr>
          <p:spPr>
            <a:xfrm>
              <a:off x="7854500" y="4703397"/>
              <a:ext cx="3009957" cy="556920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8"/>
            <p:cNvSpPr/>
            <p:nvPr/>
          </p:nvSpPr>
          <p:spPr>
            <a:xfrm rot="10800000">
              <a:off x="7698925" y="-111903"/>
              <a:ext cx="3009957" cy="556920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28"/>
            <p:cNvSpPr/>
            <p:nvPr/>
          </p:nvSpPr>
          <p:spPr>
            <a:xfrm rot="5400000">
              <a:off x="8535300" y="2867501"/>
              <a:ext cx="1648357" cy="1394753"/>
            </a:xfrm>
            <a:custGeom>
              <a:rect b="b" l="l" r="r" t="t"/>
              <a:pathLst>
                <a:path extrusionOk="0" h="41622" w="49190">
                  <a:moveTo>
                    <a:pt x="19398" y="9273"/>
                  </a:moveTo>
                  <a:cubicBezTo>
                    <a:pt x="19271" y="9716"/>
                    <a:pt x="19129" y="9938"/>
                    <a:pt x="18875" y="10097"/>
                  </a:cubicBezTo>
                  <a:cubicBezTo>
                    <a:pt x="18859" y="10319"/>
                    <a:pt x="18717" y="10461"/>
                    <a:pt x="18605" y="10620"/>
                  </a:cubicBezTo>
                  <a:cubicBezTo>
                    <a:pt x="14293" y="16644"/>
                    <a:pt x="10012" y="22686"/>
                    <a:pt x="5414" y="28504"/>
                  </a:cubicBezTo>
                  <a:cubicBezTo>
                    <a:pt x="5177" y="28806"/>
                    <a:pt x="4923" y="29123"/>
                    <a:pt x="4606" y="29487"/>
                  </a:cubicBezTo>
                  <a:cubicBezTo>
                    <a:pt x="4558" y="29028"/>
                    <a:pt x="4843" y="28789"/>
                    <a:pt x="5002" y="28520"/>
                  </a:cubicBezTo>
                  <a:cubicBezTo>
                    <a:pt x="6889" y="25286"/>
                    <a:pt x="9092" y="22273"/>
                    <a:pt x="11344" y="19293"/>
                  </a:cubicBezTo>
                  <a:cubicBezTo>
                    <a:pt x="13500" y="16439"/>
                    <a:pt x="15720" y="13648"/>
                    <a:pt x="17988" y="10890"/>
                  </a:cubicBezTo>
                  <a:cubicBezTo>
                    <a:pt x="18225" y="10588"/>
                    <a:pt x="18431" y="10224"/>
                    <a:pt x="18795" y="10017"/>
                  </a:cubicBezTo>
                  <a:cubicBezTo>
                    <a:pt x="18875" y="9732"/>
                    <a:pt x="19081" y="9558"/>
                    <a:pt x="19398" y="9273"/>
                  </a:cubicBezTo>
                  <a:close/>
                  <a:moveTo>
                    <a:pt x="33856" y="2232"/>
                  </a:moveTo>
                  <a:cubicBezTo>
                    <a:pt x="34269" y="2232"/>
                    <a:pt x="34467" y="2451"/>
                    <a:pt x="34650" y="2787"/>
                  </a:cubicBezTo>
                  <a:cubicBezTo>
                    <a:pt x="35158" y="3692"/>
                    <a:pt x="35681" y="4579"/>
                    <a:pt x="36172" y="5483"/>
                  </a:cubicBezTo>
                  <a:cubicBezTo>
                    <a:pt x="39835" y="12332"/>
                    <a:pt x="43102" y="19340"/>
                    <a:pt x="45385" y="26776"/>
                  </a:cubicBezTo>
                  <a:cubicBezTo>
                    <a:pt x="46114" y="29170"/>
                    <a:pt x="46637" y="31628"/>
                    <a:pt x="46763" y="34133"/>
                  </a:cubicBezTo>
                  <a:cubicBezTo>
                    <a:pt x="46795" y="34957"/>
                    <a:pt x="46859" y="35797"/>
                    <a:pt x="46415" y="36606"/>
                  </a:cubicBezTo>
                  <a:cubicBezTo>
                    <a:pt x="45860" y="36336"/>
                    <a:pt x="45622" y="35845"/>
                    <a:pt x="45353" y="35401"/>
                  </a:cubicBezTo>
                  <a:cubicBezTo>
                    <a:pt x="44243" y="33689"/>
                    <a:pt x="43434" y="31802"/>
                    <a:pt x="42673" y="29915"/>
                  </a:cubicBezTo>
                  <a:cubicBezTo>
                    <a:pt x="40199" y="23747"/>
                    <a:pt x="38504" y="17310"/>
                    <a:pt x="36696" y="10921"/>
                  </a:cubicBezTo>
                  <a:cubicBezTo>
                    <a:pt x="36585" y="10509"/>
                    <a:pt x="36474" y="10080"/>
                    <a:pt x="36284" y="9700"/>
                  </a:cubicBezTo>
                  <a:cubicBezTo>
                    <a:pt x="36049" y="9191"/>
                    <a:pt x="35620" y="8918"/>
                    <a:pt x="35183" y="8918"/>
                  </a:cubicBezTo>
                  <a:cubicBezTo>
                    <a:pt x="35090" y="8918"/>
                    <a:pt x="34996" y="8930"/>
                    <a:pt x="34904" y="8955"/>
                  </a:cubicBezTo>
                  <a:cubicBezTo>
                    <a:pt x="34333" y="9097"/>
                    <a:pt x="34033" y="9526"/>
                    <a:pt x="34033" y="10239"/>
                  </a:cubicBezTo>
                  <a:cubicBezTo>
                    <a:pt x="34033" y="10573"/>
                    <a:pt x="34064" y="10905"/>
                    <a:pt x="34111" y="11239"/>
                  </a:cubicBezTo>
                  <a:cubicBezTo>
                    <a:pt x="34857" y="15313"/>
                    <a:pt x="35586" y="19388"/>
                    <a:pt x="36157" y="23478"/>
                  </a:cubicBezTo>
                  <a:cubicBezTo>
                    <a:pt x="36760" y="27711"/>
                    <a:pt x="37394" y="31945"/>
                    <a:pt x="37314" y="36241"/>
                  </a:cubicBezTo>
                  <a:cubicBezTo>
                    <a:pt x="37299" y="37129"/>
                    <a:pt x="37299" y="38033"/>
                    <a:pt x="36886" y="39031"/>
                  </a:cubicBezTo>
                  <a:cubicBezTo>
                    <a:pt x="36299" y="38382"/>
                    <a:pt x="36077" y="37731"/>
                    <a:pt x="35840" y="37065"/>
                  </a:cubicBezTo>
                  <a:cubicBezTo>
                    <a:pt x="34872" y="34465"/>
                    <a:pt x="34301" y="31755"/>
                    <a:pt x="33779" y="29028"/>
                  </a:cubicBezTo>
                  <a:cubicBezTo>
                    <a:pt x="32589" y="22955"/>
                    <a:pt x="31845" y="16835"/>
                    <a:pt x="31606" y="10651"/>
                  </a:cubicBezTo>
                  <a:cubicBezTo>
                    <a:pt x="31591" y="10049"/>
                    <a:pt x="31606" y="9446"/>
                    <a:pt x="31591" y="8844"/>
                  </a:cubicBezTo>
                  <a:cubicBezTo>
                    <a:pt x="31591" y="8654"/>
                    <a:pt x="31606" y="8448"/>
                    <a:pt x="31559" y="8258"/>
                  </a:cubicBezTo>
                  <a:cubicBezTo>
                    <a:pt x="31464" y="7671"/>
                    <a:pt x="31099" y="7307"/>
                    <a:pt x="30591" y="7243"/>
                  </a:cubicBezTo>
                  <a:cubicBezTo>
                    <a:pt x="30528" y="7234"/>
                    <a:pt x="30465" y="7229"/>
                    <a:pt x="30405" y="7229"/>
                  </a:cubicBezTo>
                  <a:cubicBezTo>
                    <a:pt x="29935" y="7229"/>
                    <a:pt x="29551" y="7501"/>
                    <a:pt x="29355" y="8019"/>
                  </a:cubicBezTo>
                  <a:cubicBezTo>
                    <a:pt x="29213" y="8400"/>
                    <a:pt x="29133" y="8797"/>
                    <a:pt x="29054" y="9177"/>
                  </a:cubicBezTo>
                  <a:cubicBezTo>
                    <a:pt x="27325" y="17168"/>
                    <a:pt x="25598" y="25159"/>
                    <a:pt x="23837" y="33150"/>
                  </a:cubicBezTo>
                  <a:cubicBezTo>
                    <a:pt x="23552" y="34450"/>
                    <a:pt x="23188" y="35718"/>
                    <a:pt x="22871" y="37002"/>
                  </a:cubicBezTo>
                  <a:cubicBezTo>
                    <a:pt x="22791" y="37002"/>
                    <a:pt x="22712" y="37002"/>
                    <a:pt x="22632" y="36987"/>
                  </a:cubicBezTo>
                  <a:lnTo>
                    <a:pt x="22632" y="35401"/>
                  </a:lnTo>
                  <a:cubicBezTo>
                    <a:pt x="22649" y="34830"/>
                    <a:pt x="22664" y="34260"/>
                    <a:pt x="22727" y="33689"/>
                  </a:cubicBezTo>
                  <a:cubicBezTo>
                    <a:pt x="23695" y="24715"/>
                    <a:pt x="25391" y="15883"/>
                    <a:pt x="27976" y="7211"/>
                  </a:cubicBezTo>
                  <a:cubicBezTo>
                    <a:pt x="28086" y="6863"/>
                    <a:pt x="28198" y="6514"/>
                    <a:pt x="28245" y="6148"/>
                  </a:cubicBezTo>
                  <a:cubicBezTo>
                    <a:pt x="28372" y="5356"/>
                    <a:pt x="28055" y="4801"/>
                    <a:pt x="27452" y="4611"/>
                  </a:cubicBezTo>
                  <a:cubicBezTo>
                    <a:pt x="27322" y="4571"/>
                    <a:pt x="27195" y="4551"/>
                    <a:pt x="27073" y="4551"/>
                  </a:cubicBezTo>
                  <a:cubicBezTo>
                    <a:pt x="26616" y="4551"/>
                    <a:pt x="26225" y="4835"/>
                    <a:pt x="25962" y="5436"/>
                  </a:cubicBezTo>
                  <a:cubicBezTo>
                    <a:pt x="25106" y="7322"/>
                    <a:pt x="24281" y="9224"/>
                    <a:pt x="23442" y="11112"/>
                  </a:cubicBezTo>
                  <a:cubicBezTo>
                    <a:pt x="20698" y="17374"/>
                    <a:pt x="17971" y="23652"/>
                    <a:pt x="15197" y="29915"/>
                  </a:cubicBezTo>
                  <a:cubicBezTo>
                    <a:pt x="14341" y="31865"/>
                    <a:pt x="13373" y="33784"/>
                    <a:pt x="12311" y="35638"/>
                  </a:cubicBezTo>
                  <a:cubicBezTo>
                    <a:pt x="12153" y="35924"/>
                    <a:pt x="11978" y="36194"/>
                    <a:pt x="11677" y="36431"/>
                  </a:cubicBezTo>
                  <a:cubicBezTo>
                    <a:pt x="11788" y="36067"/>
                    <a:pt x="11883" y="35687"/>
                    <a:pt x="12010" y="35321"/>
                  </a:cubicBezTo>
                  <a:cubicBezTo>
                    <a:pt x="14166" y="28996"/>
                    <a:pt x="16814" y="22876"/>
                    <a:pt x="19557" y="16788"/>
                  </a:cubicBezTo>
                  <a:cubicBezTo>
                    <a:pt x="20937" y="13744"/>
                    <a:pt x="22363" y="10731"/>
                    <a:pt x="23869" y="7750"/>
                  </a:cubicBezTo>
                  <a:cubicBezTo>
                    <a:pt x="24044" y="7433"/>
                    <a:pt x="24218" y="7100"/>
                    <a:pt x="24281" y="6736"/>
                  </a:cubicBezTo>
                  <a:cubicBezTo>
                    <a:pt x="24425" y="5848"/>
                    <a:pt x="24044" y="5341"/>
                    <a:pt x="23140" y="5214"/>
                  </a:cubicBezTo>
                  <a:cubicBezTo>
                    <a:pt x="23122" y="5211"/>
                    <a:pt x="23104" y="5210"/>
                    <a:pt x="23085" y="5210"/>
                  </a:cubicBezTo>
                  <a:cubicBezTo>
                    <a:pt x="23068" y="5210"/>
                    <a:pt x="23050" y="5211"/>
                    <a:pt x="23032" y="5211"/>
                  </a:cubicBezTo>
                  <a:cubicBezTo>
                    <a:pt x="22943" y="5211"/>
                    <a:pt x="22843" y="5199"/>
                    <a:pt x="22744" y="5055"/>
                  </a:cubicBezTo>
                  <a:cubicBezTo>
                    <a:pt x="23393" y="4199"/>
                    <a:pt x="24107" y="3375"/>
                    <a:pt x="24852" y="2582"/>
                  </a:cubicBezTo>
                  <a:cubicBezTo>
                    <a:pt x="25059" y="2360"/>
                    <a:pt x="25328" y="2343"/>
                    <a:pt x="25598" y="2343"/>
                  </a:cubicBezTo>
                  <a:cubicBezTo>
                    <a:pt x="28325" y="2296"/>
                    <a:pt x="31067" y="2280"/>
                    <a:pt x="33811" y="2233"/>
                  </a:cubicBezTo>
                  <a:cubicBezTo>
                    <a:pt x="33826" y="2232"/>
                    <a:pt x="33841" y="2232"/>
                    <a:pt x="33856" y="2232"/>
                  </a:cubicBezTo>
                  <a:close/>
                  <a:moveTo>
                    <a:pt x="26914" y="1"/>
                  </a:moveTo>
                  <a:cubicBezTo>
                    <a:pt x="26231" y="1"/>
                    <a:pt x="25549" y="8"/>
                    <a:pt x="24869" y="29"/>
                  </a:cubicBezTo>
                  <a:cubicBezTo>
                    <a:pt x="24123" y="45"/>
                    <a:pt x="23537" y="204"/>
                    <a:pt x="23315" y="980"/>
                  </a:cubicBezTo>
                  <a:cubicBezTo>
                    <a:pt x="23235" y="1250"/>
                    <a:pt x="23029" y="1440"/>
                    <a:pt x="22854" y="1630"/>
                  </a:cubicBezTo>
                  <a:cubicBezTo>
                    <a:pt x="20698" y="3961"/>
                    <a:pt x="18653" y="6402"/>
                    <a:pt x="16656" y="8844"/>
                  </a:cubicBezTo>
                  <a:cubicBezTo>
                    <a:pt x="12707" y="13648"/>
                    <a:pt x="8839" y="18515"/>
                    <a:pt x="5335" y="23652"/>
                  </a:cubicBezTo>
                  <a:cubicBezTo>
                    <a:pt x="3528" y="26301"/>
                    <a:pt x="1863" y="29043"/>
                    <a:pt x="531" y="31960"/>
                  </a:cubicBezTo>
                  <a:cubicBezTo>
                    <a:pt x="294" y="32516"/>
                    <a:pt x="72" y="33086"/>
                    <a:pt x="40" y="33689"/>
                  </a:cubicBezTo>
                  <a:cubicBezTo>
                    <a:pt x="0" y="34601"/>
                    <a:pt x="625" y="35223"/>
                    <a:pt x="1429" y="35223"/>
                  </a:cubicBezTo>
                  <a:cubicBezTo>
                    <a:pt x="1604" y="35223"/>
                    <a:pt x="1787" y="35193"/>
                    <a:pt x="1974" y="35131"/>
                  </a:cubicBezTo>
                  <a:cubicBezTo>
                    <a:pt x="2592" y="34909"/>
                    <a:pt x="3099" y="34529"/>
                    <a:pt x="3575" y="34116"/>
                  </a:cubicBezTo>
                  <a:cubicBezTo>
                    <a:pt x="4479" y="33324"/>
                    <a:pt x="5255" y="32404"/>
                    <a:pt x="6016" y="31469"/>
                  </a:cubicBezTo>
                  <a:cubicBezTo>
                    <a:pt x="9378" y="27315"/>
                    <a:pt x="12565" y="23018"/>
                    <a:pt x="15688" y="18690"/>
                  </a:cubicBezTo>
                  <a:cubicBezTo>
                    <a:pt x="15878" y="18420"/>
                    <a:pt x="16022" y="18103"/>
                    <a:pt x="16370" y="17929"/>
                  </a:cubicBezTo>
                  <a:lnTo>
                    <a:pt x="16370" y="17929"/>
                  </a:lnTo>
                  <a:cubicBezTo>
                    <a:pt x="16417" y="18230"/>
                    <a:pt x="16243" y="18452"/>
                    <a:pt x="16148" y="18690"/>
                  </a:cubicBezTo>
                  <a:cubicBezTo>
                    <a:pt x="14817" y="21893"/>
                    <a:pt x="13437" y="25079"/>
                    <a:pt x="12136" y="28298"/>
                  </a:cubicBezTo>
                  <a:cubicBezTo>
                    <a:pt x="10900" y="31326"/>
                    <a:pt x="9743" y="34387"/>
                    <a:pt x="8934" y="37558"/>
                  </a:cubicBezTo>
                  <a:cubicBezTo>
                    <a:pt x="8744" y="38302"/>
                    <a:pt x="8553" y="39063"/>
                    <a:pt x="8680" y="39841"/>
                  </a:cubicBezTo>
                  <a:cubicBezTo>
                    <a:pt x="8841" y="40795"/>
                    <a:pt x="9488" y="41343"/>
                    <a:pt x="10253" y="41343"/>
                  </a:cubicBezTo>
                  <a:cubicBezTo>
                    <a:pt x="10619" y="41343"/>
                    <a:pt x="11012" y="41217"/>
                    <a:pt x="11392" y="40950"/>
                  </a:cubicBezTo>
                  <a:cubicBezTo>
                    <a:pt x="11914" y="40570"/>
                    <a:pt x="12295" y="40063"/>
                    <a:pt x="12644" y="39539"/>
                  </a:cubicBezTo>
                  <a:cubicBezTo>
                    <a:pt x="13612" y="38128"/>
                    <a:pt x="14451" y="36638"/>
                    <a:pt x="15229" y="35131"/>
                  </a:cubicBezTo>
                  <a:cubicBezTo>
                    <a:pt x="17686" y="30423"/>
                    <a:pt x="19700" y="25508"/>
                    <a:pt x="21808" y="20640"/>
                  </a:cubicBezTo>
                  <a:cubicBezTo>
                    <a:pt x="21966" y="20291"/>
                    <a:pt x="22046" y="19879"/>
                    <a:pt x="22363" y="19578"/>
                  </a:cubicBezTo>
                  <a:cubicBezTo>
                    <a:pt x="22537" y="19910"/>
                    <a:pt x="22427" y="20196"/>
                    <a:pt x="22379" y="20481"/>
                  </a:cubicBezTo>
                  <a:cubicBezTo>
                    <a:pt x="21649" y="24350"/>
                    <a:pt x="20937" y="28218"/>
                    <a:pt x="20540" y="32135"/>
                  </a:cubicBezTo>
                  <a:cubicBezTo>
                    <a:pt x="20318" y="34433"/>
                    <a:pt x="20127" y="36733"/>
                    <a:pt x="20413" y="39031"/>
                  </a:cubicBezTo>
                  <a:cubicBezTo>
                    <a:pt x="20493" y="39602"/>
                    <a:pt x="20588" y="40158"/>
                    <a:pt x="20857" y="40680"/>
                  </a:cubicBezTo>
                  <a:cubicBezTo>
                    <a:pt x="21170" y="41298"/>
                    <a:pt x="21698" y="41621"/>
                    <a:pt x="22257" y="41621"/>
                  </a:cubicBezTo>
                  <a:cubicBezTo>
                    <a:pt x="22658" y="41621"/>
                    <a:pt x="23076" y="41454"/>
                    <a:pt x="23442" y="41109"/>
                  </a:cubicBezTo>
                  <a:cubicBezTo>
                    <a:pt x="23806" y="40760"/>
                    <a:pt x="24044" y="40316"/>
                    <a:pt x="24250" y="39872"/>
                  </a:cubicBezTo>
                  <a:cubicBezTo>
                    <a:pt x="24789" y="38746"/>
                    <a:pt x="25122" y="37558"/>
                    <a:pt x="25439" y="36353"/>
                  </a:cubicBezTo>
                  <a:cubicBezTo>
                    <a:pt x="26786" y="31263"/>
                    <a:pt x="27786" y="26079"/>
                    <a:pt x="28864" y="20925"/>
                  </a:cubicBezTo>
                  <a:cubicBezTo>
                    <a:pt x="29086" y="19895"/>
                    <a:pt x="29228" y="18864"/>
                    <a:pt x="29577" y="17849"/>
                  </a:cubicBezTo>
                  <a:cubicBezTo>
                    <a:pt x="29847" y="17961"/>
                    <a:pt x="29799" y="18151"/>
                    <a:pt x="29815" y="18310"/>
                  </a:cubicBezTo>
                  <a:cubicBezTo>
                    <a:pt x="30211" y="22432"/>
                    <a:pt x="30925" y="26506"/>
                    <a:pt x="31701" y="30565"/>
                  </a:cubicBezTo>
                  <a:cubicBezTo>
                    <a:pt x="32193" y="33102"/>
                    <a:pt x="32811" y="35592"/>
                    <a:pt x="33699" y="38017"/>
                  </a:cubicBezTo>
                  <a:cubicBezTo>
                    <a:pt x="34016" y="38889"/>
                    <a:pt x="34413" y="39745"/>
                    <a:pt x="34999" y="40475"/>
                  </a:cubicBezTo>
                  <a:cubicBezTo>
                    <a:pt x="35512" y="41108"/>
                    <a:pt x="36128" y="41547"/>
                    <a:pt x="36914" y="41547"/>
                  </a:cubicBezTo>
                  <a:cubicBezTo>
                    <a:pt x="37053" y="41547"/>
                    <a:pt x="37196" y="41533"/>
                    <a:pt x="37346" y="41505"/>
                  </a:cubicBezTo>
                  <a:cubicBezTo>
                    <a:pt x="38297" y="41331"/>
                    <a:pt x="38836" y="40665"/>
                    <a:pt x="39138" y="39792"/>
                  </a:cubicBezTo>
                  <a:cubicBezTo>
                    <a:pt x="39328" y="39285"/>
                    <a:pt x="39423" y="38762"/>
                    <a:pt x="39502" y="38239"/>
                  </a:cubicBezTo>
                  <a:cubicBezTo>
                    <a:pt x="39867" y="35592"/>
                    <a:pt x="39582" y="32975"/>
                    <a:pt x="39360" y="30343"/>
                  </a:cubicBezTo>
                  <a:cubicBezTo>
                    <a:pt x="39280" y="29423"/>
                    <a:pt x="39185" y="28489"/>
                    <a:pt x="39090" y="27569"/>
                  </a:cubicBezTo>
                  <a:lnTo>
                    <a:pt x="39090" y="27569"/>
                  </a:lnTo>
                  <a:cubicBezTo>
                    <a:pt x="39487" y="28123"/>
                    <a:pt x="39709" y="28711"/>
                    <a:pt x="39931" y="29297"/>
                  </a:cubicBezTo>
                  <a:cubicBezTo>
                    <a:pt x="40850" y="31628"/>
                    <a:pt x="41770" y="33958"/>
                    <a:pt x="43053" y="36114"/>
                  </a:cubicBezTo>
                  <a:cubicBezTo>
                    <a:pt x="43514" y="36892"/>
                    <a:pt x="44005" y="37668"/>
                    <a:pt x="44671" y="38270"/>
                  </a:cubicBezTo>
                  <a:cubicBezTo>
                    <a:pt x="45284" y="38826"/>
                    <a:pt x="45928" y="39097"/>
                    <a:pt x="46529" y="39097"/>
                  </a:cubicBezTo>
                  <a:cubicBezTo>
                    <a:pt x="47421" y="39097"/>
                    <a:pt x="48218" y="38503"/>
                    <a:pt x="48682" y="37367"/>
                  </a:cubicBezTo>
                  <a:cubicBezTo>
                    <a:pt x="48778" y="37129"/>
                    <a:pt x="48841" y="36860"/>
                    <a:pt x="48904" y="36606"/>
                  </a:cubicBezTo>
                  <a:cubicBezTo>
                    <a:pt x="49190" y="35448"/>
                    <a:pt x="49173" y="34275"/>
                    <a:pt x="49046" y="33118"/>
                  </a:cubicBezTo>
                  <a:cubicBezTo>
                    <a:pt x="48825" y="31167"/>
                    <a:pt x="48476" y="29218"/>
                    <a:pt x="47953" y="27315"/>
                  </a:cubicBezTo>
                  <a:cubicBezTo>
                    <a:pt x="46700" y="22764"/>
                    <a:pt x="44956" y="18405"/>
                    <a:pt x="43022" y="14108"/>
                  </a:cubicBezTo>
                  <a:cubicBezTo>
                    <a:pt x="41072" y="9748"/>
                    <a:pt x="38916" y="5499"/>
                    <a:pt x="36521" y="1360"/>
                  </a:cubicBezTo>
                  <a:cubicBezTo>
                    <a:pt x="36045" y="527"/>
                    <a:pt x="35499" y="71"/>
                    <a:pt x="34568" y="71"/>
                  </a:cubicBezTo>
                  <a:cubicBezTo>
                    <a:pt x="34507" y="71"/>
                    <a:pt x="34445" y="73"/>
                    <a:pt x="34381" y="77"/>
                  </a:cubicBezTo>
                  <a:cubicBezTo>
                    <a:pt x="34111" y="89"/>
                    <a:pt x="33840" y="94"/>
                    <a:pt x="33569" y="94"/>
                  </a:cubicBezTo>
                  <a:cubicBezTo>
                    <a:pt x="32803" y="94"/>
                    <a:pt x="32034" y="56"/>
                    <a:pt x="31274" y="45"/>
                  </a:cubicBezTo>
                  <a:cubicBezTo>
                    <a:pt x="29818" y="34"/>
                    <a:pt x="28364" y="1"/>
                    <a:pt x="269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" name="Google Shape;52;p2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3" name="Google Shape;53;p28"/>
          <p:cNvSpPr txBox="1"/>
          <p:nvPr>
            <p:ph idx="2" type="title"/>
          </p:nvPr>
        </p:nvSpPr>
        <p:spPr>
          <a:xfrm>
            <a:off x="719988" y="2063850"/>
            <a:ext cx="23055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1" sz="21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4" name="Google Shape;54;p28"/>
          <p:cNvSpPr txBox="1"/>
          <p:nvPr>
            <p:ph idx="1" type="subTitle"/>
          </p:nvPr>
        </p:nvSpPr>
        <p:spPr>
          <a:xfrm>
            <a:off x="719988" y="2421775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8"/>
          <p:cNvSpPr txBox="1"/>
          <p:nvPr>
            <p:ph idx="3" type="title"/>
          </p:nvPr>
        </p:nvSpPr>
        <p:spPr>
          <a:xfrm>
            <a:off x="3419258" y="2063850"/>
            <a:ext cx="23055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1" sz="21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6" name="Google Shape;56;p28"/>
          <p:cNvSpPr txBox="1"/>
          <p:nvPr>
            <p:ph idx="4" type="subTitle"/>
          </p:nvPr>
        </p:nvSpPr>
        <p:spPr>
          <a:xfrm>
            <a:off x="3419257" y="2421775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8"/>
          <p:cNvSpPr txBox="1"/>
          <p:nvPr>
            <p:ph idx="5" type="title"/>
          </p:nvPr>
        </p:nvSpPr>
        <p:spPr>
          <a:xfrm>
            <a:off x="719988" y="3745298"/>
            <a:ext cx="23055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1" sz="21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8" name="Google Shape;58;p28"/>
          <p:cNvSpPr txBox="1"/>
          <p:nvPr>
            <p:ph idx="6" type="subTitle"/>
          </p:nvPr>
        </p:nvSpPr>
        <p:spPr>
          <a:xfrm>
            <a:off x="719988" y="4103221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8"/>
          <p:cNvSpPr txBox="1"/>
          <p:nvPr>
            <p:ph idx="7" type="title"/>
          </p:nvPr>
        </p:nvSpPr>
        <p:spPr>
          <a:xfrm>
            <a:off x="3419258" y="3745298"/>
            <a:ext cx="23055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1" sz="21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0" name="Google Shape;60;p28"/>
          <p:cNvSpPr txBox="1"/>
          <p:nvPr>
            <p:ph idx="8" type="subTitle"/>
          </p:nvPr>
        </p:nvSpPr>
        <p:spPr>
          <a:xfrm>
            <a:off x="3419257" y="4103221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8"/>
          <p:cNvSpPr txBox="1"/>
          <p:nvPr>
            <p:ph idx="9" type="title"/>
          </p:nvPr>
        </p:nvSpPr>
        <p:spPr>
          <a:xfrm>
            <a:off x="655650" y="1480666"/>
            <a:ext cx="814200" cy="30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b="1" sz="2500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62" name="Google Shape;62;p28"/>
          <p:cNvSpPr txBox="1"/>
          <p:nvPr>
            <p:ph idx="13" type="title"/>
          </p:nvPr>
        </p:nvSpPr>
        <p:spPr>
          <a:xfrm>
            <a:off x="3354925" y="1480666"/>
            <a:ext cx="814200" cy="30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b="1" sz="2500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63" name="Google Shape;63;p28"/>
          <p:cNvSpPr txBox="1"/>
          <p:nvPr>
            <p:ph idx="14" type="title"/>
          </p:nvPr>
        </p:nvSpPr>
        <p:spPr>
          <a:xfrm>
            <a:off x="655650" y="3165738"/>
            <a:ext cx="8142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b="1" sz="2500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64" name="Google Shape;64;p28"/>
          <p:cNvSpPr txBox="1"/>
          <p:nvPr>
            <p:ph idx="15" type="title"/>
          </p:nvPr>
        </p:nvSpPr>
        <p:spPr>
          <a:xfrm>
            <a:off x="3354925" y="3165738"/>
            <a:ext cx="8142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b="1" sz="2500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TITLE_ONLY_1_1"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4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grpSp>
        <p:nvGrpSpPr>
          <p:cNvPr id="411" name="Google Shape;411;p46"/>
          <p:cNvGrpSpPr/>
          <p:nvPr/>
        </p:nvGrpSpPr>
        <p:grpSpPr>
          <a:xfrm>
            <a:off x="-403708" y="-544562"/>
            <a:ext cx="10411612" cy="6035865"/>
            <a:chOff x="-403708" y="-544562"/>
            <a:chExt cx="10411612" cy="6035865"/>
          </a:xfrm>
        </p:grpSpPr>
        <p:sp>
          <p:nvSpPr>
            <p:cNvPr id="412" name="Google Shape;412;p46"/>
            <p:cNvSpPr/>
            <p:nvPr/>
          </p:nvSpPr>
          <p:spPr>
            <a:xfrm rot="-899924">
              <a:off x="6753303" y="4554385"/>
              <a:ext cx="3009959" cy="556920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46"/>
            <p:cNvSpPr/>
            <p:nvPr/>
          </p:nvSpPr>
          <p:spPr>
            <a:xfrm rot="4500034">
              <a:off x="8296845" y="-265360"/>
              <a:ext cx="1648318" cy="1394720"/>
            </a:xfrm>
            <a:custGeom>
              <a:rect b="b" l="l" r="r" t="t"/>
              <a:pathLst>
                <a:path extrusionOk="0" h="41622" w="49190">
                  <a:moveTo>
                    <a:pt x="19398" y="9273"/>
                  </a:moveTo>
                  <a:cubicBezTo>
                    <a:pt x="19271" y="9716"/>
                    <a:pt x="19129" y="9938"/>
                    <a:pt x="18875" y="10097"/>
                  </a:cubicBezTo>
                  <a:cubicBezTo>
                    <a:pt x="18859" y="10319"/>
                    <a:pt x="18717" y="10461"/>
                    <a:pt x="18605" y="10620"/>
                  </a:cubicBezTo>
                  <a:cubicBezTo>
                    <a:pt x="14293" y="16644"/>
                    <a:pt x="10012" y="22686"/>
                    <a:pt x="5414" y="28504"/>
                  </a:cubicBezTo>
                  <a:cubicBezTo>
                    <a:pt x="5177" y="28806"/>
                    <a:pt x="4923" y="29123"/>
                    <a:pt x="4606" y="29487"/>
                  </a:cubicBezTo>
                  <a:cubicBezTo>
                    <a:pt x="4558" y="29028"/>
                    <a:pt x="4843" y="28789"/>
                    <a:pt x="5002" y="28520"/>
                  </a:cubicBezTo>
                  <a:cubicBezTo>
                    <a:pt x="6889" y="25286"/>
                    <a:pt x="9092" y="22273"/>
                    <a:pt x="11344" y="19293"/>
                  </a:cubicBezTo>
                  <a:cubicBezTo>
                    <a:pt x="13500" y="16439"/>
                    <a:pt x="15720" y="13648"/>
                    <a:pt x="17988" y="10890"/>
                  </a:cubicBezTo>
                  <a:cubicBezTo>
                    <a:pt x="18225" y="10588"/>
                    <a:pt x="18431" y="10224"/>
                    <a:pt x="18795" y="10017"/>
                  </a:cubicBezTo>
                  <a:cubicBezTo>
                    <a:pt x="18875" y="9732"/>
                    <a:pt x="19081" y="9558"/>
                    <a:pt x="19398" y="9273"/>
                  </a:cubicBezTo>
                  <a:close/>
                  <a:moveTo>
                    <a:pt x="33856" y="2232"/>
                  </a:moveTo>
                  <a:cubicBezTo>
                    <a:pt x="34269" y="2232"/>
                    <a:pt x="34467" y="2451"/>
                    <a:pt x="34650" y="2787"/>
                  </a:cubicBezTo>
                  <a:cubicBezTo>
                    <a:pt x="35158" y="3692"/>
                    <a:pt x="35681" y="4579"/>
                    <a:pt x="36172" y="5483"/>
                  </a:cubicBezTo>
                  <a:cubicBezTo>
                    <a:pt x="39835" y="12332"/>
                    <a:pt x="43102" y="19340"/>
                    <a:pt x="45385" y="26776"/>
                  </a:cubicBezTo>
                  <a:cubicBezTo>
                    <a:pt x="46114" y="29170"/>
                    <a:pt x="46637" y="31628"/>
                    <a:pt x="46763" y="34133"/>
                  </a:cubicBezTo>
                  <a:cubicBezTo>
                    <a:pt x="46795" y="34957"/>
                    <a:pt x="46859" y="35797"/>
                    <a:pt x="46415" y="36606"/>
                  </a:cubicBezTo>
                  <a:cubicBezTo>
                    <a:pt x="45860" y="36336"/>
                    <a:pt x="45622" y="35845"/>
                    <a:pt x="45353" y="35401"/>
                  </a:cubicBezTo>
                  <a:cubicBezTo>
                    <a:pt x="44243" y="33689"/>
                    <a:pt x="43434" y="31802"/>
                    <a:pt x="42673" y="29915"/>
                  </a:cubicBezTo>
                  <a:cubicBezTo>
                    <a:pt x="40199" y="23747"/>
                    <a:pt x="38504" y="17310"/>
                    <a:pt x="36696" y="10921"/>
                  </a:cubicBezTo>
                  <a:cubicBezTo>
                    <a:pt x="36585" y="10509"/>
                    <a:pt x="36474" y="10080"/>
                    <a:pt x="36284" y="9700"/>
                  </a:cubicBezTo>
                  <a:cubicBezTo>
                    <a:pt x="36049" y="9191"/>
                    <a:pt x="35620" y="8918"/>
                    <a:pt x="35183" y="8918"/>
                  </a:cubicBezTo>
                  <a:cubicBezTo>
                    <a:pt x="35090" y="8918"/>
                    <a:pt x="34996" y="8930"/>
                    <a:pt x="34904" y="8955"/>
                  </a:cubicBezTo>
                  <a:cubicBezTo>
                    <a:pt x="34333" y="9097"/>
                    <a:pt x="34033" y="9526"/>
                    <a:pt x="34033" y="10239"/>
                  </a:cubicBezTo>
                  <a:cubicBezTo>
                    <a:pt x="34033" y="10573"/>
                    <a:pt x="34064" y="10905"/>
                    <a:pt x="34111" y="11239"/>
                  </a:cubicBezTo>
                  <a:cubicBezTo>
                    <a:pt x="34857" y="15313"/>
                    <a:pt x="35586" y="19388"/>
                    <a:pt x="36157" y="23478"/>
                  </a:cubicBezTo>
                  <a:cubicBezTo>
                    <a:pt x="36760" y="27711"/>
                    <a:pt x="37394" y="31945"/>
                    <a:pt x="37314" y="36241"/>
                  </a:cubicBezTo>
                  <a:cubicBezTo>
                    <a:pt x="37299" y="37129"/>
                    <a:pt x="37299" y="38033"/>
                    <a:pt x="36886" y="39031"/>
                  </a:cubicBezTo>
                  <a:cubicBezTo>
                    <a:pt x="36299" y="38382"/>
                    <a:pt x="36077" y="37731"/>
                    <a:pt x="35840" y="37065"/>
                  </a:cubicBezTo>
                  <a:cubicBezTo>
                    <a:pt x="34872" y="34465"/>
                    <a:pt x="34301" y="31755"/>
                    <a:pt x="33779" y="29028"/>
                  </a:cubicBezTo>
                  <a:cubicBezTo>
                    <a:pt x="32589" y="22955"/>
                    <a:pt x="31845" y="16835"/>
                    <a:pt x="31606" y="10651"/>
                  </a:cubicBezTo>
                  <a:cubicBezTo>
                    <a:pt x="31591" y="10049"/>
                    <a:pt x="31606" y="9446"/>
                    <a:pt x="31591" y="8844"/>
                  </a:cubicBezTo>
                  <a:cubicBezTo>
                    <a:pt x="31591" y="8654"/>
                    <a:pt x="31606" y="8448"/>
                    <a:pt x="31559" y="8258"/>
                  </a:cubicBezTo>
                  <a:cubicBezTo>
                    <a:pt x="31464" y="7671"/>
                    <a:pt x="31099" y="7307"/>
                    <a:pt x="30591" y="7243"/>
                  </a:cubicBezTo>
                  <a:cubicBezTo>
                    <a:pt x="30528" y="7234"/>
                    <a:pt x="30465" y="7229"/>
                    <a:pt x="30405" y="7229"/>
                  </a:cubicBezTo>
                  <a:cubicBezTo>
                    <a:pt x="29935" y="7229"/>
                    <a:pt x="29551" y="7501"/>
                    <a:pt x="29355" y="8019"/>
                  </a:cubicBezTo>
                  <a:cubicBezTo>
                    <a:pt x="29213" y="8400"/>
                    <a:pt x="29133" y="8797"/>
                    <a:pt x="29054" y="9177"/>
                  </a:cubicBezTo>
                  <a:cubicBezTo>
                    <a:pt x="27325" y="17168"/>
                    <a:pt x="25598" y="25159"/>
                    <a:pt x="23837" y="33150"/>
                  </a:cubicBezTo>
                  <a:cubicBezTo>
                    <a:pt x="23552" y="34450"/>
                    <a:pt x="23188" y="35718"/>
                    <a:pt x="22871" y="37002"/>
                  </a:cubicBezTo>
                  <a:cubicBezTo>
                    <a:pt x="22791" y="37002"/>
                    <a:pt x="22712" y="37002"/>
                    <a:pt x="22632" y="36987"/>
                  </a:cubicBezTo>
                  <a:lnTo>
                    <a:pt x="22632" y="35401"/>
                  </a:lnTo>
                  <a:cubicBezTo>
                    <a:pt x="22649" y="34830"/>
                    <a:pt x="22664" y="34260"/>
                    <a:pt x="22727" y="33689"/>
                  </a:cubicBezTo>
                  <a:cubicBezTo>
                    <a:pt x="23695" y="24715"/>
                    <a:pt x="25391" y="15883"/>
                    <a:pt x="27976" y="7211"/>
                  </a:cubicBezTo>
                  <a:cubicBezTo>
                    <a:pt x="28086" y="6863"/>
                    <a:pt x="28198" y="6514"/>
                    <a:pt x="28245" y="6148"/>
                  </a:cubicBezTo>
                  <a:cubicBezTo>
                    <a:pt x="28372" y="5356"/>
                    <a:pt x="28055" y="4801"/>
                    <a:pt x="27452" y="4611"/>
                  </a:cubicBezTo>
                  <a:cubicBezTo>
                    <a:pt x="27322" y="4571"/>
                    <a:pt x="27195" y="4551"/>
                    <a:pt x="27073" y="4551"/>
                  </a:cubicBezTo>
                  <a:cubicBezTo>
                    <a:pt x="26616" y="4551"/>
                    <a:pt x="26225" y="4835"/>
                    <a:pt x="25962" y="5436"/>
                  </a:cubicBezTo>
                  <a:cubicBezTo>
                    <a:pt x="25106" y="7322"/>
                    <a:pt x="24281" y="9224"/>
                    <a:pt x="23442" y="11112"/>
                  </a:cubicBezTo>
                  <a:cubicBezTo>
                    <a:pt x="20698" y="17374"/>
                    <a:pt x="17971" y="23652"/>
                    <a:pt x="15197" y="29915"/>
                  </a:cubicBezTo>
                  <a:cubicBezTo>
                    <a:pt x="14341" y="31865"/>
                    <a:pt x="13373" y="33784"/>
                    <a:pt x="12311" y="35638"/>
                  </a:cubicBezTo>
                  <a:cubicBezTo>
                    <a:pt x="12153" y="35924"/>
                    <a:pt x="11978" y="36194"/>
                    <a:pt x="11677" y="36431"/>
                  </a:cubicBezTo>
                  <a:cubicBezTo>
                    <a:pt x="11788" y="36067"/>
                    <a:pt x="11883" y="35687"/>
                    <a:pt x="12010" y="35321"/>
                  </a:cubicBezTo>
                  <a:cubicBezTo>
                    <a:pt x="14166" y="28996"/>
                    <a:pt x="16814" y="22876"/>
                    <a:pt x="19557" y="16788"/>
                  </a:cubicBezTo>
                  <a:cubicBezTo>
                    <a:pt x="20937" y="13744"/>
                    <a:pt x="22363" y="10731"/>
                    <a:pt x="23869" y="7750"/>
                  </a:cubicBezTo>
                  <a:cubicBezTo>
                    <a:pt x="24044" y="7433"/>
                    <a:pt x="24218" y="7100"/>
                    <a:pt x="24281" y="6736"/>
                  </a:cubicBezTo>
                  <a:cubicBezTo>
                    <a:pt x="24425" y="5848"/>
                    <a:pt x="24044" y="5341"/>
                    <a:pt x="23140" y="5214"/>
                  </a:cubicBezTo>
                  <a:cubicBezTo>
                    <a:pt x="23122" y="5211"/>
                    <a:pt x="23104" y="5210"/>
                    <a:pt x="23085" y="5210"/>
                  </a:cubicBezTo>
                  <a:cubicBezTo>
                    <a:pt x="23068" y="5210"/>
                    <a:pt x="23050" y="5211"/>
                    <a:pt x="23032" y="5211"/>
                  </a:cubicBezTo>
                  <a:cubicBezTo>
                    <a:pt x="22943" y="5211"/>
                    <a:pt x="22843" y="5199"/>
                    <a:pt x="22744" y="5055"/>
                  </a:cubicBezTo>
                  <a:cubicBezTo>
                    <a:pt x="23393" y="4199"/>
                    <a:pt x="24107" y="3375"/>
                    <a:pt x="24852" y="2582"/>
                  </a:cubicBezTo>
                  <a:cubicBezTo>
                    <a:pt x="25059" y="2360"/>
                    <a:pt x="25328" y="2343"/>
                    <a:pt x="25598" y="2343"/>
                  </a:cubicBezTo>
                  <a:cubicBezTo>
                    <a:pt x="28325" y="2296"/>
                    <a:pt x="31067" y="2280"/>
                    <a:pt x="33811" y="2233"/>
                  </a:cubicBezTo>
                  <a:cubicBezTo>
                    <a:pt x="33826" y="2232"/>
                    <a:pt x="33841" y="2232"/>
                    <a:pt x="33856" y="2232"/>
                  </a:cubicBezTo>
                  <a:close/>
                  <a:moveTo>
                    <a:pt x="26914" y="1"/>
                  </a:moveTo>
                  <a:cubicBezTo>
                    <a:pt x="26231" y="1"/>
                    <a:pt x="25549" y="8"/>
                    <a:pt x="24869" y="29"/>
                  </a:cubicBezTo>
                  <a:cubicBezTo>
                    <a:pt x="24123" y="45"/>
                    <a:pt x="23537" y="204"/>
                    <a:pt x="23315" y="980"/>
                  </a:cubicBezTo>
                  <a:cubicBezTo>
                    <a:pt x="23235" y="1250"/>
                    <a:pt x="23029" y="1440"/>
                    <a:pt x="22854" y="1630"/>
                  </a:cubicBezTo>
                  <a:cubicBezTo>
                    <a:pt x="20698" y="3961"/>
                    <a:pt x="18653" y="6402"/>
                    <a:pt x="16656" y="8844"/>
                  </a:cubicBezTo>
                  <a:cubicBezTo>
                    <a:pt x="12707" y="13648"/>
                    <a:pt x="8839" y="18515"/>
                    <a:pt x="5335" y="23652"/>
                  </a:cubicBezTo>
                  <a:cubicBezTo>
                    <a:pt x="3528" y="26301"/>
                    <a:pt x="1863" y="29043"/>
                    <a:pt x="531" y="31960"/>
                  </a:cubicBezTo>
                  <a:cubicBezTo>
                    <a:pt x="294" y="32516"/>
                    <a:pt x="72" y="33086"/>
                    <a:pt x="40" y="33689"/>
                  </a:cubicBezTo>
                  <a:cubicBezTo>
                    <a:pt x="0" y="34601"/>
                    <a:pt x="625" y="35223"/>
                    <a:pt x="1429" y="35223"/>
                  </a:cubicBezTo>
                  <a:cubicBezTo>
                    <a:pt x="1604" y="35223"/>
                    <a:pt x="1787" y="35193"/>
                    <a:pt x="1974" y="35131"/>
                  </a:cubicBezTo>
                  <a:cubicBezTo>
                    <a:pt x="2592" y="34909"/>
                    <a:pt x="3099" y="34529"/>
                    <a:pt x="3575" y="34116"/>
                  </a:cubicBezTo>
                  <a:cubicBezTo>
                    <a:pt x="4479" y="33324"/>
                    <a:pt x="5255" y="32404"/>
                    <a:pt x="6016" y="31469"/>
                  </a:cubicBezTo>
                  <a:cubicBezTo>
                    <a:pt x="9378" y="27315"/>
                    <a:pt x="12565" y="23018"/>
                    <a:pt x="15688" y="18690"/>
                  </a:cubicBezTo>
                  <a:cubicBezTo>
                    <a:pt x="15878" y="18420"/>
                    <a:pt x="16022" y="18103"/>
                    <a:pt x="16370" y="17929"/>
                  </a:cubicBezTo>
                  <a:lnTo>
                    <a:pt x="16370" y="17929"/>
                  </a:lnTo>
                  <a:cubicBezTo>
                    <a:pt x="16417" y="18230"/>
                    <a:pt x="16243" y="18452"/>
                    <a:pt x="16148" y="18690"/>
                  </a:cubicBezTo>
                  <a:cubicBezTo>
                    <a:pt x="14817" y="21893"/>
                    <a:pt x="13437" y="25079"/>
                    <a:pt x="12136" y="28298"/>
                  </a:cubicBezTo>
                  <a:cubicBezTo>
                    <a:pt x="10900" y="31326"/>
                    <a:pt x="9743" y="34387"/>
                    <a:pt x="8934" y="37558"/>
                  </a:cubicBezTo>
                  <a:cubicBezTo>
                    <a:pt x="8744" y="38302"/>
                    <a:pt x="8553" y="39063"/>
                    <a:pt x="8680" y="39841"/>
                  </a:cubicBezTo>
                  <a:cubicBezTo>
                    <a:pt x="8841" y="40795"/>
                    <a:pt x="9488" y="41343"/>
                    <a:pt x="10253" y="41343"/>
                  </a:cubicBezTo>
                  <a:cubicBezTo>
                    <a:pt x="10619" y="41343"/>
                    <a:pt x="11012" y="41217"/>
                    <a:pt x="11392" y="40950"/>
                  </a:cubicBezTo>
                  <a:cubicBezTo>
                    <a:pt x="11914" y="40570"/>
                    <a:pt x="12295" y="40063"/>
                    <a:pt x="12644" y="39539"/>
                  </a:cubicBezTo>
                  <a:cubicBezTo>
                    <a:pt x="13612" y="38128"/>
                    <a:pt x="14451" y="36638"/>
                    <a:pt x="15229" y="35131"/>
                  </a:cubicBezTo>
                  <a:cubicBezTo>
                    <a:pt x="17686" y="30423"/>
                    <a:pt x="19700" y="25508"/>
                    <a:pt x="21808" y="20640"/>
                  </a:cubicBezTo>
                  <a:cubicBezTo>
                    <a:pt x="21966" y="20291"/>
                    <a:pt x="22046" y="19879"/>
                    <a:pt x="22363" y="19578"/>
                  </a:cubicBezTo>
                  <a:cubicBezTo>
                    <a:pt x="22537" y="19910"/>
                    <a:pt x="22427" y="20196"/>
                    <a:pt x="22379" y="20481"/>
                  </a:cubicBezTo>
                  <a:cubicBezTo>
                    <a:pt x="21649" y="24350"/>
                    <a:pt x="20937" y="28218"/>
                    <a:pt x="20540" y="32135"/>
                  </a:cubicBezTo>
                  <a:cubicBezTo>
                    <a:pt x="20318" y="34433"/>
                    <a:pt x="20127" y="36733"/>
                    <a:pt x="20413" y="39031"/>
                  </a:cubicBezTo>
                  <a:cubicBezTo>
                    <a:pt x="20493" y="39602"/>
                    <a:pt x="20588" y="40158"/>
                    <a:pt x="20857" y="40680"/>
                  </a:cubicBezTo>
                  <a:cubicBezTo>
                    <a:pt x="21170" y="41298"/>
                    <a:pt x="21698" y="41621"/>
                    <a:pt x="22257" y="41621"/>
                  </a:cubicBezTo>
                  <a:cubicBezTo>
                    <a:pt x="22658" y="41621"/>
                    <a:pt x="23076" y="41454"/>
                    <a:pt x="23442" y="41109"/>
                  </a:cubicBezTo>
                  <a:cubicBezTo>
                    <a:pt x="23806" y="40760"/>
                    <a:pt x="24044" y="40316"/>
                    <a:pt x="24250" y="39872"/>
                  </a:cubicBezTo>
                  <a:cubicBezTo>
                    <a:pt x="24789" y="38746"/>
                    <a:pt x="25122" y="37558"/>
                    <a:pt x="25439" y="36353"/>
                  </a:cubicBezTo>
                  <a:cubicBezTo>
                    <a:pt x="26786" y="31263"/>
                    <a:pt x="27786" y="26079"/>
                    <a:pt x="28864" y="20925"/>
                  </a:cubicBezTo>
                  <a:cubicBezTo>
                    <a:pt x="29086" y="19895"/>
                    <a:pt x="29228" y="18864"/>
                    <a:pt x="29577" y="17849"/>
                  </a:cubicBezTo>
                  <a:cubicBezTo>
                    <a:pt x="29847" y="17961"/>
                    <a:pt x="29799" y="18151"/>
                    <a:pt x="29815" y="18310"/>
                  </a:cubicBezTo>
                  <a:cubicBezTo>
                    <a:pt x="30211" y="22432"/>
                    <a:pt x="30925" y="26506"/>
                    <a:pt x="31701" y="30565"/>
                  </a:cubicBezTo>
                  <a:cubicBezTo>
                    <a:pt x="32193" y="33102"/>
                    <a:pt x="32811" y="35592"/>
                    <a:pt x="33699" y="38017"/>
                  </a:cubicBezTo>
                  <a:cubicBezTo>
                    <a:pt x="34016" y="38889"/>
                    <a:pt x="34413" y="39745"/>
                    <a:pt x="34999" y="40475"/>
                  </a:cubicBezTo>
                  <a:cubicBezTo>
                    <a:pt x="35512" y="41108"/>
                    <a:pt x="36128" y="41547"/>
                    <a:pt x="36914" y="41547"/>
                  </a:cubicBezTo>
                  <a:cubicBezTo>
                    <a:pt x="37053" y="41547"/>
                    <a:pt x="37196" y="41533"/>
                    <a:pt x="37346" y="41505"/>
                  </a:cubicBezTo>
                  <a:cubicBezTo>
                    <a:pt x="38297" y="41331"/>
                    <a:pt x="38836" y="40665"/>
                    <a:pt x="39138" y="39792"/>
                  </a:cubicBezTo>
                  <a:cubicBezTo>
                    <a:pt x="39328" y="39285"/>
                    <a:pt x="39423" y="38762"/>
                    <a:pt x="39502" y="38239"/>
                  </a:cubicBezTo>
                  <a:cubicBezTo>
                    <a:pt x="39867" y="35592"/>
                    <a:pt x="39582" y="32975"/>
                    <a:pt x="39360" y="30343"/>
                  </a:cubicBezTo>
                  <a:cubicBezTo>
                    <a:pt x="39280" y="29423"/>
                    <a:pt x="39185" y="28489"/>
                    <a:pt x="39090" y="27569"/>
                  </a:cubicBezTo>
                  <a:lnTo>
                    <a:pt x="39090" y="27569"/>
                  </a:lnTo>
                  <a:cubicBezTo>
                    <a:pt x="39487" y="28123"/>
                    <a:pt x="39709" y="28711"/>
                    <a:pt x="39931" y="29297"/>
                  </a:cubicBezTo>
                  <a:cubicBezTo>
                    <a:pt x="40850" y="31628"/>
                    <a:pt x="41770" y="33958"/>
                    <a:pt x="43053" y="36114"/>
                  </a:cubicBezTo>
                  <a:cubicBezTo>
                    <a:pt x="43514" y="36892"/>
                    <a:pt x="44005" y="37668"/>
                    <a:pt x="44671" y="38270"/>
                  </a:cubicBezTo>
                  <a:cubicBezTo>
                    <a:pt x="45284" y="38826"/>
                    <a:pt x="45928" y="39097"/>
                    <a:pt x="46529" y="39097"/>
                  </a:cubicBezTo>
                  <a:cubicBezTo>
                    <a:pt x="47421" y="39097"/>
                    <a:pt x="48218" y="38503"/>
                    <a:pt x="48682" y="37367"/>
                  </a:cubicBezTo>
                  <a:cubicBezTo>
                    <a:pt x="48778" y="37129"/>
                    <a:pt x="48841" y="36860"/>
                    <a:pt x="48904" y="36606"/>
                  </a:cubicBezTo>
                  <a:cubicBezTo>
                    <a:pt x="49190" y="35448"/>
                    <a:pt x="49173" y="34275"/>
                    <a:pt x="49046" y="33118"/>
                  </a:cubicBezTo>
                  <a:cubicBezTo>
                    <a:pt x="48825" y="31167"/>
                    <a:pt x="48476" y="29218"/>
                    <a:pt x="47953" y="27315"/>
                  </a:cubicBezTo>
                  <a:cubicBezTo>
                    <a:pt x="46700" y="22764"/>
                    <a:pt x="44956" y="18405"/>
                    <a:pt x="43022" y="14108"/>
                  </a:cubicBezTo>
                  <a:cubicBezTo>
                    <a:pt x="41072" y="9748"/>
                    <a:pt x="38916" y="5499"/>
                    <a:pt x="36521" y="1360"/>
                  </a:cubicBezTo>
                  <a:cubicBezTo>
                    <a:pt x="36045" y="527"/>
                    <a:pt x="35499" y="71"/>
                    <a:pt x="34568" y="71"/>
                  </a:cubicBezTo>
                  <a:cubicBezTo>
                    <a:pt x="34507" y="71"/>
                    <a:pt x="34445" y="73"/>
                    <a:pt x="34381" y="77"/>
                  </a:cubicBezTo>
                  <a:cubicBezTo>
                    <a:pt x="34111" y="89"/>
                    <a:pt x="33840" y="94"/>
                    <a:pt x="33569" y="94"/>
                  </a:cubicBezTo>
                  <a:cubicBezTo>
                    <a:pt x="32803" y="94"/>
                    <a:pt x="32034" y="56"/>
                    <a:pt x="31274" y="45"/>
                  </a:cubicBezTo>
                  <a:cubicBezTo>
                    <a:pt x="29818" y="34"/>
                    <a:pt x="28364" y="1"/>
                    <a:pt x="269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46"/>
            <p:cNvSpPr/>
            <p:nvPr/>
          </p:nvSpPr>
          <p:spPr>
            <a:xfrm rot="3599996">
              <a:off x="-85123" y="-313500"/>
              <a:ext cx="1006590" cy="1316895"/>
            </a:xfrm>
            <a:custGeom>
              <a:rect b="b" l="l" r="r" t="t"/>
              <a:pathLst>
                <a:path extrusionOk="0" h="37380" w="28572">
                  <a:moveTo>
                    <a:pt x="16724" y="3132"/>
                  </a:moveTo>
                  <a:cubicBezTo>
                    <a:pt x="16709" y="3134"/>
                    <a:pt x="16694" y="3137"/>
                    <a:pt x="16679" y="3139"/>
                  </a:cubicBezTo>
                  <a:lnTo>
                    <a:pt x="16679" y="3139"/>
                  </a:lnTo>
                  <a:cubicBezTo>
                    <a:pt x="16693" y="3137"/>
                    <a:pt x="16708" y="3135"/>
                    <a:pt x="16724" y="3132"/>
                  </a:cubicBezTo>
                  <a:close/>
                  <a:moveTo>
                    <a:pt x="17235" y="3355"/>
                  </a:moveTo>
                  <a:cubicBezTo>
                    <a:pt x="17233" y="3376"/>
                    <a:pt x="17231" y="3397"/>
                    <a:pt x="17228" y="3418"/>
                  </a:cubicBezTo>
                  <a:lnTo>
                    <a:pt x="17228" y="3418"/>
                  </a:lnTo>
                  <a:cubicBezTo>
                    <a:pt x="17227" y="3416"/>
                    <a:pt x="17227" y="3414"/>
                    <a:pt x="17227" y="3412"/>
                  </a:cubicBezTo>
                  <a:lnTo>
                    <a:pt x="17227" y="3412"/>
                  </a:lnTo>
                  <a:cubicBezTo>
                    <a:pt x="17229" y="3395"/>
                    <a:pt x="17232" y="3376"/>
                    <a:pt x="17235" y="3355"/>
                  </a:cubicBezTo>
                  <a:close/>
                  <a:moveTo>
                    <a:pt x="17226" y="3417"/>
                  </a:moveTo>
                  <a:cubicBezTo>
                    <a:pt x="17227" y="3418"/>
                    <a:pt x="17227" y="3420"/>
                    <a:pt x="17227" y="3421"/>
                  </a:cubicBezTo>
                  <a:lnTo>
                    <a:pt x="17227" y="3421"/>
                  </a:lnTo>
                  <a:cubicBezTo>
                    <a:pt x="17225" y="3436"/>
                    <a:pt x="17222" y="3451"/>
                    <a:pt x="17219" y="3465"/>
                  </a:cubicBezTo>
                  <a:lnTo>
                    <a:pt x="17219" y="3465"/>
                  </a:lnTo>
                  <a:cubicBezTo>
                    <a:pt x="17221" y="3450"/>
                    <a:pt x="17224" y="3434"/>
                    <a:pt x="17226" y="3417"/>
                  </a:cubicBezTo>
                  <a:close/>
                  <a:moveTo>
                    <a:pt x="17125" y="3814"/>
                  </a:moveTo>
                  <a:cubicBezTo>
                    <a:pt x="17116" y="3838"/>
                    <a:pt x="17106" y="3861"/>
                    <a:pt x="17097" y="3883"/>
                  </a:cubicBezTo>
                  <a:lnTo>
                    <a:pt x="17097" y="3883"/>
                  </a:lnTo>
                  <a:cubicBezTo>
                    <a:pt x="17105" y="3863"/>
                    <a:pt x="17114" y="3840"/>
                    <a:pt x="17125" y="3814"/>
                  </a:cubicBezTo>
                  <a:close/>
                  <a:moveTo>
                    <a:pt x="17070" y="3949"/>
                  </a:moveTo>
                  <a:cubicBezTo>
                    <a:pt x="17051" y="3996"/>
                    <a:pt x="17034" y="4038"/>
                    <a:pt x="17034" y="4038"/>
                  </a:cubicBezTo>
                  <a:cubicBezTo>
                    <a:pt x="17034" y="4038"/>
                    <a:pt x="17044" y="4014"/>
                    <a:pt x="17070" y="3949"/>
                  </a:cubicBezTo>
                  <a:close/>
                  <a:moveTo>
                    <a:pt x="23729" y="11082"/>
                  </a:moveTo>
                  <a:cubicBezTo>
                    <a:pt x="23729" y="11083"/>
                    <a:pt x="23729" y="11083"/>
                    <a:pt x="23729" y="11083"/>
                  </a:cubicBezTo>
                  <a:lnTo>
                    <a:pt x="23729" y="11083"/>
                  </a:lnTo>
                  <a:cubicBezTo>
                    <a:pt x="23705" y="11087"/>
                    <a:pt x="23683" y="11091"/>
                    <a:pt x="23664" y="11094"/>
                  </a:cubicBezTo>
                  <a:lnTo>
                    <a:pt x="23664" y="11094"/>
                  </a:lnTo>
                  <a:cubicBezTo>
                    <a:pt x="23685" y="11090"/>
                    <a:pt x="23707" y="11086"/>
                    <a:pt x="23729" y="11082"/>
                  </a:cubicBezTo>
                  <a:close/>
                  <a:moveTo>
                    <a:pt x="24048" y="11324"/>
                  </a:moveTo>
                  <a:cubicBezTo>
                    <a:pt x="24048" y="11331"/>
                    <a:pt x="24047" y="11339"/>
                    <a:pt x="24046" y="11347"/>
                  </a:cubicBezTo>
                  <a:lnTo>
                    <a:pt x="24046" y="11347"/>
                  </a:lnTo>
                  <a:cubicBezTo>
                    <a:pt x="24046" y="11347"/>
                    <a:pt x="24046" y="11348"/>
                    <a:pt x="24045" y="11348"/>
                  </a:cubicBezTo>
                  <a:lnTo>
                    <a:pt x="24045" y="11348"/>
                  </a:lnTo>
                  <a:cubicBezTo>
                    <a:pt x="24046" y="11340"/>
                    <a:pt x="24047" y="11332"/>
                    <a:pt x="24048" y="11324"/>
                  </a:cubicBezTo>
                  <a:close/>
                  <a:moveTo>
                    <a:pt x="24045" y="11360"/>
                  </a:moveTo>
                  <a:cubicBezTo>
                    <a:pt x="24044" y="11382"/>
                    <a:pt x="24041" y="11403"/>
                    <a:pt x="24037" y="11425"/>
                  </a:cubicBezTo>
                  <a:cubicBezTo>
                    <a:pt x="24040" y="11404"/>
                    <a:pt x="24042" y="11384"/>
                    <a:pt x="24043" y="11366"/>
                  </a:cubicBezTo>
                  <a:lnTo>
                    <a:pt x="24043" y="11366"/>
                  </a:lnTo>
                  <a:cubicBezTo>
                    <a:pt x="24044" y="11364"/>
                    <a:pt x="24045" y="11362"/>
                    <a:pt x="24045" y="11360"/>
                  </a:cubicBezTo>
                  <a:close/>
                  <a:moveTo>
                    <a:pt x="23541" y="12196"/>
                  </a:moveTo>
                  <a:cubicBezTo>
                    <a:pt x="23538" y="12203"/>
                    <a:pt x="23534" y="12210"/>
                    <a:pt x="23530" y="12217"/>
                  </a:cubicBezTo>
                  <a:cubicBezTo>
                    <a:pt x="23499" y="12257"/>
                    <a:pt x="23486" y="12272"/>
                    <a:pt x="23486" y="12272"/>
                  </a:cubicBezTo>
                  <a:cubicBezTo>
                    <a:pt x="23485" y="12272"/>
                    <a:pt x="23511" y="12237"/>
                    <a:pt x="23541" y="12196"/>
                  </a:cubicBezTo>
                  <a:close/>
                  <a:moveTo>
                    <a:pt x="8651" y="17227"/>
                  </a:moveTo>
                  <a:lnTo>
                    <a:pt x="8651" y="17227"/>
                  </a:lnTo>
                  <a:cubicBezTo>
                    <a:pt x="8653" y="17250"/>
                    <a:pt x="8655" y="17276"/>
                    <a:pt x="8658" y="17307"/>
                  </a:cubicBezTo>
                  <a:cubicBezTo>
                    <a:pt x="8654" y="17280"/>
                    <a:pt x="8652" y="17253"/>
                    <a:pt x="8651" y="17227"/>
                  </a:cubicBezTo>
                  <a:close/>
                  <a:moveTo>
                    <a:pt x="24481" y="26455"/>
                  </a:moveTo>
                  <a:cubicBezTo>
                    <a:pt x="24473" y="26475"/>
                    <a:pt x="24464" y="26497"/>
                    <a:pt x="24454" y="26519"/>
                  </a:cubicBezTo>
                  <a:lnTo>
                    <a:pt x="24454" y="26519"/>
                  </a:lnTo>
                  <a:cubicBezTo>
                    <a:pt x="24462" y="26499"/>
                    <a:pt x="24471" y="26478"/>
                    <a:pt x="24481" y="26455"/>
                  </a:cubicBezTo>
                  <a:close/>
                  <a:moveTo>
                    <a:pt x="20977" y="27819"/>
                  </a:moveTo>
                  <a:lnTo>
                    <a:pt x="20977" y="27819"/>
                  </a:lnTo>
                  <a:cubicBezTo>
                    <a:pt x="20942" y="27833"/>
                    <a:pt x="20907" y="27847"/>
                    <a:pt x="20873" y="27862"/>
                  </a:cubicBezTo>
                  <a:lnTo>
                    <a:pt x="20873" y="27862"/>
                  </a:lnTo>
                  <a:cubicBezTo>
                    <a:pt x="20890" y="27854"/>
                    <a:pt x="20924" y="27841"/>
                    <a:pt x="20977" y="27819"/>
                  </a:cubicBezTo>
                  <a:close/>
                  <a:moveTo>
                    <a:pt x="16936" y="0"/>
                  </a:moveTo>
                  <a:cubicBezTo>
                    <a:pt x="15577" y="0"/>
                    <a:pt x="14147" y="653"/>
                    <a:pt x="13018" y="1199"/>
                  </a:cubicBezTo>
                  <a:cubicBezTo>
                    <a:pt x="10307" y="2514"/>
                    <a:pt x="7834" y="4370"/>
                    <a:pt x="5471" y="6224"/>
                  </a:cubicBezTo>
                  <a:cubicBezTo>
                    <a:pt x="3807" y="7524"/>
                    <a:pt x="1999" y="8888"/>
                    <a:pt x="651" y="10522"/>
                  </a:cubicBezTo>
                  <a:cubicBezTo>
                    <a:pt x="112" y="11171"/>
                    <a:pt x="0" y="12075"/>
                    <a:pt x="651" y="12710"/>
                  </a:cubicBezTo>
                  <a:cubicBezTo>
                    <a:pt x="933" y="12999"/>
                    <a:pt x="1370" y="13168"/>
                    <a:pt x="1801" y="13168"/>
                  </a:cubicBezTo>
                  <a:cubicBezTo>
                    <a:pt x="2194" y="13168"/>
                    <a:pt x="2582" y="13027"/>
                    <a:pt x="2839" y="12710"/>
                  </a:cubicBezTo>
                  <a:cubicBezTo>
                    <a:pt x="3680" y="11678"/>
                    <a:pt x="4758" y="10807"/>
                    <a:pt x="5773" y="9951"/>
                  </a:cubicBezTo>
                  <a:cubicBezTo>
                    <a:pt x="6137" y="9649"/>
                    <a:pt x="6502" y="9348"/>
                    <a:pt x="6883" y="9046"/>
                  </a:cubicBezTo>
                  <a:cubicBezTo>
                    <a:pt x="7073" y="8888"/>
                    <a:pt x="7263" y="8729"/>
                    <a:pt x="7469" y="8571"/>
                  </a:cubicBezTo>
                  <a:lnTo>
                    <a:pt x="7754" y="8334"/>
                  </a:lnTo>
                  <a:cubicBezTo>
                    <a:pt x="7802" y="8309"/>
                    <a:pt x="8062" y="8102"/>
                    <a:pt x="8058" y="8102"/>
                  </a:cubicBezTo>
                  <a:cubicBezTo>
                    <a:pt x="8057" y="8102"/>
                    <a:pt x="8056" y="8102"/>
                    <a:pt x="8055" y="8103"/>
                  </a:cubicBezTo>
                  <a:lnTo>
                    <a:pt x="8055" y="8103"/>
                  </a:lnTo>
                  <a:cubicBezTo>
                    <a:pt x="8897" y="7462"/>
                    <a:pt x="9769" y="6836"/>
                    <a:pt x="10639" y="6224"/>
                  </a:cubicBezTo>
                  <a:cubicBezTo>
                    <a:pt x="11527" y="5622"/>
                    <a:pt x="12415" y="5051"/>
                    <a:pt x="13351" y="4528"/>
                  </a:cubicBezTo>
                  <a:cubicBezTo>
                    <a:pt x="13764" y="4290"/>
                    <a:pt x="14176" y="4085"/>
                    <a:pt x="14588" y="3878"/>
                  </a:cubicBezTo>
                  <a:cubicBezTo>
                    <a:pt x="14778" y="3783"/>
                    <a:pt x="14984" y="3687"/>
                    <a:pt x="15174" y="3592"/>
                  </a:cubicBezTo>
                  <a:cubicBezTo>
                    <a:pt x="15244" y="3562"/>
                    <a:pt x="15271" y="3551"/>
                    <a:pt x="15272" y="3551"/>
                  </a:cubicBezTo>
                  <a:cubicBezTo>
                    <a:pt x="15276" y="3551"/>
                    <a:pt x="15090" y="3634"/>
                    <a:pt x="15092" y="3634"/>
                  </a:cubicBezTo>
                  <a:cubicBezTo>
                    <a:pt x="15093" y="3634"/>
                    <a:pt x="15120" y="3623"/>
                    <a:pt x="15190" y="3592"/>
                  </a:cubicBezTo>
                  <a:cubicBezTo>
                    <a:pt x="15317" y="3545"/>
                    <a:pt x="15428" y="3497"/>
                    <a:pt x="15554" y="3450"/>
                  </a:cubicBezTo>
                  <a:cubicBezTo>
                    <a:pt x="15888" y="3339"/>
                    <a:pt x="16237" y="3228"/>
                    <a:pt x="16586" y="3165"/>
                  </a:cubicBezTo>
                  <a:cubicBezTo>
                    <a:pt x="16617" y="3152"/>
                    <a:pt x="16648" y="3145"/>
                    <a:pt x="16679" y="3139"/>
                  </a:cubicBezTo>
                  <a:lnTo>
                    <a:pt x="16679" y="3139"/>
                  </a:lnTo>
                  <a:cubicBezTo>
                    <a:pt x="16573" y="3156"/>
                    <a:pt x="16534" y="3162"/>
                    <a:pt x="16531" y="3162"/>
                  </a:cubicBezTo>
                  <a:cubicBezTo>
                    <a:pt x="16527" y="3162"/>
                    <a:pt x="16648" y="3142"/>
                    <a:pt x="16713" y="3133"/>
                  </a:cubicBezTo>
                  <a:cubicBezTo>
                    <a:pt x="16717" y="3133"/>
                    <a:pt x="16722" y="3132"/>
                    <a:pt x="16727" y="3132"/>
                  </a:cubicBezTo>
                  <a:lnTo>
                    <a:pt x="16727" y="3132"/>
                  </a:lnTo>
                  <a:cubicBezTo>
                    <a:pt x="16726" y="3132"/>
                    <a:pt x="16725" y="3132"/>
                    <a:pt x="16724" y="3132"/>
                  </a:cubicBezTo>
                  <a:lnTo>
                    <a:pt x="16724" y="3132"/>
                  </a:lnTo>
                  <a:cubicBezTo>
                    <a:pt x="16726" y="3132"/>
                    <a:pt x="16727" y="3132"/>
                    <a:pt x="16729" y="3132"/>
                  </a:cubicBezTo>
                  <a:lnTo>
                    <a:pt x="16729" y="3132"/>
                  </a:lnTo>
                  <a:cubicBezTo>
                    <a:pt x="16803" y="3124"/>
                    <a:pt x="16880" y="3121"/>
                    <a:pt x="16958" y="3121"/>
                  </a:cubicBezTo>
                  <a:cubicBezTo>
                    <a:pt x="17003" y="3121"/>
                    <a:pt x="17049" y="3122"/>
                    <a:pt x="17094" y="3125"/>
                  </a:cubicBezTo>
                  <a:lnTo>
                    <a:pt x="17094" y="3125"/>
                  </a:lnTo>
                  <a:cubicBezTo>
                    <a:pt x="17104" y="3127"/>
                    <a:pt x="17115" y="3131"/>
                    <a:pt x="17126" y="3134"/>
                  </a:cubicBezTo>
                  <a:lnTo>
                    <a:pt x="17126" y="3134"/>
                  </a:lnTo>
                  <a:cubicBezTo>
                    <a:pt x="17147" y="3161"/>
                    <a:pt x="17174" y="3208"/>
                    <a:pt x="17197" y="3251"/>
                  </a:cubicBezTo>
                  <a:lnTo>
                    <a:pt x="17197" y="3251"/>
                  </a:lnTo>
                  <a:cubicBezTo>
                    <a:pt x="17200" y="3267"/>
                    <a:pt x="17203" y="3283"/>
                    <a:pt x="17206" y="3298"/>
                  </a:cubicBezTo>
                  <a:lnTo>
                    <a:pt x="17206" y="3298"/>
                  </a:lnTo>
                  <a:cubicBezTo>
                    <a:pt x="17206" y="3391"/>
                    <a:pt x="17197" y="3510"/>
                    <a:pt x="17195" y="3567"/>
                  </a:cubicBezTo>
                  <a:lnTo>
                    <a:pt x="17195" y="3567"/>
                  </a:lnTo>
                  <a:cubicBezTo>
                    <a:pt x="17169" y="3662"/>
                    <a:pt x="17136" y="3754"/>
                    <a:pt x="17108" y="3846"/>
                  </a:cubicBezTo>
                  <a:cubicBezTo>
                    <a:pt x="17103" y="3862"/>
                    <a:pt x="17095" y="3884"/>
                    <a:pt x="17086" y="3908"/>
                  </a:cubicBezTo>
                  <a:lnTo>
                    <a:pt x="17086" y="3908"/>
                  </a:lnTo>
                  <a:cubicBezTo>
                    <a:pt x="17046" y="3997"/>
                    <a:pt x="17001" y="4081"/>
                    <a:pt x="16966" y="4163"/>
                  </a:cubicBezTo>
                  <a:cubicBezTo>
                    <a:pt x="16871" y="4338"/>
                    <a:pt x="16759" y="4512"/>
                    <a:pt x="16649" y="4687"/>
                  </a:cubicBezTo>
                  <a:cubicBezTo>
                    <a:pt x="16600" y="4761"/>
                    <a:pt x="16340" y="5103"/>
                    <a:pt x="16346" y="5103"/>
                  </a:cubicBezTo>
                  <a:cubicBezTo>
                    <a:pt x="16347" y="5103"/>
                    <a:pt x="16371" y="5075"/>
                    <a:pt x="16427" y="5004"/>
                  </a:cubicBezTo>
                  <a:lnTo>
                    <a:pt x="16427" y="5004"/>
                  </a:lnTo>
                  <a:cubicBezTo>
                    <a:pt x="16110" y="5416"/>
                    <a:pt x="15745" y="5812"/>
                    <a:pt x="15381" y="6193"/>
                  </a:cubicBezTo>
                  <a:cubicBezTo>
                    <a:pt x="13827" y="7810"/>
                    <a:pt x="12051" y="9205"/>
                    <a:pt x="10307" y="10617"/>
                  </a:cubicBezTo>
                  <a:cubicBezTo>
                    <a:pt x="9593" y="11203"/>
                    <a:pt x="8880" y="11773"/>
                    <a:pt x="8198" y="12392"/>
                  </a:cubicBezTo>
                  <a:cubicBezTo>
                    <a:pt x="7295" y="13232"/>
                    <a:pt x="6834" y="13835"/>
                    <a:pt x="6217" y="14913"/>
                  </a:cubicBezTo>
                  <a:cubicBezTo>
                    <a:pt x="5614" y="16007"/>
                    <a:pt x="5170" y="17608"/>
                    <a:pt x="6010" y="18718"/>
                  </a:cubicBezTo>
                  <a:cubicBezTo>
                    <a:pt x="6704" y="19635"/>
                    <a:pt x="7680" y="19962"/>
                    <a:pt x="8731" y="19962"/>
                  </a:cubicBezTo>
                  <a:cubicBezTo>
                    <a:pt x="9025" y="19962"/>
                    <a:pt x="9324" y="19936"/>
                    <a:pt x="9625" y="19891"/>
                  </a:cubicBezTo>
                  <a:cubicBezTo>
                    <a:pt x="11829" y="19574"/>
                    <a:pt x="13510" y="18179"/>
                    <a:pt x="15142" y="16800"/>
                  </a:cubicBezTo>
                  <a:cubicBezTo>
                    <a:pt x="15967" y="16102"/>
                    <a:pt x="16791" y="15420"/>
                    <a:pt x="17632" y="14754"/>
                  </a:cubicBezTo>
                  <a:cubicBezTo>
                    <a:pt x="18186" y="14295"/>
                    <a:pt x="18298" y="14215"/>
                    <a:pt x="18774" y="13866"/>
                  </a:cubicBezTo>
                  <a:cubicBezTo>
                    <a:pt x="19249" y="13502"/>
                    <a:pt x="19757" y="13137"/>
                    <a:pt x="20247" y="12805"/>
                  </a:cubicBezTo>
                  <a:cubicBezTo>
                    <a:pt x="20691" y="12503"/>
                    <a:pt x="21135" y="12234"/>
                    <a:pt x="21596" y="11964"/>
                  </a:cubicBezTo>
                  <a:cubicBezTo>
                    <a:pt x="21801" y="11837"/>
                    <a:pt x="22008" y="11727"/>
                    <a:pt x="22230" y="11615"/>
                  </a:cubicBezTo>
                  <a:cubicBezTo>
                    <a:pt x="22325" y="11568"/>
                    <a:pt x="22435" y="11505"/>
                    <a:pt x="22547" y="11456"/>
                  </a:cubicBezTo>
                  <a:cubicBezTo>
                    <a:pt x="22592" y="11438"/>
                    <a:pt x="22762" y="11363"/>
                    <a:pt x="22822" y="11335"/>
                  </a:cubicBezTo>
                  <a:lnTo>
                    <a:pt x="22822" y="11335"/>
                  </a:lnTo>
                  <a:cubicBezTo>
                    <a:pt x="23052" y="11248"/>
                    <a:pt x="23288" y="11176"/>
                    <a:pt x="23530" y="11122"/>
                  </a:cubicBezTo>
                  <a:lnTo>
                    <a:pt x="23530" y="11122"/>
                  </a:lnTo>
                  <a:cubicBezTo>
                    <a:pt x="23528" y="11123"/>
                    <a:pt x="23531" y="11124"/>
                    <a:pt x="23537" y="11124"/>
                  </a:cubicBezTo>
                  <a:cubicBezTo>
                    <a:pt x="23571" y="11124"/>
                    <a:pt x="23705" y="11110"/>
                    <a:pt x="23812" y="11106"/>
                  </a:cubicBezTo>
                  <a:lnTo>
                    <a:pt x="23812" y="11106"/>
                  </a:lnTo>
                  <a:cubicBezTo>
                    <a:pt x="23839" y="11122"/>
                    <a:pt x="23867" y="11138"/>
                    <a:pt x="23894" y="11156"/>
                  </a:cubicBezTo>
                  <a:lnTo>
                    <a:pt x="23894" y="11156"/>
                  </a:lnTo>
                  <a:cubicBezTo>
                    <a:pt x="23941" y="11192"/>
                    <a:pt x="24000" y="11238"/>
                    <a:pt x="24040" y="11272"/>
                  </a:cubicBezTo>
                  <a:lnTo>
                    <a:pt x="24040" y="11272"/>
                  </a:lnTo>
                  <a:cubicBezTo>
                    <a:pt x="24034" y="11298"/>
                    <a:pt x="24028" y="11324"/>
                    <a:pt x="24021" y="11346"/>
                  </a:cubicBezTo>
                  <a:cubicBezTo>
                    <a:pt x="24021" y="11385"/>
                    <a:pt x="24009" y="11418"/>
                    <a:pt x="23996" y="11449"/>
                  </a:cubicBezTo>
                  <a:lnTo>
                    <a:pt x="23996" y="11449"/>
                  </a:lnTo>
                  <a:cubicBezTo>
                    <a:pt x="23902" y="11652"/>
                    <a:pt x="23772" y="11854"/>
                    <a:pt x="23640" y="12044"/>
                  </a:cubicBezTo>
                  <a:cubicBezTo>
                    <a:pt x="23620" y="12085"/>
                    <a:pt x="23593" y="12119"/>
                    <a:pt x="23568" y="12155"/>
                  </a:cubicBezTo>
                  <a:lnTo>
                    <a:pt x="23568" y="12155"/>
                  </a:lnTo>
                  <a:cubicBezTo>
                    <a:pt x="23465" y="12287"/>
                    <a:pt x="23362" y="12417"/>
                    <a:pt x="23245" y="12534"/>
                  </a:cubicBezTo>
                  <a:cubicBezTo>
                    <a:pt x="22753" y="13090"/>
                    <a:pt x="22213" y="13581"/>
                    <a:pt x="21659" y="14073"/>
                  </a:cubicBezTo>
                  <a:cubicBezTo>
                    <a:pt x="21357" y="14342"/>
                    <a:pt x="21040" y="14596"/>
                    <a:pt x="20740" y="14849"/>
                  </a:cubicBezTo>
                  <a:cubicBezTo>
                    <a:pt x="20565" y="14976"/>
                    <a:pt x="20406" y="15103"/>
                    <a:pt x="20247" y="15246"/>
                  </a:cubicBezTo>
                  <a:cubicBezTo>
                    <a:pt x="20152" y="15310"/>
                    <a:pt x="20074" y="15373"/>
                    <a:pt x="19994" y="15437"/>
                  </a:cubicBezTo>
                  <a:cubicBezTo>
                    <a:pt x="19949" y="15470"/>
                    <a:pt x="19737" y="15639"/>
                    <a:pt x="19736" y="15639"/>
                  </a:cubicBezTo>
                  <a:cubicBezTo>
                    <a:pt x="19735" y="15639"/>
                    <a:pt x="19770" y="15610"/>
                    <a:pt x="19867" y="15532"/>
                  </a:cubicBezTo>
                  <a:lnTo>
                    <a:pt x="19867" y="15532"/>
                  </a:lnTo>
                  <a:cubicBezTo>
                    <a:pt x="19122" y="16102"/>
                    <a:pt x="18361" y="16673"/>
                    <a:pt x="17600" y="17228"/>
                  </a:cubicBezTo>
                  <a:cubicBezTo>
                    <a:pt x="15983" y="18432"/>
                    <a:pt x="14350" y="19606"/>
                    <a:pt x="12781" y="20859"/>
                  </a:cubicBezTo>
                  <a:cubicBezTo>
                    <a:pt x="11512" y="21857"/>
                    <a:pt x="10244" y="22920"/>
                    <a:pt x="9197" y="24157"/>
                  </a:cubicBezTo>
                  <a:cubicBezTo>
                    <a:pt x="8309" y="25203"/>
                    <a:pt x="7422" y="26535"/>
                    <a:pt x="7517" y="27977"/>
                  </a:cubicBezTo>
                  <a:cubicBezTo>
                    <a:pt x="7653" y="30002"/>
                    <a:pt x="9339" y="31090"/>
                    <a:pt x="11241" y="31090"/>
                  </a:cubicBezTo>
                  <a:cubicBezTo>
                    <a:pt x="11320" y="31090"/>
                    <a:pt x="11400" y="31088"/>
                    <a:pt x="11480" y="31085"/>
                  </a:cubicBezTo>
                  <a:cubicBezTo>
                    <a:pt x="13747" y="30958"/>
                    <a:pt x="15935" y="29975"/>
                    <a:pt x="17996" y="29103"/>
                  </a:cubicBezTo>
                  <a:cubicBezTo>
                    <a:pt x="18961" y="28690"/>
                    <a:pt x="19910" y="28262"/>
                    <a:pt x="20873" y="27862"/>
                  </a:cubicBezTo>
                  <a:lnTo>
                    <a:pt x="20873" y="27862"/>
                  </a:lnTo>
                  <a:cubicBezTo>
                    <a:pt x="20862" y="27866"/>
                    <a:pt x="20857" y="27868"/>
                    <a:pt x="20857" y="27868"/>
                  </a:cubicBezTo>
                  <a:cubicBezTo>
                    <a:pt x="20853" y="27868"/>
                    <a:pt x="21255" y="27697"/>
                    <a:pt x="21342" y="27660"/>
                  </a:cubicBezTo>
                  <a:cubicBezTo>
                    <a:pt x="21516" y="27597"/>
                    <a:pt x="21706" y="27518"/>
                    <a:pt x="21896" y="27455"/>
                  </a:cubicBezTo>
                  <a:cubicBezTo>
                    <a:pt x="22213" y="27334"/>
                    <a:pt x="22544" y="27227"/>
                    <a:pt x="22875" y="27150"/>
                  </a:cubicBezTo>
                  <a:lnTo>
                    <a:pt x="22875" y="27150"/>
                  </a:lnTo>
                  <a:cubicBezTo>
                    <a:pt x="22994" y="27144"/>
                    <a:pt x="23341" y="27106"/>
                    <a:pt x="23435" y="27106"/>
                  </a:cubicBezTo>
                  <a:cubicBezTo>
                    <a:pt x="23493" y="27100"/>
                    <a:pt x="23551" y="27098"/>
                    <a:pt x="23610" y="27098"/>
                  </a:cubicBezTo>
                  <a:cubicBezTo>
                    <a:pt x="23727" y="27098"/>
                    <a:pt x="23847" y="27106"/>
                    <a:pt x="23974" y="27106"/>
                  </a:cubicBezTo>
                  <a:cubicBezTo>
                    <a:pt x="23985" y="27106"/>
                    <a:pt x="24011" y="27108"/>
                    <a:pt x="24045" y="27111"/>
                  </a:cubicBezTo>
                  <a:lnTo>
                    <a:pt x="24045" y="27111"/>
                  </a:lnTo>
                  <a:cubicBezTo>
                    <a:pt x="23933" y="27231"/>
                    <a:pt x="23816" y="27345"/>
                    <a:pt x="23689" y="27455"/>
                  </a:cubicBezTo>
                  <a:cubicBezTo>
                    <a:pt x="23593" y="27550"/>
                    <a:pt x="23498" y="27645"/>
                    <a:pt x="23387" y="27723"/>
                  </a:cubicBezTo>
                  <a:cubicBezTo>
                    <a:pt x="23362" y="27762"/>
                    <a:pt x="23075" y="27980"/>
                    <a:pt x="23080" y="27980"/>
                  </a:cubicBezTo>
                  <a:cubicBezTo>
                    <a:pt x="23081" y="27980"/>
                    <a:pt x="23101" y="27966"/>
                    <a:pt x="23150" y="27930"/>
                  </a:cubicBezTo>
                  <a:lnTo>
                    <a:pt x="23150" y="27930"/>
                  </a:lnTo>
                  <a:cubicBezTo>
                    <a:pt x="19852" y="30419"/>
                    <a:pt x="16030" y="32084"/>
                    <a:pt x="12685" y="34478"/>
                  </a:cubicBezTo>
                  <a:cubicBezTo>
                    <a:pt x="11988" y="34970"/>
                    <a:pt x="11671" y="35809"/>
                    <a:pt x="12130" y="36587"/>
                  </a:cubicBezTo>
                  <a:cubicBezTo>
                    <a:pt x="12402" y="37054"/>
                    <a:pt x="12972" y="37380"/>
                    <a:pt x="13524" y="37380"/>
                  </a:cubicBezTo>
                  <a:cubicBezTo>
                    <a:pt x="13776" y="37380"/>
                    <a:pt x="14025" y="37312"/>
                    <a:pt x="14239" y="37158"/>
                  </a:cubicBezTo>
                  <a:cubicBezTo>
                    <a:pt x="17267" y="34985"/>
                    <a:pt x="20676" y="33416"/>
                    <a:pt x="23736" y="31291"/>
                  </a:cubicBezTo>
                  <a:cubicBezTo>
                    <a:pt x="25464" y="30102"/>
                    <a:pt x="28572" y="27945"/>
                    <a:pt x="27192" y="25440"/>
                  </a:cubicBezTo>
                  <a:cubicBezTo>
                    <a:pt x="26526" y="24204"/>
                    <a:pt x="24877" y="23998"/>
                    <a:pt x="23625" y="23998"/>
                  </a:cubicBezTo>
                  <a:cubicBezTo>
                    <a:pt x="22642" y="23998"/>
                    <a:pt x="21786" y="24188"/>
                    <a:pt x="20898" y="24521"/>
                  </a:cubicBezTo>
                  <a:cubicBezTo>
                    <a:pt x="19883" y="24901"/>
                    <a:pt x="18900" y="25345"/>
                    <a:pt x="17917" y="25789"/>
                  </a:cubicBezTo>
                  <a:cubicBezTo>
                    <a:pt x="17425" y="25996"/>
                    <a:pt x="16934" y="26218"/>
                    <a:pt x="16427" y="26423"/>
                  </a:cubicBezTo>
                  <a:cubicBezTo>
                    <a:pt x="16515" y="26390"/>
                    <a:pt x="16549" y="26377"/>
                    <a:pt x="16553" y="26377"/>
                  </a:cubicBezTo>
                  <a:cubicBezTo>
                    <a:pt x="16562" y="26377"/>
                    <a:pt x="16324" y="26476"/>
                    <a:pt x="16300" y="26487"/>
                  </a:cubicBezTo>
                  <a:cubicBezTo>
                    <a:pt x="16173" y="26535"/>
                    <a:pt x="16047" y="26598"/>
                    <a:pt x="15920" y="26645"/>
                  </a:cubicBezTo>
                  <a:cubicBezTo>
                    <a:pt x="15618" y="26772"/>
                    <a:pt x="15317" y="26884"/>
                    <a:pt x="15032" y="26994"/>
                  </a:cubicBezTo>
                  <a:cubicBezTo>
                    <a:pt x="14049" y="27375"/>
                    <a:pt x="13049" y="27708"/>
                    <a:pt x="12003" y="27914"/>
                  </a:cubicBezTo>
                  <a:cubicBezTo>
                    <a:pt x="11908" y="27930"/>
                    <a:pt x="11798" y="27945"/>
                    <a:pt x="11686" y="27962"/>
                  </a:cubicBezTo>
                  <a:cubicBezTo>
                    <a:pt x="11834" y="27941"/>
                    <a:pt x="11892" y="27934"/>
                    <a:pt x="11901" y="27934"/>
                  </a:cubicBezTo>
                  <a:cubicBezTo>
                    <a:pt x="11919" y="27934"/>
                    <a:pt x="11739" y="27962"/>
                    <a:pt x="11686" y="27962"/>
                  </a:cubicBezTo>
                  <a:cubicBezTo>
                    <a:pt x="11480" y="27977"/>
                    <a:pt x="11290" y="27994"/>
                    <a:pt x="11100" y="27994"/>
                  </a:cubicBezTo>
                  <a:cubicBezTo>
                    <a:pt x="11039" y="27994"/>
                    <a:pt x="10978" y="27987"/>
                    <a:pt x="10917" y="27982"/>
                  </a:cubicBezTo>
                  <a:lnTo>
                    <a:pt x="10917" y="27982"/>
                  </a:lnTo>
                  <a:cubicBezTo>
                    <a:pt x="10910" y="27980"/>
                    <a:pt x="10902" y="27979"/>
                    <a:pt x="10893" y="27977"/>
                  </a:cubicBezTo>
                  <a:cubicBezTo>
                    <a:pt x="10815" y="27962"/>
                    <a:pt x="10735" y="27945"/>
                    <a:pt x="10656" y="27914"/>
                  </a:cubicBezTo>
                  <a:cubicBezTo>
                    <a:pt x="10645" y="27911"/>
                    <a:pt x="10635" y="27908"/>
                    <a:pt x="10626" y="27905"/>
                  </a:cubicBezTo>
                  <a:lnTo>
                    <a:pt x="10626" y="27905"/>
                  </a:lnTo>
                  <a:cubicBezTo>
                    <a:pt x="10624" y="27904"/>
                    <a:pt x="10623" y="27903"/>
                    <a:pt x="10621" y="27902"/>
                  </a:cubicBezTo>
                  <a:lnTo>
                    <a:pt x="10621" y="27902"/>
                  </a:lnTo>
                  <a:cubicBezTo>
                    <a:pt x="10621" y="27902"/>
                    <a:pt x="10620" y="27901"/>
                    <a:pt x="10620" y="27900"/>
                  </a:cubicBezTo>
                  <a:lnTo>
                    <a:pt x="10620" y="27900"/>
                  </a:lnTo>
                  <a:cubicBezTo>
                    <a:pt x="10616" y="27883"/>
                    <a:pt x="10612" y="27866"/>
                    <a:pt x="10608" y="27850"/>
                  </a:cubicBezTo>
                  <a:lnTo>
                    <a:pt x="10608" y="27850"/>
                  </a:lnTo>
                  <a:lnTo>
                    <a:pt x="10608" y="27755"/>
                  </a:lnTo>
                  <a:cubicBezTo>
                    <a:pt x="10608" y="27751"/>
                    <a:pt x="10608" y="27747"/>
                    <a:pt x="10608" y="27744"/>
                  </a:cubicBezTo>
                  <a:lnTo>
                    <a:pt x="10608" y="27744"/>
                  </a:lnTo>
                  <a:cubicBezTo>
                    <a:pt x="10634" y="27641"/>
                    <a:pt x="10661" y="27547"/>
                    <a:pt x="10688" y="27455"/>
                  </a:cubicBezTo>
                  <a:cubicBezTo>
                    <a:pt x="10698" y="27425"/>
                    <a:pt x="10706" y="27401"/>
                    <a:pt x="10712" y="27382"/>
                  </a:cubicBezTo>
                  <a:lnTo>
                    <a:pt x="10712" y="27382"/>
                  </a:lnTo>
                  <a:cubicBezTo>
                    <a:pt x="10780" y="27266"/>
                    <a:pt x="10838" y="27138"/>
                    <a:pt x="10910" y="27011"/>
                  </a:cubicBezTo>
                  <a:cubicBezTo>
                    <a:pt x="10988" y="26899"/>
                    <a:pt x="11068" y="26772"/>
                    <a:pt x="11147" y="26662"/>
                  </a:cubicBezTo>
                  <a:lnTo>
                    <a:pt x="11290" y="26472"/>
                  </a:lnTo>
                  <a:cubicBezTo>
                    <a:pt x="11323" y="26426"/>
                    <a:pt x="11334" y="26409"/>
                    <a:pt x="11332" y="26409"/>
                  </a:cubicBezTo>
                  <a:cubicBezTo>
                    <a:pt x="11332" y="26409"/>
                    <a:pt x="11332" y="26409"/>
                    <a:pt x="11332" y="26409"/>
                  </a:cubicBezTo>
                  <a:lnTo>
                    <a:pt x="11332" y="26409"/>
                  </a:lnTo>
                  <a:cubicBezTo>
                    <a:pt x="11535" y="26170"/>
                    <a:pt x="11740" y="25940"/>
                    <a:pt x="11956" y="25710"/>
                  </a:cubicBezTo>
                  <a:cubicBezTo>
                    <a:pt x="12510" y="25140"/>
                    <a:pt x="13113" y="24601"/>
                    <a:pt x="13732" y="24077"/>
                  </a:cubicBezTo>
                  <a:cubicBezTo>
                    <a:pt x="14049" y="23791"/>
                    <a:pt x="14381" y="23523"/>
                    <a:pt x="14715" y="23252"/>
                  </a:cubicBezTo>
                  <a:cubicBezTo>
                    <a:pt x="14889" y="23126"/>
                    <a:pt x="15064" y="22983"/>
                    <a:pt x="15222" y="22840"/>
                  </a:cubicBezTo>
                  <a:cubicBezTo>
                    <a:pt x="15273" y="22806"/>
                    <a:pt x="15324" y="22772"/>
                    <a:pt x="15372" y="22736"/>
                  </a:cubicBezTo>
                  <a:lnTo>
                    <a:pt x="15372" y="22736"/>
                  </a:lnTo>
                  <a:cubicBezTo>
                    <a:pt x="15415" y="22707"/>
                    <a:pt x="15594" y="22569"/>
                    <a:pt x="15634" y="22540"/>
                  </a:cubicBezTo>
                  <a:cubicBezTo>
                    <a:pt x="16395" y="21952"/>
                    <a:pt x="17172" y="21381"/>
                    <a:pt x="17949" y="20811"/>
                  </a:cubicBezTo>
                  <a:cubicBezTo>
                    <a:pt x="19535" y="19637"/>
                    <a:pt x="21135" y="18464"/>
                    <a:pt x="22689" y="17228"/>
                  </a:cubicBezTo>
                  <a:cubicBezTo>
                    <a:pt x="23942" y="16229"/>
                    <a:pt x="25147" y="15166"/>
                    <a:pt x="26114" y="13898"/>
                  </a:cubicBezTo>
                  <a:cubicBezTo>
                    <a:pt x="26860" y="12915"/>
                    <a:pt x="27462" y="11551"/>
                    <a:pt x="27002" y="10315"/>
                  </a:cubicBezTo>
                  <a:cubicBezTo>
                    <a:pt x="26701" y="9539"/>
                    <a:pt x="26194" y="8983"/>
                    <a:pt x="25511" y="8524"/>
                  </a:cubicBezTo>
                  <a:cubicBezTo>
                    <a:pt x="24979" y="8155"/>
                    <a:pt x="24388" y="8018"/>
                    <a:pt x="23779" y="8018"/>
                  </a:cubicBezTo>
                  <a:cubicBezTo>
                    <a:pt x="23445" y="8018"/>
                    <a:pt x="23106" y="8059"/>
                    <a:pt x="22769" y="8127"/>
                  </a:cubicBezTo>
                  <a:cubicBezTo>
                    <a:pt x="20740" y="8507"/>
                    <a:pt x="18821" y="9982"/>
                    <a:pt x="17203" y="11187"/>
                  </a:cubicBezTo>
                  <a:cubicBezTo>
                    <a:pt x="15444" y="12503"/>
                    <a:pt x="13779" y="13930"/>
                    <a:pt x="12098" y="15325"/>
                  </a:cubicBezTo>
                  <a:cubicBezTo>
                    <a:pt x="11971" y="15437"/>
                    <a:pt x="11829" y="15547"/>
                    <a:pt x="11702" y="15642"/>
                  </a:cubicBezTo>
                  <a:cubicBezTo>
                    <a:pt x="11658" y="15680"/>
                    <a:pt x="11565" y="15754"/>
                    <a:pt x="11498" y="15808"/>
                  </a:cubicBezTo>
                  <a:lnTo>
                    <a:pt x="11498" y="15808"/>
                  </a:lnTo>
                  <a:cubicBezTo>
                    <a:pt x="11327" y="15927"/>
                    <a:pt x="11142" y="16035"/>
                    <a:pt x="10957" y="16134"/>
                  </a:cubicBezTo>
                  <a:cubicBezTo>
                    <a:pt x="10815" y="16229"/>
                    <a:pt x="10671" y="16308"/>
                    <a:pt x="10513" y="16371"/>
                  </a:cubicBezTo>
                  <a:lnTo>
                    <a:pt x="10227" y="16515"/>
                  </a:lnTo>
                  <a:cubicBezTo>
                    <a:pt x="10277" y="16496"/>
                    <a:pt x="10305" y="16487"/>
                    <a:pt x="10310" y="16487"/>
                  </a:cubicBezTo>
                  <a:cubicBezTo>
                    <a:pt x="10317" y="16487"/>
                    <a:pt x="10270" y="16508"/>
                    <a:pt x="10164" y="16546"/>
                  </a:cubicBezTo>
                  <a:cubicBezTo>
                    <a:pt x="9895" y="16657"/>
                    <a:pt x="9610" y="16737"/>
                    <a:pt x="9324" y="16800"/>
                  </a:cubicBezTo>
                  <a:cubicBezTo>
                    <a:pt x="9197" y="16832"/>
                    <a:pt x="9070" y="16863"/>
                    <a:pt x="8927" y="16879"/>
                  </a:cubicBezTo>
                  <a:cubicBezTo>
                    <a:pt x="9054" y="16858"/>
                    <a:pt x="9096" y="16851"/>
                    <a:pt x="9093" y="16851"/>
                  </a:cubicBezTo>
                  <a:cubicBezTo>
                    <a:pt x="9088" y="16851"/>
                    <a:pt x="8901" y="16879"/>
                    <a:pt x="8849" y="16879"/>
                  </a:cubicBezTo>
                  <a:lnTo>
                    <a:pt x="8726" y="16879"/>
                  </a:lnTo>
                  <a:cubicBezTo>
                    <a:pt x="8755" y="16802"/>
                    <a:pt x="8804" y="16684"/>
                    <a:pt x="8799" y="16684"/>
                  </a:cubicBezTo>
                  <a:cubicBezTo>
                    <a:pt x="8797" y="16684"/>
                    <a:pt x="8784" y="16707"/>
                    <a:pt x="8753" y="16768"/>
                  </a:cubicBezTo>
                  <a:cubicBezTo>
                    <a:pt x="8817" y="16625"/>
                    <a:pt x="8912" y="16483"/>
                    <a:pt x="8991" y="16324"/>
                  </a:cubicBezTo>
                  <a:cubicBezTo>
                    <a:pt x="9229" y="15912"/>
                    <a:pt x="9514" y="15532"/>
                    <a:pt x="9815" y="15151"/>
                  </a:cubicBezTo>
                  <a:lnTo>
                    <a:pt x="9815" y="15151"/>
                  </a:lnTo>
                  <a:cubicBezTo>
                    <a:pt x="9688" y="15318"/>
                    <a:pt x="9644" y="15375"/>
                    <a:pt x="9644" y="15375"/>
                  </a:cubicBezTo>
                  <a:cubicBezTo>
                    <a:pt x="9646" y="15375"/>
                    <a:pt x="9801" y="15176"/>
                    <a:pt x="9863" y="15103"/>
                  </a:cubicBezTo>
                  <a:lnTo>
                    <a:pt x="10196" y="14771"/>
                  </a:lnTo>
                  <a:cubicBezTo>
                    <a:pt x="10497" y="14485"/>
                    <a:pt x="10815" y="14200"/>
                    <a:pt x="11132" y="13930"/>
                  </a:cubicBezTo>
                  <a:cubicBezTo>
                    <a:pt x="12781" y="12519"/>
                    <a:pt x="14508" y="11219"/>
                    <a:pt x="16125" y="9776"/>
                  </a:cubicBezTo>
                  <a:cubicBezTo>
                    <a:pt x="17711" y="8349"/>
                    <a:pt x="19296" y="6763"/>
                    <a:pt x="20074" y="4750"/>
                  </a:cubicBezTo>
                  <a:cubicBezTo>
                    <a:pt x="20771" y="2943"/>
                    <a:pt x="19915" y="802"/>
                    <a:pt x="18044" y="168"/>
                  </a:cubicBezTo>
                  <a:cubicBezTo>
                    <a:pt x="17686" y="50"/>
                    <a:pt x="17313" y="0"/>
                    <a:pt x="169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5" name="Google Shape;415;p46"/>
            <p:cNvGrpSpPr/>
            <p:nvPr/>
          </p:nvGrpSpPr>
          <p:grpSpPr>
            <a:xfrm rot="-5400000">
              <a:off x="107231" y="1730446"/>
              <a:ext cx="555295" cy="475809"/>
              <a:chOff x="1956625" y="3588025"/>
              <a:chExt cx="213075" cy="182575"/>
            </a:xfrm>
          </p:grpSpPr>
          <p:sp>
            <p:nvSpPr>
              <p:cNvPr id="416" name="Google Shape;416;p46"/>
              <p:cNvSpPr/>
              <p:nvPr/>
            </p:nvSpPr>
            <p:spPr>
              <a:xfrm>
                <a:off x="1973200" y="3618825"/>
                <a:ext cx="72425" cy="35300"/>
              </a:xfrm>
              <a:custGeom>
                <a:rect b="b" l="l" r="r" t="t"/>
                <a:pathLst>
                  <a:path extrusionOk="0" h="1412" w="2897">
                    <a:moveTo>
                      <a:pt x="2542" y="0"/>
                    </a:moveTo>
                    <a:cubicBezTo>
                      <a:pt x="2505" y="0"/>
                      <a:pt x="2467" y="9"/>
                      <a:pt x="2428" y="30"/>
                    </a:cubicBezTo>
                    <a:cubicBezTo>
                      <a:pt x="1715" y="379"/>
                      <a:pt x="969" y="648"/>
                      <a:pt x="240" y="950"/>
                    </a:cubicBezTo>
                    <a:cubicBezTo>
                      <a:pt x="0" y="1048"/>
                      <a:pt x="62" y="1411"/>
                      <a:pt x="280" y="1411"/>
                    </a:cubicBezTo>
                    <a:cubicBezTo>
                      <a:pt x="307" y="1411"/>
                      <a:pt x="336" y="1406"/>
                      <a:pt x="367" y="1394"/>
                    </a:cubicBezTo>
                    <a:cubicBezTo>
                      <a:pt x="1144" y="1077"/>
                      <a:pt x="1920" y="791"/>
                      <a:pt x="2666" y="426"/>
                    </a:cubicBezTo>
                    <a:cubicBezTo>
                      <a:pt x="2896" y="317"/>
                      <a:pt x="2756" y="0"/>
                      <a:pt x="25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" name="Google Shape;417;p46"/>
              <p:cNvSpPr/>
              <p:nvPr/>
            </p:nvSpPr>
            <p:spPr>
              <a:xfrm>
                <a:off x="2008100" y="3639425"/>
                <a:ext cx="73475" cy="30525"/>
              </a:xfrm>
              <a:custGeom>
                <a:rect b="b" l="l" r="r" t="t"/>
                <a:pathLst>
                  <a:path extrusionOk="0" h="1221" w="2939">
                    <a:moveTo>
                      <a:pt x="2643" y="1"/>
                    </a:moveTo>
                    <a:cubicBezTo>
                      <a:pt x="2621" y="1"/>
                      <a:pt x="2596" y="5"/>
                      <a:pt x="2570" y="14"/>
                    </a:cubicBezTo>
                    <a:cubicBezTo>
                      <a:pt x="1809" y="299"/>
                      <a:pt x="1000" y="458"/>
                      <a:pt x="256" y="760"/>
                    </a:cubicBezTo>
                    <a:cubicBezTo>
                      <a:pt x="0" y="845"/>
                      <a:pt x="75" y="1221"/>
                      <a:pt x="285" y="1221"/>
                    </a:cubicBezTo>
                    <a:cubicBezTo>
                      <a:pt x="310" y="1221"/>
                      <a:pt x="337" y="1216"/>
                      <a:pt x="366" y="1204"/>
                    </a:cubicBezTo>
                    <a:cubicBezTo>
                      <a:pt x="1127" y="902"/>
                      <a:pt x="1920" y="743"/>
                      <a:pt x="2681" y="458"/>
                    </a:cubicBezTo>
                    <a:cubicBezTo>
                      <a:pt x="2939" y="372"/>
                      <a:pt x="2860" y="1"/>
                      <a:pt x="26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" name="Google Shape;418;p46"/>
              <p:cNvSpPr/>
              <p:nvPr/>
            </p:nvSpPr>
            <p:spPr>
              <a:xfrm>
                <a:off x="2053125" y="3681175"/>
                <a:ext cx="60300" cy="23475"/>
              </a:xfrm>
              <a:custGeom>
                <a:rect b="b" l="l" r="r" t="t"/>
                <a:pathLst>
                  <a:path extrusionOk="0" h="939" w="2412">
                    <a:moveTo>
                      <a:pt x="2038" y="0"/>
                    </a:moveTo>
                    <a:cubicBezTo>
                      <a:pt x="2002" y="0"/>
                      <a:pt x="1965" y="8"/>
                      <a:pt x="1926" y="25"/>
                    </a:cubicBezTo>
                    <a:cubicBezTo>
                      <a:pt x="1404" y="247"/>
                      <a:pt x="833" y="342"/>
                      <a:pt x="277" y="485"/>
                    </a:cubicBezTo>
                    <a:cubicBezTo>
                      <a:pt x="1" y="557"/>
                      <a:pt x="86" y="938"/>
                      <a:pt x="323" y="938"/>
                    </a:cubicBezTo>
                    <a:cubicBezTo>
                      <a:pt x="344" y="938"/>
                      <a:pt x="366" y="935"/>
                      <a:pt x="389" y="929"/>
                    </a:cubicBezTo>
                    <a:cubicBezTo>
                      <a:pt x="991" y="786"/>
                      <a:pt x="1594" y="675"/>
                      <a:pt x="2165" y="422"/>
                    </a:cubicBezTo>
                    <a:cubicBezTo>
                      <a:pt x="2411" y="312"/>
                      <a:pt x="2266" y="0"/>
                      <a:pt x="20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Google Shape;419;p46"/>
              <p:cNvSpPr/>
              <p:nvPr/>
            </p:nvSpPr>
            <p:spPr>
              <a:xfrm>
                <a:off x="2064600" y="3588025"/>
                <a:ext cx="60775" cy="29025"/>
              </a:xfrm>
              <a:custGeom>
                <a:rect b="b" l="l" r="r" t="t"/>
                <a:pathLst>
                  <a:path extrusionOk="0" h="1161" w="2431">
                    <a:moveTo>
                      <a:pt x="2065" y="1"/>
                    </a:moveTo>
                    <a:cubicBezTo>
                      <a:pt x="2031" y="1"/>
                      <a:pt x="1996" y="8"/>
                      <a:pt x="1959" y="25"/>
                    </a:cubicBezTo>
                    <a:cubicBezTo>
                      <a:pt x="1420" y="294"/>
                      <a:pt x="865" y="533"/>
                      <a:pt x="262" y="707"/>
                    </a:cubicBezTo>
                    <a:cubicBezTo>
                      <a:pt x="0" y="780"/>
                      <a:pt x="86" y="1160"/>
                      <a:pt x="322" y="1160"/>
                    </a:cubicBezTo>
                    <a:cubicBezTo>
                      <a:pt x="343" y="1160"/>
                      <a:pt x="366" y="1157"/>
                      <a:pt x="389" y="1151"/>
                    </a:cubicBezTo>
                    <a:cubicBezTo>
                      <a:pt x="1023" y="977"/>
                      <a:pt x="1610" y="723"/>
                      <a:pt x="2196" y="421"/>
                    </a:cubicBezTo>
                    <a:cubicBezTo>
                      <a:pt x="2430" y="311"/>
                      <a:pt x="2283" y="1"/>
                      <a:pt x="206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46"/>
              <p:cNvSpPr/>
              <p:nvPr/>
            </p:nvSpPr>
            <p:spPr>
              <a:xfrm>
                <a:off x="2112950" y="3632400"/>
                <a:ext cx="56750" cy="23100"/>
              </a:xfrm>
              <a:custGeom>
                <a:rect b="b" l="l" r="r" t="t"/>
                <a:pathLst>
                  <a:path extrusionOk="0" h="924" w="2270">
                    <a:moveTo>
                      <a:pt x="1944" y="1"/>
                    </a:moveTo>
                    <a:cubicBezTo>
                      <a:pt x="1923" y="1"/>
                      <a:pt x="1902" y="4"/>
                      <a:pt x="1880" y="10"/>
                    </a:cubicBezTo>
                    <a:cubicBezTo>
                      <a:pt x="1341" y="168"/>
                      <a:pt x="802" y="327"/>
                      <a:pt x="262" y="470"/>
                    </a:cubicBezTo>
                    <a:cubicBezTo>
                      <a:pt x="0" y="542"/>
                      <a:pt x="73" y="923"/>
                      <a:pt x="320" y="923"/>
                    </a:cubicBezTo>
                    <a:cubicBezTo>
                      <a:pt x="342" y="923"/>
                      <a:pt x="365" y="920"/>
                      <a:pt x="389" y="914"/>
                    </a:cubicBezTo>
                    <a:cubicBezTo>
                      <a:pt x="928" y="787"/>
                      <a:pt x="1467" y="612"/>
                      <a:pt x="2006" y="470"/>
                    </a:cubicBezTo>
                    <a:cubicBezTo>
                      <a:pt x="2270" y="396"/>
                      <a:pt x="2182" y="1"/>
                      <a:pt x="19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46"/>
              <p:cNvSpPr/>
              <p:nvPr/>
            </p:nvSpPr>
            <p:spPr>
              <a:xfrm>
                <a:off x="2112000" y="3718500"/>
                <a:ext cx="56975" cy="19625"/>
              </a:xfrm>
              <a:custGeom>
                <a:rect b="b" l="l" r="r" t="t"/>
                <a:pathLst>
                  <a:path extrusionOk="0" h="785" w="2279">
                    <a:moveTo>
                      <a:pt x="1939" y="1"/>
                    </a:moveTo>
                    <a:cubicBezTo>
                      <a:pt x="1922" y="1"/>
                      <a:pt x="1904" y="3"/>
                      <a:pt x="1886" y="7"/>
                    </a:cubicBezTo>
                    <a:cubicBezTo>
                      <a:pt x="1347" y="117"/>
                      <a:pt x="824" y="244"/>
                      <a:pt x="285" y="324"/>
                    </a:cubicBezTo>
                    <a:cubicBezTo>
                      <a:pt x="9" y="355"/>
                      <a:pt x="0" y="785"/>
                      <a:pt x="258" y="785"/>
                    </a:cubicBezTo>
                    <a:cubicBezTo>
                      <a:pt x="267" y="785"/>
                      <a:pt x="276" y="784"/>
                      <a:pt x="285" y="783"/>
                    </a:cubicBezTo>
                    <a:cubicBezTo>
                      <a:pt x="871" y="704"/>
                      <a:pt x="1427" y="578"/>
                      <a:pt x="1998" y="451"/>
                    </a:cubicBezTo>
                    <a:cubicBezTo>
                      <a:pt x="2279" y="406"/>
                      <a:pt x="2186" y="1"/>
                      <a:pt x="193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46"/>
              <p:cNvSpPr/>
              <p:nvPr/>
            </p:nvSpPr>
            <p:spPr>
              <a:xfrm>
                <a:off x="1983150" y="3732500"/>
                <a:ext cx="52350" cy="12725"/>
              </a:xfrm>
              <a:custGeom>
                <a:rect b="b" l="l" r="r" t="t"/>
                <a:pathLst>
                  <a:path extrusionOk="0" h="509" w="2094">
                    <a:moveTo>
                      <a:pt x="1822" y="1"/>
                    </a:moveTo>
                    <a:cubicBezTo>
                      <a:pt x="1817" y="1"/>
                      <a:pt x="1812" y="1"/>
                      <a:pt x="1808" y="1"/>
                    </a:cubicBezTo>
                    <a:cubicBezTo>
                      <a:pt x="1300" y="33"/>
                      <a:pt x="793" y="33"/>
                      <a:pt x="286" y="33"/>
                    </a:cubicBezTo>
                    <a:cubicBezTo>
                      <a:pt x="0" y="33"/>
                      <a:pt x="0" y="508"/>
                      <a:pt x="286" y="508"/>
                    </a:cubicBezTo>
                    <a:cubicBezTo>
                      <a:pt x="793" y="508"/>
                      <a:pt x="1300" y="493"/>
                      <a:pt x="1808" y="462"/>
                    </a:cubicBezTo>
                    <a:cubicBezTo>
                      <a:pt x="2089" y="445"/>
                      <a:pt x="2093" y="1"/>
                      <a:pt x="18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46"/>
              <p:cNvSpPr/>
              <p:nvPr/>
            </p:nvSpPr>
            <p:spPr>
              <a:xfrm>
                <a:off x="2055700" y="3756300"/>
                <a:ext cx="46375" cy="14300"/>
              </a:xfrm>
              <a:custGeom>
                <a:rect b="b" l="l" r="r" t="t"/>
                <a:pathLst>
                  <a:path extrusionOk="0" h="572" w="1855">
                    <a:moveTo>
                      <a:pt x="287" y="0"/>
                    </a:moveTo>
                    <a:cubicBezTo>
                      <a:pt x="1" y="0"/>
                      <a:pt x="5" y="461"/>
                      <a:pt x="301" y="461"/>
                    </a:cubicBezTo>
                    <a:cubicBezTo>
                      <a:pt x="730" y="461"/>
                      <a:pt x="1142" y="524"/>
                      <a:pt x="1569" y="571"/>
                    </a:cubicBezTo>
                    <a:cubicBezTo>
                      <a:pt x="1574" y="571"/>
                      <a:pt x="1579" y="572"/>
                      <a:pt x="1584" y="572"/>
                    </a:cubicBezTo>
                    <a:cubicBezTo>
                      <a:pt x="1855" y="572"/>
                      <a:pt x="1850" y="127"/>
                      <a:pt x="1569" y="96"/>
                    </a:cubicBezTo>
                    <a:cubicBezTo>
                      <a:pt x="1142" y="64"/>
                      <a:pt x="730" y="0"/>
                      <a:pt x="301" y="0"/>
                    </a:cubicBezTo>
                    <a:cubicBezTo>
                      <a:pt x="296" y="0"/>
                      <a:pt x="292" y="0"/>
                      <a:pt x="2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46"/>
              <p:cNvSpPr/>
              <p:nvPr/>
            </p:nvSpPr>
            <p:spPr>
              <a:xfrm>
                <a:off x="1956625" y="3689475"/>
                <a:ext cx="43025" cy="16950"/>
              </a:xfrm>
              <a:custGeom>
                <a:rect b="b" l="l" r="r" t="t"/>
                <a:pathLst>
                  <a:path extrusionOk="0" h="678" w="1721">
                    <a:moveTo>
                      <a:pt x="1397" y="0"/>
                    </a:moveTo>
                    <a:cubicBezTo>
                      <a:pt x="1377" y="0"/>
                      <a:pt x="1355" y="3"/>
                      <a:pt x="1332" y="10"/>
                    </a:cubicBezTo>
                    <a:cubicBezTo>
                      <a:pt x="998" y="105"/>
                      <a:pt x="649" y="185"/>
                      <a:pt x="300" y="217"/>
                    </a:cubicBezTo>
                    <a:cubicBezTo>
                      <a:pt x="10" y="247"/>
                      <a:pt x="0" y="677"/>
                      <a:pt x="271" y="677"/>
                    </a:cubicBezTo>
                    <a:cubicBezTo>
                      <a:pt x="281" y="677"/>
                      <a:pt x="290" y="677"/>
                      <a:pt x="300" y="676"/>
                    </a:cubicBezTo>
                    <a:cubicBezTo>
                      <a:pt x="697" y="644"/>
                      <a:pt x="1078" y="565"/>
                      <a:pt x="1458" y="454"/>
                    </a:cubicBezTo>
                    <a:cubicBezTo>
                      <a:pt x="1721" y="381"/>
                      <a:pt x="1635" y="0"/>
                      <a:pt x="13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5" name="Google Shape;425;p46"/>
            <p:cNvGrpSpPr/>
            <p:nvPr/>
          </p:nvGrpSpPr>
          <p:grpSpPr>
            <a:xfrm rot="5400000">
              <a:off x="8492356" y="3569571"/>
              <a:ext cx="555295" cy="475809"/>
              <a:chOff x="1956625" y="3588025"/>
              <a:chExt cx="213075" cy="182575"/>
            </a:xfrm>
          </p:grpSpPr>
          <p:sp>
            <p:nvSpPr>
              <p:cNvPr id="426" name="Google Shape;426;p46"/>
              <p:cNvSpPr/>
              <p:nvPr/>
            </p:nvSpPr>
            <p:spPr>
              <a:xfrm>
                <a:off x="1973200" y="3618825"/>
                <a:ext cx="72425" cy="35300"/>
              </a:xfrm>
              <a:custGeom>
                <a:rect b="b" l="l" r="r" t="t"/>
                <a:pathLst>
                  <a:path extrusionOk="0" h="1412" w="2897">
                    <a:moveTo>
                      <a:pt x="2542" y="0"/>
                    </a:moveTo>
                    <a:cubicBezTo>
                      <a:pt x="2505" y="0"/>
                      <a:pt x="2467" y="9"/>
                      <a:pt x="2428" y="30"/>
                    </a:cubicBezTo>
                    <a:cubicBezTo>
                      <a:pt x="1715" y="379"/>
                      <a:pt x="969" y="648"/>
                      <a:pt x="240" y="950"/>
                    </a:cubicBezTo>
                    <a:cubicBezTo>
                      <a:pt x="0" y="1048"/>
                      <a:pt x="62" y="1411"/>
                      <a:pt x="280" y="1411"/>
                    </a:cubicBezTo>
                    <a:cubicBezTo>
                      <a:pt x="307" y="1411"/>
                      <a:pt x="336" y="1406"/>
                      <a:pt x="367" y="1394"/>
                    </a:cubicBezTo>
                    <a:cubicBezTo>
                      <a:pt x="1144" y="1077"/>
                      <a:pt x="1920" y="791"/>
                      <a:pt x="2666" y="426"/>
                    </a:cubicBezTo>
                    <a:cubicBezTo>
                      <a:pt x="2896" y="317"/>
                      <a:pt x="2756" y="0"/>
                      <a:pt x="2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46"/>
              <p:cNvSpPr/>
              <p:nvPr/>
            </p:nvSpPr>
            <p:spPr>
              <a:xfrm>
                <a:off x="2008100" y="3639425"/>
                <a:ext cx="73475" cy="30525"/>
              </a:xfrm>
              <a:custGeom>
                <a:rect b="b" l="l" r="r" t="t"/>
                <a:pathLst>
                  <a:path extrusionOk="0" h="1221" w="2939">
                    <a:moveTo>
                      <a:pt x="2643" y="1"/>
                    </a:moveTo>
                    <a:cubicBezTo>
                      <a:pt x="2621" y="1"/>
                      <a:pt x="2596" y="5"/>
                      <a:pt x="2570" y="14"/>
                    </a:cubicBezTo>
                    <a:cubicBezTo>
                      <a:pt x="1809" y="299"/>
                      <a:pt x="1000" y="458"/>
                      <a:pt x="256" y="760"/>
                    </a:cubicBezTo>
                    <a:cubicBezTo>
                      <a:pt x="0" y="845"/>
                      <a:pt x="75" y="1221"/>
                      <a:pt x="285" y="1221"/>
                    </a:cubicBezTo>
                    <a:cubicBezTo>
                      <a:pt x="310" y="1221"/>
                      <a:pt x="337" y="1216"/>
                      <a:pt x="366" y="1204"/>
                    </a:cubicBezTo>
                    <a:cubicBezTo>
                      <a:pt x="1127" y="902"/>
                      <a:pt x="1920" y="743"/>
                      <a:pt x="2681" y="458"/>
                    </a:cubicBezTo>
                    <a:cubicBezTo>
                      <a:pt x="2939" y="372"/>
                      <a:pt x="2860" y="1"/>
                      <a:pt x="26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Google Shape;428;p46"/>
              <p:cNvSpPr/>
              <p:nvPr/>
            </p:nvSpPr>
            <p:spPr>
              <a:xfrm>
                <a:off x="2053125" y="3681175"/>
                <a:ext cx="60300" cy="23475"/>
              </a:xfrm>
              <a:custGeom>
                <a:rect b="b" l="l" r="r" t="t"/>
                <a:pathLst>
                  <a:path extrusionOk="0" h="939" w="2412">
                    <a:moveTo>
                      <a:pt x="2038" y="0"/>
                    </a:moveTo>
                    <a:cubicBezTo>
                      <a:pt x="2002" y="0"/>
                      <a:pt x="1965" y="8"/>
                      <a:pt x="1926" y="25"/>
                    </a:cubicBezTo>
                    <a:cubicBezTo>
                      <a:pt x="1404" y="247"/>
                      <a:pt x="833" y="342"/>
                      <a:pt x="277" y="485"/>
                    </a:cubicBezTo>
                    <a:cubicBezTo>
                      <a:pt x="1" y="557"/>
                      <a:pt x="86" y="938"/>
                      <a:pt x="323" y="938"/>
                    </a:cubicBezTo>
                    <a:cubicBezTo>
                      <a:pt x="344" y="938"/>
                      <a:pt x="366" y="935"/>
                      <a:pt x="389" y="929"/>
                    </a:cubicBezTo>
                    <a:cubicBezTo>
                      <a:pt x="991" y="786"/>
                      <a:pt x="1594" y="675"/>
                      <a:pt x="2165" y="422"/>
                    </a:cubicBezTo>
                    <a:cubicBezTo>
                      <a:pt x="2411" y="312"/>
                      <a:pt x="2266" y="0"/>
                      <a:pt x="20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Google Shape;429;p46"/>
              <p:cNvSpPr/>
              <p:nvPr/>
            </p:nvSpPr>
            <p:spPr>
              <a:xfrm>
                <a:off x="2064600" y="3588025"/>
                <a:ext cx="60775" cy="29025"/>
              </a:xfrm>
              <a:custGeom>
                <a:rect b="b" l="l" r="r" t="t"/>
                <a:pathLst>
                  <a:path extrusionOk="0" h="1161" w="2431">
                    <a:moveTo>
                      <a:pt x="2065" y="1"/>
                    </a:moveTo>
                    <a:cubicBezTo>
                      <a:pt x="2031" y="1"/>
                      <a:pt x="1996" y="8"/>
                      <a:pt x="1959" y="25"/>
                    </a:cubicBezTo>
                    <a:cubicBezTo>
                      <a:pt x="1420" y="294"/>
                      <a:pt x="865" y="533"/>
                      <a:pt x="262" y="707"/>
                    </a:cubicBezTo>
                    <a:cubicBezTo>
                      <a:pt x="0" y="780"/>
                      <a:pt x="86" y="1160"/>
                      <a:pt x="322" y="1160"/>
                    </a:cubicBezTo>
                    <a:cubicBezTo>
                      <a:pt x="343" y="1160"/>
                      <a:pt x="366" y="1157"/>
                      <a:pt x="389" y="1151"/>
                    </a:cubicBezTo>
                    <a:cubicBezTo>
                      <a:pt x="1023" y="977"/>
                      <a:pt x="1610" y="723"/>
                      <a:pt x="2196" y="421"/>
                    </a:cubicBezTo>
                    <a:cubicBezTo>
                      <a:pt x="2430" y="311"/>
                      <a:pt x="2283" y="1"/>
                      <a:pt x="20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46"/>
              <p:cNvSpPr/>
              <p:nvPr/>
            </p:nvSpPr>
            <p:spPr>
              <a:xfrm>
                <a:off x="2112950" y="3632400"/>
                <a:ext cx="56750" cy="23100"/>
              </a:xfrm>
              <a:custGeom>
                <a:rect b="b" l="l" r="r" t="t"/>
                <a:pathLst>
                  <a:path extrusionOk="0" h="924" w="2270">
                    <a:moveTo>
                      <a:pt x="1944" y="1"/>
                    </a:moveTo>
                    <a:cubicBezTo>
                      <a:pt x="1923" y="1"/>
                      <a:pt x="1902" y="4"/>
                      <a:pt x="1880" y="10"/>
                    </a:cubicBezTo>
                    <a:cubicBezTo>
                      <a:pt x="1341" y="168"/>
                      <a:pt x="802" y="327"/>
                      <a:pt x="262" y="470"/>
                    </a:cubicBezTo>
                    <a:cubicBezTo>
                      <a:pt x="0" y="542"/>
                      <a:pt x="73" y="923"/>
                      <a:pt x="320" y="923"/>
                    </a:cubicBezTo>
                    <a:cubicBezTo>
                      <a:pt x="342" y="923"/>
                      <a:pt x="365" y="920"/>
                      <a:pt x="389" y="914"/>
                    </a:cubicBezTo>
                    <a:cubicBezTo>
                      <a:pt x="928" y="787"/>
                      <a:pt x="1467" y="612"/>
                      <a:pt x="2006" y="470"/>
                    </a:cubicBezTo>
                    <a:cubicBezTo>
                      <a:pt x="2270" y="396"/>
                      <a:pt x="2182" y="1"/>
                      <a:pt x="19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46"/>
              <p:cNvSpPr/>
              <p:nvPr/>
            </p:nvSpPr>
            <p:spPr>
              <a:xfrm>
                <a:off x="2112000" y="3718500"/>
                <a:ext cx="56975" cy="19625"/>
              </a:xfrm>
              <a:custGeom>
                <a:rect b="b" l="l" r="r" t="t"/>
                <a:pathLst>
                  <a:path extrusionOk="0" h="785" w="2279">
                    <a:moveTo>
                      <a:pt x="1939" y="1"/>
                    </a:moveTo>
                    <a:cubicBezTo>
                      <a:pt x="1922" y="1"/>
                      <a:pt x="1904" y="3"/>
                      <a:pt x="1886" y="7"/>
                    </a:cubicBezTo>
                    <a:cubicBezTo>
                      <a:pt x="1347" y="117"/>
                      <a:pt x="824" y="244"/>
                      <a:pt x="285" y="324"/>
                    </a:cubicBezTo>
                    <a:cubicBezTo>
                      <a:pt x="9" y="355"/>
                      <a:pt x="0" y="785"/>
                      <a:pt x="258" y="785"/>
                    </a:cubicBezTo>
                    <a:cubicBezTo>
                      <a:pt x="267" y="785"/>
                      <a:pt x="276" y="784"/>
                      <a:pt x="285" y="783"/>
                    </a:cubicBezTo>
                    <a:cubicBezTo>
                      <a:pt x="871" y="704"/>
                      <a:pt x="1427" y="578"/>
                      <a:pt x="1998" y="451"/>
                    </a:cubicBezTo>
                    <a:cubicBezTo>
                      <a:pt x="2279" y="406"/>
                      <a:pt x="2186" y="1"/>
                      <a:pt x="19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Google Shape;432;p46"/>
              <p:cNvSpPr/>
              <p:nvPr/>
            </p:nvSpPr>
            <p:spPr>
              <a:xfrm>
                <a:off x="1983150" y="3732500"/>
                <a:ext cx="52350" cy="12725"/>
              </a:xfrm>
              <a:custGeom>
                <a:rect b="b" l="l" r="r" t="t"/>
                <a:pathLst>
                  <a:path extrusionOk="0" h="509" w="2094">
                    <a:moveTo>
                      <a:pt x="1822" y="1"/>
                    </a:moveTo>
                    <a:cubicBezTo>
                      <a:pt x="1817" y="1"/>
                      <a:pt x="1812" y="1"/>
                      <a:pt x="1808" y="1"/>
                    </a:cubicBezTo>
                    <a:cubicBezTo>
                      <a:pt x="1300" y="33"/>
                      <a:pt x="793" y="33"/>
                      <a:pt x="286" y="33"/>
                    </a:cubicBezTo>
                    <a:cubicBezTo>
                      <a:pt x="0" y="33"/>
                      <a:pt x="0" y="508"/>
                      <a:pt x="286" y="508"/>
                    </a:cubicBezTo>
                    <a:cubicBezTo>
                      <a:pt x="793" y="508"/>
                      <a:pt x="1300" y="493"/>
                      <a:pt x="1808" y="462"/>
                    </a:cubicBezTo>
                    <a:cubicBezTo>
                      <a:pt x="2089" y="445"/>
                      <a:pt x="2093" y="1"/>
                      <a:pt x="18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46"/>
              <p:cNvSpPr/>
              <p:nvPr/>
            </p:nvSpPr>
            <p:spPr>
              <a:xfrm>
                <a:off x="2055700" y="3756300"/>
                <a:ext cx="46375" cy="14300"/>
              </a:xfrm>
              <a:custGeom>
                <a:rect b="b" l="l" r="r" t="t"/>
                <a:pathLst>
                  <a:path extrusionOk="0" h="572" w="1855">
                    <a:moveTo>
                      <a:pt x="287" y="0"/>
                    </a:moveTo>
                    <a:cubicBezTo>
                      <a:pt x="1" y="0"/>
                      <a:pt x="5" y="461"/>
                      <a:pt x="301" y="461"/>
                    </a:cubicBezTo>
                    <a:cubicBezTo>
                      <a:pt x="730" y="461"/>
                      <a:pt x="1142" y="524"/>
                      <a:pt x="1569" y="571"/>
                    </a:cubicBezTo>
                    <a:cubicBezTo>
                      <a:pt x="1574" y="571"/>
                      <a:pt x="1579" y="572"/>
                      <a:pt x="1584" y="572"/>
                    </a:cubicBezTo>
                    <a:cubicBezTo>
                      <a:pt x="1855" y="572"/>
                      <a:pt x="1850" y="127"/>
                      <a:pt x="1569" y="96"/>
                    </a:cubicBezTo>
                    <a:cubicBezTo>
                      <a:pt x="1142" y="64"/>
                      <a:pt x="730" y="0"/>
                      <a:pt x="301" y="0"/>
                    </a:cubicBezTo>
                    <a:cubicBezTo>
                      <a:pt x="296" y="0"/>
                      <a:pt x="292" y="0"/>
                      <a:pt x="2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46"/>
              <p:cNvSpPr/>
              <p:nvPr/>
            </p:nvSpPr>
            <p:spPr>
              <a:xfrm>
                <a:off x="1956625" y="3689475"/>
                <a:ext cx="43025" cy="16950"/>
              </a:xfrm>
              <a:custGeom>
                <a:rect b="b" l="l" r="r" t="t"/>
                <a:pathLst>
                  <a:path extrusionOk="0" h="678" w="1721">
                    <a:moveTo>
                      <a:pt x="1397" y="0"/>
                    </a:moveTo>
                    <a:cubicBezTo>
                      <a:pt x="1377" y="0"/>
                      <a:pt x="1355" y="3"/>
                      <a:pt x="1332" y="10"/>
                    </a:cubicBezTo>
                    <a:cubicBezTo>
                      <a:pt x="998" y="105"/>
                      <a:pt x="649" y="185"/>
                      <a:pt x="300" y="217"/>
                    </a:cubicBezTo>
                    <a:cubicBezTo>
                      <a:pt x="10" y="247"/>
                      <a:pt x="0" y="677"/>
                      <a:pt x="271" y="677"/>
                    </a:cubicBezTo>
                    <a:cubicBezTo>
                      <a:pt x="281" y="677"/>
                      <a:pt x="290" y="677"/>
                      <a:pt x="300" y="676"/>
                    </a:cubicBezTo>
                    <a:cubicBezTo>
                      <a:pt x="697" y="644"/>
                      <a:pt x="1078" y="565"/>
                      <a:pt x="1458" y="454"/>
                    </a:cubicBezTo>
                    <a:cubicBezTo>
                      <a:pt x="1721" y="381"/>
                      <a:pt x="1635" y="0"/>
                      <a:pt x="13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3">
  <p:cSld name="TITLE_ONLY_1_1_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47"/>
          <p:cNvGrpSpPr/>
          <p:nvPr/>
        </p:nvGrpSpPr>
        <p:grpSpPr>
          <a:xfrm>
            <a:off x="-1694788" y="-772597"/>
            <a:ext cx="11642909" cy="7570704"/>
            <a:chOff x="-1694788" y="-772597"/>
            <a:chExt cx="11642909" cy="7570704"/>
          </a:xfrm>
        </p:grpSpPr>
        <p:sp>
          <p:nvSpPr>
            <p:cNvPr id="437" name="Google Shape;437;p47"/>
            <p:cNvSpPr/>
            <p:nvPr/>
          </p:nvSpPr>
          <p:spPr>
            <a:xfrm rot="-8100000">
              <a:off x="7182162" y="776220"/>
              <a:ext cx="3009847" cy="556900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47"/>
            <p:cNvSpPr/>
            <p:nvPr/>
          </p:nvSpPr>
          <p:spPr>
            <a:xfrm flipH="1" rot="-4488699">
              <a:off x="-1270774" y="3680714"/>
              <a:ext cx="2655687" cy="2909575"/>
            </a:xfrm>
            <a:custGeom>
              <a:rect b="b" l="l" r="r" t="t"/>
              <a:pathLst>
                <a:path extrusionOk="0" h="68428" w="62457">
                  <a:moveTo>
                    <a:pt x="30557" y="1"/>
                  </a:moveTo>
                  <a:cubicBezTo>
                    <a:pt x="28312" y="1"/>
                    <a:pt x="26011" y="314"/>
                    <a:pt x="23786" y="825"/>
                  </a:cubicBezTo>
                  <a:cubicBezTo>
                    <a:pt x="18596" y="2004"/>
                    <a:pt x="14340" y="4322"/>
                    <a:pt x="10580" y="7623"/>
                  </a:cubicBezTo>
                  <a:lnTo>
                    <a:pt x="10580" y="7623"/>
                  </a:lnTo>
                  <a:cubicBezTo>
                    <a:pt x="4518" y="11795"/>
                    <a:pt x="1" y="17835"/>
                    <a:pt x="464" y="25034"/>
                  </a:cubicBezTo>
                  <a:cubicBezTo>
                    <a:pt x="1066" y="36244"/>
                    <a:pt x="13163" y="38020"/>
                    <a:pt x="15811" y="47755"/>
                  </a:cubicBezTo>
                  <a:cubicBezTo>
                    <a:pt x="17302" y="52780"/>
                    <a:pt x="15526" y="58393"/>
                    <a:pt x="19061" y="62817"/>
                  </a:cubicBezTo>
                  <a:cubicBezTo>
                    <a:pt x="22308" y="66984"/>
                    <a:pt x="28639" y="68428"/>
                    <a:pt x="34210" y="68428"/>
                  </a:cubicBezTo>
                  <a:cubicBezTo>
                    <a:pt x="35739" y="68428"/>
                    <a:pt x="37212" y="68319"/>
                    <a:pt x="38547" y="68128"/>
                  </a:cubicBezTo>
                  <a:cubicBezTo>
                    <a:pt x="47695" y="67240"/>
                    <a:pt x="58317" y="59566"/>
                    <a:pt x="60395" y="50117"/>
                  </a:cubicBezTo>
                  <a:cubicBezTo>
                    <a:pt x="62456" y="40684"/>
                    <a:pt x="58920" y="33596"/>
                    <a:pt x="53007" y="26509"/>
                  </a:cubicBezTo>
                  <a:cubicBezTo>
                    <a:pt x="48282" y="20897"/>
                    <a:pt x="47997" y="13809"/>
                    <a:pt x="44160" y="7325"/>
                  </a:cubicBezTo>
                  <a:cubicBezTo>
                    <a:pt x="41221" y="1877"/>
                    <a:pt x="36054" y="1"/>
                    <a:pt x="305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5085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47"/>
            <p:cNvSpPr/>
            <p:nvPr/>
          </p:nvSpPr>
          <p:spPr>
            <a:xfrm flipH="1" rot="8470337">
              <a:off x="8067100" y="4381707"/>
              <a:ext cx="1585975" cy="1341969"/>
            </a:xfrm>
            <a:custGeom>
              <a:rect b="b" l="l" r="r" t="t"/>
              <a:pathLst>
                <a:path extrusionOk="0" h="41622" w="49190">
                  <a:moveTo>
                    <a:pt x="19398" y="9273"/>
                  </a:moveTo>
                  <a:cubicBezTo>
                    <a:pt x="19271" y="9716"/>
                    <a:pt x="19129" y="9938"/>
                    <a:pt x="18875" y="10097"/>
                  </a:cubicBezTo>
                  <a:cubicBezTo>
                    <a:pt x="18859" y="10319"/>
                    <a:pt x="18717" y="10461"/>
                    <a:pt x="18605" y="10620"/>
                  </a:cubicBezTo>
                  <a:cubicBezTo>
                    <a:pt x="14293" y="16644"/>
                    <a:pt x="10012" y="22686"/>
                    <a:pt x="5414" y="28504"/>
                  </a:cubicBezTo>
                  <a:cubicBezTo>
                    <a:pt x="5177" y="28806"/>
                    <a:pt x="4923" y="29123"/>
                    <a:pt x="4606" y="29487"/>
                  </a:cubicBezTo>
                  <a:cubicBezTo>
                    <a:pt x="4558" y="29028"/>
                    <a:pt x="4843" y="28789"/>
                    <a:pt x="5002" y="28520"/>
                  </a:cubicBezTo>
                  <a:cubicBezTo>
                    <a:pt x="6889" y="25286"/>
                    <a:pt x="9092" y="22273"/>
                    <a:pt x="11344" y="19293"/>
                  </a:cubicBezTo>
                  <a:cubicBezTo>
                    <a:pt x="13500" y="16439"/>
                    <a:pt x="15720" y="13648"/>
                    <a:pt x="17988" y="10890"/>
                  </a:cubicBezTo>
                  <a:cubicBezTo>
                    <a:pt x="18225" y="10588"/>
                    <a:pt x="18431" y="10224"/>
                    <a:pt x="18795" y="10017"/>
                  </a:cubicBezTo>
                  <a:cubicBezTo>
                    <a:pt x="18875" y="9732"/>
                    <a:pt x="19081" y="9558"/>
                    <a:pt x="19398" y="9273"/>
                  </a:cubicBezTo>
                  <a:close/>
                  <a:moveTo>
                    <a:pt x="33856" y="2232"/>
                  </a:moveTo>
                  <a:cubicBezTo>
                    <a:pt x="34269" y="2232"/>
                    <a:pt x="34467" y="2451"/>
                    <a:pt x="34650" y="2787"/>
                  </a:cubicBezTo>
                  <a:cubicBezTo>
                    <a:pt x="35158" y="3692"/>
                    <a:pt x="35681" y="4579"/>
                    <a:pt x="36172" y="5483"/>
                  </a:cubicBezTo>
                  <a:cubicBezTo>
                    <a:pt x="39835" y="12332"/>
                    <a:pt x="43102" y="19340"/>
                    <a:pt x="45385" y="26776"/>
                  </a:cubicBezTo>
                  <a:cubicBezTo>
                    <a:pt x="46114" y="29170"/>
                    <a:pt x="46637" y="31628"/>
                    <a:pt x="46763" y="34133"/>
                  </a:cubicBezTo>
                  <a:cubicBezTo>
                    <a:pt x="46795" y="34957"/>
                    <a:pt x="46859" y="35797"/>
                    <a:pt x="46415" y="36606"/>
                  </a:cubicBezTo>
                  <a:cubicBezTo>
                    <a:pt x="45860" y="36336"/>
                    <a:pt x="45622" y="35845"/>
                    <a:pt x="45353" y="35401"/>
                  </a:cubicBezTo>
                  <a:cubicBezTo>
                    <a:pt x="44243" y="33689"/>
                    <a:pt x="43434" y="31802"/>
                    <a:pt x="42673" y="29915"/>
                  </a:cubicBezTo>
                  <a:cubicBezTo>
                    <a:pt x="40199" y="23747"/>
                    <a:pt x="38504" y="17310"/>
                    <a:pt x="36696" y="10921"/>
                  </a:cubicBezTo>
                  <a:cubicBezTo>
                    <a:pt x="36585" y="10509"/>
                    <a:pt x="36474" y="10080"/>
                    <a:pt x="36284" y="9700"/>
                  </a:cubicBezTo>
                  <a:cubicBezTo>
                    <a:pt x="36049" y="9191"/>
                    <a:pt x="35620" y="8918"/>
                    <a:pt x="35183" y="8918"/>
                  </a:cubicBezTo>
                  <a:cubicBezTo>
                    <a:pt x="35090" y="8918"/>
                    <a:pt x="34996" y="8930"/>
                    <a:pt x="34904" y="8955"/>
                  </a:cubicBezTo>
                  <a:cubicBezTo>
                    <a:pt x="34333" y="9097"/>
                    <a:pt x="34033" y="9526"/>
                    <a:pt x="34033" y="10239"/>
                  </a:cubicBezTo>
                  <a:cubicBezTo>
                    <a:pt x="34033" y="10573"/>
                    <a:pt x="34064" y="10905"/>
                    <a:pt x="34111" y="11239"/>
                  </a:cubicBezTo>
                  <a:cubicBezTo>
                    <a:pt x="34857" y="15313"/>
                    <a:pt x="35586" y="19388"/>
                    <a:pt x="36157" y="23478"/>
                  </a:cubicBezTo>
                  <a:cubicBezTo>
                    <a:pt x="36760" y="27711"/>
                    <a:pt x="37394" y="31945"/>
                    <a:pt x="37314" y="36241"/>
                  </a:cubicBezTo>
                  <a:cubicBezTo>
                    <a:pt x="37299" y="37129"/>
                    <a:pt x="37299" y="38033"/>
                    <a:pt x="36886" y="39031"/>
                  </a:cubicBezTo>
                  <a:cubicBezTo>
                    <a:pt x="36299" y="38382"/>
                    <a:pt x="36077" y="37731"/>
                    <a:pt x="35840" y="37065"/>
                  </a:cubicBezTo>
                  <a:cubicBezTo>
                    <a:pt x="34872" y="34465"/>
                    <a:pt x="34301" y="31755"/>
                    <a:pt x="33779" y="29028"/>
                  </a:cubicBezTo>
                  <a:cubicBezTo>
                    <a:pt x="32589" y="22955"/>
                    <a:pt x="31845" y="16835"/>
                    <a:pt x="31606" y="10651"/>
                  </a:cubicBezTo>
                  <a:cubicBezTo>
                    <a:pt x="31591" y="10049"/>
                    <a:pt x="31606" y="9446"/>
                    <a:pt x="31591" y="8844"/>
                  </a:cubicBezTo>
                  <a:cubicBezTo>
                    <a:pt x="31591" y="8654"/>
                    <a:pt x="31606" y="8448"/>
                    <a:pt x="31559" y="8258"/>
                  </a:cubicBezTo>
                  <a:cubicBezTo>
                    <a:pt x="31464" y="7671"/>
                    <a:pt x="31099" y="7307"/>
                    <a:pt x="30591" y="7243"/>
                  </a:cubicBezTo>
                  <a:cubicBezTo>
                    <a:pt x="30528" y="7234"/>
                    <a:pt x="30465" y="7229"/>
                    <a:pt x="30405" y="7229"/>
                  </a:cubicBezTo>
                  <a:cubicBezTo>
                    <a:pt x="29935" y="7229"/>
                    <a:pt x="29551" y="7501"/>
                    <a:pt x="29355" y="8019"/>
                  </a:cubicBezTo>
                  <a:cubicBezTo>
                    <a:pt x="29213" y="8400"/>
                    <a:pt x="29133" y="8797"/>
                    <a:pt x="29054" y="9177"/>
                  </a:cubicBezTo>
                  <a:cubicBezTo>
                    <a:pt x="27325" y="17168"/>
                    <a:pt x="25598" y="25159"/>
                    <a:pt x="23837" y="33150"/>
                  </a:cubicBezTo>
                  <a:cubicBezTo>
                    <a:pt x="23552" y="34450"/>
                    <a:pt x="23188" y="35718"/>
                    <a:pt x="22871" y="37002"/>
                  </a:cubicBezTo>
                  <a:cubicBezTo>
                    <a:pt x="22791" y="37002"/>
                    <a:pt x="22712" y="37002"/>
                    <a:pt x="22632" y="36987"/>
                  </a:cubicBezTo>
                  <a:lnTo>
                    <a:pt x="22632" y="35401"/>
                  </a:lnTo>
                  <a:cubicBezTo>
                    <a:pt x="22649" y="34830"/>
                    <a:pt x="22664" y="34260"/>
                    <a:pt x="22727" y="33689"/>
                  </a:cubicBezTo>
                  <a:cubicBezTo>
                    <a:pt x="23695" y="24715"/>
                    <a:pt x="25391" y="15883"/>
                    <a:pt x="27976" y="7211"/>
                  </a:cubicBezTo>
                  <a:cubicBezTo>
                    <a:pt x="28086" y="6863"/>
                    <a:pt x="28198" y="6514"/>
                    <a:pt x="28245" y="6148"/>
                  </a:cubicBezTo>
                  <a:cubicBezTo>
                    <a:pt x="28372" y="5356"/>
                    <a:pt x="28055" y="4801"/>
                    <a:pt x="27452" y="4611"/>
                  </a:cubicBezTo>
                  <a:cubicBezTo>
                    <a:pt x="27322" y="4571"/>
                    <a:pt x="27195" y="4551"/>
                    <a:pt x="27073" y="4551"/>
                  </a:cubicBezTo>
                  <a:cubicBezTo>
                    <a:pt x="26616" y="4551"/>
                    <a:pt x="26225" y="4835"/>
                    <a:pt x="25962" y="5436"/>
                  </a:cubicBezTo>
                  <a:cubicBezTo>
                    <a:pt x="25106" y="7322"/>
                    <a:pt x="24281" y="9224"/>
                    <a:pt x="23442" y="11112"/>
                  </a:cubicBezTo>
                  <a:cubicBezTo>
                    <a:pt x="20698" y="17374"/>
                    <a:pt x="17971" y="23652"/>
                    <a:pt x="15197" y="29915"/>
                  </a:cubicBezTo>
                  <a:cubicBezTo>
                    <a:pt x="14341" y="31865"/>
                    <a:pt x="13373" y="33784"/>
                    <a:pt x="12311" y="35638"/>
                  </a:cubicBezTo>
                  <a:cubicBezTo>
                    <a:pt x="12153" y="35924"/>
                    <a:pt x="11978" y="36194"/>
                    <a:pt x="11677" y="36431"/>
                  </a:cubicBezTo>
                  <a:cubicBezTo>
                    <a:pt x="11788" y="36067"/>
                    <a:pt x="11883" y="35687"/>
                    <a:pt x="12010" y="35321"/>
                  </a:cubicBezTo>
                  <a:cubicBezTo>
                    <a:pt x="14166" y="28996"/>
                    <a:pt x="16814" y="22876"/>
                    <a:pt x="19557" y="16788"/>
                  </a:cubicBezTo>
                  <a:cubicBezTo>
                    <a:pt x="20937" y="13744"/>
                    <a:pt x="22363" y="10731"/>
                    <a:pt x="23869" y="7750"/>
                  </a:cubicBezTo>
                  <a:cubicBezTo>
                    <a:pt x="24044" y="7433"/>
                    <a:pt x="24218" y="7100"/>
                    <a:pt x="24281" y="6736"/>
                  </a:cubicBezTo>
                  <a:cubicBezTo>
                    <a:pt x="24425" y="5848"/>
                    <a:pt x="24044" y="5341"/>
                    <a:pt x="23140" y="5214"/>
                  </a:cubicBezTo>
                  <a:cubicBezTo>
                    <a:pt x="23122" y="5211"/>
                    <a:pt x="23104" y="5210"/>
                    <a:pt x="23085" y="5210"/>
                  </a:cubicBezTo>
                  <a:cubicBezTo>
                    <a:pt x="23068" y="5210"/>
                    <a:pt x="23050" y="5211"/>
                    <a:pt x="23032" y="5211"/>
                  </a:cubicBezTo>
                  <a:cubicBezTo>
                    <a:pt x="22943" y="5211"/>
                    <a:pt x="22843" y="5199"/>
                    <a:pt x="22744" y="5055"/>
                  </a:cubicBezTo>
                  <a:cubicBezTo>
                    <a:pt x="23393" y="4199"/>
                    <a:pt x="24107" y="3375"/>
                    <a:pt x="24852" y="2582"/>
                  </a:cubicBezTo>
                  <a:cubicBezTo>
                    <a:pt x="25059" y="2360"/>
                    <a:pt x="25328" y="2343"/>
                    <a:pt x="25598" y="2343"/>
                  </a:cubicBezTo>
                  <a:cubicBezTo>
                    <a:pt x="28325" y="2296"/>
                    <a:pt x="31067" y="2280"/>
                    <a:pt x="33811" y="2233"/>
                  </a:cubicBezTo>
                  <a:cubicBezTo>
                    <a:pt x="33826" y="2232"/>
                    <a:pt x="33841" y="2232"/>
                    <a:pt x="33856" y="2232"/>
                  </a:cubicBezTo>
                  <a:close/>
                  <a:moveTo>
                    <a:pt x="26914" y="1"/>
                  </a:moveTo>
                  <a:cubicBezTo>
                    <a:pt x="26231" y="1"/>
                    <a:pt x="25549" y="8"/>
                    <a:pt x="24869" y="29"/>
                  </a:cubicBezTo>
                  <a:cubicBezTo>
                    <a:pt x="24123" y="45"/>
                    <a:pt x="23537" y="204"/>
                    <a:pt x="23315" y="980"/>
                  </a:cubicBezTo>
                  <a:cubicBezTo>
                    <a:pt x="23235" y="1250"/>
                    <a:pt x="23029" y="1440"/>
                    <a:pt x="22854" y="1630"/>
                  </a:cubicBezTo>
                  <a:cubicBezTo>
                    <a:pt x="20698" y="3961"/>
                    <a:pt x="18653" y="6402"/>
                    <a:pt x="16656" y="8844"/>
                  </a:cubicBezTo>
                  <a:cubicBezTo>
                    <a:pt x="12707" y="13648"/>
                    <a:pt x="8839" y="18515"/>
                    <a:pt x="5335" y="23652"/>
                  </a:cubicBezTo>
                  <a:cubicBezTo>
                    <a:pt x="3528" y="26301"/>
                    <a:pt x="1863" y="29043"/>
                    <a:pt x="531" y="31960"/>
                  </a:cubicBezTo>
                  <a:cubicBezTo>
                    <a:pt x="294" y="32516"/>
                    <a:pt x="72" y="33086"/>
                    <a:pt x="40" y="33689"/>
                  </a:cubicBezTo>
                  <a:cubicBezTo>
                    <a:pt x="0" y="34601"/>
                    <a:pt x="625" y="35223"/>
                    <a:pt x="1429" y="35223"/>
                  </a:cubicBezTo>
                  <a:cubicBezTo>
                    <a:pt x="1604" y="35223"/>
                    <a:pt x="1787" y="35193"/>
                    <a:pt x="1974" y="35131"/>
                  </a:cubicBezTo>
                  <a:cubicBezTo>
                    <a:pt x="2592" y="34909"/>
                    <a:pt x="3099" y="34529"/>
                    <a:pt x="3575" y="34116"/>
                  </a:cubicBezTo>
                  <a:cubicBezTo>
                    <a:pt x="4479" y="33324"/>
                    <a:pt x="5255" y="32404"/>
                    <a:pt x="6016" y="31469"/>
                  </a:cubicBezTo>
                  <a:cubicBezTo>
                    <a:pt x="9378" y="27315"/>
                    <a:pt x="12565" y="23018"/>
                    <a:pt x="15688" y="18690"/>
                  </a:cubicBezTo>
                  <a:cubicBezTo>
                    <a:pt x="15878" y="18420"/>
                    <a:pt x="16022" y="18103"/>
                    <a:pt x="16370" y="17929"/>
                  </a:cubicBezTo>
                  <a:lnTo>
                    <a:pt x="16370" y="17929"/>
                  </a:lnTo>
                  <a:cubicBezTo>
                    <a:pt x="16417" y="18230"/>
                    <a:pt x="16243" y="18452"/>
                    <a:pt x="16148" y="18690"/>
                  </a:cubicBezTo>
                  <a:cubicBezTo>
                    <a:pt x="14817" y="21893"/>
                    <a:pt x="13437" y="25079"/>
                    <a:pt x="12136" y="28298"/>
                  </a:cubicBezTo>
                  <a:cubicBezTo>
                    <a:pt x="10900" y="31326"/>
                    <a:pt x="9743" y="34387"/>
                    <a:pt x="8934" y="37558"/>
                  </a:cubicBezTo>
                  <a:cubicBezTo>
                    <a:pt x="8744" y="38302"/>
                    <a:pt x="8553" y="39063"/>
                    <a:pt x="8680" y="39841"/>
                  </a:cubicBezTo>
                  <a:cubicBezTo>
                    <a:pt x="8841" y="40795"/>
                    <a:pt x="9488" y="41343"/>
                    <a:pt x="10253" y="41343"/>
                  </a:cubicBezTo>
                  <a:cubicBezTo>
                    <a:pt x="10619" y="41343"/>
                    <a:pt x="11012" y="41217"/>
                    <a:pt x="11392" y="40950"/>
                  </a:cubicBezTo>
                  <a:cubicBezTo>
                    <a:pt x="11914" y="40570"/>
                    <a:pt x="12295" y="40063"/>
                    <a:pt x="12644" y="39539"/>
                  </a:cubicBezTo>
                  <a:cubicBezTo>
                    <a:pt x="13612" y="38128"/>
                    <a:pt x="14451" y="36638"/>
                    <a:pt x="15229" y="35131"/>
                  </a:cubicBezTo>
                  <a:cubicBezTo>
                    <a:pt x="17686" y="30423"/>
                    <a:pt x="19700" y="25508"/>
                    <a:pt x="21808" y="20640"/>
                  </a:cubicBezTo>
                  <a:cubicBezTo>
                    <a:pt x="21966" y="20291"/>
                    <a:pt x="22046" y="19879"/>
                    <a:pt x="22363" y="19578"/>
                  </a:cubicBezTo>
                  <a:cubicBezTo>
                    <a:pt x="22537" y="19910"/>
                    <a:pt x="22427" y="20196"/>
                    <a:pt x="22379" y="20481"/>
                  </a:cubicBezTo>
                  <a:cubicBezTo>
                    <a:pt x="21649" y="24350"/>
                    <a:pt x="20937" y="28218"/>
                    <a:pt x="20540" y="32135"/>
                  </a:cubicBezTo>
                  <a:cubicBezTo>
                    <a:pt x="20318" y="34433"/>
                    <a:pt x="20127" y="36733"/>
                    <a:pt x="20413" y="39031"/>
                  </a:cubicBezTo>
                  <a:cubicBezTo>
                    <a:pt x="20493" y="39602"/>
                    <a:pt x="20588" y="40158"/>
                    <a:pt x="20857" y="40680"/>
                  </a:cubicBezTo>
                  <a:cubicBezTo>
                    <a:pt x="21170" y="41298"/>
                    <a:pt x="21698" y="41621"/>
                    <a:pt x="22257" y="41621"/>
                  </a:cubicBezTo>
                  <a:cubicBezTo>
                    <a:pt x="22658" y="41621"/>
                    <a:pt x="23076" y="41454"/>
                    <a:pt x="23442" y="41109"/>
                  </a:cubicBezTo>
                  <a:cubicBezTo>
                    <a:pt x="23806" y="40760"/>
                    <a:pt x="24044" y="40316"/>
                    <a:pt x="24250" y="39872"/>
                  </a:cubicBezTo>
                  <a:cubicBezTo>
                    <a:pt x="24789" y="38746"/>
                    <a:pt x="25122" y="37558"/>
                    <a:pt x="25439" y="36353"/>
                  </a:cubicBezTo>
                  <a:cubicBezTo>
                    <a:pt x="26786" y="31263"/>
                    <a:pt x="27786" y="26079"/>
                    <a:pt x="28864" y="20925"/>
                  </a:cubicBezTo>
                  <a:cubicBezTo>
                    <a:pt x="29086" y="19895"/>
                    <a:pt x="29228" y="18864"/>
                    <a:pt x="29577" y="17849"/>
                  </a:cubicBezTo>
                  <a:cubicBezTo>
                    <a:pt x="29847" y="17961"/>
                    <a:pt x="29799" y="18151"/>
                    <a:pt x="29815" y="18310"/>
                  </a:cubicBezTo>
                  <a:cubicBezTo>
                    <a:pt x="30211" y="22432"/>
                    <a:pt x="30925" y="26506"/>
                    <a:pt x="31701" y="30565"/>
                  </a:cubicBezTo>
                  <a:cubicBezTo>
                    <a:pt x="32193" y="33102"/>
                    <a:pt x="32811" y="35592"/>
                    <a:pt x="33699" y="38017"/>
                  </a:cubicBezTo>
                  <a:cubicBezTo>
                    <a:pt x="34016" y="38889"/>
                    <a:pt x="34413" y="39745"/>
                    <a:pt x="34999" y="40475"/>
                  </a:cubicBezTo>
                  <a:cubicBezTo>
                    <a:pt x="35512" y="41108"/>
                    <a:pt x="36128" y="41547"/>
                    <a:pt x="36914" y="41547"/>
                  </a:cubicBezTo>
                  <a:cubicBezTo>
                    <a:pt x="37053" y="41547"/>
                    <a:pt x="37196" y="41533"/>
                    <a:pt x="37346" y="41505"/>
                  </a:cubicBezTo>
                  <a:cubicBezTo>
                    <a:pt x="38297" y="41331"/>
                    <a:pt x="38836" y="40665"/>
                    <a:pt x="39138" y="39792"/>
                  </a:cubicBezTo>
                  <a:cubicBezTo>
                    <a:pt x="39328" y="39285"/>
                    <a:pt x="39423" y="38762"/>
                    <a:pt x="39502" y="38239"/>
                  </a:cubicBezTo>
                  <a:cubicBezTo>
                    <a:pt x="39867" y="35592"/>
                    <a:pt x="39582" y="32975"/>
                    <a:pt x="39360" y="30343"/>
                  </a:cubicBezTo>
                  <a:cubicBezTo>
                    <a:pt x="39280" y="29423"/>
                    <a:pt x="39185" y="28489"/>
                    <a:pt x="39090" y="27569"/>
                  </a:cubicBezTo>
                  <a:lnTo>
                    <a:pt x="39090" y="27569"/>
                  </a:lnTo>
                  <a:cubicBezTo>
                    <a:pt x="39487" y="28123"/>
                    <a:pt x="39709" y="28711"/>
                    <a:pt x="39931" y="29297"/>
                  </a:cubicBezTo>
                  <a:cubicBezTo>
                    <a:pt x="40850" y="31628"/>
                    <a:pt x="41770" y="33958"/>
                    <a:pt x="43053" y="36114"/>
                  </a:cubicBezTo>
                  <a:cubicBezTo>
                    <a:pt x="43514" y="36892"/>
                    <a:pt x="44005" y="37668"/>
                    <a:pt x="44671" y="38270"/>
                  </a:cubicBezTo>
                  <a:cubicBezTo>
                    <a:pt x="45284" y="38826"/>
                    <a:pt x="45928" y="39097"/>
                    <a:pt x="46529" y="39097"/>
                  </a:cubicBezTo>
                  <a:cubicBezTo>
                    <a:pt x="47421" y="39097"/>
                    <a:pt x="48218" y="38503"/>
                    <a:pt x="48682" y="37367"/>
                  </a:cubicBezTo>
                  <a:cubicBezTo>
                    <a:pt x="48778" y="37129"/>
                    <a:pt x="48841" y="36860"/>
                    <a:pt x="48904" y="36606"/>
                  </a:cubicBezTo>
                  <a:cubicBezTo>
                    <a:pt x="49190" y="35448"/>
                    <a:pt x="49173" y="34275"/>
                    <a:pt x="49046" y="33118"/>
                  </a:cubicBezTo>
                  <a:cubicBezTo>
                    <a:pt x="48825" y="31167"/>
                    <a:pt x="48476" y="29218"/>
                    <a:pt x="47953" y="27315"/>
                  </a:cubicBezTo>
                  <a:cubicBezTo>
                    <a:pt x="46700" y="22764"/>
                    <a:pt x="44956" y="18405"/>
                    <a:pt x="43022" y="14108"/>
                  </a:cubicBezTo>
                  <a:cubicBezTo>
                    <a:pt x="41072" y="9748"/>
                    <a:pt x="38916" y="5499"/>
                    <a:pt x="36521" y="1360"/>
                  </a:cubicBezTo>
                  <a:cubicBezTo>
                    <a:pt x="36045" y="527"/>
                    <a:pt x="35499" y="71"/>
                    <a:pt x="34568" y="71"/>
                  </a:cubicBezTo>
                  <a:cubicBezTo>
                    <a:pt x="34507" y="71"/>
                    <a:pt x="34445" y="73"/>
                    <a:pt x="34381" y="77"/>
                  </a:cubicBezTo>
                  <a:cubicBezTo>
                    <a:pt x="34111" y="89"/>
                    <a:pt x="33840" y="94"/>
                    <a:pt x="33569" y="94"/>
                  </a:cubicBezTo>
                  <a:cubicBezTo>
                    <a:pt x="32803" y="94"/>
                    <a:pt x="32034" y="56"/>
                    <a:pt x="31274" y="45"/>
                  </a:cubicBezTo>
                  <a:cubicBezTo>
                    <a:pt x="29818" y="34"/>
                    <a:pt x="28364" y="1"/>
                    <a:pt x="269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47"/>
            <p:cNvSpPr/>
            <p:nvPr/>
          </p:nvSpPr>
          <p:spPr>
            <a:xfrm flipH="1" rot="-2700000">
              <a:off x="-735986" y="-408371"/>
              <a:ext cx="1586086" cy="1342063"/>
            </a:xfrm>
            <a:custGeom>
              <a:rect b="b" l="l" r="r" t="t"/>
              <a:pathLst>
                <a:path extrusionOk="0" h="41622" w="49190">
                  <a:moveTo>
                    <a:pt x="19398" y="9273"/>
                  </a:moveTo>
                  <a:cubicBezTo>
                    <a:pt x="19271" y="9716"/>
                    <a:pt x="19129" y="9938"/>
                    <a:pt x="18875" y="10097"/>
                  </a:cubicBezTo>
                  <a:cubicBezTo>
                    <a:pt x="18859" y="10319"/>
                    <a:pt x="18717" y="10461"/>
                    <a:pt x="18605" y="10620"/>
                  </a:cubicBezTo>
                  <a:cubicBezTo>
                    <a:pt x="14293" y="16644"/>
                    <a:pt x="10012" y="22686"/>
                    <a:pt x="5414" y="28504"/>
                  </a:cubicBezTo>
                  <a:cubicBezTo>
                    <a:pt x="5177" y="28806"/>
                    <a:pt x="4923" y="29123"/>
                    <a:pt x="4606" y="29487"/>
                  </a:cubicBezTo>
                  <a:cubicBezTo>
                    <a:pt x="4558" y="29028"/>
                    <a:pt x="4843" y="28789"/>
                    <a:pt x="5002" y="28520"/>
                  </a:cubicBezTo>
                  <a:cubicBezTo>
                    <a:pt x="6889" y="25286"/>
                    <a:pt x="9092" y="22273"/>
                    <a:pt x="11344" y="19293"/>
                  </a:cubicBezTo>
                  <a:cubicBezTo>
                    <a:pt x="13500" y="16439"/>
                    <a:pt x="15720" y="13648"/>
                    <a:pt x="17988" y="10890"/>
                  </a:cubicBezTo>
                  <a:cubicBezTo>
                    <a:pt x="18225" y="10588"/>
                    <a:pt x="18431" y="10224"/>
                    <a:pt x="18795" y="10017"/>
                  </a:cubicBezTo>
                  <a:cubicBezTo>
                    <a:pt x="18875" y="9732"/>
                    <a:pt x="19081" y="9558"/>
                    <a:pt x="19398" y="9273"/>
                  </a:cubicBezTo>
                  <a:close/>
                  <a:moveTo>
                    <a:pt x="33856" y="2232"/>
                  </a:moveTo>
                  <a:cubicBezTo>
                    <a:pt x="34269" y="2232"/>
                    <a:pt x="34467" y="2451"/>
                    <a:pt x="34650" y="2787"/>
                  </a:cubicBezTo>
                  <a:cubicBezTo>
                    <a:pt x="35158" y="3692"/>
                    <a:pt x="35681" y="4579"/>
                    <a:pt x="36172" y="5483"/>
                  </a:cubicBezTo>
                  <a:cubicBezTo>
                    <a:pt x="39835" y="12332"/>
                    <a:pt x="43102" y="19340"/>
                    <a:pt x="45385" y="26776"/>
                  </a:cubicBezTo>
                  <a:cubicBezTo>
                    <a:pt x="46114" y="29170"/>
                    <a:pt x="46637" y="31628"/>
                    <a:pt x="46763" y="34133"/>
                  </a:cubicBezTo>
                  <a:cubicBezTo>
                    <a:pt x="46795" y="34957"/>
                    <a:pt x="46859" y="35797"/>
                    <a:pt x="46415" y="36606"/>
                  </a:cubicBezTo>
                  <a:cubicBezTo>
                    <a:pt x="45860" y="36336"/>
                    <a:pt x="45622" y="35845"/>
                    <a:pt x="45353" y="35401"/>
                  </a:cubicBezTo>
                  <a:cubicBezTo>
                    <a:pt x="44243" y="33689"/>
                    <a:pt x="43434" y="31802"/>
                    <a:pt x="42673" y="29915"/>
                  </a:cubicBezTo>
                  <a:cubicBezTo>
                    <a:pt x="40199" y="23747"/>
                    <a:pt x="38504" y="17310"/>
                    <a:pt x="36696" y="10921"/>
                  </a:cubicBezTo>
                  <a:cubicBezTo>
                    <a:pt x="36585" y="10509"/>
                    <a:pt x="36474" y="10080"/>
                    <a:pt x="36284" y="9700"/>
                  </a:cubicBezTo>
                  <a:cubicBezTo>
                    <a:pt x="36049" y="9191"/>
                    <a:pt x="35620" y="8918"/>
                    <a:pt x="35183" y="8918"/>
                  </a:cubicBezTo>
                  <a:cubicBezTo>
                    <a:pt x="35090" y="8918"/>
                    <a:pt x="34996" y="8930"/>
                    <a:pt x="34904" y="8955"/>
                  </a:cubicBezTo>
                  <a:cubicBezTo>
                    <a:pt x="34333" y="9097"/>
                    <a:pt x="34033" y="9526"/>
                    <a:pt x="34033" y="10239"/>
                  </a:cubicBezTo>
                  <a:cubicBezTo>
                    <a:pt x="34033" y="10573"/>
                    <a:pt x="34064" y="10905"/>
                    <a:pt x="34111" y="11239"/>
                  </a:cubicBezTo>
                  <a:cubicBezTo>
                    <a:pt x="34857" y="15313"/>
                    <a:pt x="35586" y="19388"/>
                    <a:pt x="36157" y="23478"/>
                  </a:cubicBezTo>
                  <a:cubicBezTo>
                    <a:pt x="36760" y="27711"/>
                    <a:pt x="37394" y="31945"/>
                    <a:pt x="37314" y="36241"/>
                  </a:cubicBezTo>
                  <a:cubicBezTo>
                    <a:pt x="37299" y="37129"/>
                    <a:pt x="37299" y="38033"/>
                    <a:pt x="36886" y="39031"/>
                  </a:cubicBezTo>
                  <a:cubicBezTo>
                    <a:pt x="36299" y="38382"/>
                    <a:pt x="36077" y="37731"/>
                    <a:pt x="35840" y="37065"/>
                  </a:cubicBezTo>
                  <a:cubicBezTo>
                    <a:pt x="34872" y="34465"/>
                    <a:pt x="34301" y="31755"/>
                    <a:pt x="33779" y="29028"/>
                  </a:cubicBezTo>
                  <a:cubicBezTo>
                    <a:pt x="32589" y="22955"/>
                    <a:pt x="31845" y="16835"/>
                    <a:pt x="31606" y="10651"/>
                  </a:cubicBezTo>
                  <a:cubicBezTo>
                    <a:pt x="31591" y="10049"/>
                    <a:pt x="31606" y="9446"/>
                    <a:pt x="31591" y="8844"/>
                  </a:cubicBezTo>
                  <a:cubicBezTo>
                    <a:pt x="31591" y="8654"/>
                    <a:pt x="31606" y="8448"/>
                    <a:pt x="31559" y="8258"/>
                  </a:cubicBezTo>
                  <a:cubicBezTo>
                    <a:pt x="31464" y="7671"/>
                    <a:pt x="31099" y="7307"/>
                    <a:pt x="30591" y="7243"/>
                  </a:cubicBezTo>
                  <a:cubicBezTo>
                    <a:pt x="30528" y="7234"/>
                    <a:pt x="30465" y="7229"/>
                    <a:pt x="30405" y="7229"/>
                  </a:cubicBezTo>
                  <a:cubicBezTo>
                    <a:pt x="29935" y="7229"/>
                    <a:pt x="29551" y="7501"/>
                    <a:pt x="29355" y="8019"/>
                  </a:cubicBezTo>
                  <a:cubicBezTo>
                    <a:pt x="29213" y="8400"/>
                    <a:pt x="29133" y="8797"/>
                    <a:pt x="29054" y="9177"/>
                  </a:cubicBezTo>
                  <a:cubicBezTo>
                    <a:pt x="27325" y="17168"/>
                    <a:pt x="25598" y="25159"/>
                    <a:pt x="23837" y="33150"/>
                  </a:cubicBezTo>
                  <a:cubicBezTo>
                    <a:pt x="23552" y="34450"/>
                    <a:pt x="23188" y="35718"/>
                    <a:pt x="22871" y="37002"/>
                  </a:cubicBezTo>
                  <a:cubicBezTo>
                    <a:pt x="22791" y="37002"/>
                    <a:pt x="22712" y="37002"/>
                    <a:pt x="22632" y="36987"/>
                  </a:cubicBezTo>
                  <a:lnTo>
                    <a:pt x="22632" y="35401"/>
                  </a:lnTo>
                  <a:cubicBezTo>
                    <a:pt x="22649" y="34830"/>
                    <a:pt x="22664" y="34260"/>
                    <a:pt x="22727" y="33689"/>
                  </a:cubicBezTo>
                  <a:cubicBezTo>
                    <a:pt x="23695" y="24715"/>
                    <a:pt x="25391" y="15883"/>
                    <a:pt x="27976" y="7211"/>
                  </a:cubicBezTo>
                  <a:cubicBezTo>
                    <a:pt x="28086" y="6863"/>
                    <a:pt x="28198" y="6514"/>
                    <a:pt x="28245" y="6148"/>
                  </a:cubicBezTo>
                  <a:cubicBezTo>
                    <a:pt x="28372" y="5356"/>
                    <a:pt x="28055" y="4801"/>
                    <a:pt x="27452" y="4611"/>
                  </a:cubicBezTo>
                  <a:cubicBezTo>
                    <a:pt x="27322" y="4571"/>
                    <a:pt x="27195" y="4551"/>
                    <a:pt x="27073" y="4551"/>
                  </a:cubicBezTo>
                  <a:cubicBezTo>
                    <a:pt x="26616" y="4551"/>
                    <a:pt x="26225" y="4835"/>
                    <a:pt x="25962" y="5436"/>
                  </a:cubicBezTo>
                  <a:cubicBezTo>
                    <a:pt x="25106" y="7322"/>
                    <a:pt x="24281" y="9224"/>
                    <a:pt x="23442" y="11112"/>
                  </a:cubicBezTo>
                  <a:cubicBezTo>
                    <a:pt x="20698" y="17374"/>
                    <a:pt x="17971" y="23652"/>
                    <a:pt x="15197" y="29915"/>
                  </a:cubicBezTo>
                  <a:cubicBezTo>
                    <a:pt x="14341" y="31865"/>
                    <a:pt x="13373" y="33784"/>
                    <a:pt x="12311" y="35638"/>
                  </a:cubicBezTo>
                  <a:cubicBezTo>
                    <a:pt x="12153" y="35924"/>
                    <a:pt x="11978" y="36194"/>
                    <a:pt x="11677" y="36431"/>
                  </a:cubicBezTo>
                  <a:cubicBezTo>
                    <a:pt x="11788" y="36067"/>
                    <a:pt x="11883" y="35687"/>
                    <a:pt x="12010" y="35321"/>
                  </a:cubicBezTo>
                  <a:cubicBezTo>
                    <a:pt x="14166" y="28996"/>
                    <a:pt x="16814" y="22876"/>
                    <a:pt x="19557" y="16788"/>
                  </a:cubicBezTo>
                  <a:cubicBezTo>
                    <a:pt x="20937" y="13744"/>
                    <a:pt x="22363" y="10731"/>
                    <a:pt x="23869" y="7750"/>
                  </a:cubicBezTo>
                  <a:cubicBezTo>
                    <a:pt x="24044" y="7433"/>
                    <a:pt x="24218" y="7100"/>
                    <a:pt x="24281" y="6736"/>
                  </a:cubicBezTo>
                  <a:cubicBezTo>
                    <a:pt x="24425" y="5848"/>
                    <a:pt x="24044" y="5341"/>
                    <a:pt x="23140" y="5214"/>
                  </a:cubicBezTo>
                  <a:cubicBezTo>
                    <a:pt x="23122" y="5211"/>
                    <a:pt x="23104" y="5210"/>
                    <a:pt x="23085" y="5210"/>
                  </a:cubicBezTo>
                  <a:cubicBezTo>
                    <a:pt x="23068" y="5210"/>
                    <a:pt x="23050" y="5211"/>
                    <a:pt x="23032" y="5211"/>
                  </a:cubicBezTo>
                  <a:cubicBezTo>
                    <a:pt x="22943" y="5211"/>
                    <a:pt x="22843" y="5199"/>
                    <a:pt x="22744" y="5055"/>
                  </a:cubicBezTo>
                  <a:cubicBezTo>
                    <a:pt x="23393" y="4199"/>
                    <a:pt x="24107" y="3375"/>
                    <a:pt x="24852" y="2582"/>
                  </a:cubicBezTo>
                  <a:cubicBezTo>
                    <a:pt x="25059" y="2360"/>
                    <a:pt x="25328" y="2343"/>
                    <a:pt x="25598" y="2343"/>
                  </a:cubicBezTo>
                  <a:cubicBezTo>
                    <a:pt x="28325" y="2296"/>
                    <a:pt x="31067" y="2280"/>
                    <a:pt x="33811" y="2233"/>
                  </a:cubicBezTo>
                  <a:cubicBezTo>
                    <a:pt x="33826" y="2232"/>
                    <a:pt x="33841" y="2232"/>
                    <a:pt x="33856" y="2232"/>
                  </a:cubicBezTo>
                  <a:close/>
                  <a:moveTo>
                    <a:pt x="26914" y="1"/>
                  </a:moveTo>
                  <a:cubicBezTo>
                    <a:pt x="26231" y="1"/>
                    <a:pt x="25549" y="8"/>
                    <a:pt x="24869" y="29"/>
                  </a:cubicBezTo>
                  <a:cubicBezTo>
                    <a:pt x="24123" y="45"/>
                    <a:pt x="23537" y="204"/>
                    <a:pt x="23315" y="980"/>
                  </a:cubicBezTo>
                  <a:cubicBezTo>
                    <a:pt x="23235" y="1250"/>
                    <a:pt x="23029" y="1440"/>
                    <a:pt x="22854" y="1630"/>
                  </a:cubicBezTo>
                  <a:cubicBezTo>
                    <a:pt x="20698" y="3961"/>
                    <a:pt x="18653" y="6402"/>
                    <a:pt x="16656" y="8844"/>
                  </a:cubicBezTo>
                  <a:cubicBezTo>
                    <a:pt x="12707" y="13648"/>
                    <a:pt x="8839" y="18515"/>
                    <a:pt x="5335" y="23652"/>
                  </a:cubicBezTo>
                  <a:cubicBezTo>
                    <a:pt x="3528" y="26301"/>
                    <a:pt x="1863" y="29043"/>
                    <a:pt x="531" y="31960"/>
                  </a:cubicBezTo>
                  <a:cubicBezTo>
                    <a:pt x="294" y="32516"/>
                    <a:pt x="72" y="33086"/>
                    <a:pt x="40" y="33689"/>
                  </a:cubicBezTo>
                  <a:cubicBezTo>
                    <a:pt x="0" y="34601"/>
                    <a:pt x="625" y="35223"/>
                    <a:pt x="1429" y="35223"/>
                  </a:cubicBezTo>
                  <a:cubicBezTo>
                    <a:pt x="1604" y="35223"/>
                    <a:pt x="1787" y="35193"/>
                    <a:pt x="1974" y="35131"/>
                  </a:cubicBezTo>
                  <a:cubicBezTo>
                    <a:pt x="2592" y="34909"/>
                    <a:pt x="3099" y="34529"/>
                    <a:pt x="3575" y="34116"/>
                  </a:cubicBezTo>
                  <a:cubicBezTo>
                    <a:pt x="4479" y="33324"/>
                    <a:pt x="5255" y="32404"/>
                    <a:pt x="6016" y="31469"/>
                  </a:cubicBezTo>
                  <a:cubicBezTo>
                    <a:pt x="9378" y="27315"/>
                    <a:pt x="12565" y="23018"/>
                    <a:pt x="15688" y="18690"/>
                  </a:cubicBezTo>
                  <a:cubicBezTo>
                    <a:pt x="15878" y="18420"/>
                    <a:pt x="16022" y="18103"/>
                    <a:pt x="16370" y="17929"/>
                  </a:cubicBezTo>
                  <a:lnTo>
                    <a:pt x="16370" y="17929"/>
                  </a:lnTo>
                  <a:cubicBezTo>
                    <a:pt x="16417" y="18230"/>
                    <a:pt x="16243" y="18452"/>
                    <a:pt x="16148" y="18690"/>
                  </a:cubicBezTo>
                  <a:cubicBezTo>
                    <a:pt x="14817" y="21893"/>
                    <a:pt x="13437" y="25079"/>
                    <a:pt x="12136" y="28298"/>
                  </a:cubicBezTo>
                  <a:cubicBezTo>
                    <a:pt x="10900" y="31326"/>
                    <a:pt x="9743" y="34387"/>
                    <a:pt x="8934" y="37558"/>
                  </a:cubicBezTo>
                  <a:cubicBezTo>
                    <a:pt x="8744" y="38302"/>
                    <a:pt x="8553" y="39063"/>
                    <a:pt x="8680" y="39841"/>
                  </a:cubicBezTo>
                  <a:cubicBezTo>
                    <a:pt x="8841" y="40795"/>
                    <a:pt x="9488" y="41343"/>
                    <a:pt x="10253" y="41343"/>
                  </a:cubicBezTo>
                  <a:cubicBezTo>
                    <a:pt x="10619" y="41343"/>
                    <a:pt x="11012" y="41217"/>
                    <a:pt x="11392" y="40950"/>
                  </a:cubicBezTo>
                  <a:cubicBezTo>
                    <a:pt x="11914" y="40570"/>
                    <a:pt x="12295" y="40063"/>
                    <a:pt x="12644" y="39539"/>
                  </a:cubicBezTo>
                  <a:cubicBezTo>
                    <a:pt x="13612" y="38128"/>
                    <a:pt x="14451" y="36638"/>
                    <a:pt x="15229" y="35131"/>
                  </a:cubicBezTo>
                  <a:cubicBezTo>
                    <a:pt x="17686" y="30423"/>
                    <a:pt x="19700" y="25508"/>
                    <a:pt x="21808" y="20640"/>
                  </a:cubicBezTo>
                  <a:cubicBezTo>
                    <a:pt x="21966" y="20291"/>
                    <a:pt x="22046" y="19879"/>
                    <a:pt x="22363" y="19578"/>
                  </a:cubicBezTo>
                  <a:cubicBezTo>
                    <a:pt x="22537" y="19910"/>
                    <a:pt x="22427" y="20196"/>
                    <a:pt x="22379" y="20481"/>
                  </a:cubicBezTo>
                  <a:cubicBezTo>
                    <a:pt x="21649" y="24350"/>
                    <a:pt x="20937" y="28218"/>
                    <a:pt x="20540" y="32135"/>
                  </a:cubicBezTo>
                  <a:cubicBezTo>
                    <a:pt x="20318" y="34433"/>
                    <a:pt x="20127" y="36733"/>
                    <a:pt x="20413" y="39031"/>
                  </a:cubicBezTo>
                  <a:cubicBezTo>
                    <a:pt x="20493" y="39602"/>
                    <a:pt x="20588" y="40158"/>
                    <a:pt x="20857" y="40680"/>
                  </a:cubicBezTo>
                  <a:cubicBezTo>
                    <a:pt x="21170" y="41298"/>
                    <a:pt x="21698" y="41621"/>
                    <a:pt x="22257" y="41621"/>
                  </a:cubicBezTo>
                  <a:cubicBezTo>
                    <a:pt x="22658" y="41621"/>
                    <a:pt x="23076" y="41454"/>
                    <a:pt x="23442" y="41109"/>
                  </a:cubicBezTo>
                  <a:cubicBezTo>
                    <a:pt x="23806" y="40760"/>
                    <a:pt x="24044" y="40316"/>
                    <a:pt x="24250" y="39872"/>
                  </a:cubicBezTo>
                  <a:cubicBezTo>
                    <a:pt x="24789" y="38746"/>
                    <a:pt x="25122" y="37558"/>
                    <a:pt x="25439" y="36353"/>
                  </a:cubicBezTo>
                  <a:cubicBezTo>
                    <a:pt x="26786" y="31263"/>
                    <a:pt x="27786" y="26079"/>
                    <a:pt x="28864" y="20925"/>
                  </a:cubicBezTo>
                  <a:cubicBezTo>
                    <a:pt x="29086" y="19895"/>
                    <a:pt x="29228" y="18864"/>
                    <a:pt x="29577" y="17849"/>
                  </a:cubicBezTo>
                  <a:cubicBezTo>
                    <a:pt x="29847" y="17961"/>
                    <a:pt x="29799" y="18151"/>
                    <a:pt x="29815" y="18310"/>
                  </a:cubicBezTo>
                  <a:cubicBezTo>
                    <a:pt x="30211" y="22432"/>
                    <a:pt x="30925" y="26506"/>
                    <a:pt x="31701" y="30565"/>
                  </a:cubicBezTo>
                  <a:cubicBezTo>
                    <a:pt x="32193" y="33102"/>
                    <a:pt x="32811" y="35592"/>
                    <a:pt x="33699" y="38017"/>
                  </a:cubicBezTo>
                  <a:cubicBezTo>
                    <a:pt x="34016" y="38889"/>
                    <a:pt x="34413" y="39745"/>
                    <a:pt x="34999" y="40475"/>
                  </a:cubicBezTo>
                  <a:cubicBezTo>
                    <a:pt x="35512" y="41108"/>
                    <a:pt x="36128" y="41547"/>
                    <a:pt x="36914" y="41547"/>
                  </a:cubicBezTo>
                  <a:cubicBezTo>
                    <a:pt x="37053" y="41547"/>
                    <a:pt x="37196" y="41533"/>
                    <a:pt x="37346" y="41505"/>
                  </a:cubicBezTo>
                  <a:cubicBezTo>
                    <a:pt x="38297" y="41331"/>
                    <a:pt x="38836" y="40665"/>
                    <a:pt x="39138" y="39792"/>
                  </a:cubicBezTo>
                  <a:cubicBezTo>
                    <a:pt x="39328" y="39285"/>
                    <a:pt x="39423" y="38762"/>
                    <a:pt x="39502" y="38239"/>
                  </a:cubicBezTo>
                  <a:cubicBezTo>
                    <a:pt x="39867" y="35592"/>
                    <a:pt x="39582" y="32975"/>
                    <a:pt x="39360" y="30343"/>
                  </a:cubicBezTo>
                  <a:cubicBezTo>
                    <a:pt x="39280" y="29423"/>
                    <a:pt x="39185" y="28489"/>
                    <a:pt x="39090" y="27569"/>
                  </a:cubicBezTo>
                  <a:lnTo>
                    <a:pt x="39090" y="27569"/>
                  </a:lnTo>
                  <a:cubicBezTo>
                    <a:pt x="39487" y="28123"/>
                    <a:pt x="39709" y="28711"/>
                    <a:pt x="39931" y="29297"/>
                  </a:cubicBezTo>
                  <a:cubicBezTo>
                    <a:pt x="40850" y="31628"/>
                    <a:pt x="41770" y="33958"/>
                    <a:pt x="43053" y="36114"/>
                  </a:cubicBezTo>
                  <a:cubicBezTo>
                    <a:pt x="43514" y="36892"/>
                    <a:pt x="44005" y="37668"/>
                    <a:pt x="44671" y="38270"/>
                  </a:cubicBezTo>
                  <a:cubicBezTo>
                    <a:pt x="45284" y="38826"/>
                    <a:pt x="45928" y="39097"/>
                    <a:pt x="46529" y="39097"/>
                  </a:cubicBezTo>
                  <a:cubicBezTo>
                    <a:pt x="47421" y="39097"/>
                    <a:pt x="48218" y="38503"/>
                    <a:pt x="48682" y="37367"/>
                  </a:cubicBezTo>
                  <a:cubicBezTo>
                    <a:pt x="48778" y="37129"/>
                    <a:pt x="48841" y="36860"/>
                    <a:pt x="48904" y="36606"/>
                  </a:cubicBezTo>
                  <a:cubicBezTo>
                    <a:pt x="49190" y="35448"/>
                    <a:pt x="49173" y="34275"/>
                    <a:pt x="49046" y="33118"/>
                  </a:cubicBezTo>
                  <a:cubicBezTo>
                    <a:pt x="48825" y="31167"/>
                    <a:pt x="48476" y="29218"/>
                    <a:pt x="47953" y="27315"/>
                  </a:cubicBezTo>
                  <a:cubicBezTo>
                    <a:pt x="46700" y="22764"/>
                    <a:pt x="44956" y="18405"/>
                    <a:pt x="43022" y="14108"/>
                  </a:cubicBezTo>
                  <a:cubicBezTo>
                    <a:pt x="41072" y="9748"/>
                    <a:pt x="38916" y="5499"/>
                    <a:pt x="36521" y="1360"/>
                  </a:cubicBezTo>
                  <a:cubicBezTo>
                    <a:pt x="36045" y="527"/>
                    <a:pt x="35499" y="71"/>
                    <a:pt x="34568" y="71"/>
                  </a:cubicBezTo>
                  <a:cubicBezTo>
                    <a:pt x="34507" y="71"/>
                    <a:pt x="34445" y="73"/>
                    <a:pt x="34381" y="77"/>
                  </a:cubicBezTo>
                  <a:cubicBezTo>
                    <a:pt x="34111" y="89"/>
                    <a:pt x="33840" y="94"/>
                    <a:pt x="33569" y="94"/>
                  </a:cubicBezTo>
                  <a:cubicBezTo>
                    <a:pt x="32803" y="94"/>
                    <a:pt x="32034" y="56"/>
                    <a:pt x="31274" y="45"/>
                  </a:cubicBezTo>
                  <a:cubicBezTo>
                    <a:pt x="29818" y="34"/>
                    <a:pt x="28364" y="1"/>
                    <a:pt x="269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41" name="Google Shape;441;p47"/>
            <p:cNvGrpSpPr/>
            <p:nvPr/>
          </p:nvGrpSpPr>
          <p:grpSpPr>
            <a:xfrm rot="5400000">
              <a:off x="8491693" y="2936334"/>
              <a:ext cx="555295" cy="475809"/>
              <a:chOff x="1956625" y="3588025"/>
              <a:chExt cx="213075" cy="182575"/>
            </a:xfrm>
          </p:grpSpPr>
          <p:sp>
            <p:nvSpPr>
              <p:cNvPr id="442" name="Google Shape;442;p47"/>
              <p:cNvSpPr/>
              <p:nvPr/>
            </p:nvSpPr>
            <p:spPr>
              <a:xfrm>
                <a:off x="1973200" y="3618825"/>
                <a:ext cx="72425" cy="35300"/>
              </a:xfrm>
              <a:custGeom>
                <a:rect b="b" l="l" r="r" t="t"/>
                <a:pathLst>
                  <a:path extrusionOk="0" h="1412" w="2897">
                    <a:moveTo>
                      <a:pt x="2542" y="0"/>
                    </a:moveTo>
                    <a:cubicBezTo>
                      <a:pt x="2505" y="0"/>
                      <a:pt x="2467" y="9"/>
                      <a:pt x="2428" y="30"/>
                    </a:cubicBezTo>
                    <a:cubicBezTo>
                      <a:pt x="1715" y="379"/>
                      <a:pt x="969" y="648"/>
                      <a:pt x="240" y="950"/>
                    </a:cubicBezTo>
                    <a:cubicBezTo>
                      <a:pt x="0" y="1048"/>
                      <a:pt x="62" y="1411"/>
                      <a:pt x="280" y="1411"/>
                    </a:cubicBezTo>
                    <a:cubicBezTo>
                      <a:pt x="307" y="1411"/>
                      <a:pt x="336" y="1406"/>
                      <a:pt x="367" y="1394"/>
                    </a:cubicBezTo>
                    <a:cubicBezTo>
                      <a:pt x="1144" y="1077"/>
                      <a:pt x="1920" y="791"/>
                      <a:pt x="2666" y="426"/>
                    </a:cubicBezTo>
                    <a:cubicBezTo>
                      <a:pt x="2896" y="317"/>
                      <a:pt x="2756" y="0"/>
                      <a:pt x="2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47"/>
              <p:cNvSpPr/>
              <p:nvPr/>
            </p:nvSpPr>
            <p:spPr>
              <a:xfrm>
                <a:off x="2008100" y="3639425"/>
                <a:ext cx="73475" cy="30525"/>
              </a:xfrm>
              <a:custGeom>
                <a:rect b="b" l="l" r="r" t="t"/>
                <a:pathLst>
                  <a:path extrusionOk="0" h="1221" w="2939">
                    <a:moveTo>
                      <a:pt x="2643" y="1"/>
                    </a:moveTo>
                    <a:cubicBezTo>
                      <a:pt x="2621" y="1"/>
                      <a:pt x="2596" y="5"/>
                      <a:pt x="2570" y="14"/>
                    </a:cubicBezTo>
                    <a:cubicBezTo>
                      <a:pt x="1809" y="299"/>
                      <a:pt x="1000" y="458"/>
                      <a:pt x="256" y="760"/>
                    </a:cubicBezTo>
                    <a:cubicBezTo>
                      <a:pt x="0" y="845"/>
                      <a:pt x="75" y="1221"/>
                      <a:pt x="285" y="1221"/>
                    </a:cubicBezTo>
                    <a:cubicBezTo>
                      <a:pt x="310" y="1221"/>
                      <a:pt x="337" y="1216"/>
                      <a:pt x="366" y="1204"/>
                    </a:cubicBezTo>
                    <a:cubicBezTo>
                      <a:pt x="1127" y="902"/>
                      <a:pt x="1920" y="743"/>
                      <a:pt x="2681" y="458"/>
                    </a:cubicBezTo>
                    <a:cubicBezTo>
                      <a:pt x="2939" y="372"/>
                      <a:pt x="2860" y="1"/>
                      <a:pt x="26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47"/>
              <p:cNvSpPr/>
              <p:nvPr/>
            </p:nvSpPr>
            <p:spPr>
              <a:xfrm>
                <a:off x="2053125" y="3681175"/>
                <a:ext cx="60300" cy="23475"/>
              </a:xfrm>
              <a:custGeom>
                <a:rect b="b" l="l" r="r" t="t"/>
                <a:pathLst>
                  <a:path extrusionOk="0" h="939" w="2412">
                    <a:moveTo>
                      <a:pt x="2038" y="0"/>
                    </a:moveTo>
                    <a:cubicBezTo>
                      <a:pt x="2002" y="0"/>
                      <a:pt x="1965" y="8"/>
                      <a:pt x="1926" y="25"/>
                    </a:cubicBezTo>
                    <a:cubicBezTo>
                      <a:pt x="1404" y="247"/>
                      <a:pt x="833" y="342"/>
                      <a:pt x="277" y="485"/>
                    </a:cubicBezTo>
                    <a:cubicBezTo>
                      <a:pt x="1" y="557"/>
                      <a:pt x="86" y="938"/>
                      <a:pt x="323" y="938"/>
                    </a:cubicBezTo>
                    <a:cubicBezTo>
                      <a:pt x="344" y="938"/>
                      <a:pt x="366" y="935"/>
                      <a:pt x="389" y="929"/>
                    </a:cubicBezTo>
                    <a:cubicBezTo>
                      <a:pt x="991" y="786"/>
                      <a:pt x="1594" y="675"/>
                      <a:pt x="2165" y="422"/>
                    </a:cubicBezTo>
                    <a:cubicBezTo>
                      <a:pt x="2411" y="312"/>
                      <a:pt x="2266" y="0"/>
                      <a:pt x="20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47"/>
              <p:cNvSpPr/>
              <p:nvPr/>
            </p:nvSpPr>
            <p:spPr>
              <a:xfrm>
                <a:off x="2064600" y="3588025"/>
                <a:ext cx="60775" cy="29025"/>
              </a:xfrm>
              <a:custGeom>
                <a:rect b="b" l="l" r="r" t="t"/>
                <a:pathLst>
                  <a:path extrusionOk="0" h="1161" w="2431">
                    <a:moveTo>
                      <a:pt x="2065" y="1"/>
                    </a:moveTo>
                    <a:cubicBezTo>
                      <a:pt x="2031" y="1"/>
                      <a:pt x="1996" y="8"/>
                      <a:pt x="1959" y="25"/>
                    </a:cubicBezTo>
                    <a:cubicBezTo>
                      <a:pt x="1420" y="294"/>
                      <a:pt x="865" y="533"/>
                      <a:pt x="262" y="707"/>
                    </a:cubicBezTo>
                    <a:cubicBezTo>
                      <a:pt x="0" y="780"/>
                      <a:pt x="86" y="1160"/>
                      <a:pt x="322" y="1160"/>
                    </a:cubicBezTo>
                    <a:cubicBezTo>
                      <a:pt x="343" y="1160"/>
                      <a:pt x="366" y="1157"/>
                      <a:pt x="389" y="1151"/>
                    </a:cubicBezTo>
                    <a:cubicBezTo>
                      <a:pt x="1023" y="977"/>
                      <a:pt x="1610" y="723"/>
                      <a:pt x="2196" y="421"/>
                    </a:cubicBezTo>
                    <a:cubicBezTo>
                      <a:pt x="2430" y="311"/>
                      <a:pt x="2283" y="1"/>
                      <a:pt x="20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47"/>
              <p:cNvSpPr/>
              <p:nvPr/>
            </p:nvSpPr>
            <p:spPr>
              <a:xfrm>
                <a:off x="2112950" y="3632400"/>
                <a:ext cx="56750" cy="23100"/>
              </a:xfrm>
              <a:custGeom>
                <a:rect b="b" l="l" r="r" t="t"/>
                <a:pathLst>
                  <a:path extrusionOk="0" h="924" w="2270">
                    <a:moveTo>
                      <a:pt x="1944" y="1"/>
                    </a:moveTo>
                    <a:cubicBezTo>
                      <a:pt x="1923" y="1"/>
                      <a:pt x="1902" y="4"/>
                      <a:pt x="1880" y="10"/>
                    </a:cubicBezTo>
                    <a:cubicBezTo>
                      <a:pt x="1341" y="168"/>
                      <a:pt x="802" y="327"/>
                      <a:pt x="262" y="470"/>
                    </a:cubicBezTo>
                    <a:cubicBezTo>
                      <a:pt x="0" y="542"/>
                      <a:pt x="73" y="923"/>
                      <a:pt x="320" y="923"/>
                    </a:cubicBezTo>
                    <a:cubicBezTo>
                      <a:pt x="342" y="923"/>
                      <a:pt x="365" y="920"/>
                      <a:pt x="389" y="914"/>
                    </a:cubicBezTo>
                    <a:cubicBezTo>
                      <a:pt x="928" y="787"/>
                      <a:pt x="1467" y="612"/>
                      <a:pt x="2006" y="470"/>
                    </a:cubicBezTo>
                    <a:cubicBezTo>
                      <a:pt x="2270" y="396"/>
                      <a:pt x="2182" y="1"/>
                      <a:pt x="19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47"/>
              <p:cNvSpPr/>
              <p:nvPr/>
            </p:nvSpPr>
            <p:spPr>
              <a:xfrm>
                <a:off x="2112000" y="3718500"/>
                <a:ext cx="56975" cy="19625"/>
              </a:xfrm>
              <a:custGeom>
                <a:rect b="b" l="l" r="r" t="t"/>
                <a:pathLst>
                  <a:path extrusionOk="0" h="785" w="2279">
                    <a:moveTo>
                      <a:pt x="1939" y="1"/>
                    </a:moveTo>
                    <a:cubicBezTo>
                      <a:pt x="1922" y="1"/>
                      <a:pt x="1904" y="3"/>
                      <a:pt x="1886" y="7"/>
                    </a:cubicBezTo>
                    <a:cubicBezTo>
                      <a:pt x="1347" y="117"/>
                      <a:pt x="824" y="244"/>
                      <a:pt x="285" y="324"/>
                    </a:cubicBezTo>
                    <a:cubicBezTo>
                      <a:pt x="9" y="355"/>
                      <a:pt x="0" y="785"/>
                      <a:pt x="258" y="785"/>
                    </a:cubicBezTo>
                    <a:cubicBezTo>
                      <a:pt x="267" y="785"/>
                      <a:pt x="276" y="784"/>
                      <a:pt x="285" y="783"/>
                    </a:cubicBezTo>
                    <a:cubicBezTo>
                      <a:pt x="871" y="704"/>
                      <a:pt x="1427" y="578"/>
                      <a:pt x="1998" y="451"/>
                    </a:cubicBezTo>
                    <a:cubicBezTo>
                      <a:pt x="2279" y="406"/>
                      <a:pt x="2186" y="1"/>
                      <a:pt x="19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Google Shape;448;p47"/>
              <p:cNvSpPr/>
              <p:nvPr/>
            </p:nvSpPr>
            <p:spPr>
              <a:xfrm>
                <a:off x="1983150" y="3732500"/>
                <a:ext cx="52350" cy="12725"/>
              </a:xfrm>
              <a:custGeom>
                <a:rect b="b" l="l" r="r" t="t"/>
                <a:pathLst>
                  <a:path extrusionOk="0" h="509" w="2094">
                    <a:moveTo>
                      <a:pt x="1822" y="1"/>
                    </a:moveTo>
                    <a:cubicBezTo>
                      <a:pt x="1817" y="1"/>
                      <a:pt x="1812" y="1"/>
                      <a:pt x="1808" y="1"/>
                    </a:cubicBezTo>
                    <a:cubicBezTo>
                      <a:pt x="1300" y="33"/>
                      <a:pt x="793" y="33"/>
                      <a:pt x="286" y="33"/>
                    </a:cubicBezTo>
                    <a:cubicBezTo>
                      <a:pt x="0" y="33"/>
                      <a:pt x="0" y="508"/>
                      <a:pt x="286" y="508"/>
                    </a:cubicBezTo>
                    <a:cubicBezTo>
                      <a:pt x="793" y="508"/>
                      <a:pt x="1300" y="493"/>
                      <a:pt x="1808" y="462"/>
                    </a:cubicBezTo>
                    <a:cubicBezTo>
                      <a:pt x="2089" y="445"/>
                      <a:pt x="2093" y="1"/>
                      <a:pt x="18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Google Shape;449;p47"/>
              <p:cNvSpPr/>
              <p:nvPr/>
            </p:nvSpPr>
            <p:spPr>
              <a:xfrm>
                <a:off x="2055700" y="3756300"/>
                <a:ext cx="46375" cy="14300"/>
              </a:xfrm>
              <a:custGeom>
                <a:rect b="b" l="l" r="r" t="t"/>
                <a:pathLst>
                  <a:path extrusionOk="0" h="572" w="1855">
                    <a:moveTo>
                      <a:pt x="287" y="0"/>
                    </a:moveTo>
                    <a:cubicBezTo>
                      <a:pt x="1" y="0"/>
                      <a:pt x="5" y="461"/>
                      <a:pt x="301" y="461"/>
                    </a:cubicBezTo>
                    <a:cubicBezTo>
                      <a:pt x="730" y="461"/>
                      <a:pt x="1142" y="524"/>
                      <a:pt x="1569" y="571"/>
                    </a:cubicBezTo>
                    <a:cubicBezTo>
                      <a:pt x="1574" y="571"/>
                      <a:pt x="1579" y="572"/>
                      <a:pt x="1584" y="572"/>
                    </a:cubicBezTo>
                    <a:cubicBezTo>
                      <a:pt x="1855" y="572"/>
                      <a:pt x="1850" y="127"/>
                      <a:pt x="1569" y="96"/>
                    </a:cubicBezTo>
                    <a:cubicBezTo>
                      <a:pt x="1142" y="64"/>
                      <a:pt x="730" y="0"/>
                      <a:pt x="301" y="0"/>
                    </a:cubicBezTo>
                    <a:cubicBezTo>
                      <a:pt x="296" y="0"/>
                      <a:pt x="292" y="0"/>
                      <a:pt x="2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Google Shape;450;p47"/>
              <p:cNvSpPr/>
              <p:nvPr/>
            </p:nvSpPr>
            <p:spPr>
              <a:xfrm>
                <a:off x="1956625" y="3689475"/>
                <a:ext cx="43025" cy="16950"/>
              </a:xfrm>
              <a:custGeom>
                <a:rect b="b" l="l" r="r" t="t"/>
                <a:pathLst>
                  <a:path extrusionOk="0" h="678" w="1721">
                    <a:moveTo>
                      <a:pt x="1397" y="0"/>
                    </a:moveTo>
                    <a:cubicBezTo>
                      <a:pt x="1377" y="0"/>
                      <a:pt x="1355" y="3"/>
                      <a:pt x="1332" y="10"/>
                    </a:cubicBezTo>
                    <a:cubicBezTo>
                      <a:pt x="998" y="105"/>
                      <a:pt x="649" y="185"/>
                      <a:pt x="300" y="217"/>
                    </a:cubicBezTo>
                    <a:cubicBezTo>
                      <a:pt x="10" y="247"/>
                      <a:pt x="0" y="677"/>
                      <a:pt x="271" y="677"/>
                    </a:cubicBezTo>
                    <a:cubicBezTo>
                      <a:pt x="281" y="677"/>
                      <a:pt x="290" y="677"/>
                      <a:pt x="300" y="676"/>
                    </a:cubicBezTo>
                    <a:cubicBezTo>
                      <a:pt x="697" y="644"/>
                      <a:pt x="1078" y="565"/>
                      <a:pt x="1458" y="454"/>
                    </a:cubicBezTo>
                    <a:cubicBezTo>
                      <a:pt x="1721" y="381"/>
                      <a:pt x="1635" y="0"/>
                      <a:pt x="13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51" name="Google Shape;451;p4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4">
  <p:cSld name="TITLE_ONLY_1_1_1_1"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" name="Google Shape;453;p48"/>
          <p:cNvGrpSpPr/>
          <p:nvPr/>
        </p:nvGrpSpPr>
        <p:grpSpPr>
          <a:xfrm>
            <a:off x="-1392179" y="-1710812"/>
            <a:ext cx="12295765" cy="8622473"/>
            <a:chOff x="-1392179" y="-1710812"/>
            <a:chExt cx="12295765" cy="8622473"/>
          </a:xfrm>
        </p:grpSpPr>
        <p:sp>
          <p:nvSpPr>
            <p:cNvPr id="454" name="Google Shape;454;p48"/>
            <p:cNvSpPr/>
            <p:nvPr/>
          </p:nvSpPr>
          <p:spPr>
            <a:xfrm flipH="1" rot="-3600003">
              <a:off x="8162785" y="-263794"/>
              <a:ext cx="1116452" cy="1460625"/>
            </a:xfrm>
            <a:custGeom>
              <a:rect b="b" l="l" r="r" t="t"/>
              <a:pathLst>
                <a:path extrusionOk="0" h="37380" w="28572">
                  <a:moveTo>
                    <a:pt x="16724" y="3132"/>
                  </a:moveTo>
                  <a:cubicBezTo>
                    <a:pt x="16709" y="3134"/>
                    <a:pt x="16694" y="3137"/>
                    <a:pt x="16679" y="3139"/>
                  </a:cubicBezTo>
                  <a:lnTo>
                    <a:pt x="16679" y="3139"/>
                  </a:lnTo>
                  <a:cubicBezTo>
                    <a:pt x="16693" y="3137"/>
                    <a:pt x="16708" y="3135"/>
                    <a:pt x="16724" y="3132"/>
                  </a:cubicBezTo>
                  <a:close/>
                  <a:moveTo>
                    <a:pt x="17235" y="3355"/>
                  </a:moveTo>
                  <a:cubicBezTo>
                    <a:pt x="17233" y="3376"/>
                    <a:pt x="17231" y="3397"/>
                    <a:pt x="17228" y="3418"/>
                  </a:cubicBezTo>
                  <a:lnTo>
                    <a:pt x="17228" y="3418"/>
                  </a:lnTo>
                  <a:cubicBezTo>
                    <a:pt x="17227" y="3416"/>
                    <a:pt x="17227" y="3414"/>
                    <a:pt x="17227" y="3412"/>
                  </a:cubicBezTo>
                  <a:lnTo>
                    <a:pt x="17227" y="3412"/>
                  </a:lnTo>
                  <a:cubicBezTo>
                    <a:pt x="17229" y="3395"/>
                    <a:pt x="17232" y="3376"/>
                    <a:pt x="17235" y="3355"/>
                  </a:cubicBezTo>
                  <a:close/>
                  <a:moveTo>
                    <a:pt x="17226" y="3417"/>
                  </a:moveTo>
                  <a:cubicBezTo>
                    <a:pt x="17227" y="3418"/>
                    <a:pt x="17227" y="3420"/>
                    <a:pt x="17227" y="3421"/>
                  </a:cubicBezTo>
                  <a:lnTo>
                    <a:pt x="17227" y="3421"/>
                  </a:lnTo>
                  <a:cubicBezTo>
                    <a:pt x="17225" y="3436"/>
                    <a:pt x="17222" y="3451"/>
                    <a:pt x="17219" y="3465"/>
                  </a:cubicBezTo>
                  <a:lnTo>
                    <a:pt x="17219" y="3465"/>
                  </a:lnTo>
                  <a:cubicBezTo>
                    <a:pt x="17221" y="3450"/>
                    <a:pt x="17224" y="3434"/>
                    <a:pt x="17226" y="3417"/>
                  </a:cubicBezTo>
                  <a:close/>
                  <a:moveTo>
                    <a:pt x="17125" y="3814"/>
                  </a:moveTo>
                  <a:cubicBezTo>
                    <a:pt x="17116" y="3838"/>
                    <a:pt x="17106" y="3861"/>
                    <a:pt x="17097" y="3883"/>
                  </a:cubicBezTo>
                  <a:lnTo>
                    <a:pt x="17097" y="3883"/>
                  </a:lnTo>
                  <a:cubicBezTo>
                    <a:pt x="17105" y="3863"/>
                    <a:pt x="17114" y="3840"/>
                    <a:pt x="17125" y="3814"/>
                  </a:cubicBezTo>
                  <a:close/>
                  <a:moveTo>
                    <a:pt x="17070" y="3949"/>
                  </a:moveTo>
                  <a:cubicBezTo>
                    <a:pt x="17051" y="3996"/>
                    <a:pt x="17034" y="4038"/>
                    <a:pt x="17034" y="4038"/>
                  </a:cubicBezTo>
                  <a:cubicBezTo>
                    <a:pt x="17034" y="4038"/>
                    <a:pt x="17044" y="4014"/>
                    <a:pt x="17070" y="3949"/>
                  </a:cubicBezTo>
                  <a:close/>
                  <a:moveTo>
                    <a:pt x="23729" y="11082"/>
                  </a:moveTo>
                  <a:cubicBezTo>
                    <a:pt x="23729" y="11083"/>
                    <a:pt x="23729" y="11083"/>
                    <a:pt x="23729" y="11083"/>
                  </a:cubicBezTo>
                  <a:lnTo>
                    <a:pt x="23729" y="11083"/>
                  </a:lnTo>
                  <a:cubicBezTo>
                    <a:pt x="23705" y="11087"/>
                    <a:pt x="23683" y="11091"/>
                    <a:pt x="23664" y="11094"/>
                  </a:cubicBezTo>
                  <a:lnTo>
                    <a:pt x="23664" y="11094"/>
                  </a:lnTo>
                  <a:cubicBezTo>
                    <a:pt x="23685" y="11090"/>
                    <a:pt x="23707" y="11086"/>
                    <a:pt x="23729" y="11082"/>
                  </a:cubicBezTo>
                  <a:close/>
                  <a:moveTo>
                    <a:pt x="24048" y="11324"/>
                  </a:moveTo>
                  <a:cubicBezTo>
                    <a:pt x="24048" y="11331"/>
                    <a:pt x="24047" y="11339"/>
                    <a:pt x="24046" y="11347"/>
                  </a:cubicBezTo>
                  <a:lnTo>
                    <a:pt x="24046" y="11347"/>
                  </a:lnTo>
                  <a:cubicBezTo>
                    <a:pt x="24046" y="11347"/>
                    <a:pt x="24046" y="11348"/>
                    <a:pt x="24045" y="11348"/>
                  </a:cubicBezTo>
                  <a:lnTo>
                    <a:pt x="24045" y="11348"/>
                  </a:lnTo>
                  <a:cubicBezTo>
                    <a:pt x="24046" y="11340"/>
                    <a:pt x="24047" y="11332"/>
                    <a:pt x="24048" y="11324"/>
                  </a:cubicBezTo>
                  <a:close/>
                  <a:moveTo>
                    <a:pt x="24045" y="11360"/>
                  </a:moveTo>
                  <a:cubicBezTo>
                    <a:pt x="24044" y="11382"/>
                    <a:pt x="24041" y="11403"/>
                    <a:pt x="24037" y="11425"/>
                  </a:cubicBezTo>
                  <a:cubicBezTo>
                    <a:pt x="24040" y="11404"/>
                    <a:pt x="24042" y="11384"/>
                    <a:pt x="24043" y="11366"/>
                  </a:cubicBezTo>
                  <a:lnTo>
                    <a:pt x="24043" y="11366"/>
                  </a:lnTo>
                  <a:cubicBezTo>
                    <a:pt x="24044" y="11364"/>
                    <a:pt x="24045" y="11362"/>
                    <a:pt x="24045" y="11360"/>
                  </a:cubicBezTo>
                  <a:close/>
                  <a:moveTo>
                    <a:pt x="23541" y="12196"/>
                  </a:moveTo>
                  <a:cubicBezTo>
                    <a:pt x="23538" y="12203"/>
                    <a:pt x="23534" y="12210"/>
                    <a:pt x="23530" y="12217"/>
                  </a:cubicBezTo>
                  <a:cubicBezTo>
                    <a:pt x="23499" y="12257"/>
                    <a:pt x="23486" y="12272"/>
                    <a:pt x="23486" y="12272"/>
                  </a:cubicBezTo>
                  <a:cubicBezTo>
                    <a:pt x="23485" y="12272"/>
                    <a:pt x="23511" y="12237"/>
                    <a:pt x="23541" y="12196"/>
                  </a:cubicBezTo>
                  <a:close/>
                  <a:moveTo>
                    <a:pt x="8651" y="17227"/>
                  </a:moveTo>
                  <a:lnTo>
                    <a:pt x="8651" y="17227"/>
                  </a:lnTo>
                  <a:cubicBezTo>
                    <a:pt x="8653" y="17250"/>
                    <a:pt x="8655" y="17276"/>
                    <a:pt x="8658" y="17307"/>
                  </a:cubicBezTo>
                  <a:cubicBezTo>
                    <a:pt x="8654" y="17280"/>
                    <a:pt x="8652" y="17253"/>
                    <a:pt x="8651" y="17227"/>
                  </a:cubicBezTo>
                  <a:close/>
                  <a:moveTo>
                    <a:pt x="24481" y="26455"/>
                  </a:moveTo>
                  <a:cubicBezTo>
                    <a:pt x="24473" y="26475"/>
                    <a:pt x="24464" y="26497"/>
                    <a:pt x="24454" y="26519"/>
                  </a:cubicBezTo>
                  <a:lnTo>
                    <a:pt x="24454" y="26519"/>
                  </a:lnTo>
                  <a:cubicBezTo>
                    <a:pt x="24462" y="26499"/>
                    <a:pt x="24471" y="26478"/>
                    <a:pt x="24481" y="26455"/>
                  </a:cubicBezTo>
                  <a:close/>
                  <a:moveTo>
                    <a:pt x="20977" y="27819"/>
                  </a:moveTo>
                  <a:lnTo>
                    <a:pt x="20977" y="27819"/>
                  </a:lnTo>
                  <a:cubicBezTo>
                    <a:pt x="20942" y="27833"/>
                    <a:pt x="20907" y="27847"/>
                    <a:pt x="20873" y="27862"/>
                  </a:cubicBezTo>
                  <a:lnTo>
                    <a:pt x="20873" y="27862"/>
                  </a:lnTo>
                  <a:cubicBezTo>
                    <a:pt x="20890" y="27854"/>
                    <a:pt x="20924" y="27841"/>
                    <a:pt x="20977" y="27819"/>
                  </a:cubicBezTo>
                  <a:close/>
                  <a:moveTo>
                    <a:pt x="16936" y="0"/>
                  </a:moveTo>
                  <a:cubicBezTo>
                    <a:pt x="15577" y="0"/>
                    <a:pt x="14147" y="653"/>
                    <a:pt x="13018" y="1199"/>
                  </a:cubicBezTo>
                  <a:cubicBezTo>
                    <a:pt x="10307" y="2514"/>
                    <a:pt x="7834" y="4370"/>
                    <a:pt x="5471" y="6224"/>
                  </a:cubicBezTo>
                  <a:cubicBezTo>
                    <a:pt x="3807" y="7524"/>
                    <a:pt x="1999" y="8888"/>
                    <a:pt x="651" y="10522"/>
                  </a:cubicBezTo>
                  <a:cubicBezTo>
                    <a:pt x="112" y="11171"/>
                    <a:pt x="0" y="12075"/>
                    <a:pt x="651" y="12710"/>
                  </a:cubicBezTo>
                  <a:cubicBezTo>
                    <a:pt x="933" y="12999"/>
                    <a:pt x="1370" y="13168"/>
                    <a:pt x="1801" y="13168"/>
                  </a:cubicBezTo>
                  <a:cubicBezTo>
                    <a:pt x="2194" y="13168"/>
                    <a:pt x="2582" y="13027"/>
                    <a:pt x="2839" y="12710"/>
                  </a:cubicBezTo>
                  <a:cubicBezTo>
                    <a:pt x="3680" y="11678"/>
                    <a:pt x="4758" y="10807"/>
                    <a:pt x="5773" y="9951"/>
                  </a:cubicBezTo>
                  <a:cubicBezTo>
                    <a:pt x="6137" y="9649"/>
                    <a:pt x="6502" y="9348"/>
                    <a:pt x="6883" y="9046"/>
                  </a:cubicBezTo>
                  <a:cubicBezTo>
                    <a:pt x="7073" y="8888"/>
                    <a:pt x="7263" y="8729"/>
                    <a:pt x="7469" y="8571"/>
                  </a:cubicBezTo>
                  <a:lnTo>
                    <a:pt x="7754" y="8334"/>
                  </a:lnTo>
                  <a:cubicBezTo>
                    <a:pt x="7802" y="8309"/>
                    <a:pt x="8062" y="8102"/>
                    <a:pt x="8058" y="8102"/>
                  </a:cubicBezTo>
                  <a:cubicBezTo>
                    <a:pt x="8057" y="8102"/>
                    <a:pt x="8056" y="8102"/>
                    <a:pt x="8055" y="8103"/>
                  </a:cubicBezTo>
                  <a:lnTo>
                    <a:pt x="8055" y="8103"/>
                  </a:lnTo>
                  <a:cubicBezTo>
                    <a:pt x="8897" y="7462"/>
                    <a:pt x="9769" y="6836"/>
                    <a:pt x="10639" y="6224"/>
                  </a:cubicBezTo>
                  <a:cubicBezTo>
                    <a:pt x="11527" y="5622"/>
                    <a:pt x="12415" y="5051"/>
                    <a:pt x="13351" y="4528"/>
                  </a:cubicBezTo>
                  <a:cubicBezTo>
                    <a:pt x="13764" y="4290"/>
                    <a:pt x="14176" y="4085"/>
                    <a:pt x="14588" y="3878"/>
                  </a:cubicBezTo>
                  <a:cubicBezTo>
                    <a:pt x="14778" y="3783"/>
                    <a:pt x="14984" y="3687"/>
                    <a:pt x="15174" y="3592"/>
                  </a:cubicBezTo>
                  <a:cubicBezTo>
                    <a:pt x="15244" y="3562"/>
                    <a:pt x="15271" y="3551"/>
                    <a:pt x="15272" y="3551"/>
                  </a:cubicBezTo>
                  <a:cubicBezTo>
                    <a:pt x="15276" y="3551"/>
                    <a:pt x="15090" y="3634"/>
                    <a:pt x="15092" y="3634"/>
                  </a:cubicBezTo>
                  <a:cubicBezTo>
                    <a:pt x="15093" y="3634"/>
                    <a:pt x="15120" y="3623"/>
                    <a:pt x="15190" y="3592"/>
                  </a:cubicBezTo>
                  <a:cubicBezTo>
                    <a:pt x="15317" y="3545"/>
                    <a:pt x="15428" y="3497"/>
                    <a:pt x="15554" y="3450"/>
                  </a:cubicBezTo>
                  <a:cubicBezTo>
                    <a:pt x="15888" y="3339"/>
                    <a:pt x="16237" y="3228"/>
                    <a:pt x="16586" y="3165"/>
                  </a:cubicBezTo>
                  <a:cubicBezTo>
                    <a:pt x="16617" y="3152"/>
                    <a:pt x="16648" y="3145"/>
                    <a:pt x="16679" y="3139"/>
                  </a:cubicBezTo>
                  <a:lnTo>
                    <a:pt x="16679" y="3139"/>
                  </a:lnTo>
                  <a:cubicBezTo>
                    <a:pt x="16573" y="3156"/>
                    <a:pt x="16534" y="3162"/>
                    <a:pt x="16531" y="3162"/>
                  </a:cubicBezTo>
                  <a:cubicBezTo>
                    <a:pt x="16527" y="3162"/>
                    <a:pt x="16648" y="3142"/>
                    <a:pt x="16713" y="3133"/>
                  </a:cubicBezTo>
                  <a:cubicBezTo>
                    <a:pt x="16717" y="3133"/>
                    <a:pt x="16722" y="3132"/>
                    <a:pt x="16727" y="3132"/>
                  </a:cubicBezTo>
                  <a:lnTo>
                    <a:pt x="16727" y="3132"/>
                  </a:lnTo>
                  <a:cubicBezTo>
                    <a:pt x="16726" y="3132"/>
                    <a:pt x="16725" y="3132"/>
                    <a:pt x="16724" y="3132"/>
                  </a:cubicBezTo>
                  <a:lnTo>
                    <a:pt x="16724" y="3132"/>
                  </a:lnTo>
                  <a:cubicBezTo>
                    <a:pt x="16726" y="3132"/>
                    <a:pt x="16727" y="3132"/>
                    <a:pt x="16729" y="3132"/>
                  </a:cubicBezTo>
                  <a:lnTo>
                    <a:pt x="16729" y="3132"/>
                  </a:lnTo>
                  <a:cubicBezTo>
                    <a:pt x="16803" y="3124"/>
                    <a:pt x="16880" y="3121"/>
                    <a:pt x="16958" y="3121"/>
                  </a:cubicBezTo>
                  <a:cubicBezTo>
                    <a:pt x="17003" y="3121"/>
                    <a:pt x="17049" y="3122"/>
                    <a:pt x="17094" y="3125"/>
                  </a:cubicBezTo>
                  <a:lnTo>
                    <a:pt x="17094" y="3125"/>
                  </a:lnTo>
                  <a:cubicBezTo>
                    <a:pt x="17104" y="3127"/>
                    <a:pt x="17115" y="3131"/>
                    <a:pt x="17126" y="3134"/>
                  </a:cubicBezTo>
                  <a:lnTo>
                    <a:pt x="17126" y="3134"/>
                  </a:lnTo>
                  <a:cubicBezTo>
                    <a:pt x="17147" y="3161"/>
                    <a:pt x="17174" y="3208"/>
                    <a:pt x="17197" y="3251"/>
                  </a:cubicBezTo>
                  <a:lnTo>
                    <a:pt x="17197" y="3251"/>
                  </a:lnTo>
                  <a:cubicBezTo>
                    <a:pt x="17200" y="3267"/>
                    <a:pt x="17203" y="3283"/>
                    <a:pt x="17206" y="3298"/>
                  </a:cubicBezTo>
                  <a:lnTo>
                    <a:pt x="17206" y="3298"/>
                  </a:lnTo>
                  <a:cubicBezTo>
                    <a:pt x="17206" y="3391"/>
                    <a:pt x="17197" y="3510"/>
                    <a:pt x="17195" y="3567"/>
                  </a:cubicBezTo>
                  <a:lnTo>
                    <a:pt x="17195" y="3567"/>
                  </a:lnTo>
                  <a:cubicBezTo>
                    <a:pt x="17169" y="3662"/>
                    <a:pt x="17136" y="3754"/>
                    <a:pt x="17108" y="3846"/>
                  </a:cubicBezTo>
                  <a:cubicBezTo>
                    <a:pt x="17103" y="3862"/>
                    <a:pt x="17095" y="3884"/>
                    <a:pt x="17086" y="3908"/>
                  </a:cubicBezTo>
                  <a:lnTo>
                    <a:pt x="17086" y="3908"/>
                  </a:lnTo>
                  <a:cubicBezTo>
                    <a:pt x="17046" y="3997"/>
                    <a:pt x="17001" y="4081"/>
                    <a:pt x="16966" y="4163"/>
                  </a:cubicBezTo>
                  <a:cubicBezTo>
                    <a:pt x="16871" y="4338"/>
                    <a:pt x="16759" y="4512"/>
                    <a:pt x="16649" y="4687"/>
                  </a:cubicBezTo>
                  <a:cubicBezTo>
                    <a:pt x="16600" y="4761"/>
                    <a:pt x="16340" y="5103"/>
                    <a:pt x="16346" y="5103"/>
                  </a:cubicBezTo>
                  <a:cubicBezTo>
                    <a:pt x="16347" y="5103"/>
                    <a:pt x="16371" y="5075"/>
                    <a:pt x="16427" y="5004"/>
                  </a:cubicBezTo>
                  <a:lnTo>
                    <a:pt x="16427" y="5004"/>
                  </a:lnTo>
                  <a:cubicBezTo>
                    <a:pt x="16110" y="5416"/>
                    <a:pt x="15745" y="5812"/>
                    <a:pt x="15381" y="6193"/>
                  </a:cubicBezTo>
                  <a:cubicBezTo>
                    <a:pt x="13827" y="7810"/>
                    <a:pt x="12051" y="9205"/>
                    <a:pt x="10307" y="10617"/>
                  </a:cubicBezTo>
                  <a:cubicBezTo>
                    <a:pt x="9593" y="11203"/>
                    <a:pt x="8880" y="11773"/>
                    <a:pt x="8198" y="12392"/>
                  </a:cubicBezTo>
                  <a:cubicBezTo>
                    <a:pt x="7295" y="13232"/>
                    <a:pt x="6834" y="13835"/>
                    <a:pt x="6217" y="14913"/>
                  </a:cubicBezTo>
                  <a:cubicBezTo>
                    <a:pt x="5614" y="16007"/>
                    <a:pt x="5170" y="17608"/>
                    <a:pt x="6010" y="18718"/>
                  </a:cubicBezTo>
                  <a:cubicBezTo>
                    <a:pt x="6704" y="19635"/>
                    <a:pt x="7680" y="19962"/>
                    <a:pt x="8731" y="19962"/>
                  </a:cubicBezTo>
                  <a:cubicBezTo>
                    <a:pt x="9025" y="19962"/>
                    <a:pt x="9324" y="19936"/>
                    <a:pt x="9625" y="19891"/>
                  </a:cubicBezTo>
                  <a:cubicBezTo>
                    <a:pt x="11829" y="19574"/>
                    <a:pt x="13510" y="18179"/>
                    <a:pt x="15142" y="16800"/>
                  </a:cubicBezTo>
                  <a:cubicBezTo>
                    <a:pt x="15967" y="16102"/>
                    <a:pt x="16791" y="15420"/>
                    <a:pt x="17632" y="14754"/>
                  </a:cubicBezTo>
                  <a:cubicBezTo>
                    <a:pt x="18186" y="14295"/>
                    <a:pt x="18298" y="14215"/>
                    <a:pt x="18774" y="13866"/>
                  </a:cubicBezTo>
                  <a:cubicBezTo>
                    <a:pt x="19249" y="13502"/>
                    <a:pt x="19757" y="13137"/>
                    <a:pt x="20247" y="12805"/>
                  </a:cubicBezTo>
                  <a:cubicBezTo>
                    <a:pt x="20691" y="12503"/>
                    <a:pt x="21135" y="12234"/>
                    <a:pt x="21596" y="11964"/>
                  </a:cubicBezTo>
                  <a:cubicBezTo>
                    <a:pt x="21801" y="11837"/>
                    <a:pt x="22008" y="11727"/>
                    <a:pt x="22230" y="11615"/>
                  </a:cubicBezTo>
                  <a:cubicBezTo>
                    <a:pt x="22325" y="11568"/>
                    <a:pt x="22435" y="11505"/>
                    <a:pt x="22547" y="11456"/>
                  </a:cubicBezTo>
                  <a:cubicBezTo>
                    <a:pt x="22592" y="11438"/>
                    <a:pt x="22762" y="11363"/>
                    <a:pt x="22822" y="11335"/>
                  </a:cubicBezTo>
                  <a:lnTo>
                    <a:pt x="22822" y="11335"/>
                  </a:lnTo>
                  <a:cubicBezTo>
                    <a:pt x="23052" y="11248"/>
                    <a:pt x="23288" y="11176"/>
                    <a:pt x="23530" y="11122"/>
                  </a:cubicBezTo>
                  <a:lnTo>
                    <a:pt x="23530" y="11122"/>
                  </a:lnTo>
                  <a:cubicBezTo>
                    <a:pt x="23528" y="11123"/>
                    <a:pt x="23531" y="11124"/>
                    <a:pt x="23537" y="11124"/>
                  </a:cubicBezTo>
                  <a:cubicBezTo>
                    <a:pt x="23571" y="11124"/>
                    <a:pt x="23705" y="11110"/>
                    <a:pt x="23812" y="11106"/>
                  </a:cubicBezTo>
                  <a:lnTo>
                    <a:pt x="23812" y="11106"/>
                  </a:lnTo>
                  <a:cubicBezTo>
                    <a:pt x="23839" y="11122"/>
                    <a:pt x="23867" y="11138"/>
                    <a:pt x="23894" y="11156"/>
                  </a:cubicBezTo>
                  <a:lnTo>
                    <a:pt x="23894" y="11156"/>
                  </a:lnTo>
                  <a:cubicBezTo>
                    <a:pt x="23941" y="11192"/>
                    <a:pt x="24000" y="11238"/>
                    <a:pt x="24040" y="11272"/>
                  </a:cubicBezTo>
                  <a:lnTo>
                    <a:pt x="24040" y="11272"/>
                  </a:lnTo>
                  <a:cubicBezTo>
                    <a:pt x="24034" y="11298"/>
                    <a:pt x="24028" y="11324"/>
                    <a:pt x="24021" y="11346"/>
                  </a:cubicBezTo>
                  <a:cubicBezTo>
                    <a:pt x="24021" y="11385"/>
                    <a:pt x="24009" y="11418"/>
                    <a:pt x="23996" y="11449"/>
                  </a:cubicBezTo>
                  <a:lnTo>
                    <a:pt x="23996" y="11449"/>
                  </a:lnTo>
                  <a:cubicBezTo>
                    <a:pt x="23902" y="11652"/>
                    <a:pt x="23772" y="11854"/>
                    <a:pt x="23640" y="12044"/>
                  </a:cubicBezTo>
                  <a:cubicBezTo>
                    <a:pt x="23620" y="12085"/>
                    <a:pt x="23593" y="12119"/>
                    <a:pt x="23568" y="12155"/>
                  </a:cubicBezTo>
                  <a:lnTo>
                    <a:pt x="23568" y="12155"/>
                  </a:lnTo>
                  <a:cubicBezTo>
                    <a:pt x="23465" y="12287"/>
                    <a:pt x="23362" y="12417"/>
                    <a:pt x="23245" y="12534"/>
                  </a:cubicBezTo>
                  <a:cubicBezTo>
                    <a:pt x="22753" y="13090"/>
                    <a:pt x="22213" y="13581"/>
                    <a:pt x="21659" y="14073"/>
                  </a:cubicBezTo>
                  <a:cubicBezTo>
                    <a:pt x="21357" y="14342"/>
                    <a:pt x="21040" y="14596"/>
                    <a:pt x="20740" y="14849"/>
                  </a:cubicBezTo>
                  <a:cubicBezTo>
                    <a:pt x="20565" y="14976"/>
                    <a:pt x="20406" y="15103"/>
                    <a:pt x="20247" y="15246"/>
                  </a:cubicBezTo>
                  <a:cubicBezTo>
                    <a:pt x="20152" y="15310"/>
                    <a:pt x="20074" y="15373"/>
                    <a:pt x="19994" y="15437"/>
                  </a:cubicBezTo>
                  <a:cubicBezTo>
                    <a:pt x="19949" y="15470"/>
                    <a:pt x="19737" y="15639"/>
                    <a:pt x="19736" y="15639"/>
                  </a:cubicBezTo>
                  <a:cubicBezTo>
                    <a:pt x="19735" y="15639"/>
                    <a:pt x="19770" y="15610"/>
                    <a:pt x="19867" y="15532"/>
                  </a:cubicBezTo>
                  <a:lnTo>
                    <a:pt x="19867" y="15532"/>
                  </a:lnTo>
                  <a:cubicBezTo>
                    <a:pt x="19122" y="16102"/>
                    <a:pt x="18361" y="16673"/>
                    <a:pt x="17600" y="17228"/>
                  </a:cubicBezTo>
                  <a:cubicBezTo>
                    <a:pt x="15983" y="18432"/>
                    <a:pt x="14350" y="19606"/>
                    <a:pt x="12781" y="20859"/>
                  </a:cubicBezTo>
                  <a:cubicBezTo>
                    <a:pt x="11512" y="21857"/>
                    <a:pt x="10244" y="22920"/>
                    <a:pt x="9197" y="24157"/>
                  </a:cubicBezTo>
                  <a:cubicBezTo>
                    <a:pt x="8309" y="25203"/>
                    <a:pt x="7422" y="26535"/>
                    <a:pt x="7517" y="27977"/>
                  </a:cubicBezTo>
                  <a:cubicBezTo>
                    <a:pt x="7653" y="30002"/>
                    <a:pt x="9339" y="31090"/>
                    <a:pt x="11241" y="31090"/>
                  </a:cubicBezTo>
                  <a:cubicBezTo>
                    <a:pt x="11320" y="31090"/>
                    <a:pt x="11400" y="31088"/>
                    <a:pt x="11480" y="31085"/>
                  </a:cubicBezTo>
                  <a:cubicBezTo>
                    <a:pt x="13747" y="30958"/>
                    <a:pt x="15935" y="29975"/>
                    <a:pt x="17996" y="29103"/>
                  </a:cubicBezTo>
                  <a:cubicBezTo>
                    <a:pt x="18961" y="28690"/>
                    <a:pt x="19910" y="28262"/>
                    <a:pt x="20873" y="27862"/>
                  </a:cubicBezTo>
                  <a:lnTo>
                    <a:pt x="20873" y="27862"/>
                  </a:lnTo>
                  <a:cubicBezTo>
                    <a:pt x="20862" y="27866"/>
                    <a:pt x="20857" y="27868"/>
                    <a:pt x="20857" y="27868"/>
                  </a:cubicBezTo>
                  <a:cubicBezTo>
                    <a:pt x="20853" y="27868"/>
                    <a:pt x="21255" y="27697"/>
                    <a:pt x="21342" y="27660"/>
                  </a:cubicBezTo>
                  <a:cubicBezTo>
                    <a:pt x="21516" y="27597"/>
                    <a:pt x="21706" y="27518"/>
                    <a:pt x="21896" y="27455"/>
                  </a:cubicBezTo>
                  <a:cubicBezTo>
                    <a:pt x="22213" y="27334"/>
                    <a:pt x="22544" y="27227"/>
                    <a:pt x="22875" y="27150"/>
                  </a:cubicBezTo>
                  <a:lnTo>
                    <a:pt x="22875" y="27150"/>
                  </a:lnTo>
                  <a:cubicBezTo>
                    <a:pt x="22994" y="27144"/>
                    <a:pt x="23341" y="27106"/>
                    <a:pt x="23435" y="27106"/>
                  </a:cubicBezTo>
                  <a:cubicBezTo>
                    <a:pt x="23493" y="27100"/>
                    <a:pt x="23551" y="27098"/>
                    <a:pt x="23610" y="27098"/>
                  </a:cubicBezTo>
                  <a:cubicBezTo>
                    <a:pt x="23727" y="27098"/>
                    <a:pt x="23847" y="27106"/>
                    <a:pt x="23974" y="27106"/>
                  </a:cubicBezTo>
                  <a:cubicBezTo>
                    <a:pt x="23985" y="27106"/>
                    <a:pt x="24011" y="27108"/>
                    <a:pt x="24045" y="27111"/>
                  </a:cubicBezTo>
                  <a:lnTo>
                    <a:pt x="24045" y="27111"/>
                  </a:lnTo>
                  <a:cubicBezTo>
                    <a:pt x="23933" y="27231"/>
                    <a:pt x="23816" y="27345"/>
                    <a:pt x="23689" y="27455"/>
                  </a:cubicBezTo>
                  <a:cubicBezTo>
                    <a:pt x="23593" y="27550"/>
                    <a:pt x="23498" y="27645"/>
                    <a:pt x="23387" y="27723"/>
                  </a:cubicBezTo>
                  <a:cubicBezTo>
                    <a:pt x="23362" y="27762"/>
                    <a:pt x="23075" y="27980"/>
                    <a:pt x="23080" y="27980"/>
                  </a:cubicBezTo>
                  <a:cubicBezTo>
                    <a:pt x="23081" y="27980"/>
                    <a:pt x="23101" y="27966"/>
                    <a:pt x="23150" y="27930"/>
                  </a:cubicBezTo>
                  <a:lnTo>
                    <a:pt x="23150" y="27930"/>
                  </a:lnTo>
                  <a:cubicBezTo>
                    <a:pt x="19852" y="30419"/>
                    <a:pt x="16030" y="32084"/>
                    <a:pt x="12685" y="34478"/>
                  </a:cubicBezTo>
                  <a:cubicBezTo>
                    <a:pt x="11988" y="34970"/>
                    <a:pt x="11671" y="35809"/>
                    <a:pt x="12130" y="36587"/>
                  </a:cubicBezTo>
                  <a:cubicBezTo>
                    <a:pt x="12402" y="37054"/>
                    <a:pt x="12972" y="37380"/>
                    <a:pt x="13524" y="37380"/>
                  </a:cubicBezTo>
                  <a:cubicBezTo>
                    <a:pt x="13776" y="37380"/>
                    <a:pt x="14025" y="37312"/>
                    <a:pt x="14239" y="37158"/>
                  </a:cubicBezTo>
                  <a:cubicBezTo>
                    <a:pt x="17267" y="34985"/>
                    <a:pt x="20676" y="33416"/>
                    <a:pt x="23736" y="31291"/>
                  </a:cubicBezTo>
                  <a:cubicBezTo>
                    <a:pt x="25464" y="30102"/>
                    <a:pt x="28572" y="27945"/>
                    <a:pt x="27192" y="25440"/>
                  </a:cubicBezTo>
                  <a:cubicBezTo>
                    <a:pt x="26526" y="24204"/>
                    <a:pt x="24877" y="23998"/>
                    <a:pt x="23625" y="23998"/>
                  </a:cubicBezTo>
                  <a:cubicBezTo>
                    <a:pt x="22642" y="23998"/>
                    <a:pt x="21786" y="24188"/>
                    <a:pt x="20898" y="24521"/>
                  </a:cubicBezTo>
                  <a:cubicBezTo>
                    <a:pt x="19883" y="24901"/>
                    <a:pt x="18900" y="25345"/>
                    <a:pt x="17917" y="25789"/>
                  </a:cubicBezTo>
                  <a:cubicBezTo>
                    <a:pt x="17425" y="25996"/>
                    <a:pt x="16934" y="26218"/>
                    <a:pt x="16427" y="26423"/>
                  </a:cubicBezTo>
                  <a:cubicBezTo>
                    <a:pt x="16515" y="26390"/>
                    <a:pt x="16549" y="26377"/>
                    <a:pt x="16553" y="26377"/>
                  </a:cubicBezTo>
                  <a:cubicBezTo>
                    <a:pt x="16562" y="26377"/>
                    <a:pt x="16324" y="26476"/>
                    <a:pt x="16300" y="26487"/>
                  </a:cubicBezTo>
                  <a:cubicBezTo>
                    <a:pt x="16173" y="26535"/>
                    <a:pt x="16047" y="26598"/>
                    <a:pt x="15920" y="26645"/>
                  </a:cubicBezTo>
                  <a:cubicBezTo>
                    <a:pt x="15618" y="26772"/>
                    <a:pt x="15317" y="26884"/>
                    <a:pt x="15032" y="26994"/>
                  </a:cubicBezTo>
                  <a:cubicBezTo>
                    <a:pt x="14049" y="27375"/>
                    <a:pt x="13049" y="27708"/>
                    <a:pt x="12003" y="27914"/>
                  </a:cubicBezTo>
                  <a:cubicBezTo>
                    <a:pt x="11908" y="27930"/>
                    <a:pt x="11798" y="27945"/>
                    <a:pt x="11686" y="27962"/>
                  </a:cubicBezTo>
                  <a:cubicBezTo>
                    <a:pt x="11834" y="27941"/>
                    <a:pt x="11892" y="27934"/>
                    <a:pt x="11901" y="27934"/>
                  </a:cubicBezTo>
                  <a:cubicBezTo>
                    <a:pt x="11919" y="27934"/>
                    <a:pt x="11739" y="27962"/>
                    <a:pt x="11686" y="27962"/>
                  </a:cubicBezTo>
                  <a:cubicBezTo>
                    <a:pt x="11480" y="27977"/>
                    <a:pt x="11290" y="27994"/>
                    <a:pt x="11100" y="27994"/>
                  </a:cubicBezTo>
                  <a:cubicBezTo>
                    <a:pt x="11039" y="27994"/>
                    <a:pt x="10978" y="27987"/>
                    <a:pt x="10917" y="27982"/>
                  </a:cubicBezTo>
                  <a:lnTo>
                    <a:pt x="10917" y="27982"/>
                  </a:lnTo>
                  <a:cubicBezTo>
                    <a:pt x="10910" y="27980"/>
                    <a:pt x="10902" y="27979"/>
                    <a:pt x="10893" y="27977"/>
                  </a:cubicBezTo>
                  <a:cubicBezTo>
                    <a:pt x="10815" y="27962"/>
                    <a:pt x="10735" y="27945"/>
                    <a:pt x="10656" y="27914"/>
                  </a:cubicBezTo>
                  <a:cubicBezTo>
                    <a:pt x="10645" y="27911"/>
                    <a:pt x="10635" y="27908"/>
                    <a:pt x="10626" y="27905"/>
                  </a:cubicBezTo>
                  <a:lnTo>
                    <a:pt x="10626" y="27905"/>
                  </a:lnTo>
                  <a:cubicBezTo>
                    <a:pt x="10624" y="27904"/>
                    <a:pt x="10623" y="27903"/>
                    <a:pt x="10621" y="27902"/>
                  </a:cubicBezTo>
                  <a:lnTo>
                    <a:pt x="10621" y="27902"/>
                  </a:lnTo>
                  <a:cubicBezTo>
                    <a:pt x="10621" y="27902"/>
                    <a:pt x="10620" y="27901"/>
                    <a:pt x="10620" y="27900"/>
                  </a:cubicBezTo>
                  <a:lnTo>
                    <a:pt x="10620" y="27900"/>
                  </a:lnTo>
                  <a:cubicBezTo>
                    <a:pt x="10616" y="27883"/>
                    <a:pt x="10612" y="27866"/>
                    <a:pt x="10608" y="27850"/>
                  </a:cubicBezTo>
                  <a:lnTo>
                    <a:pt x="10608" y="27850"/>
                  </a:lnTo>
                  <a:lnTo>
                    <a:pt x="10608" y="27755"/>
                  </a:lnTo>
                  <a:cubicBezTo>
                    <a:pt x="10608" y="27751"/>
                    <a:pt x="10608" y="27747"/>
                    <a:pt x="10608" y="27744"/>
                  </a:cubicBezTo>
                  <a:lnTo>
                    <a:pt x="10608" y="27744"/>
                  </a:lnTo>
                  <a:cubicBezTo>
                    <a:pt x="10634" y="27641"/>
                    <a:pt x="10661" y="27547"/>
                    <a:pt x="10688" y="27455"/>
                  </a:cubicBezTo>
                  <a:cubicBezTo>
                    <a:pt x="10698" y="27425"/>
                    <a:pt x="10706" y="27401"/>
                    <a:pt x="10712" y="27382"/>
                  </a:cubicBezTo>
                  <a:lnTo>
                    <a:pt x="10712" y="27382"/>
                  </a:lnTo>
                  <a:cubicBezTo>
                    <a:pt x="10780" y="27266"/>
                    <a:pt x="10838" y="27138"/>
                    <a:pt x="10910" y="27011"/>
                  </a:cubicBezTo>
                  <a:cubicBezTo>
                    <a:pt x="10988" y="26899"/>
                    <a:pt x="11068" y="26772"/>
                    <a:pt x="11147" y="26662"/>
                  </a:cubicBezTo>
                  <a:lnTo>
                    <a:pt x="11290" y="26472"/>
                  </a:lnTo>
                  <a:cubicBezTo>
                    <a:pt x="11323" y="26426"/>
                    <a:pt x="11334" y="26409"/>
                    <a:pt x="11332" y="26409"/>
                  </a:cubicBezTo>
                  <a:cubicBezTo>
                    <a:pt x="11332" y="26409"/>
                    <a:pt x="11332" y="26409"/>
                    <a:pt x="11332" y="26409"/>
                  </a:cubicBezTo>
                  <a:lnTo>
                    <a:pt x="11332" y="26409"/>
                  </a:lnTo>
                  <a:cubicBezTo>
                    <a:pt x="11535" y="26170"/>
                    <a:pt x="11740" y="25940"/>
                    <a:pt x="11956" y="25710"/>
                  </a:cubicBezTo>
                  <a:cubicBezTo>
                    <a:pt x="12510" y="25140"/>
                    <a:pt x="13113" y="24601"/>
                    <a:pt x="13732" y="24077"/>
                  </a:cubicBezTo>
                  <a:cubicBezTo>
                    <a:pt x="14049" y="23791"/>
                    <a:pt x="14381" y="23523"/>
                    <a:pt x="14715" y="23252"/>
                  </a:cubicBezTo>
                  <a:cubicBezTo>
                    <a:pt x="14889" y="23126"/>
                    <a:pt x="15064" y="22983"/>
                    <a:pt x="15222" y="22840"/>
                  </a:cubicBezTo>
                  <a:cubicBezTo>
                    <a:pt x="15273" y="22806"/>
                    <a:pt x="15324" y="22772"/>
                    <a:pt x="15372" y="22736"/>
                  </a:cubicBezTo>
                  <a:lnTo>
                    <a:pt x="15372" y="22736"/>
                  </a:lnTo>
                  <a:cubicBezTo>
                    <a:pt x="15415" y="22707"/>
                    <a:pt x="15594" y="22569"/>
                    <a:pt x="15634" y="22540"/>
                  </a:cubicBezTo>
                  <a:cubicBezTo>
                    <a:pt x="16395" y="21952"/>
                    <a:pt x="17172" y="21381"/>
                    <a:pt x="17949" y="20811"/>
                  </a:cubicBezTo>
                  <a:cubicBezTo>
                    <a:pt x="19535" y="19637"/>
                    <a:pt x="21135" y="18464"/>
                    <a:pt x="22689" y="17228"/>
                  </a:cubicBezTo>
                  <a:cubicBezTo>
                    <a:pt x="23942" y="16229"/>
                    <a:pt x="25147" y="15166"/>
                    <a:pt x="26114" y="13898"/>
                  </a:cubicBezTo>
                  <a:cubicBezTo>
                    <a:pt x="26860" y="12915"/>
                    <a:pt x="27462" y="11551"/>
                    <a:pt x="27002" y="10315"/>
                  </a:cubicBezTo>
                  <a:cubicBezTo>
                    <a:pt x="26701" y="9539"/>
                    <a:pt x="26194" y="8983"/>
                    <a:pt x="25511" y="8524"/>
                  </a:cubicBezTo>
                  <a:cubicBezTo>
                    <a:pt x="24979" y="8155"/>
                    <a:pt x="24388" y="8018"/>
                    <a:pt x="23779" y="8018"/>
                  </a:cubicBezTo>
                  <a:cubicBezTo>
                    <a:pt x="23445" y="8018"/>
                    <a:pt x="23106" y="8059"/>
                    <a:pt x="22769" y="8127"/>
                  </a:cubicBezTo>
                  <a:cubicBezTo>
                    <a:pt x="20740" y="8507"/>
                    <a:pt x="18821" y="9982"/>
                    <a:pt x="17203" y="11187"/>
                  </a:cubicBezTo>
                  <a:cubicBezTo>
                    <a:pt x="15444" y="12503"/>
                    <a:pt x="13779" y="13930"/>
                    <a:pt x="12098" y="15325"/>
                  </a:cubicBezTo>
                  <a:cubicBezTo>
                    <a:pt x="11971" y="15437"/>
                    <a:pt x="11829" y="15547"/>
                    <a:pt x="11702" y="15642"/>
                  </a:cubicBezTo>
                  <a:cubicBezTo>
                    <a:pt x="11658" y="15680"/>
                    <a:pt x="11565" y="15754"/>
                    <a:pt x="11498" y="15808"/>
                  </a:cubicBezTo>
                  <a:lnTo>
                    <a:pt x="11498" y="15808"/>
                  </a:lnTo>
                  <a:cubicBezTo>
                    <a:pt x="11327" y="15927"/>
                    <a:pt x="11142" y="16035"/>
                    <a:pt x="10957" y="16134"/>
                  </a:cubicBezTo>
                  <a:cubicBezTo>
                    <a:pt x="10815" y="16229"/>
                    <a:pt x="10671" y="16308"/>
                    <a:pt x="10513" y="16371"/>
                  </a:cubicBezTo>
                  <a:lnTo>
                    <a:pt x="10227" y="16515"/>
                  </a:lnTo>
                  <a:cubicBezTo>
                    <a:pt x="10277" y="16496"/>
                    <a:pt x="10305" y="16487"/>
                    <a:pt x="10310" y="16487"/>
                  </a:cubicBezTo>
                  <a:cubicBezTo>
                    <a:pt x="10317" y="16487"/>
                    <a:pt x="10270" y="16508"/>
                    <a:pt x="10164" y="16546"/>
                  </a:cubicBezTo>
                  <a:cubicBezTo>
                    <a:pt x="9895" y="16657"/>
                    <a:pt x="9610" y="16737"/>
                    <a:pt x="9324" y="16800"/>
                  </a:cubicBezTo>
                  <a:cubicBezTo>
                    <a:pt x="9197" y="16832"/>
                    <a:pt x="9070" y="16863"/>
                    <a:pt x="8927" y="16879"/>
                  </a:cubicBezTo>
                  <a:cubicBezTo>
                    <a:pt x="9054" y="16858"/>
                    <a:pt x="9096" y="16851"/>
                    <a:pt x="9093" y="16851"/>
                  </a:cubicBezTo>
                  <a:cubicBezTo>
                    <a:pt x="9088" y="16851"/>
                    <a:pt x="8901" y="16879"/>
                    <a:pt x="8849" y="16879"/>
                  </a:cubicBezTo>
                  <a:lnTo>
                    <a:pt x="8726" y="16879"/>
                  </a:lnTo>
                  <a:cubicBezTo>
                    <a:pt x="8755" y="16802"/>
                    <a:pt x="8804" y="16684"/>
                    <a:pt x="8799" y="16684"/>
                  </a:cubicBezTo>
                  <a:cubicBezTo>
                    <a:pt x="8797" y="16684"/>
                    <a:pt x="8784" y="16707"/>
                    <a:pt x="8753" y="16768"/>
                  </a:cubicBezTo>
                  <a:cubicBezTo>
                    <a:pt x="8817" y="16625"/>
                    <a:pt x="8912" y="16483"/>
                    <a:pt x="8991" y="16324"/>
                  </a:cubicBezTo>
                  <a:cubicBezTo>
                    <a:pt x="9229" y="15912"/>
                    <a:pt x="9514" y="15532"/>
                    <a:pt x="9815" y="15151"/>
                  </a:cubicBezTo>
                  <a:lnTo>
                    <a:pt x="9815" y="15151"/>
                  </a:lnTo>
                  <a:cubicBezTo>
                    <a:pt x="9688" y="15318"/>
                    <a:pt x="9644" y="15375"/>
                    <a:pt x="9644" y="15375"/>
                  </a:cubicBezTo>
                  <a:cubicBezTo>
                    <a:pt x="9646" y="15375"/>
                    <a:pt x="9801" y="15176"/>
                    <a:pt x="9863" y="15103"/>
                  </a:cubicBezTo>
                  <a:lnTo>
                    <a:pt x="10196" y="14771"/>
                  </a:lnTo>
                  <a:cubicBezTo>
                    <a:pt x="10497" y="14485"/>
                    <a:pt x="10815" y="14200"/>
                    <a:pt x="11132" y="13930"/>
                  </a:cubicBezTo>
                  <a:cubicBezTo>
                    <a:pt x="12781" y="12519"/>
                    <a:pt x="14508" y="11219"/>
                    <a:pt x="16125" y="9776"/>
                  </a:cubicBezTo>
                  <a:cubicBezTo>
                    <a:pt x="17711" y="8349"/>
                    <a:pt x="19296" y="6763"/>
                    <a:pt x="20074" y="4750"/>
                  </a:cubicBezTo>
                  <a:cubicBezTo>
                    <a:pt x="20771" y="2943"/>
                    <a:pt x="19915" y="802"/>
                    <a:pt x="18044" y="168"/>
                  </a:cubicBezTo>
                  <a:cubicBezTo>
                    <a:pt x="17686" y="50"/>
                    <a:pt x="17313" y="0"/>
                    <a:pt x="169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48"/>
            <p:cNvSpPr/>
            <p:nvPr/>
          </p:nvSpPr>
          <p:spPr>
            <a:xfrm flipH="1" rot="-9272738">
              <a:off x="-440789" y="4342784"/>
              <a:ext cx="1586000" cy="1341990"/>
            </a:xfrm>
            <a:custGeom>
              <a:rect b="b" l="l" r="r" t="t"/>
              <a:pathLst>
                <a:path extrusionOk="0" h="41622" w="49190">
                  <a:moveTo>
                    <a:pt x="19398" y="9273"/>
                  </a:moveTo>
                  <a:cubicBezTo>
                    <a:pt x="19271" y="9716"/>
                    <a:pt x="19129" y="9938"/>
                    <a:pt x="18875" y="10097"/>
                  </a:cubicBezTo>
                  <a:cubicBezTo>
                    <a:pt x="18859" y="10319"/>
                    <a:pt x="18717" y="10461"/>
                    <a:pt x="18605" y="10620"/>
                  </a:cubicBezTo>
                  <a:cubicBezTo>
                    <a:pt x="14293" y="16644"/>
                    <a:pt x="10012" y="22686"/>
                    <a:pt x="5414" y="28504"/>
                  </a:cubicBezTo>
                  <a:cubicBezTo>
                    <a:pt x="5177" y="28806"/>
                    <a:pt x="4923" y="29123"/>
                    <a:pt x="4606" y="29487"/>
                  </a:cubicBezTo>
                  <a:cubicBezTo>
                    <a:pt x="4558" y="29028"/>
                    <a:pt x="4843" y="28789"/>
                    <a:pt x="5002" y="28520"/>
                  </a:cubicBezTo>
                  <a:cubicBezTo>
                    <a:pt x="6889" y="25286"/>
                    <a:pt x="9092" y="22273"/>
                    <a:pt x="11344" y="19293"/>
                  </a:cubicBezTo>
                  <a:cubicBezTo>
                    <a:pt x="13500" y="16439"/>
                    <a:pt x="15720" y="13648"/>
                    <a:pt x="17988" y="10890"/>
                  </a:cubicBezTo>
                  <a:cubicBezTo>
                    <a:pt x="18225" y="10588"/>
                    <a:pt x="18431" y="10224"/>
                    <a:pt x="18795" y="10017"/>
                  </a:cubicBezTo>
                  <a:cubicBezTo>
                    <a:pt x="18875" y="9732"/>
                    <a:pt x="19081" y="9558"/>
                    <a:pt x="19398" y="9273"/>
                  </a:cubicBezTo>
                  <a:close/>
                  <a:moveTo>
                    <a:pt x="33856" y="2232"/>
                  </a:moveTo>
                  <a:cubicBezTo>
                    <a:pt x="34269" y="2232"/>
                    <a:pt x="34467" y="2451"/>
                    <a:pt x="34650" y="2787"/>
                  </a:cubicBezTo>
                  <a:cubicBezTo>
                    <a:pt x="35158" y="3692"/>
                    <a:pt x="35681" y="4579"/>
                    <a:pt x="36172" y="5483"/>
                  </a:cubicBezTo>
                  <a:cubicBezTo>
                    <a:pt x="39835" y="12332"/>
                    <a:pt x="43102" y="19340"/>
                    <a:pt x="45385" y="26776"/>
                  </a:cubicBezTo>
                  <a:cubicBezTo>
                    <a:pt x="46114" y="29170"/>
                    <a:pt x="46637" y="31628"/>
                    <a:pt x="46763" y="34133"/>
                  </a:cubicBezTo>
                  <a:cubicBezTo>
                    <a:pt x="46795" y="34957"/>
                    <a:pt x="46859" y="35797"/>
                    <a:pt x="46415" y="36606"/>
                  </a:cubicBezTo>
                  <a:cubicBezTo>
                    <a:pt x="45860" y="36336"/>
                    <a:pt x="45622" y="35845"/>
                    <a:pt x="45353" y="35401"/>
                  </a:cubicBezTo>
                  <a:cubicBezTo>
                    <a:pt x="44243" y="33689"/>
                    <a:pt x="43434" y="31802"/>
                    <a:pt x="42673" y="29915"/>
                  </a:cubicBezTo>
                  <a:cubicBezTo>
                    <a:pt x="40199" y="23747"/>
                    <a:pt x="38504" y="17310"/>
                    <a:pt x="36696" y="10921"/>
                  </a:cubicBezTo>
                  <a:cubicBezTo>
                    <a:pt x="36585" y="10509"/>
                    <a:pt x="36474" y="10080"/>
                    <a:pt x="36284" y="9700"/>
                  </a:cubicBezTo>
                  <a:cubicBezTo>
                    <a:pt x="36049" y="9191"/>
                    <a:pt x="35620" y="8918"/>
                    <a:pt x="35183" y="8918"/>
                  </a:cubicBezTo>
                  <a:cubicBezTo>
                    <a:pt x="35090" y="8918"/>
                    <a:pt x="34996" y="8930"/>
                    <a:pt x="34904" y="8955"/>
                  </a:cubicBezTo>
                  <a:cubicBezTo>
                    <a:pt x="34333" y="9097"/>
                    <a:pt x="34033" y="9526"/>
                    <a:pt x="34033" y="10239"/>
                  </a:cubicBezTo>
                  <a:cubicBezTo>
                    <a:pt x="34033" y="10573"/>
                    <a:pt x="34064" y="10905"/>
                    <a:pt x="34111" y="11239"/>
                  </a:cubicBezTo>
                  <a:cubicBezTo>
                    <a:pt x="34857" y="15313"/>
                    <a:pt x="35586" y="19388"/>
                    <a:pt x="36157" y="23478"/>
                  </a:cubicBezTo>
                  <a:cubicBezTo>
                    <a:pt x="36760" y="27711"/>
                    <a:pt x="37394" y="31945"/>
                    <a:pt x="37314" y="36241"/>
                  </a:cubicBezTo>
                  <a:cubicBezTo>
                    <a:pt x="37299" y="37129"/>
                    <a:pt x="37299" y="38033"/>
                    <a:pt x="36886" y="39031"/>
                  </a:cubicBezTo>
                  <a:cubicBezTo>
                    <a:pt x="36299" y="38382"/>
                    <a:pt x="36077" y="37731"/>
                    <a:pt x="35840" y="37065"/>
                  </a:cubicBezTo>
                  <a:cubicBezTo>
                    <a:pt x="34872" y="34465"/>
                    <a:pt x="34301" y="31755"/>
                    <a:pt x="33779" y="29028"/>
                  </a:cubicBezTo>
                  <a:cubicBezTo>
                    <a:pt x="32589" y="22955"/>
                    <a:pt x="31845" y="16835"/>
                    <a:pt x="31606" y="10651"/>
                  </a:cubicBezTo>
                  <a:cubicBezTo>
                    <a:pt x="31591" y="10049"/>
                    <a:pt x="31606" y="9446"/>
                    <a:pt x="31591" y="8844"/>
                  </a:cubicBezTo>
                  <a:cubicBezTo>
                    <a:pt x="31591" y="8654"/>
                    <a:pt x="31606" y="8448"/>
                    <a:pt x="31559" y="8258"/>
                  </a:cubicBezTo>
                  <a:cubicBezTo>
                    <a:pt x="31464" y="7671"/>
                    <a:pt x="31099" y="7307"/>
                    <a:pt x="30591" y="7243"/>
                  </a:cubicBezTo>
                  <a:cubicBezTo>
                    <a:pt x="30528" y="7234"/>
                    <a:pt x="30465" y="7229"/>
                    <a:pt x="30405" y="7229"/>
                  </a:cubicBezTo>
                  <a:cubicBezTo>
                    <a:pt x="29935" y="7229"/>
                    <a:pt x="29551" y="7501"/>
                    <a:pt x="29355" y="8019"/>
                  </a:cubicBezTo>
                  <a:cubicBezTo>
                    <a:pt x="29213" y="8400"/>
                    <a:pt x="29133" y="8797"/>
                    <a:pt x="29054" y="9177"/>
                  </a:cubicBezTo>
                  <a:cubicBezTo>
                    <a:pt x="27325" y="17168"/>
                    <a:pt x="25598" y="25159"/>
                    <a:pt x="23837" y="33150"/>
                  </a:cubicBezTo>
                  <a:cubicBezTo>
                    <a:pt x="23552" y="34450"/>
                    <a:pt x="23188" y="35718"/>
                    <a:pt x="22871" y="37002"/>
                  </a:cubicBezTo>
                  <a:cubicBezTo>
                    <a:pt x="22791" y="37002"/>
                    <a:pt x="22712" y="37002"/>
                    <a:pt x="22632" y="36987"/>
                  </a:cubicBezTo>
                  <a:lnTo>
                    <a:pt x="22632" y="35401"/>
                  </a:lnTo>
                  <a:cubicBezTo>
                    <a:pt x="22649" y="34830"/>
                    <a:pt x="22664" y="34260"/>
                    <a:pt x="22727" y="33689"/>
                  </a:cubicBezTo>
                  <a:cubicBezTo>
                    <a:pt x="23695" y="24715"/>
                    <a:pt x="25391" y="15883"/>
                    <a:pt x="27976" y="7211"/>
                  </a:cubicBezTo>
                  <a:cubicBezTo>
                    <a:pt x="28086" y="6863"/>
                    <a:pt x="28198" y="6514"/>
                    <a:pt x="28245" y="6148"/>
                  </a:cubicBezTo>
                  <a:cubicBezTo>
                    <a:pt x="28372" y="5356"/>
                    <a:pt x="28055" y="4801"/>
                    <a:pt x="27452" y="4611"/>
                  </a:cubicBezTo>
                  <a:cubicBezTo>
                    <a:pt x="27322" y="4571"/>
                    <a:pt x="27195" y="4551"/>
                    <a:pt x="27073" y="4551"/>
                  </a:cubicBezTo>
                  <a:cubicBezTo>
                    <a:pt x="26616" y="4551"/>
                    <a:pt x="26225" y="4835"/>
                    <a:pt x="25962" y="5436"/>
                  </a:cubicBezTo>
                  <a:cubicBezTo>
                    <a:pt x="25106" y="7322"/>
                    <a:pt x="24281" y="9224"/>
                    <a:pt x="23442" y="11112"/>
                  </a:cubicBezTo>
                  <a:cubicBezTo>
                    <a:pt x="20698" y="17374"/>
                    <a:pt x="17971" y="23652"/>
                    <a:pt x="15197" y="29915"/>
                  </a:cubicBezTo>
                  <a:cubicBezTo>
                    <a:pt x="14341" y="31865"/>
                    <a:pt x="13373" y="33784"/>
                    <a:pt x="12311" y="35638"/>
                  </a:cubicBezTo>
                  <a:cubicBezTo>
                    <a:pt x="12153" y="35924"/>
                    <a:pt x="11978" y="36194"/>
                    <a:pt x="11677" y="36431"/>
                  </a:cubicBezTo>
                  <a:cubicBezTo>
                    <a:pt x="11788" y="36067"/>
                    <a:pt x="11883" y="35687"/>
                    <a:pt x="12010" y="35321"/>
                  </a:cubicBezTo>
                  <a:cubicBezTo>
                    <a:pt x="14166" y="28996"/>
                    <a:pt x="16814" y="22876"/>
                    <a:pt x="19557" y="16788"/>
                  </a:cubicBezTo>
                  <a:cubicBezTo>
                    <a:pt x="20937" y="13744"/>
                    <a:pt x="22363" y="10731"/>
                    <a:pt x="23869" y="7750"/>
                  </a:cubicBezTo>
                  <a:cubicBezTo>
                    <a:pt x="24044" y="7433"/>
                    <a:pt x="24218" y="7100"/>
                    <a:pt x="24281" y="6736"/>
                  </a:cubicBezTo>
                  <a:cubicBezTo>
                    <a:pt x="24425" y="5848"/>
                    <a:pt x="24044" y="5341"/>
                    <a:pt x="23140" y="5214"/>
                  </a:cubicBezTo>
                  <a:cubicBezTo>
                    <a:pt x="23122" y="5211"/>
                    <a:pt x="23104" y="5210"/>
                    <a:pt x="23085" y="5210"/>
                  </a:cubicBezTo>
                  <a:cubicBezTo>
                    <a:pt x="23068" y="5210"/>
                    <a:pt x="23050" y="5211"/>
                    <a:pt x="23032" y="5211"/>
                  </a:cubicBezTo>
                  <a:cubicBezTo>
                    <a:pt x="22943" y="5211"/>
                    <a:pt x="22843" y="5199"/>
                    <a:pt x="22744" y="5055"/>
                  </a:cubicBezTo>
                  <a:cubicBezTo>
                    <a:pt x="23393" y="4199"/>
                    <a:pt x="24107" y="3375"/>
                    <a:pt x="24852" y="2582"/>
                  </a:cubicBezTo>
                  <a:cubicBezTo>
                    <a:pt x="25059" y="2360"/>
                    <a:pt x="25328" y="2343"/>
                    <a:pt x="25598" y="2343"/>
                  </a:cubicBezTo>
                  <a:cubicBezTo>
                    <a:pt x="28325" y="2296"/>
                    <a:pt x="31067" y="2280"/>
                    <a:pt x="33811" y="2233"/>
                  </a:cubicBezTo>
                  <a:cubicBezTo>
                    <a:pt x="33826" y="2232"/>
                    <a:pt x="33841" y="2232"/>
                    <a:pt x="33856" y="2232"/>
                  </a:cubicBezTo>
                  <a:close/>
                  <a:moveTo>
                    <a:pt x="26914" y="1"/>
                  </a:moveTo>
                  <a:cubicBezTo>
                    <a:pt x="26231" y="1"/>
                    <a:pt x="25549" y="8"/>
                    <a:pt x="24869" y="29"/>
                  </a:cubicBezTo>
                  <a:cubicBezTo>
                    <a:pt x="24123" y="45"/>
                    <a:pt x="23537" y="204"/>
                    <a:pt x="23315" y="980"/>
                  </a:cubicBezTo>
                  <a:cubicBezTo>
                    <a:pt x="23235" y="1250"/>
                    <a:pt x="23029" y="1440"/>
                    <a:pt x="22854" y="1630"/>
                  </a:cubicBezTo>
                  <a:cubicBezTo>
                    <a:pt x="20698" y="3961"/>
                    <a:pt x="18653" y="6402"/>
                    <a:pt x="16656" y="8844"/>
                  </a:cubicBezTo>
                  <a:cubicBezTo>
                    <a:pt x="12707" y="13648"/>
                    <a:pt x="8839" y="18515"/>
                    <a:pt x="5335" y="23652"/>
                  </a:cubicBezTo>
                  <a:cubicBezTo>
                    <a:pt x="3528" y="26301"/>
                    <a:pt x="1863" y="29043"/>
                    <a:pt x="531" y="31960"/>
                  </a:cubicBezTo>
                  <a:cubicBezTo>
                    <a:pt x="294" y="32516"/>
                    <a:pt x="72" y="33086"/>
                    <a:pt x="40" y="33689"/>
                  </a:cubicBezTo>
                  <a:cubicBezTo>
                    <a:pt x="0" y="34601"/>
                    <a:pt x="625" y="35223"/>
                    <a:pt x="1429" y="35223"/>
                  </a:cubicBezTo>
                  <a:cubicBezTo>
                    <a:pt x="1604" y="35223"/>
                    <a:pt x="1787" y="35193"/>
                    <a:pt x="1974" y="35131"/>
                  </a:cubicBezTo>
                  <a:cubicBezTo>
                    <a:pt x="2592" y="34909"/>
                    <a:pt x="3099" y="34529"/>
                    <a:pt x="3575" y="34116"/>
                  </a:cubicBezTo>
                  <a:cubicBezTo>
                    <a:pt x="4479" y="33324"/>
                    <a:pt x="5255" y="32404"/>
                    <a:pt x="6016" y="31469"/>
                  </a:cubicBezTo>
                  <a:cubicBezTo>
                    <a:pt x="9378" y="27315"/>
                    <a:pt x="12565" y="23018"/>
                    <a:pt x="15688" y="18690"/>
                  </a:cubicBezTo>
                  <a:cubicBezTo>
                    <a:pt x="15878" y="18420"/>
                    <a:pt x="16022" y="18103"/>
                    <a:pt x="16370" y="17929"/>
                  </a:cubicBezTo>
                  <a:lnTo>
                    <a:pt x="16370" y="17929"/>
                  </a:lnTo>
                  <a:cubicBezTo>
                    <a:pt x="16417" y="18230"/>
                    <a:pt x="16243" y="18452"/>
                    <a:pt x="16148" y="18690"/>
                  </a:cubicBezTo>
                  <a:cubicBezTo>
                    <a:pt x="14817" y="21893"/>
                    <a:pt x="13437" y="25079"/>
                    <a:pt x="12136" y="28298"/>
                  </a:cubicBezTo>
                  <a:cubicBezTo>
                    <a:pt x="10900" y="31326"/>
                    <a:pt x="9743" y="34387"/>
                    <a:pt x="8934" y="37558"/>
                  </a:cubicBezTo>
                  <a:cubicBezTo>
                    <a:pt x="8744" y="38302"/>
                    <a:pt x="8553" y="39063"/>
                    <a:pt x="8680" y="39841"/>
                  </a:cubicBezTo>
                  <a:cubicBezTo>
                    <a:pt x="8841" y="40795"/>
                    <a:pt x="9488" y="41343"/>
                    <a:pt x="10253" y="41343"/>
                  </a:cubicBezTo>
                  <a:cubicBezTo>
                    <a:pt x="10619" y="41343"/>
                    <a:pt x="11012" y="41217"/>
                    <a:pt x="11392" y="40950"/>
                  </a:cubicBezTo>
                  <a:cubicBezTo>
                    <a:pt x="11914" y="40570"/>
                    <a:pt x="12295" y="40063"/>
                    <a:pt x="12644" y="39539"/>
                  </a:cubicBezTo>
                  <a:cubicBezTo>
                    <a:pt x="13612" y="38128"/>
                    <a:pt x="14451" y="36638"/>
                    <a:pt x="15229" y="35131"/>
                  </a:cubicBezTo>
                  <a:cubicBezTo>
                    <a:pt x="17686" y="30423"/>
                    <a:pt x="19700" y="25508"/>
                    <a:pt x="21808" y="20640"/>
                  </a:cubicBezTo>
                  <a:cubicBezTo>
                    <a:pt x="21966" y="20291"/>
                    <a:pt x="22046" y="19879"/>
                    <a:pt x="22363" y="19578"/>
                  </a:cubicBezTo>
                  <a:cubicBezTo>
                    <a:pt x="22537" y="19910"/>
                    <a:pt x="22427" y="20196"/>
                    <a:pt x="22379" y="20481"/>
                  </a:cubicBezTo>
                  <a:cubicBezTo>
                    <a:pt x="21649" y="24350"/>
                    <a:pt x="20937" y="28218"/>
                    <a:pt x="20540" y="32135"/>
                  </a:cubicBezTo>
                  <a:cubicBezTo>
                    <a:pt x="20318" y="34433"/>
                    <a:pt x="20127" y="36733"/>
                    <a:pt x="20413" y="39031"/>
                  </a:cubicBezTo>
                  <a:cubicBezTo>
                    <a:pt x="20493" y="39602"/>
                    <a:pt x="20588" y="40158"/>
                    <a:pt x="20857" y="40680"/>
                  </a:cubicBezTo>
                  <a:cubicBezTo>
                    <a:pt x="21170" y="41298"/>
                    <a:pt x="21698" y="41621"/>
                    <a:pt x="22257" y="41621"/>
                  </a:cubicBezTo>
                  <a:cubicBezTo>
                    <a:pt x="22658" y="41621"/>
                    <a:pt x="23076" y="41454"/>
                    <a:pt x="23442" y="41109"/>
                  </a:cubicBezTo>
                  <a:cubicBezTo>
                    <a:pt x="23806" y="40760"/>
                    <a:pt x="24044" y="40316"/>
                    <a:pt x="24250" y="39872"/>
                  </a:cubicBezTo>
                  <a:cubicBezTo>
                    <a:pt x="24789" y="38746"/>
                    <a:pt x="25122" y="37558"/>
                    <a:pt x="25439" y="36353"/>
                  </a:cubicBezTo>
                  <a:cubicBezTo>
                    <a:pt x="26786" y="31263"/>
                    <a:pt x="27786" y="26079"/>
                    <a:pt x="28864" y="20925"/>
                  </a:cubicBezTo>
                  <a:cubicBezTo>
                    <a:pt x="29086" y="19895"/>
                    <a:pt x="29228" y="18864"/>
                    <a:pt x="29577" y="17849"/>
                  </a:cubicBezTo>
                  <a:cubicBezTo>
                    <a:pt x="29847" y="17961"/>
                    <a:pt x="29799" y="18151"/>
                    <a:pt x="29815" y="18310"/>
                  </a:cubicBezTo>
                  <a:cubicBezTo>
                    <a:pt x="30211" y="22432"/>
                    <a:pt x="30925" y="26506"/>
                    <a:pt x="31701" y="30565"/>
                  </a:cubicBezTo>
                  <a:cubicBezTo>
                    <a:pt x="32193" y="33102"/>
                    <a:pt x="32811" y="35592"/>
                    <a:pt x="33699" y="38017"/>
                  </a:cubicBezTo>
                  <a:cubicBezTo>
                    <a:pt x="34016" y="38889"/>
                    <a:pt x="34413" y="39745"/>
                    <a:pt x="34999" y="40475"/>
                  </a:cubicBezTo>
                  <a:cubicBezTo>
                    <a:pt x="35512" y="41108"/>
                    <a:pt x="36128" y="41547"/>
                    <a:pt x="36914" y="41547"/>
                  </a:cubicBezTo>
                  <a:cubicBezTo>
                    <a:pt x="37053" y="41547"/>
                    <a:pt x="37196" y="41533"/>
                    <a:pt x="37346" y="41505"/>
                  </a:cubicBezTo>
                  <a:cubicBezTo>
                    <a:pt x="38297" y="41331"/>
                    <a:pt x="38836" y="40665"/>
                    <a:pt x="39138" y="39792"/>
                  </a:cubicBezTo>
                  <a:cubicBezTo>
                    <a:pt x="39328" y="39285"/>
                    <a:pt x="39423" y="38762"/>
                    <a:pt x="39502" y="38239"/>
                  </a:cubicBezTo>
                  <a:cubicBezTo>
                    <a:pt x="39867" y="35592"/>
                    <a:pt x="39582" y="32975"/>
                    <a:pt x="39360" y="30343"/>
                  </a:cubicBezTo>
                  <a:cubicBezTo>
                    <a:pt x="39280" y="29423"/>
                    <a:pt x="39185" y="28489"/>
                    <a:pt x="39090" y="27569"/>
                  </a:cubicBezTo>
                  <a:lnTo>
                    <a:pt x="39090" y="27569"/>
                  </a:lnTo>
                  <a:cubicBezTo>
                    <a:pt x="39487" y="28123"/>
                    <a:pt x="39709" y="28711"/>
                    <a:pt x="39931" y="29297"/>
                  </a:cubicBezTo>
                  <a:cubicBezTo>
                    <a:pt x="40850" y="31628"/>
                    <a:pt x="41770" y="33958"/>
                    <a:pt x="43053" y="36114"/>
                  </a:cubicBezTo>
                  <a:cubicBezTo>
                    <a:pt x="43514" y="36892"/>
                    <a:pt x="44005" y="37668"/>
                    <a:pt x="44671" y="38270"/>
                  </a:cubicBezTo>
                  <a:cubicBezTo>
                    <a:pt x="45284" y="38826"/>
                    <a:pt x="45928" y="39097"/>
                    <a:pt x="46529" y="39097"/>
                  </a:cubicBezTo>
                  <a:cubicBezTo>
                    <a:pt x="47421" y="39097"/>
                    <a:pt x="48218" y="38503"/>
                    <a:pt x="48682" y="37367"/>
                  </a:cubicBezTo>
                  <a:cubicBezTo>
                    <a:pt x="48778" y="37129"/>
                    <a:pt x="48841" y="36860"/>
                    <a:pt x="48904" y="36606"/>
                  </a:cubicBezTo>
                  <a:cubicBezTo>
                    <a:pt x="49190" y="35448"/>
                    <a:pt x="49173" y="34275"/>
                    <a:pt x="49046" y="33118"/>
                  </a:cubicBezTo>
                  <a:cubicBezTo>
                    <a:pt x="48825" y="31167"/>
                    <a:pt x="48476" y="29218"/>
                    <a:pt x="47953" y="27315"/>
                  </a:cubicBezTo>
                  <a:cubicBezTo>
                    <a:pt x="46700" y="22764"/>
                    <a:pt x="44956" y="18405"/>
                    <a:pt x="43022" y="14108"/>
                  </a:cubicBezTo>
                  <a:cubicBezTo>
                    <a:pt x="41072" y="9748"/>
                    <a:pt x="38916" y="5499"/>
                    <a:pt x="36521" y="1360"/>
                  </a:cubicBezTo>
                  <a:cubicBezTo>
                    <a:pt x="36045" y="527"/>
                    <a:pt x="35499" y="71"/>
                    <a:pt x="34568" y="71"/>
                  </a:cubicBezTo>
                  <a:cubicBezTo>
                    <a:pt x="34507" y="71"/>
                    <a:pt x="34445" y="73"/>
                    <a:pt x="34381" y="77"/>
                  </a:cubicBezTo>
                  <a:cubicBezTo>
                    <a:pt x="34111" y="89"/>
                    <a:pt x="33840" y="94"/>
                    <a:pt x="33569" y="94"/>
                  </a:cubicBezTo>
                  <a:cubicBezTo>
                    <a:pt x="32803" y="94"/>
                    <a:pt x="32034" y="56"/>
                    <a:pt x="31274" y="45"/>
                  </a:cubicBezTo>
                  <a:cubicBezTo>
                    <a:pt x="29818" y="34"/>
                    <a:pt x="28364" y="1"/>
                    <a:pt x="269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48"/>
            <p:cNvSpPr/>
            <p:nvPr/>
          </p:nvSpPr>
          <p:spPr>
            <a:xfrm flipH="1" rot="899973">
              <a:off x="-1060898" y="-1416711"/>
              <a:ext cx="2655752" cy="2909647"/>
            </a:xfrm>
            <a:custGeom>
              <a:rect b="b" l="l" r="r" t="t"/>
              <a:pathLst>
                <a:path extrusionOk="0" h="68428" w="62457">
                  <a:moveTo>
                    <a:pt x="30557" y="1"/>
                  </a:moveTo>
                  <a:cubicBezTo>
                    <a:pt x="28312" y="1"/>
                    <a:pt x="26011" y="314"/>
                    <a:pt x="23786" y="825"/>
                  </a:cubicBezTo>
                  <a:cubicBezTo>
                    <a:pt x="18596" y="2004"/>
                    <a:pt x="14340" y="4322"/>
                    <a:pt x="10580" y="7623"/>
                  </a:cubicBezTo>
                  <a:lnTo>
                    <a:pt x="10580" y="7623"/>
                  </a:lnTo>
                  <a:cubicBezTo>
                    <a:pt x="4518" y="11795"/>
                    <a:pt x="1" y="17835"/>
                    <a:pt x="464" y="25034"/>
                  </a:cubicBezTo>
                  <a:cubicBezTo>
                    <a:pt x="1066" y="36244"/>
                    <a:pt x="13163" y="38020"/>
                    <a:pt x="15811" y="47755"/>
                  </a:cubicBezTo>
                  <a:cubicBezTo>
                    <a:pt x="17302" y="52780"/>
                    <a:pt x="15526" y="58393"/>
                    <a:pt x="19061" y="62817"/>
                  </a:cubicBezTo>
                  <a:cubicBezTo>
                    <a:pt x="22308" y="66984"/>
                    <a:pt x="28639" y="68428"/>
                    <a:pt x="34210" y="68428"/>
                  </a:cubicBezTo>
                  <a:cubicBezTo>
                    <a:pt x="35739" y="68428"/>
                    <a:pt x="37212" y="68319"/>
                    <a:pt x="38547" y="68128"/>
                  </a:cubicBezTo>
                  <a:cubicBezTo>
                    <a:pt x="47695" y="67240"/>
                    <a:pt x="58317" y="59566"/>
                    <a:pt x="60395" y="50117"/>
                  </a:cubicBezTo>
                  <a:cubicBezTo>
                    <a:pt x="62456" y="40684"/>
                    <a:pt x="58920" y="33596"/>
                    <a:pt x="53007" y="26509"/>
                  </a:cubicBezTo>
                  <a:cubicBezTo>
                    <a:pt x="48282" y="20897"/>
                    <a:pt x="47997" y="13809"/>
                    <a:pt x="44160" y="7325"/>
                  </a:cubicBezTo>
                  <a:cubicBezTo>
                    <a:pt x="41221" y="1877"/>
                    <a:pt x="36054" y="1"/>
                    <a:pt x="305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5085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48"/>
            <p:cNvSpPr/>
            <p:nvPr/>
          </p:nvSpPr>
          <p:spPr>
            <a:xfrm flipH="1" rot="899973">
              <a:off x="7916552" y="3707914"/>
              <a:ext cx="2655752" cy="2909647"/>
            </a:xfrm>
            <a:custGeom>
              <a:rect b="b" l="l" r="r" t="t"/>
              <a:pathLst>
                <a:path extrusionOk="0" h="68428" w="62457">
                  <a:moveTo>
                    <a:pt x="30557" y="1"/>
                  </a:moveTo>
                  <a:cubicBezTo>
                    <a:pt x="28312" y="1"/>
                    <a:pt x="26011" y="314"/>
                    <a:pt x="23786" y="825"/>
                  </a:cubicBezTo>
                  <a:cubicBezTo>
                    <a:pt x="18596" y="2004"/>
                    <a:pt x="14340" y="4322"/>
                    <a:pt x="10580" y="7623"/>
                  </a:cubicBezTo>
                  <a:lnTo>
                    <a:pt x="10580" y="7623"/>
                  </a:lnTo>
                  <a:cubicBezTo>
                    <a:pt x="4518" y="11795"/>
                    <a:pt x="1" y="17835"/>
                    <a:pt x="464" y="25034"/>
                  </a:cubicBezTo>
                  <a:cubicBezTo>
                    <a:pt x="1066" y="36244"/>
                    <a:pt x="13163" y="38020"/>
                    <a:pt x="15811" y="47755"/>
                  </a:cubicBezTo>
                  <a:cubicBezTo>
                    <a:pt x="17302" y="52780"/>
                    <a:pt x="15526" y="58393"/>
                    <a:pt x="19061" y="62817"/>
                  </a:cubicBezTo>
                  <a:cubicBezTo>
                    <a:pt x="22308" y="66984"/>
                    <a:pt x="28639" y="68428"/>
                    <a:pt x="34210" y="68428"/>
                  </a:cubicBezTo>
                  <a:cubicBezTo>
                    <a:pt x="35739" y="68428"/>
                    <a:pt x="37212" y="68319"/>
                    <a:pt x="38547" y="68128"/>
                  </a:cubicBezTo>
                  <a:cubicBezTo>
                    <a:pt x="47695" y="67240"/>
                    <a:pt x="58317" y="59566"/>
                    <a:pt x="60395" y="50117"/>
                  </a:cubicBezTo>
                  <a:cubicBezTo>
                    <a:pt x="62456" y="40684"/>
                    <a:pt x="58920" y="33596"/>
                    <a:pt x="53007" y="26509"/>
                  </a:cubicBezTo>
                  <a:cubicBezTo>
                    <a:pt x="48282" y="20897"/>
                    <a:pt x="47997" y="13809"/>
                    <a:pt x="44160" y="7325"/>
                  </a:cubicBezTo>
                  <a:cubicBezTo>
                    <a:pt x="41221" y="1877"/>
                    <a:pt x="36054" y="1"/>
                    <a:pt x="305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5085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58" name="Google Shape;458;p48"/>
            <p:cNvGrpSpPr/>
            <p:nvPr/>
          </p:nvGrpSpPr>
          <p:grpSpPr>
            <a:xfrm rot="5400000">
              <a:off x="8443368" y="1354871"/>
              <a:ext cx="555295" cy="475809"/>
              <a:chOff x="1956625" y="3588025"/>
              <a:chExt cx="213075" cy="182575"/>
            </a:xfrm>
          </p:grpSpPr>
          <p:sp>
            <p:nvSpPr>
              <p:cNvPr id="459" name="Google Shape;459;p48"/>
              <p:cNvSpPr/>
              <p:nvPr/>
            </p:nvSpPr>
            <p:spPr>
              <a:xfrm>
                <a:off x="1973200" y="3618825"/>
                <a:ext cx="72425" cy="35300"/>
              </a:xfrm>
              <a:custGeom>
                <a:rect b="b" l="l" r="r" t="t"/>
                <a:pathLst>
                  <a:path extrusionOk="0" h="1412" w="2897">
                    <a:moveTo>
                      <a:pt x="2542" y="0"/>
                    </a:moveTo>
                    <a:cubicBezTo>
                      <a:pt x="2505" y="0"/>
                      <a:pt x="2467" y="9"/>
                      <a:pt x="2428" y="30"/>
                    </a:cubicBezTo>
                    <a:cubicBezTo>
                      <a:pt x="1715" y="379"/>
                      <a:pt x="969" y="648"/>
                      <a:pt x="240" y="950"/>
                    </a:cubicBezTo>
                    <a:cubicBezTo>
                      <a:pt x="0" y="1048"/>
                      <a:pt x="62" y="1411"/>
                      <a:pt x="280" y="1411"/>
                    </a:cubicBezTo>
                    <a:cubicBezTo>
                      <a:pt x="307" y="1411"/>
                      <a:pt x="336" y="1406"/>
                      <a:pt x="367" y="1394"/>
                    </a:cubicBezTo>
                    <a:cubicBezTo>
                      <a:pt x="1144" y="1077"/>
                      <a:pt x="1920" y="791"/>
                      <a:pt x="2666" y="426"/>
                    </a:cubicBezTo>
                    <a:cubicBezTo>
                      <a:pt x="2896" y="317"/>
                      <a:pt x="2756" y="0"/>
                      <a:pt x="2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48"/>
              <p:cNvSpPr/>
              <p:nvPr/>
            </p:nvSpPr>
            <p:spPr>
              <a:xfrm>
                <a:off x="2008100" y="3639425"/>
                <a:ext cx="73475" cy="30525"/>
              </a:xfrm>
              <a:custGeom>
                <a:rect b="b" l="l" r="r" t="t"/>
                <a:pathLst>
                  <a:path extrusionOk="0" h="1221" w="2939">
                    <a:moveTo>
                      <a:pt x="2643" y="1"/>
                    </a:moveTo>
                    <a:cubicBezTo>
                      <a:pt x="2621" y="1"/>
                      <a:pt x="2596" y="5"/>
                      <a:pt x="2570" y="14"/>
                    </a:cubicBezTo>
                    <a:cubicBezTo>
                      <a:pt x="1809" y="299"/>
                      <a:pt x="1000" y="458"/>
                      <a:pt x="256" y="760"/>
                    </a:cubicBezTo>
                    <a:cubicBezTo>
                      <a:pt x="0" y="845"/>
                      <a:pt x="75" y="1221"/>
                      <a:pt x="285" y="1221"/>
                    </a:cubicBezTo>
                    <a:cubicBezTo>
                      <a:pt x="310" y="1221"/>
                      <a:pt x="337" y="1216"/>
                      <a:pt x="366" y="1204"/>
                    </a:cubicBezTo>
                    <a:cubicBezTo>
                      <a:pt x="1127" y="902"/>
                      <a:pt x="1920" y="743"/>
                      <a:pt x="2681" y="458"/>
                    </a:cubicBezTo>
                    <a:cubicBezTo>
                      <a:pt x="2939" y="372"/>
                      <a:pt x="2860" y="1"/>
                      <a:pt x="26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" name="Google Shape;461;p48"/>
              <p:cNvSpPr/>
              <p:nvPr/>
            </p:nvSpPr>
            <p:spPr>
              <a:xfrm>
                <a:off x="2053125" y="3681175"/>
                <a:ext cx="60300" cy="23475"/>
              </a:xfrm>
              <a:custGeom>
                <a:rect b="b" l="l" r="r" t="t"/>
                <a:pathLst>
                  <a:path extrusionOk="0" h="939" w="2412">
                    <a:moveTo>
                      <a:pt x="2038" y="0"/>
                    </a:moveTo>
                    <a:cubicBezTo>
                      <a:pt x="2002" y="0"/>
                      <a:pt x="1965" y="8"/>
                      <a:pt x="1926" y="25"/>
                    </a:cubicBezTo>
                    <a:cubicBezTo>
                      <a:pt x="1404" y="247"/>
                      <a:pt x="833" y="342"/>
                      <a:pt x="277" y="485"/>
                    </a:cubicBezTo>
                    <a:cubicBezTo>
                      <a:pt x="1" y="557"/>
                      <a:pt x="86" y="938"/>
                      <a:pt x="323" y="938"/>
                    </a:cubicBezTo>
                    <a:cubicBezTo>
                      <a:pt x="344" y="938"/>
                      <a:pt x="366" y="935"/>
                      <a:pt x="389" y="929"/>
                    </a:cubicBezTo>
                    <a:cubicBezTo>
                      <a:pt x="991" y="786"/>
                      <a:pt x="1594" y="675"/>
                      <a:pt x="2165" y="422"/>
                    </a:cubicBezTo>
                    <a:cubicBezTo>
                      <a:pt x="2411" y="312"/>
                      <a:pt x="2266" y="0"/>
                      <a:pt x="20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" name="Google Shape;462;p48"/>
              <p:cNvSpPr/>
              <p:nvPr/>
            </p:nvSpPr>
            <p:spPr>
              <a:xfrm>
                <a:off x="2064600" y="3588025"/>
                <a:ext cx="60775" cy="29025"/>
              </a:xfrm>
              <a:custGeom>
                <a:rect b="b" l="l" r="r" t="t"/>
                <a:pathLst>
                  <a:path extrusionOk="0" h="1161" w="2431">
                    <a:moveTo>
                      <a:pt x="2065" y="1"/>
                    </a:moveTo>
                    <a:cubicBezTo>
                      <a:pt x="2031" y="1"/>
                      <a:pt x="1996" y="8"/>
                      <a:pt x="1959" y="25"/>
                    </a:cubicBezTo>
                    <a:cubicBezTo>
                      <a:pt x="1420" y="294"/>
                      <a:pt x="865" y="533"/>
                      <a:pt x="262" y="707"/>
                    </a:cubicBezTo>
                    <a:cubicBezTo>
                      <a:pt x="0" y="780"/>
                      <a:pt x="86" y="1160"/>
                      <a:pt x="322" y="1160"/>
                    </a:cubicBezTo>
                    <a:cubicBezTo>
                      <a:pt x="343" y="1160"/>
                      <a:pt x="366" y="1157"/>
                      <a:pt x="389" y="1151"/>
                    </a:cubicBezTo>
                    <a:cubicBezTo>
                      <a:pt x="1023" y="977"/>
                      <a:pt x="1610" y="723"/>
                      <a:pt x="2196" y="421"/>
                    </a:cubicBezTo>
                    <a:cubicBezTo>
                      <a:pt x="2430" y="311"/>
                      <a:pt x="2283" y="1"/>
                      <a:pt x="20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48"/>
              <p:cNvSpPr/>
              <p:nvPr/>
            </p:nvSpPr>
            <p:spPr>
              <a:xfrm>
                <a:off x="2112950" y="3632400"/>
                <a:ext cx="56750" cy="23100"/>
              </a:xfrm>
              <a:custGeom>
                <a:rect b="b" l="l" r="r" t="t"/>
                <a:pathLst>
                  <a:path extrusionOk="0" h="924" w="2270">
                    <a:moveTo>
                      <a:pt x="1944" y="1"/>
                    </a:moveTo>
                    <a:cubicBezTo>
                      <a:pt x="1923" y="1"/>
                      <a:pt x="1902" y="4"/>
                      <a:pt x="1880" y="10"/>
                    </a:cubicBezTo>
                    <a:cubicBezTo>
                      <a:pt x="1341" y="168"/>
                      <a:pt x="802" y="327"/>
                      <a:pt x="262" y="470"/>
                    </a:cubicBezTo>
                    <a:cubicBezTo>
                      <a:pt x="0" y="542"/>
                      <a:pt x="73" y="923"/>
                      <a:pt x="320" y="923"/>
                    </a:cubicBezTo>
                    <a:cubicBezTo>
                      <a:pt x="342" y="923"/>
                      <a:pt x="365" y="920"/>
                      <a:pt x="389" y="914"/>
                    </a:cubicBezTo>
                    <a:cubicBezTo>
                      <a:pt x="928" y="787"/>
                      <a:pt x="1467" y="612"/>
                      <a:pt x="2006" y="470"/>
                    </a:cubicBezTo>
                    <a:cubicBezTo>
                      <a:pt x="2270" y="396"/>
                      <a:pt x="2182" y="1"/>
                      <a:pt x="19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" name="Google Shape;464;p48"/>
              <p:cNvSpPr/>
              <p:nvPr/>
            </p:nvSpPr>
            <p:spPr>
              <a:xfrm>
                <a:off x="2112000" y="3718500"/>
                <a:ext cx="56975" cy="19625"/>
              </a:xfrm>
              <a:custGeom>
                <a:rect b="b" l="l" r="r" t="t"/>
                <a:pathLst>
                  <a:path extrusionOk="0" h="785" w="2279">
                    <a:moveTo>
                      <a:pt x="1939" y="1"/>
                    </a:moveTo>
                    <a:cubicBezTo>
                      <a:pt x="1922" y="1"/>
                      <a:pt x="1904" y="3"/>
                      <a:pt x="1886" y="7"/>
                    </a:cubicBezTo>
                    <a:cubicBezTo>
                      <a:pt x="1347" y="117"/>
                      <a:pt x="824" y="244"/>
                      <a:pt x="285" y="324"/>
                    </a:cubicBezTo>
                    <a:cubicBezTo>
                      <a:pt x="9" y="355"/>
                      <a:pt x="0" y="785"/>
                      <a:pt x="258" y="785"/>
                    </a:cubicBezTo>
                    <a:cubicBezTo>
                      <a:pt x="267" y="785"/>
                      <a:pt x="276" y="784"/>
                      <a:pt x="285" y="783"/>
                    </a:cubicBezTo>
                    <a:cubicBezTo>
                      <a:pt x="871" y="704"/>
                      <a:pt x="1427" y="578"/>
                      <a:pt x="1998" y="451"/>
                    </a:cubicBezTo>
                    <a:cubicBezTo>
                      <a:pt x="2279" y="406"/>
                      <a:pt x="2186" y="1"/>
                      <a:pt x="19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" name="Google Shape;465;p48"/>
              <p:cNvSpPr/>
              <p:nvPr/>
            </p:nvSpPr>
            <p:spPr>
              <a:xfrm>
                <a:off x="1983150" y="3732500"/>
                <a:ext cx="52350" cy="12725"/>
              </a:xfrm>
              <a:custGeom>
                <a:rect b="b" l="l" r="r" t="t"/>
                <a:pathLst>
                  <a:path extrusionOk="0" h="509" w="2094">
                    <a:moveTo>
                      <a:pt x="1822" y="1"/>
                    </a:moveTo>
                    <a:cubicBezTo>
                      <a:pt x="1817" y="1"/>
                      <a:pt x="1812" y="1"/>
                      <a:pt x="1808" y="1"/>
                    </a:cubicBezTo>
                    <a:cubicBezTo>
                      <a:pt x="1300" y="33"/>
                      <a:pt x="793" y="33"/>
                      <a:pt x="286" y="33"/>
                    </a:cubicBezTo>
                    <a:cubicBezTo>
                      <a:pt x="0" y="33"/>
                      <a:pt x="0" y="508"/>
                      <a:pt x="286" y="508"/>
                    </a:cubicBezTo>
                    <a:cubicBezTo>
                      <a:pt x="793" y="508"/>
                      <a:pt x="1300" y="493"/>
                      <a:pt x="1808" y="462"/>
                    </a:cubicBezTo>
                    <a:cubicBezTo>
                      <a:pt x="2089" y="445"/>
                      <a:pt x="2093" y="1"/>
                      <a:pt x="18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48"/>
              <p:cNvSpPr/>
              <p:nvPr/>
            </p:nvSpPr>
            <p:spPr>
              <a:xfrm>
                <a:off x="2055700" y="3756300"/>
                <a:ext cx="46375" cy="14300"/>
              </a:xfrm>
              <a:custGeom>
                <a:rect b="b" l="l" r="r" t="t"/>
                <a:pathLst>
                  <a:path extrusionOk="0" h="572" w="1855">
                    <a:moveTo>
                      <a:pt x="287" y="0"/>
                    </a:moveTo>
                    <a:cubicBezTo>
                      <a:pt x="1" y="0"/>
                      <a:pt x="5" y="461"/>
                      <a:pt x="301" y="461"/>
                    </a:cubicBezTo>
                    <a:cubicBezTo>
                      <a:pt x="730" y="461"/>
                      <a:pt x="1142" y="524"/>
                      <a:pt x="1569" y="571"/>
                    </a:cubicBezTo>
                    <a:cubicBezTo>
                      <a:pt x="1574" y="571"/>
                      <a:pt x="1579" y="572"/>
                      <a:pt x="1584" y="572"/>
                    </a:cubicBezTo>
                    <a:cubicBezTo>
                      <a:pt x="1855" y="572"/>
                      <a:pt x="1850" y="127"/>
                      <a:pt x="1569" y="96"/>
                    </a:cubicBezTo>
                    <a:cubicBezTo>
                      <a:pt x="1142" y="64"/>
                      <a:pt x="730" y="0"/>
                      <a:pt x="301" y="0"/>
                    </a:cubicBezTo>
                    <a:cubicBezTo>
                      <a:pt x="296" y="0"/>
                      <a:pt x="292" y="0"/>
                      <a:pt x="2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48"/>
              <p:cNvSpPr/>
              <p:nvPr/>
            </p:nvSpPr>
            <p:spPr>
              <a:xfrm>
                <a:off x="1956625" y="3689475"/>
                <a:ext cx="43025" cy="16950"/>
              </a:xfrm>
              <a:custGeom>
                <a:rect b="b" l="l" r="r" t="t"/>
                <a:pathLst>
                  <a:path extrusionOk="0" h="678" w="1721">
                    <a:moveTo>
                      <a:pt x="1397" y="0"/>
                    </a:moveTo>
                    <a:cubicBezTo>
                      <a:pt x="1377" y="0"/>
                      <a:pt x="1355" y="3"/>
                      <a:pt x="1332" y="10"/>
                    </a:cubicBezTo>
                    <a:cubicBezTo>
                      <a:pt x="998" y="105"/>
                      <a:pt x="649" y="185"/>
                      <a:pt x="300" y="217"/>
                    </a:cubicBezTo>
                    <a:cubicBezTo>
                      <a:pt x="10" y="247"/>
                      <a:pt x="0" y="677"/>
                      <a:pt x="271" y="677"/>
                    </a:cubicBezTo>
                    <a:cubicBezTo>
                      <a:pt x="281" y="677"/>
                      <a:pt x="290" y="677"/>
                      <a:pt x="300" y="676"/>
                    </a:cubicBezTo>
                    <a:cubicBezTo>
                      <a:pt x="697" y="644"/>
                      <a:pt x="1078" y="565"/>
                      <a:pt x="1458" y="454"/>
                    </a:cubicBezTo>
                    <a:cubicBezTo>
                      <a:pt x="1721" y="381"/>
                      <a:pt x="1635" y="0"/>
                      <a:pt x="13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8" name="Google Shape;468;p48"/>
            <p:cNvGrpSpPr/>
            <p:nvPr/>
          </p:nvGrpSpPr>
          <p:grpSpPr>
            <a:xfrm rot="5400000">
              <a:off x="74568" y="3453571"/>
              <a:ext cx="555295" cy="475809"/>
              <a:chOff x="1956625" y="3588025"/>
              <a:chExt cx="213075" cy="182575"/>
            </a:xfrm>
          </p:grpSpPr>
          <p:sp>
            <p:nvSpPr>
              <p:cNvPr id="469" name="Google Shape;469;p48"/>
              <p:cNvSpPr/>
              <p:nvPr/>
            </p:nvSpPr>
            <p:spPr>
              <a:xfrm>
                <a:off x="1973200" y="3618825"/>
                <a:ext cx="72425" cy="35300"/>
              </a:xfrm>
              <a:custGeom>
                <a:rect b="b" l="l" r="r" t="t"/>
                <a:pathLst>
                  <a:path extrusionOk="0" h="1412" w="2897">
                    <a:moveTo>
                      <a:pt x="2542" y="0"/>
                    </a:moveTo>
                    <a:cubicBezTo>
                      <a:pt x="2505" y="0"/>
                      <a:pt x="2467" y="9"/>
                      <a:pt x="2428" y="30"/>
                    </a:cubicBezTo>
                    <a:cubicBezTo>
                      <a:pt x="1715" y="379"/>
                      <a:pt x="969" y="648"/>
                      <a:pt x="240" y="950"/>
                    </a:cubicBezTo>
                    <a:cubicBezTo>
                      <a:pt x="0" y="1048"/>
                      <a:pt x="62" y="1411"/>
                      <a:pt x="280" y="1411"/>
                    </a:cubicBezTo>
                    <a:cubicBezTo>
                      <a:pt x="307" y="1411"/>
                      <a:pt x="336" y="1406"/>
                      <a:pt x="367" y="1394"/>
                    </a:cubicBezTo>
                    <a:cubicBezTo>
                      <a:pt x="1144" y="1077"/>
                      <a:pt x="1920" y="791"/>
                      <a:pt x="2666" y="426"/>
                    </a:cubicBezTo>
                    <a:cubicBezTo>
                      <a:pt x="2896" y="317"/>
                      <a:pt x="2756" y="0"/>
                      <a:pt x="2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48"/>
              <p:cNvSpPr/>
              <p:nvPr/>
            </p:nvSpPr>
            <p:spPr>
              <a:xfrm>
                <a:off x="2008100" y="3639425"/>
                <a:ext cx="73475" cy="30525"/>
              </a:xfrm>
              <a:custGeom>
                <a:rect b="b" l="l" r="r" t="t"/>
                <a:pathLst>
                  <a:path extrusionOk="0" h="1221" w="2939">
                    <a:moveTo>
                      <a:pt x="2643" y="1"/>
                    </a:moveTo>
                    <a:cubicBezTo>
                      <a:pt x="2621" y="1"/>
                      <a:pt x="2596" y="5"/>
                      <a:pt x="2570" y="14"/>
                    </a:cubicBezTo>
                    <a:cubicBezTo>
                      <a:pt x="1809" y="299"/>
                      <a:pt x="1000" y="458"/>
                      <a:pt x="256" y="760"/>
                    </a:cubicBezTo>
                    <a:cubicBezTo>
                      <a:pt x="0" y="845"/>
                      <a:pt x="75" y="1221"/>
                      <a:pt x="285" y="1221"/>
                    </a:cubicBezTo>
                    <a:cubicBezTo>
                      <a:pt x="310" y="1221"/>
                      <a:pt x="337" y="1216"/>
                      <a:pt x="366" y="1204"/>
                    </a:cubicBezTo>
                    <a:cubicBezTo>
                      <a:pt x="1127" y="902"/>
                      <a:pt x="1920" y="743"/>
                      <a:pt x="2681" y="458"/>
                    </a:cubicBezTo>
                    <a:cubicBezTo>
                      <a:pt x="2939" y="372"/>
                      <a:pt x="2860" y="1"/>
                      <a:pt x="26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48"/>
              <p:cNvSpPr/>
              <p:nvPr/>
            </p:nvSpPr>
            <p:spPr>
              <a:xfrm>
                <a:off x="2053125" y="3681175"/>
                <a:ext cx="60300" cy="23475"/>
              </a:xfrm>
              <a:custGeom>
                <a:rect b="b" l="l" r="r" t="t"/>
                <a:pathLst>
                  <a:path extrusionOk="0" h="939" w="2412">
                    <a:moveTo>
                      <a:pt x="2038" y="0"/>
                    </a:moveTo>
                    <a:cubicBezTo>
                      <a:pt x="2002" y="0"/>
                      <a:pt x="1965" y="8"/>
                      <a:pt x="1926" y="25"/>
                    </a:cubicBezTo>
                    <a:cubicBezTo>
                      <a:pt x="1404" y="247"/>
                      <a:pt x="833" y="342"/>
                      <a:pt x="277" y="485"/>
                    </a:cubicBezTo>
                    <a:cubicBezTo>
                      <a:pt x="1" y="557"/>
                      <a:pt x="86" y="938"/>
                      <a:pt x="323" y="938"/>
                    </a:cubicBezTo>
                    <a:cubicBezTo>
                      <a:pt x="344" y="938"/>
                      <a:pt x="366" y="935"/>
                      <a:pt x="389" y="929"/>
                    </a:cubicBezTo>
                    <a:cubicBezTo>
                      <a:pt x="991" y="786"/>
                      <a:pt x="1594" y="675"/>
                      <a:pt x="2165" y="422"/>
                    </a:cubicBezTo>
                    <a:cubicBezTo>
                      <a:pt x="2411" y="312"/>
                      <a:pt x="2266" y="0"/>
                      <a:pt x="20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48"/>
              <p:cNvSpPr/>
              <p:nvPr/>
            </p:nvSpPr>
            <p:spPr>
              <a:xfrm>
                <a:off x="2064600" y="3588025"/>
                <a:ext cx="60775" cy="29025"/>
              </a:xfrm>
              <a:custGeom>
                <a:rect b="b" l="l" r="r" t="t"/>
                <a:pathLst>
                  <a:path extrusionOk="0" h="1161" w="2431">
                    <a:moveTo>
                      <a:pt x="2065" y="1"/>
                    </a:moveTo>
                    <a:cubicBezTo>
                      <a:pt x="2031" y="1"/>
                      <a:pt x="1996" y="8"/>
                      <a:pt x="1959" y="25"/>
                    </a:cubicBezTo>
                    <a:cubicBezTo>
                      <a:pt x="1420" y="294"/>
                      <a:pt x="865" y="533"/>
                      <a:pt x="262" y="707"/>
                    </a:cubicBezTo>
                    <a:cubicBezTo>
                      <a:pt x="0" y="780"/>
                      <a:pt x="86" y="1160"/>
                      <a:pt x="322" y="1160"/>
                    </a:cubicBezTo>
                    <a:cubicBezTo>
                      <a:pt x="343" y="1160"/>
                      <a:pt x="366" y="1157"/>
                      <a:pt x="389" y="1151"/>
                    </a:cubicBezTo>
                    <a:cubicBezTo>
                      <a:pt x="1023" y="977"/>
                      <a:pt x="1610" y="723"/>
                      <a:pt x="2196" y="421"/>
                    </a:cubicBezTo>
                    <a:cubicBezTo>
                      <a:pt x="2430" y="311"/>
                      <a:pt x="2283" y="1"/>
                      <a:pt x="20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48"/>
              <p:cNvSpPr/>
              <p:nvPr/>
            </p:nvSpPr>
            <p:spPr>
              <a:xfrm>
                <a:off x="2112950" y="3632400"/>
                <a:ext cx="56750" cy="23100"/>
              </a:xfrm>
              <a:custGeom>
                <a:rect b="b" l="l" r="r" t="t"/>
                <a:pathLst>
                  <a:path extrusionOk="0" h="924" w="2270">
                    <a:moveTo>
                      <a:pt x="1944" y="1"/>
                    </a:moveTo>
                    <a:cubicBezTo>
                      <a:pt x="1923" y="1"/>
                      <a:pt x="1902" y="4"/>
                      <a:pt x="1880" y="10"/>
                    </a:cubicBezTo>
                    <a:cubicBezTo>
                      <a:pt x="1341" y="168"/>
                      <a:pt x="802" y="327"/>
                      <a:pt x="262" y="470"/>
                    </a:cubicBezTo>
                    <a:cubicBezTo>
                      <a:pt x="0" y="542"/>
                      <a:pt x="73" y="923"/>
                      <a:pt x="320" y="923"/>
                    </a:cubicBezTo>
                    <a:cubicBezTo>
                      <a:pt x="342" y="923"/>
                      <a:pt x="365" y="920"/>
                      <a:pt x="389" y="914"/>
                    </a:cubicBezTo>
                    <a:cubicBezTo>
                      <a:pt x="928" y="787"/>
                      <a:pt x="1467" y="612"/>
                      <a:pt x="2006" y="470"/>
                    </a:cubicBezTo>
                    <a:cubicBezTo>
                      <a:pt x="2270" y="396"/>
                      <a:pt x="2182" y="1"/>
                      <a:pt x="19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48"/>
              <p:cNvSpPr/>
              <p:nvPr/>
            </p:nvSpPr>
            <p:spPr>
              <a:xfrm>
                <a:off x="2112000" y="3718500"/>
                <a:ext cx="56975" cy="19625"/>
              </a:xfrm>
              <a:custGeom>
                <a:rect b="b" l="l" r="r" t="t"/>
                <a:pathLst>
                  <a:path extrusionOk="0" h="785" w="2279">
                    <a:moveTo>
                      <a:pt x="1939" y="1"/>
                    </a:moveTo>
                    <a:cubicBezTo>
                      <a:pt x="1922" y="1"/>
                      <a:pt x="1904" y="3"/>
                      <a:pt x="1886" y="7"/>
                    </a:cubicBezTo>
                    <a:cubicBezTo>
                      <a:pt x="1347" y="117"/>
                      <a:pt x="824" y="244"/>
                      <a:pt x="285" y="324"/>
                    </a:cubicBezTo>
                    <a:cubicBezTo>
                      <a:pt x="9" y="355"/>
                      <a:pt x="0" y="785"/>
                      <a:pt x="258" y="785"/>
                    </a:cubicBezTo>
                    <a:cubicBezTo>
                      <a:pt x="267" y="785"/>
                      <a:pt x="276" y="784"/>
                      <a:pt x="285" y="783"/>
                    </a:cubicBezTo>
                    <a:cubicBezTo>
                      <a:pt x="871" y="704"/>
                      <a:pt x="1427" y="578"/>
                      <a:pt x="1998" y="451"/>
                    </a:cubicBezTo>
                    <a:cubicBezTo>
                      <a:pt x="2279" y="406"/>
                      <a:pt x="2186" y="1"/>
                      <a:pt x="19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48"/>
              <p:cNvSpPr/>
              <p:nvPr/>
            </p:nvSpPr>
            <p:spPr>
              <a:xfrm>
                <a:off x="1983150" y="3732500"/>
                <a:ext cx="52350" cy="12725"/>
              </a:xfrm>
              <a:custGeom>
                <a:rect b="b" l="l" r="r" t="t"/>
                <a:pathLst>
                  <a:path extrusionOk="0" h="509" w="2094">
                    <a:moveTo>
                      <a:pt x="1822" y="1"/>
                    </a:moveTo>
                    <a:cubicBezTo>
                      <a:pt x="1817" y="1"/>
                      <a:pt x="1812" y="1"/>
                      <a:pt x="1808" y="1"/>
                    </a:cubicBezTo>
                    <a:cubicBezTo>
                      <a:pt x="1300" y="33"/>
                      <a:pt x="793" y="33"/>
                      <a:pt x="286" y="33"/>
                    </a:cubicBezTo>
                    <a:cubicBezTo>
                      <a:pt x="0" y="33"/>
                      <a:pt x="0" y="508"/>
                      <a:pt x="286" y="508"/>
                    </a:cubicBezTo>
                    <a:cubicBezTo>
                      <a:pt x="793" y="508"/>
                      <a:pt x="1300" y="493"/>
                      <a:pt x="1808" y="462"/>
                    </a:cubicBezTo>
                    <a:cubicBezTo>
                      <a:pt x="2089" y="445"/>
                      <a:pt x="2093" y="1"/>
                      <a:pt x="18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48"/>
              <p:cNvSpPr/>
              <p:nvPr/>
            </p:nvSpPr>
            <p:spPr>
              <a:xfrm>
                <a:off x="2055700" y="3756300"/>
                <a:ext cx="46375" cy="14300"/>
              </a:xfrm>
              <a:custGeom>
                <a:rect b="b" l="l" r="r" t="t"/>
                <a:pathLst>
                  <a:path extrusionOk="0" h="572" w="1855">
                    <a:moveTo>
                      <a:pt x="287" y="0"/>
                    </a:moveTo>
                    <a:cubicBezTo>
                      <a:pt x="1" y="0"/>
                      <a:pt x="5" y="461"/>
                      <a:pt x="301" y="461"/>
                    </a:cubicBezTo>
                    <a:cubicBezTo>
                      <a:pt x="730" y="461"/>
                      <a:pt x="1142" y="524"/>
                      <a:pt x="1569" y="571"/>
                    </a:cubicBezTo>
                    <a:cubicBezTo>
                      <a:pt x="1574" y="571"/>
                      <a:pt x="1579" y="572"/>
                      <a:pt x="1584" y="572"/>
                    </a:cubicBezTo>
                    <a:cubicBezTo>
                      <a:pt x="1855" y="572"/>
                      <a:pt x="1850" y="127"/>
                      <a:pt x="1569" y="96"/>
                    </a:cubicBezTo>
                    <a:cubicBezTo>
                      <a:pt x="1142" y="64"/>
                      <a:pt x="730" y="0"/>
                      <a:pt x="301" y="0"/>
                    </a:cubicBezTo>
                    <a:cubicBezTo>
                      <a:pt x="296" y="0"/>
                      <a:pt x="292" y="0"/>
                      <a:pt x="2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Google Shape;477;p48"/>
              <p:cNvSpPr/>
              <p:nvPr/>
            </p:nvSpPr>
            <p:spPr>
              <a:xfrm>
                <a:off x="1956625" y="3689475"/>
                <a:ext cx="43025" cy="16950"/>
              </a:xfrm>
              <a:custGeom>
                <a:rect b="b" l="l" r="r" t="t"/>
                <a:pathLst>
                  <a:path extrusionOk="0" h="678" w="1721">
                    <a:moveTo>
                      <a:pt x="1397" y="0"/>
                    </a:moveTo>
                    <a:cubicBezTo>
                      <a:pt x="1377" y="0"/>
                      <a:pt x="1355" y="3"/>
                      <a:pt x="1332" y="10"/>
                    </a:cubicBezTo>
                    <a:cubicBezTo>
                      <a:pt x="998" y="105"/>
                      <a:pt x="649" y="185"/>
                      <a:pt x="300" y="217"/>
                    </a:cubicBezTo>
                    <a:cubicBezTo>
                      <a:pt x="10" y="247"/>
                      <a:pt x="0" y="677"/>
                      <a:pt x="271" y="677"/>
                    </a:cubicBezTo>
                    <a:cubicBezTo>
                      <a:pt x="281" y="677"/>
                      <a:pt x="290" y="677"/>
                      <a:pt x="300" y="676"/>
                    </a:cubicBezTo>
                    <a:cubicBezTo>
                      <a:pt x="697" y="644"/>
                      <a:pt x="1078" y="565"/>
                      <a:pt x="1458" y="454"/>
                    </a:cubicBezTo>
                    <a:cubicBezTo>
                      <a:pt x="1721" y="381"/>
                      <a:pt x="1635" y="0"/>
                      <a:pt x="13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78" name="Google Shape;478;p4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SECTION_HEADER_1">
    <p:bg>
      <p:bgPr>
        <a:solidFill>
          <a:schemeClr val="dk2"/>
        </a:solidFill>
      </p:bgPr>
    </p:bg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49"/>
          <p:cNvSpPr txBox="1"/>
          <p:nvPr>
            <p:ph type="title"/>
          </p:nvPr>
        </p:nvSpPr>
        <p:spPr>
          <a:xfrm>
            <a:off x="4317050" y="2112750"/>
            <a:ext cx="4102800" cy="123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b="1" sz="5000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81" name="Google Shape;481;p49"/>
          <p:cNvSpPr txBox="1"/>
          <p:nvPr>
            <p:ph idx="2" type="title"/>
          </p:nvPr>
        </p:nvSpPr>
        <p:spPr>
          <a:xfrm>
            <a:off x="4317050" y="969150"/>
            <a:ext cx="41028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b="1" sz="6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82" name="Google Shape;482;p49"/>
          <p:cNvSpPr txBox="1"/>
          <p:nvPr>
            <p:ph idx="1" type="subTitle"/>
          </p:nvPr>
        </p:nvSpPr>
        <p:spPr>
          <a:xfrm>
            <a:off x="4317050" y="3468300"/>
            <a:ext cx="41028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483" name="Google Shape;483;p49"/>
          <p:cNvSpPr/>
          <p:nvPr/>
        </p:nvSpPr>
        <p:spPr>
          <a:xfrm rot="-6300099">
            <a:off x="8388857" y="4340884"/>
            <a:ext cx="945973" cy="1237592"/>
          </a:xfrm>
          <a:custGeom>
            <a:rect b="b" l="l" r="r" t="t"/>
            <a:pathLst>
              <a:path extrusionOk="0" h="37380" w="28572">
                <a:moveTo>
                  <a:pt x="16724" y="3132"/>
                </a:moveTo>
                <a:cubicBezTo>
                  <a:pt x="16709" y="3134"/>
                  <a:pt x="16694" y="3137"/>
                  <a:pt x="16679" y="3139"/>
                </a:cubicBezTo>
                <a:lnTo>
                  <a:pt x="16679" y="3139"/>
                </a:lnTo>
                <a:cubicBezTo>
                  <a:pt x="16693" y="3137"/>
                  <a:pt x="16708" y="3135"/>
                  <a:pt x="16724" y="3132"/>
                </a:cubicBezTo>
                <a:close/>
                <a:moveTo>
                  <a:pt x="17235" y="3355"/>
                </a:moveTo>
                <a:cubicBezTo>
                  <a:pt x="17233" y="3376"/>
                  <a:pt x="17231" y="3397"/>
                  <a:pt x="17228" y="3418"/>
                </a:cubicBezTo>
                <a:lnTo>
                  <a:pt x="17228" y="3418"/>
                </a:lnTo>
                <a:cubicBezTo>
                  <a:pt x="17227" y="3416"/>
                  <a:pt x="17227" y="3414"/>
                  <a:pt x="17227" y="3412"/>
                </a:cubicBezTo>
                <a:lnTo>
                  <a:pt x="17227" y="3412"/>
                </a:lnTo>
                <a:cubicBezTo>
                  <a:pt x="17229" y="3395"/>
                  <a:pt x="17232" y="3376"/>
                  <a:pt x="17235" y="3355"/>
                </a:cubicBezTo>
                <a:close/>
                <a:moveTo>
                  <a:pt x="17226" y="3417"/>
                </a:moveTo>
                <a:cubicBezTo>
                  <a:pt x="17227" y="3418"/>
                  <a:pt x="17227" y="3420"/>
                  <a:pt x="17227" y="3421"/>
                </a:cubicBezTo>
                <a:lnTo>
                  <a:pt x="17227" y="3421"/>
                </a:lnTo>
                <a:cubicBezTo>
                  <a:pt x="17225" y="3436"/>
                  <a:pt x="17222" y="3451"/>
                  <a:pt x="17219" y="3465"/>
                </a:cubicBezTo>
                <a:lnTo>
                  <a:pt x="17219" y="3465"/>
                </a:lnTo>
                <a:cubicBezTo>
                  <a:pt x="17221" y="3450"/>
                  <a:pt x="17224" y="3434"/>
                  <a:pt x="17226" y="3417"/>
                </a:cubicBezTo>
                <a:close/>
                <a:moveTo>
                  <a:pt x="17125" y="3814"/>
                </a:moveTo>
                <a:cubicBezTo>
                  <a:pt x="17116" y="3838"/>
                  <a:pt x="17106" y="3861"/>
                  <a:pt x="17097" y="3883"/>
                </a:cubicBezTo>
                <a:lnTo>
                  <a:pt x="17097" y="3883"/>
                </a:lnTo>
                <a:cubicBezTo>
                  <a:pt x="17105" y="3863"/>
                  <a:pt x="17114" y="3840"/>
                  <a:pt x="17125" y="3814"/>
                </a:cubicBezTo>
                <a:close/>
                <a:moveTo>
                  <a:pt x="17070" y="3949"/>
                </a:moveTo>
                <a:cubicBezTo>
                  <a:pt x="17051" y="3996"/>
                  <a:pt x="17034" y="4038"/>
                  <a:pt x="17034" y="4038"/>
                </a:cubicBezTo>
                <a:cubicBezTo>
                  <a:pt x="17034" y="4038"/>
                  <a:pt x="17044" y="4014"/>
                  <a:pt x="17070" y="3949"/>
                </a:cubicBezTo>
                <a:close/>
                <a:moveTo>
                  <a:pt x="23729" y="11082"/>
                </a:moveTo>
                <a:cubicBezTo>
                  <a:pt x="23729" y="11083"/>
                  <a:pt x="23729" y="11083"/>
                  <a:pt x="23729" y="11083"/>
                </a:cubicBezTo>
                <a:lnTo>
                  <a:pt x="23729" y="11083"/>
                </a:lnTo>
                <a:cubicBezTo>
                  <a:pt x="23705" y="11087"/>
                  <a:pt x="23683" y="11091"/>
                  <a:pt x="23664" y="11094"/>
                </a:cubicBezTo>
                <a:lnTo>
                  <a:pt x="23664" y="11094"/>
                </a:lnTo>
                <a:cubicBezTo>
                  <a:pt x="23685" y="11090"/>
                  <a:pt x="23707" y="11086"/>
                  <a:pt x="23729" y="11082"/>
                </a:cubicBezTo>
                <a:close/>
                <a:moveTo>
                  <a:pt x="24048" y="11324"/>
                </a:moveTo>
                <a:cubicBezTo>
                  <a:pt x="24048" y="11331"/>
                  <a:pt x="24047" y="11339"/>
                  <a:pt x="24046" y="11347"/>
                </a:cubicBezTo>
                <a:lnTo>
                  <a:pt x="24046" y="11347"/>
                </a:lnTo>
                <a:cubicBezTo>
                  <a:pt x="24046" y="11347"/>
                  <a:pt x="24046" y="11348"/>
                  <a:pt x="24045" y="11348"/>
                </a:cubicBezTo>
                <a:lnTo>
                  <a:pt x="24045" y="11348"/>
                </a:lnTo>
                <a:cubicBezTo>
                  <a:pt x="24046" y="11340"/>
                  <a:pt x="24047" y="11332"/>
                  <a:pt x="24048" y="11324"/>
                </a:cubicBezTo>
                <a:close/>
                <a:moveTo>
                  <a:pt x="24045" y="11360"/>
                </a:moveTo>
                <a:cubicBezTo>
                  <a:pt x="24044" y="11382"/>
                  <a:pt x="24041" y="11403"/>
                  <a:pt x="24037" y="11425"/>
                </a:cubicBezTo>
                <a:cubicBezTo>
                  <a:pt x="24040" y="11404"/>
                  <a:pt x="24042" y="11384"/>
                  <a:pt x="24043" y="11366"/>
                </a:cubicBezTo>
                <a:lnTo>
                  <a:pt x="24043" y="11366"/>
                </a:lnTo>
                <a:cubicBezTo>
                  <a:pt x="24044" y="11364"/>
                  <a:pt x="24045" y="11362"/>
                  <a:pt x="24045" y="11360"/>
                </a:cubicBezTo>
                <a:close/>
                <a:moveTo>
                  <a:pt x="23541" y="12196"/>
                </a:moveTo>
                <a:cubicBezTo>
                  <a:pt x="23538" y="12203"/>
                  <a:pt x="23534" y="12210"/>
                  <a:pt x="23530" y="12217"/>
                </a:cubicBezTo>
                <a:cubicBezTo>
                  <a:pt x="23499" y="12257"/>
                  <a:pt x="23486" y="12272"/>
                  <a:pt x="23486" y="12272"/>
                </a:cubicBezTo>
                <a:cubicBezTo>
                  <a:pt x="23485" y="12272"/>
                  <a:pt x="23511" y="12237"/>
                  <a:pt x="23541" y="12196"/>
                </a:cubicBezTo>
                <a:close/>
                <a:moveTo>
                  <a:pt x="8651" y="17227"/>
                </a:moveTo>
                <a:lnTo>
                  <a:pt x="8651" y="17227"/>
                </a:lnTo>
                <a:cubicBezTo>
                  <a:pt x="8653" y="17250"/>
                  <a:pt x="8655" y="17276"/>
                  <a:pt x="8658" y="17307"/>
                </a:cubicBezTo>
                <a:cubicBezTo>
                  <a:pt x="8654" y="17280"/>
                  <a:pt x="8652" y="17253"/>
                  <a:pt x="8651" y="17227"/>
                </a:cubicBezTo>
                <a:close/>
                <a:moveTo>
                  <a:pt x="24481" y="26455"/>
                </a:moveTo>
                <a:cubicBezTo>
                  <a:pt x="24473" y="26475"/>
                  <a:pt x="24464" y="26497"/>
                  <a:pt x="24454" y="26519"/>
                </a:cubicBezTo>
                <a:lnTo>
                  <a:pt x="24454" y="26519"/>
                </a:lnTo>
                <a:cubicBezTo>
                  <a:pt x="24462" y="26499"/>
                  <a:pt x="24471" y="26478"/>
                  <a:pt x="24481" y="26455"/>
                </a:cubicBezTo>
                <a:close/>
                <a:moveTo>
                  <a:pt x="20977" y="27819"/>
                </a:moveTo>
                <a:lnTo>
                  <a:pt x="20977" y="27819"/>
                </a:lnTo>
                <a:cubicBezTo>
                  <a:pt x="20942" y="27833"/>
                  <a:pt x="20907" y="27847"/>
                  <a:pt x="20873" y="27862"/>
                </a:cubicBezTo>
                <a:lnTo>
                  <a:pt x="20873" y="27862"/>
                </a:lnTo>
                <a:cubicBezTo>
                  <a:pt x="20890" y="27854"/>
                  <a:pt x="20924" y="27841"/>
                  <a:pt x="20977" y="27819"/>
                </a:cubicBezTo>
                <a:close/>
                <a:moveTo>
                  <a:pt x="16936" y="0"/>
                </a:moveTo>
                <a:cubicBezTo>
                  <a:pt x="15577" y="0"/>
                  <a:pt x="14147" y="653"/>
                  <a:pt x="13018" y="1199"/>
                </a:cubicBezTo>
                <a:cubicBezTo>
                  <a:pt x="10307" y="2514"/>
                  <a:pt x="7834" y="4370"/>
                  <a:pt x="5471" y="6224"/>
                </a:cubicBezTo>
                <a:cubicBezTo>
                  <a:pt x="3807" y="7524"/>
                  <a:pt x="1999" y="8888"/>
                  <a:pt x="651" y="10522"/>
                </a:cubicBezTo>
                <a:cubicBezTo>
                  <a:pt x="112" y="11171"/>
                  <a:pt x="0" y="12075"/>
                  <a:pt x="651" y="12710"/>
                </a:cubicBezTo>
                <a:cubicBezTo>
                  <a:pt x="933" y="12999"/>
                  <a:pt x="1370" y="13168"/>
                  <a:pt x="1801" y="13168"/>
                </a:cubicBezTo>
                <a:cubicBezTo>
                  <a:pt x="2194" y="13168"/>
                  <a:pt x="2582" y="13027"/>
                  <a:pt x="2839" y="12710"/>
                </a:cubicBezTo>
                <a:cubicBezTo>
                  <a:pt x="3680" y="11678"/>
                  <a:pt x="4758" y="10807"/>
                  <a:pt x="5773" y="9951"/>
                </a:cubicBezTo>
                <a:cubicBezTo>
                  <a:pt x="6137" y="9649"/>
                  <a:pt x="6502" y="9348"/>
                  <a:pt x="6883" y="9046"/>
                </a:cubicBezTo>
                <a:cubicBezTo>
                  <a:pt x="7073" y="8888"/>
                  <a:pt x="7263" y="8729"/>
                  <a:pt x="7469" y="8571"/>
                </a:cubicBezTo>
                <a:lnTo>
                  <a:pt x="7754" y="8334"/>
                </a:lnTo>
                <a:cubicBezTo>
                  <a:pt x="7802" y="8309"/>
                  <a:pt x="8062" y="8102"/>
                  <a:pt x="8058" y="8102"/>
                </a:cubicBezTo>
                <a:cubicBezTo>
                  <a:pt x="8057" y="8102"/>
                  <a:pt x="8056" y="8102"/>
                  <a:pt x="8055" y="8103"/>
                </a:cubicBezTo>
                <a:lnTo>
                  <a:pt x="8055" y="8103"/>
                </a:lnTo>
                <a:cubicBezTo>
                  <a:pt x="8897" y="7462"/>
                  <a:pt x="9769" y="6836"/>
                  <a:pt x="10639" y="6224"/>
                </a:cubicBezTo>
                <a:cubicBezTo>
                  <a:pt x="11527" y="5622"/>
                  <a:pt x="12415" y="5051"/>
                  <a:pt x="13351" y="4528"/>
                </a:cubicBezTo>
                <a:cubicBezTo>
                  <a:pt x="13764" y="4290"/>
                  <a:pt x="14176" y="4085"/>
                  <a:pt x="14588" y="3878"/>
                </a:cubicBezTo>
                <a:cubicBezTo>
                  <a:pt x="14778" y="3783"/>
                  <a:pt x="14984" y="3687"/>
                  <a:pt x="15174" y="3592"/>
                </a:cubicBezTo>
                <a:cubicBezTo>
                  <a:pt x="15244" y="3562"/>
                  <a:pt x="15271" y="3551"/>
                  <a:pt x="15272" y="3551"/>
                </a:cubicBezTo>
                <a:cubicBezTo>
                  <a:pt x="15276" y="3551"/>
                  <a:pt x="15090" y="3634"/>
                  <a:pt x="15092" y="3634"/>
                </a:cubicBezTo>
                <a:cubicBezTo>
                  <a:pt x="15093" y="3634"/>
                  <a:pt x="15120" y="3623"/>
                  <a:pt x="15190" y="3592"/>
                </a:cubicBezTo>
                <a:cubicBezTo>
                  <a:pt x="15317" y="3545"/>
                  <a:pt x="15428" y="3497"/>
                  <a:pt x="15554" y="3450"/>
                </a:cubicBezTo>
                <a:cubicBezTo>
                  <a:pt x="15888" y="3339"/>
                  <a:pt x="16237" y="3228"/>
                  <a:pt x="16586" y="3165"/>
                </a:cubicBezTo>
                <a:cubicBezTo>
                  <a:pt x="16617" y="3152"/>
                  <a:pt x="16648" y="3145"/>
                  <a:pt x="16679" y="3139"/>
                </a:cubicBezTo>
                <a:lnTo>
                  <a:pt x="16679" y="3139"/>
                </a:lnTo>
                <a:cubicBezTo>
                  <a:pt x="16573" y="3156"/>
                  <a:pt x="16534" y="3162"/>
                  <a:pt x="16531" y="3162"/>
                </a:cubicBezTo>
                <a:cubicBezTo>
                  <a:pt x="16527" y="3162"/>
                  <a:pt x="16648" y="3142"/>
                  <a:pt x="16713" y="3133"/>
                </a:cubicBezTo>
                <a:cubicBezTo>
                  <a:pt x="16717" y="3133"/>
                  <a:pt x="16722" y="3132"/>
                  <a:pt x="16727" y="3132"/>
                </a:cubicBezTo>
                <a:lnTo>
                  <a:pt x="16727" y="3132"/>
                </a:lnTo>
                <a:cubicBezTo>
                  <a:pt x="16726" y="3132"/>
                  <a:pt x="16725" y="3132"/>
                  <a:pt x="16724" y="3132"/>
                </a:cubicBezTo>
                <a:lnTo>
                  <a:pt x="16724" y="3132"/>
                </a:lnTo>
                <a:cubicBezTo>
                  <a:pt x="16726" y="3132"/>
                  <a:pt x="16727" y="3132"/>
                  <a:pt x="16729" y="3132"/>
                </a:cubicBezTo>
                <a:lnTo>
                  <a:pt x="16729" y="3132"/>
                </a:lnTo>
                <a:cubicBezTo>
                  <a:pt x="16803" y="3124"/>
                  <a:pt x="16880" y="3121"/>
                  <a:pt x="16958" y="3121"/>
                </a:cubicBezTo>
                <a:cubicBezTo>
                  <a:pt x="17003" y="3121"/>
                  <a:pt x="17049" y="3122"/>
                  <a:pt x="17094" y="3125"/>
                </a:cubicBezTo>
                <a:lnTo>
                  <a:pt x="17094" y="3125"/>
                </a:lnTo>
                <a:cubicBezTo>
                  <a:pt x="17104" y="3127"/>
                  <a:pt x="17115" y="3131"/>
                  <a:pt x="17126" y="3134"/>
                </a:cubicBezTo>
                <a:lnTo>
                  <a:pt x="17126" y="3134"/>
                </a:lnTo>
                <a:cubicBezTo>
                  <a:pt x="17147" y="3161"/>
                  <a:pt x="17174" y="3208"/>
                  <a:pt x="17197" y="3251"/>
                </a:cubicBezTo>
                <a:lnTo>
                  <a:pt x="17197" y="3251"/>
                </a:lnTo>
                <a:cubicBezTo>
                  <a:pt x="17200" y="3267"/>
                  <a:pt x="17203" y="3283"/>
                  <a:pt x="17206" y="3298"/>
                </a:cubicBezTo>
                <a:lnTo>
                  <a:pt x="17206" y="3298"/>
                </a:lnTo>
                <a:cubicBezTo>
                  <a:pt x="17206" y="3391"/>
                  <a:pt x="17197" y="3510"/>
                  <a:pt x="17195" y="3567"/>
                </a:cubicBezTo>
                <a:lnTo>
                  <a:pt x="17195" y="3567"/>
                </a:lnTo>
                <a:cubicBezTo>
                  <a:pt x="17169" y="3662"/>
                  <a:pt x="17136" y="3754"/>
                  <a:pt x="17108" y="3846"/>
                </a:cubicBezTo>
                <a:cubicBezTo>
                  <a:pt x="17103" y="3862"/>
                  <a:pt x="17095" y="3884"/>
                  <a:pt x="17086" y="3908"/>
                </a:cubicBezTo>
                <a:lnTo>
                  <a:pt x="17086" y="3908"/>
                </a:lnTo>
                <a:cubicBezTo>
                  <a:pt x="17046" y="3997"/>
                  <a:pt x="17001" y="4081"/>
                  <a:pt x="16966" y="4163"/>
                </a:cubicBezTo>
                <a:cubicBezTo>
                  <a:pt x="16871" y="4338"/>
                  <a:pt x="16759" y="4512"/>
                  <a:pt x="16649" y="4687"/>
                </a:cubicBezTo>
                <a:cubicBezTo>
                  <a:pt x="16600" y="4761"/>
                  <a:pt x="16340" y="5103"/>
                  <a:pt x="16346" y="5103"/>
                </a:cubicBezTo>
                <a:cubicBezTo>
                  <a:pt x="16347" y="5103"/>
                  <a:pt x="16371" y="5075"/>
                  <a:pt x="16427" y="5004"/>
                </a:cubicBezTo>
                <a:lnTo>
                  <a:pt x="16427" y="5004"/>
                </a:lnTo>
                <a:cubicBezTo>
                  <a:pt x="16110" y="5416"/>
                  <a:pt x="15745" y="5812"/>
                  <a:pt x="15381" y="6193"/>
                </a:cubicBezTo>
                <a:cubicBezTo>
                  <a:pt x="13827" y="7810"/>
                  <a:pt x="12051" y="9205"/>
                  <a:pt x="10307" y="10617"/>
                </a:cubicBezTo>
                <a:cubicBezTo>
                  <a:pt x="9593" y="11203"/>
                  <a:pt x="8880" y="11773"/>
                  <a:pt x="8198" y="12392"/>
                </a:cubicBezTo>
                <a:cubicBezTo>
                  <a:pt x="7295" y="13232"/>
                  <a:pt x="6834" y="13835"/>
                  <a:pt x="6217" y="14913"/>
                </a:cubicBezTo>
                <a:cubicBezTo>
                  <a:pt x="5614" y="16007"/>
                  <a:pt x="5170" y="17608"/>
                  <a:pt x="6010" y="18718"/>
                </a:cubicBezTo>
                <a:cubicBezTo>
                  <a:pt x="6704" y="19635"/>
                  <a:pt x="7680" y="19962"/>
                  <a:pt x="8731" y="19962"/>
                </a:cubicBezTo>
                <a:cubicBezTo>
                  <a:pt x="9025" y="19962"/>
                  <a:pt x="9324" y="19936"/>
                  <a:pt x="9625" y="19891"/>
                </a:cubicBezTo>
                <a:cubicBezTo>
                  <a:pt x="11829" y="19574"/>
                  <a:pt x="13510" y="18179"/>
                  <a:pt x="15142" y="16800"/>
                </a:cubicBezTo>
                <a:cubicBezTo>
                  <a:pt x="15967" y="16102"/>
                  <a:pt x="16791" y="15420"/>
                  <a:pt x="17632" y="14754"/>
                </a:cubicBezTo>
                <a:cubicBezTo>
                  <a:pt x="18186" y="14295"/>
                  <a:pt x="18298" y="14215"/>
                  <a:pt x="18774" y="13866"/>
                </a:cubicBezTo>
                <a:cubicBezTo>
                  <a:pt x="19249" y="13502"/>
                  <a:pt x="19757" y="13137"/>
                  <a:pt x="20247" y="12805"/>
                </a:cubicBezTo>
                <a:cubicBezTo>
                  <a:pt x="20691" y="12503"/>
                  <a:pt x="21135" y="12234"/>
                  <a:pt x="21596" y="11964"/>
                </a:cubicBezTo>
                <a:cubicBezTo>
                  <a:pt x="21801" y="11837"/>
                  <a:pt x="22008" y="11727"/>
                  <a:pt x="22230" y="11615"/>
                </a:cubicBezTo>
                <a:cubicBezTo>
                  <a:pt x="22325" y="11568"/>
                  <a:pt x="22435" y="11505"/>
                  <a:pt x="22547" y="11456"/>
                </a:cubicBezTo>
                <a:cubicBezTo>
                  <a:pt x="22592" y="11438"/>
                  <a:pt x="22762" y="11363"/>
                  <a:pt x="22822" y="11335"/>
                </a:cubicBezTo>
                <a:lnTo>
                  <a:pt x="22822" y="11335"/>
                </a:lnTo>
                <a:cubicBezTo>
                  <a:pt x="23052" y="11248"/>
                  <a:pt x="23288" y="11176"/>
                  <a:pt x="23530" y="11122"/>
                </a:cubicBezTo>
                <a:lnTo>
                  <a:pt x="23530" y="11122"/>
                </a:lnTo>
                <a:cubicBezTo>
                  <a:pt x="23528" y="11123"/>
                  <a:pt x="23531" y="11124"/>
                  <a:pt x="23537" y="11124"/>
                </a:cubicBezTo>
                <a:cubicBezTo>
                  <a:pt x="23571" y="11124"/>
                  <a:pt x="23705" y="11110"/>
                  <a:pt x="23812" y="11106"/>
                </a:cubicBezTo>
                <a:lnTo>
                  <a:pt x="23812" y="11106"/>
                </a:lnTo>
                <a:cubicBezTo>
                  <a:pt x="23839" y="11122"/>
                  <a:pt x="23867" y="11138"/>
                  <a:pt x="23894" y="11156"/>
                </a:cubicBezTo>
                <a:lnTo>
                  <a:pt x="23894" y="11156"/>
                </a:lnTo>
                <a:cubicBezTo>
                  <a:pt x="23941" y="11192"/>
                  <a:pt x="24000" y="11238"/>
                  <a:pt x="24040" y="11272"/>
                </a:cubicBezTo>
                <a:lnTo>
                  <a:pt x="24040" y="11272"/>
                </a:lnTo>
                <a:cubicBezTo>
                  <a:pt x="24034" y="11298"/>
                  <a:pt x="24028" y="11324"/>
                  <a:pt x="24021" y="11346"/>
                </a:cubicBezTo>
                <a:cubicBezTo>
                  <a:pt x="24021" y="11385"/>
                  <a:pt x="24009" y="11418"/>
                  <a:pt x="23996" y="11449"/>
                </a:cubicBezTo>
                <a:lnTo>
                  <a:pt x="23996" y="11449"/>
                </a:lnTo>
                <a:cubicBezTo>
                  <a:pt x="23902" y="11652"/>
                  <a:pt x="23772" y="11854"/>
                  <a:pt x="23640" y="12044"/>
                </a:cubicBezTo>
                <a:cubicBezTo>
                  <a:pt x="23620" y="12085"/>
                  <a:pt x="23593" y="12119"/>
                  <a:pt x="23568" y="12155"/>
                </a:cubicBezTo>
                <a:lnTo>
                  <a:pt x="23568" y="12155"/>
                </a:lnTo>
                <a:cubicBezTo>
                  <a:pt x="23465" y="12287"/>
                  <a:pt x="23362" y="12417"/>
                  <a:pt x="23245" y="12534"/>
                </a:cubicBezTo>
                <a:cubicBezTo>
                  <a:pt x="22753" y="13090"/>
                  <a:pt x="22213" y="13581"/>
                  <a:pt x="21659" y="14073"/>
                </a:cubicBezTo>
                <a:cubicBezTo>
                  <a:pt x="21357" y="14342"/>
                  <a:pt x="21040" y="14596"/>
                  <a:pt x="20740" y="14849"/>
                </a:cubicBezTo>
                <a:cubicBezTo>
                  <a:pt x="20565" y="14976"/>
                  <a:pt x="20406" y="15103"/>
                  <a:pt x="20247" y="15246"/>
                </a:cubicBezTo>
                <a:cubicBezTo>
                  <a:pt x="20152" y="15310"/>
                  <a:pt x="20074" y="15373"/>
                  <a:pt x="19994" y="15437"/>
                </a:cubicBezTo>
                <a:cubicBezTo>
                  <a:pt x="19949" y="15470"/>
                  <a:pt x="19737" y="15639"/>
                  <a:pt x="19736" y="15639"/>
                </a:cubicBezTo>
                <a:cubicBezTo>
                  <a:pt x="19735" y="15639"/>
                  <a:pt x="19770" y="15610"/>
                  <a:pt x="19867" y="15532"/>
                </a:cubicBezTo>
                <a:lnTo>
                  <a:pt x="19867" y="15532"/>
                </a:lnTo>
                <a:cubicBezTo>
                  <a:pt x="19122" y="16102"/>
                  <a:pt x="18361" y="16673"/>
                  <a:pt x="17600" y="17228"/>
                </a:cubicBezTo>
                <a:cubicBezTo>
                  <a:pt x="15983" y="18432"/>
                  <a:pt x="14350" y="19606"/>
                  <a:pt x="12781" y="20859"/>
                </a:cubicBezTo>
                <a:cubicBezTo>
                  <a:pt x="11512" y="21857"/>
                  <a:pt x="10244" y="22920"/>
                  <a:pt x="9197" y="24157"/>
                </a:cubicBezTo>
                <a:cubicBezTo>
                  <a:pt x="8309" y="25203"/>
                  <a:pt x="7422" y="26535"/>
                  <a:pt x="7517" y="27977"/>
                </a:cubicBezTo>
                <a:cubicBezTo>
                  <a:pt x="7653" y="30002"/>
                  <a:pt x="9339" y="31090"/>
                  <a:pt x="11241" y="31090"/>
                </a:cubicBezTo>
                <a:cubicBezTo>
                  <a:pt x="11320" y="31090"/>
                  <a:pt x="11400" y="31088"/>
                  <a:pt x="11480" y="31085"/>
                </a:cubicBezTo>
                <a:cubicBezTo>
                  <a:pt x="13747" y="30958"/>
                  <a:pt x="15935" y="29975"/>
                  <a:pt x="17996" y="29103"/>
                </a:cubicBezTo>
                <a:cubicBezTo>
                  <a:pt x="18961" y="28690"/>
                  <a:pt x="19910" y="28262"/>
                  <a:pt x="20873" y="27862"/>
                </a:cubicBezTo>
                <a:lnTo>
                  <a:pt x="20873" y="27862"/>
                </a:lnTo>
                <a:cubicBezTo>
                  <a:pt x="20862" y="27866"/>
                  <a:pt x="20857" y="27868"/>
                  <a:pt x="20857" y="27868"/>
                </a:cubicBezTo>
                <a:cubicBezTo>
                  <a:pt x="20853" y="27868"/>
                  <a:pt x="21255" y="27697"/>
                  <a:pt x="21342" y="27660"/>
                </a:cubicBezTo>
                <a:cubicBezTo>
                  <a:pt x="21516" y="27597"/>
                  <a:pt x="21706" y="27518"/>
                  <a:pt x="21896" y="27455"/>
                </a:cubicBezTo>
                <a:cubicBezTo>
                  <a:pt x="22213" y="27334"/>
                  <a:pt x="22544" y="27227"/>
                  <a:pt x="22875" y="27150"/>
                </a:cubicBezTo>
                <a:lnTo>
                  <a:pt x="22875" y="27150"/>
                </a:lnTo>
                <a:cubicBezTo>
                  <a:pt x="22994" y="27144"/>
                  <a:pt x="23341" y="27106"/>
                  <a:pt x="23435" y="27106"/>
                </a:cubicBezTo>
                <a:cubicBezTo>
                  <a:pt x="23493" y="27100"/>
                  <a:pt x="23551" y="27098"/>
                  <a:pt x="23610" y="27098"/>
                </a:cubicBezTo>
                <a:cubicBezTo>
                  <a:pt x="23727" y="27098"/>
                  <a:pt x="23847" y="27106"/>
                  <a:pt x="23974" y="27106"/>
                </a:cubicBezTo>
                <a:cubicBezTo>
                  <a:pt x="23985" y="27106"/>
                  <a:pt x="24011" y="27108"/>
                  <a:pt x="24045" y="27111"/>
                </a:cubicBezTo>
                <a:lnTo>
                  <a:pt x="24045" y="27111"/>
                </a:lnTo>
                <a:cubicBezTo>
                  <a:pt x="23933" y="27231"/>
                  <a:pt x="23816" y="27345"/>
                  <a:pt x="23689" y="27455"/>
                </a:cubicBezTo>
                <a:cubicBezTo>
                  <a:pt x="23593" y="27550"/>
                  <a:pt x="23498" y="27645"/>
                  <a:pt x="23387" y="27723"/>
                </a:cubicBezTo>
                <a:cubicBezTo>
                  <a:pt x="23362" y="27762"/>
                  <a:pt x="23075" y="27980"/>
                  <a:pt x="23080" y="27980"/>
                </a:cubicBezTo>
                <a:cubicBezTo>
                  <a:pt x="23081" y="27980"/>
                  <a:pt x="23101" y="27966"/>
                  <a:pt x="23150" y="27930"/>
                </a:cubicBezTo>
                <a:lnTo>
                  <a:pt x="23150" y="27930"/>
                </a:lnTo>
                <a:cubicBezTo>
                  <a:pt x="19852" y="30419"/>
                  <a:pt x="16030" y="32084"/>
                  <a:pt x="12685" y="34478"/>
                </a:cubicBezTo>
                <a:cubicBezTo>
                  <a:pt x="11988" y="34970"/>
                  <a:pt x="11671" y="35809"/>
                  <a:pt x="12130" y="36587"/>
                </a:cubicBezTo>
                <a:cubicBezTo>
                  <a:pt x="12402" y="37054"/>
                  <a:pt x="12972" y="37380"/>
                  <a:pt x="13524" y="37380"/>
                </a:cubicBezTo>
                <a:cubicBezTo>
                  <a:pt x="13776" y="37380"/>
                  <a:pt x="14025" y="37312"/>
                  <a:pt x="14239" y="37158"/>
                </a:cubicBezTo>
                <a:cubicBezTo>
                  <a:pt x="17267" y="34985"/>
                  <a:pt x="20676" y="33416"/>
                  <a:pt x="23736" y="31291"/>
                </a:cubicBezTo>
                <a:cubicBezTo>
                  <a:pt x="25464" y="30102"/>
                  <a:pt x="28572" y="27945"/>
                  <a:pt x="27192" y="25440"/>
                </a:cubicBezTo>
                <a:cubicBezTo>
                  <a:pt x="26526" y="24204"/>
                  <a:pt x="24877" y="23998"/>
                  <a:pt x="23625" y="23998"/>
                </a:cubicBezTo>
                <a:cubicBezTo>
                  <a:pt x="22642" y="23998"/>
                  <a:pt x="21786" y="24188"/>
                  <a:pt x="20898" y="24521"/>
                </a:cubicBezTo>
                <a:cubicBezTo>
                  <a:pt x="19883" y="24901"/>
                  <a:pt x="18900" y="25345"/>
                  <a:pt x="17917" y="25789"/>
                </a:cubicBezTo>
                <a:cubicBezTo>
                  <a:pt x="17425" y="25996"/>
                  <a:pt x="16934" y="26218"/>
                  <a:pt x="16427" y="26423"/>
                </a:cubicBezTo>
                <a:cubicBezTo>
                  <a:pt x="16515" y="26390"/>
                  <a:pt x="16549" y="26377"/>
                  <a:pt x="16553" y="26377"/>
                </a:cubicBezTo>
                <a:cubicBezTo>
                  <a:pt x="16562" y="26377"/>
                  <a:pt x="16324" y="26476"/>
                  <a:pt x="16300" y="26487"/>
                </a:cubicBezTo>
                <a:cubicBezTo>
                  <a:pt x="16173" y="26535"/>
                  <a:pt x="16047" y="26598"/>
                  <a:pt x="15920" y="26645"/>
                </a:cubicBezTo>
                <a:cubicBezTo>
                  <a:pt x="15618" y="26772"/>
                  <a:pt x="15317" y="26884"/>
                  <a:pt x="15032" y="26994"/>
                </a:cubicBezTo>
                <a:cubicBezTo>
                  <a:pt x="14049" y="27375"/>
                  <a:pt x="13049" y="27708"/>
                  <a:pt x="12003" y="27914"/>
                </a:cubicBezTo>
                <a:cubicBezTo>
                  <a:pt x="11908" y="27930"/>
                  <a:pt x="11798" y="27945"/>
                  <a:pt x="11686" y="27962"/>
                </a:cubicBezTo>
                <a:cubicBezTo>
                  <a:pt x="11834" y="27941"/>
                  <a:pt x="11892" y="27934"/>
                  <a:pt x="11901" y="27934"/>
                </a:cubicBezTo>
                <a:cubicBezTo>
                  <a:pt x="11919" y="27934"/>
                  <a:pt x="11739" y="27962"/>
                  <a:pt x="11686" y="27962"/>
                </a:cubicBezTo>
                <a:cubicBezTo>
                  <a:pt x="11480" y="27977"/>
                  <a:pt x="11290" y="27994"/>
                  <a:pt x="11100" y="27994"/>
                </a:cubicBezTo>
                <a:cubicBezTo>
                  <a:pt x="11039" y="27994"/>
                  <a:pt x="10978" y="27987"/>
                  <a:pt x="10917" y="27982"/>
                </a:cubicBezTo>
                <a:lnTo>
                  <a:pt x="10917" y="27982"/>
                </a:lnTo>
                <a:cubicBezTo>
                  <a:pt x="10910" y="27980"/>
                  <a:pt x="10902" y="27979"/>
                  <a:pt x="10893" y="27977"/>
                </a:cubicBezTo>
                <a:cubicBezTo>
                  <a:pt x="10815" y="27962"/>
                  <a:pt x="10735" y="27945"/>
                  <a:pt x="10656" y="27914"/>
                </a:cubicBezTo>
                <a:cubicBezTo>
                  <a:pt x="10645" y="27911"/>
                  <a:pt x="10635" y="27908"/>
                  <a:pt x="10626" y="27905"/>
                </a:cubicBezTo>
                <a:lnTo>
                  <a:pt x="10626" y="27905"/>
                </a:lnTo>
                <a:cubicBezTo>
                  <a:pt x="10624" y="27904"/>
                  <a:pt x="10623" y="27903"/>
                  <a:pt x="10621" y="27902"/>
                </a:cubicBezTo>
                <a:lnTo>
                  <a:pt x="10621" y="27902"/>
                </a:lnTo>
                <a:cubicBezTo>
                  <a:pt x="10621" y="27902"/>
                  <a:pt x="10620" y="27901"/>
                  <a:pt x="10620" y="27900"/>
                </a:cubicBezTo>
                <a:lnTo>
                  <a:pt x="10620" y="27900"/>
                </a:lnTo>
                <a:cubicBezTo>
                  <a:pt x="10616" y="27883"/>
                  <a:pt x="10612" y="27866"/>
                  <a:pt x="10608" y="27850"/>
                </a:cubicBezTo>
                <a:lnTo>
                  <a:pt x="10608" y="27850"/>
                </a:lnTo>
                <a:lnTo>
                  <a:pt x="10608" y="27755"/>
                </a:lnTo>
                <a:cubicBezTo>
                  <a:pt x="10608" y="27751"/>
                  <a:pt x="10608" y="27747"/>
                  <a:pt x="10608" y="27744"/>
                </a:cubicBezTo>
                <a:lnTo>
                  <a:pt x="10608" y="27744"/>
                </a:lnTo>
                <a:cubicBezTo>
                  <a:pt x="10634" y="27641"/>
                  <a:pt x="10661" y="27547"/>
                  <a:pt x="10688" y="27455"/>
                </a:cubicBezTo>
                <a:cubicBezTo>
                  <a:pt x="10698" y="27425"/>
                  <a:pt x="10706" y="27401"/>
                  <a:pt x="10712" y="27382"/>
                </a:cubicBezTo>
                <a:lnTo>
                  <a:pt x="10712" y="27382"/>
                </a:lnTo>
                <a:cubicBezTo>
                  <a:pt x="10780" y="27266"/>
                  <a:pt x="10838" y="27138"/>
                  <a:pt x="10910" y="27011"/>
                </a:cubicBezTo>
                <a:cubicBezTo>
                  <a:pt x="10988" y="26899"/>
                  <a:pt x="11068" y="26772"/>
                  <a:pt x="11147" y="26662"/>
                </a:cubicBezTo>
                <a:lnTo>
                  <a:pt x="11290" y="26472"/>
                </a:lnTo>
                <a:cubicBezTo>
                  <a:pt x="11323" y="26426"/>
                  <a:pt x="11334" y="26409"/>
                  <a:pt x="11332" y="26409"/>
                </a:cubicBezTo>
                <a:cubicBezTo>
                  <a:pt x="11332" y="26409"/>
                  <a:pt x="11332" y="26409"/>
                  <a:pt x="11332" y="26409"/>
                </a:cubicBezTo>
                <a:lnTo>
                  <a:pt x="11332" y="26409"/>
                </a:lnTo>
                <a:cubicBezTo>
                  <a:pt x="11535" y="26170"/>
                  <a:pt x="11740" y="25940"/>
                  <a:pt x="11956" y="25710"/>
                </a:cubicBezTo>
                <a:cubicBezTo>
                  <a:pt x="12510" y="25140"/>
                  <a:pt x="13113" y="24601"/>
                  <a:pt x="13732" y="24077"/>
                </a:cubicBezTo>
                <a:cubicBezTo>
                  <a:pt x="14049" y="23791"/>
                  <a:pt x="14381" y="23523"/>
                  <a:pt x="14715" y="23252"/>
                </a:cubicBezTo>
                <a:cubicBezTo>
                  <a:pt x="14889" y="23126"/>
                  <a:pt x="15064" y="22983"/>
                  <a:pt x="15222" y="22840"/>
                </a:cubicBezTo>
                <a:cubicBezTo>
                  <a:pt x="15273" y="22806"/>
                  <a:pt x="15324" y="22772"/>
                  <a:pt x="15372" y="22736"/>
                </a:cubicBezTo>
                <a:lnTo>
                  <a:pt x="15372" y="22736"/>
                </a:lnTo>
                <a:cubicBezTo>
                  <a:pt x="15415" y="22707"/>
                  <a:pt x="15594" y="22569"/>
                  <a:pt x="15634" y="22540"/>
                </a:cubicBezTo>
                <a:cubicBezTo>
                  <a:pt x="16395" y="21952"/>
                  <a:pt x="17172" y="21381"/>
                  <a:pt x="17949" y="20811"/>
                </a:cubicBezTo>
                <a:cubicBezTo>
                  <a:pt x="19535" y="19637"/>
                  <a:pt x="21135" y="18464"/>
                  <a:pt x="22689" y="17228"/>
                </a:cubicBezTo>
                <a:cubicBezTo>
                  <a:pt x="23942" y="16229"/>
                  <a:pt x="25147" y="15166"/>
                  <a:pt x="26114" y="13898"/>
                </a:cubicBezTo>
                <a:cubicBezTo>
                  <a:pt x="26860" y="12915"/>
                  <a:pt x="27462" y="11551"/>
                  <a:pt x="27002" y="10315"/>
                </a:cubicBezTo>
                <a:cubicBezTo>
                  <a:pt x="26701" y="9539"/>
                  <a:pt x="26194" y="8983"/>
                  <a:pt x="25511" y="8524"/>
                </a:cubicBezTo>
                <a:cubicBezTo>
                  <a:pt x="24979" y="8155"/>
                  <a:pt x="24388" y="8018"/>
                  <a:pt x="23779" y="8018"/>
                </a:cubicBezTo>
                <a:cubicBezTo>
                  <a:pt x="23445" y="8018"/>
                  <a:pt x="23106" y="8059"/>
                  <a:pt x="22769" y="8127"/>
                </a:cubicBezTo>
                <a:cubicBezTo>
                  <a:pt x="20740" y="8507"/>
                  <a:pt x="18821" y="9982"/>
                  <a:pt x="17203" y="11187"/>
                </a:cubicBezTo>
                <a:cubicBezTo>
                  <a:pt x="15444" y="12503"/>
                  <a:pt x="13779" y="13930"/>
                  <a:pt x="12098" y="15325"/>
                </a:cubicBezTo>
                <a:cubicBezTo>
                  <a:pt x="11971" y="15437"/>
                  <a:pt x="11829" y="15547"/>
                  <a:pt x="11702" y="15642"/>
                </a:cubicBezTo>
                <a:cubicBezTo>
                  <a:pt x="11658" y="15680"/>
                  <a:pt x="11565" y="15754"/>
                  <a:pt x="11498" y="15808"/>
                </a:cubicBezTo>
                <a:lnTo>
                  <a:pt x="11498" y="15808"/>
                </a:lnTo>
                <a:cubicBezTo>
                  <a:pt x="11327" y="15927"/>
                  <a:pt x="11142" y="16035"/>
                  <a:pt x="10957" y="16134"/>
                </a:cubicBezTo>
                <a:cubicBezTo>
                  <a:pt x="10815" y="16229"/>
                  <a:pt x="10671" y="16308"/>
                  <a:pt x="10513" y="16371"/>
                </a:cubicBezTo>
                <a:lnTo>
                  <a:pt x="10227" y="16515"/>
                </a:lnTo>
                <a:cubicBezTo>
                  <a:pt x="10277" y="16496"/>
                  <a:pt x="10305" y="16487"/>
                  <a:pt x="10310" y="16487"/>
                </a:cubicBezTo>
                <a:cubicBezTo>
                  <a:pt x="10317" y="16487"/>
                  <a:pt x="10270" y="16508"/>
                  <a:pt x="10164" y="16546"/>
                </a:cubicBezTo>
                <a:cubicBezTo>
                  <a:pt x="9895" y="16657"/>
                  <a:pt x="9610" y="16737"/>
                  <a:pt x="9324" y="16800"/>
                </a:cubicBezTo>
                <a:cubicBezTo>
                  <a:pt x="9197" y="16832"/>
                  <a:pt x="9070" y="16863"/>
                  <a:pt x="8927" y="16879"/>
                </a:cubicBezTo>
                <a:cubicBezTo>
                  <a:pt x="9054" y="16858"/>
                  <a:pt x="9096" y="16851"/>
                  <a:pt x="9093" y="16851"/>
                </a:cubicBezTo>
                <a:cubicBezTo>
                  <a:pt x="9088" y="16851"/>
                  <a:pt x="8901" y="16879"/>
                  <a:pt x="8849" y="16879"/>
                </a:cubicBezTo>
                <a:lnTo>
                  <a:pt x="8726" y="16879"/>
                </a:lnTo>
                <a:cubicBezTo>
                  <a:pt x="8755" y="16802"/>
                  <a:pt x="8804" y="16684"/>
                  <a:pt x="8799" y="16684"/>
                </a:cubicBezTo>
                <a:cubicBezTo>
                  <a:pt x="8797" y="16684"/>
                  <a:pt x="8784" y="16707"/>
                  <a:pt x="8753" y="16768"/>
                </a:cubicBezTo>
                <a:cubicBezTo>
                  <a:pt x="8817" y="16625"/>
                  <a:pt x="8912" y="16483"/>
                  <a:pt x="8991" y="16324"/>
                </a:cubicBezTo>
                <a:cubicBezTo>
                  <a:pt x="9229" y="15912"/>
                  <a:pt x="9514" y="15532"/>
                  <a:pt x="9815" y="15151"/>
                </a:cubicBezTo>
                <a:lnTo>
                  <a:pt x="9815" y="15151"/>
                </a:lnTo>
                <a:cubicBezTo>
                  <a:pt x="9688" y="15318"/>
                  <a:pt x="9644" y="15375"/>
                  <a:pt x="9644" y="15375"/>
                </a:cubicBezTo>
                <a:cubicBezTo>
                  <a:pt x="9646" y="15375"/>
                  <a:pt x="9801" y="15176"/>
                  <a:pt x="9863" y="15103"/>
                </a:cubicBezTo>
                <a:lnTo>
                  <a:pt x="10196" y="14771"/>
                </a:lnTo>
                <a:cubicBezTo>
                  <a:pt x="10497" y="14485"/>
                  <a:pt x="10815" y="14200"/>
                  <a:pt x="11132" y="13930"/>
                </a:cubicBezTo>
                <a:cubicBezTo>
                  <a:pt x="12781" y="12519"/>
                  <a:pt x="14508" y="11219"/>
                  <a:pt x="16125" y="9776"/>
                </a:cubicBezTo>
                <a:cubicBezTo>
                  <a:pt x="17711" y="8349"/>
                  <a:pt x="19296" y="6763"/>
                  <a:pt x="20074" y="4750"/>
                </a:cubicBezTo>
                <a:cubicBezTo>
                  <a:pt x="20771" y="2943"/>
                  <a:pt x="19915" y="802"/>
                  <a:pt x="18044" y="168"/>
                </a:cubicBezTo>
                <a:cubicBezTo>
                  <a:pt x="17686" y="50"/>
                  <a:pt x="17313" y="0"/>
                  <a:pt x="1693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49"/>
          <p:cNvSpPr/>
          <p:nvPr/>
        </p:nvSpPr>
        <p:spPr>
          <a:xfrm rot="8999930">
            <a:off x="7943907" y="-876882"/>
            <a:ext cx="1515263" cy="1982378"/>
          </a:xfrm>
          <a:custGeom>
            <a:rect b="b" l="l" r="r" t="t"/>
            <a:pathLst>
              <a:path extrusionOk="0" h="37380" w="28572">
                <a:moveTo>
                  <a:pt x="16724" y="3132"/>
                </a:moveTo>
                <a:cubicBezTo>
                  <a:pt x="16709" y="3134"/>
                  <a:pt x="16694" y="3137"/>
                  <a:pt x="16679" y="3139"/>
                </a:cubicBezTo>
                <a:lnTo>
                  <a:pt x="16679" y="3139"/>
                </a:lnTo>
                <a:cubicBezTo>
                  <a:pt x="16693" y="3137"/>
                  <a:pt x="16708" y="3135"/>
                  <a:pt x="16724" y="3132"/>
                </a:cubicBezTo>
                <a:close/>
                <a:moveTo>
                  <a:pt x="17235" y="3355"/>
                </a:moveTo>
                <a:cubicBezTo>
                  <a:pt x="17233" y="3376"/>
                  <a:pt x="17231" y="3397"/>
                  <a:pt x="17228" y="3418"/>
                </a:cubicBezTo>
                <a:lnTo>
                  <a:pt x="17228" y="3418"/>
                </a:lnTo>
                <a:cubicBezTo>
                  <a:pt x="17227" y="3416"/>
                  <a:pt x="17227" y="3414"/>
                  <a:pt x="17227" y="3412"/>
                </a:cubicBezTo>
                <a:lnTo>
                  <a:pt x="17227" y="3412"/>
                </a:lnTo>
                <a:cubicBezTo>
                  <a:pt x="17229" y="3395"/>
                  <a:pt x="17232" y="3376"/>
                  <a:pt x="17235" y="3355"/>
                </a:cubicBezTo>
                <a:close/>
                <a:moveTo>
                  <a:pt x="17226" y="3417"/>
                </a:moveTo>
                <a:cubicBezTo>
                  <a:pt x="17227" y="3418"/>
                  <a:pt x="17227" y="3420"/>
                  <a:pt x="17227" y="3421"/>
                </a:cubicBezTo>
                <a:lnTo>
                  <a:pt x="17227" y="3421"/>
                </a:lnTo>
                <a:cubicBezTo>
                  <a:pt x="17225" y="3436"/>
                  <a:pt x="17222" y="3451"/>
                  <a:pt x="17219" y="3465"/>
                </a:cubicBezTo>
                <a:lnTo>
                  <a:pt x="17219" y="3465"/>
                </a:lnTo>
                <a:cubicBezTo>
                  <a:pt x="17221" y="3450"/>
                  <a:pt x="17224" y="3434"/>
                  <a:pt x="17226" y="3417"/>
                </a:cubicBezTo>
                <a:close/>
                <a:moveTo>
                  <a:pt x="17125" y="3814"/>
                </a:moveTo>
                <a:cubicBezTo>
                  <a:pt x="17116" y="3838"/>
                  <a:pt x="17106" y="3861"/>
                  <a:pt x="17097" y="3883"/>
                </a:cubicBezTo>
                <a:lnTo>
                  <a:pt x="17097" y="3883"/>
                </a:lnTo>
                <a:cubicBezTo>
                  <a:pt x="17105" y="3863"/>
                  <a:pt x="17114" y="3840"/>
                  <a:pt x="17125" y="3814"/>
                </a:cubicBezTo>
                <a:close/>
                <a:moveTo>
                  <a:pt x="17070" y="3949"/>
                </a:moveTo>
                <a:cubicBezTo>
                  <a:pt x="17051" y="3996"/>
                  <a:pt x="17034" y="4038"/>
                  <a:pt x="17034" y="4038"/>
                </a:cubicBezTo>
                <a:cubicBezTo>
                  <a:pt x="17034" y="4038"/>
                  <a:pt x="17044" y="4014"/>
                  <a:pt x="17070" y="3949"/>
                </a:cubicBezTo>
                <a:close/>
                <a:moveTo>
                  <a:pt x="23729" y="11082"/>
                </a:moveTo>
                <a:cubicBezTo>
                  <a:pt x="23729" y="11083"/>
                  <a:pt x="23729" y="11083"/>
                  <a:pt x="23729" y="11083"/>
                </a:cubicBezTo>
                <a:lnTo>
                  <a:pt x="23729" y="11083"/>
                </a:lnTo>
                <a:cubicBezTo>
                  <a:pt x="23705" y="11087"/>
                  <a:pt x="23683" y="11091"/>
                  <a:pt x="23664" y="11094"/>
                </a:cubicBezTo>
                <a:lnTo>
                  <a:pt x="23664" y="11094"/>
                </a:lnTo>
                <a:cubicBezTo>
                  <a:pt x="23685" y="11090"/>
                  <a:pt x="23707" y="11086"/>
                  <a:pt x="23729" y="11082"/>
                </a:cubicBezTo>
                <a:close/>
                <a:moveTo>
                  <a:pt x="24048" y="11324"/>
                </a:moveTo>
                <a:cubicBezTo>
                  <a:pt x="24048" y="11331"/>
                  <a:pt x="24047" y="11339"/>
                  <a:pt x="24046" y="11347"/>
                </a:cubicBezTo>
                <a:lnTo>
                  <a:pt x="24046" y="11347"/>
                </a:lnTo>
                <a:cubicBezTo>
                  <a:pt x="24046" y="11347"/>
                  <a:pt x="24046" y="11348"/>
                  <a:pt x="24045" y="11348"/>
                </a:cubicBezTo>
                <a:lnTo>
                  <a:pt x="24045" y="11348"/>
                </a:lnTo>
                <a:cubicBezTo>
                  <a:pt x="24046" y="11340"/>
                  <a:pt x="24047" y="11332"/>
                  <a:pt x="24048" y="11324"/>
                </a:cubicBezTo>
                <a:close/>
                <a:moveTo>
                  <a:pt x="24045" y="11360"/>
                </a:moveTo>
                <a:cubicBezTo>
                  <a:pt x="24044" y="11382"/>
                  <a:pt x="24041" y="11403"/>
                  <a:pt x="24037" y="11425"/>
                </a:cubicBezTo>
                <a:cubicBezTo>
                  <a:pt x="24040" y="11404"/>
                  <a:pt x="24042" y="11384"/>
                  <a:pt x="24043" y="11366"/>
                </a:cubicBezTo>
                <a:lnTo>
                  <a:pt x="24043" y="11366"/>
                </a:lnTo>
                <a:cubicBezTo>
                  <a:pt x="24044" y="11364"/>
                  <a:pt x="24045" y="11362"/>
                  <a:pt x="24045" y="11360"/>
                </a:cubicBezTo>
                <a:close/>
                <a:moveTo>
                  <a:pt x="23541" y="12196"/>
                </a:moveTo>
                <a:cubicBezTo>
                  <a:pt x="23538" y="12203"/>
                  <a:pt x="23534" y="12210"/>
                  <a:pt x="23530" y="12217"/>
                </a:cubicBezTo>
                <a:cubicBezTo>
                  <a:pt x="23499" y="12257"/>
                  <a:pt x="23486" y="12272"/>
                  <a:pt x="23486" y="12272"/>
                </a:cubicBezTo>
                <a:cubicBezTo>
                  <a:pt x="23485" y="12272"/>
                  <a:pt x="23511" y="12237"/>
                  <a:pt x="23541" y="12196"/>
                </a:cubicBezTo>
                <a:close/>
                <a:moveTo>
                  <a:pt x="8651" y="17227"/>
                </a:moveTo>
                <a:lnTo>
                  <a:pt x="8651" y="17227"/>
                </a:lnTo>
                <a:cubicBezTo>
                  <a:pt x="8653" y="17250"/>
                  <a:pt x="8655" y="17276"/>
                  <a:pt x="8658" y="17307"/>
                </a:cubicBezTo>
                <a:cubicBezTo>
                  <a:pt x="8654" y="17280"/>
                  <a:pt x="8652" y="17253"/>
                  <a:pt x="8651" y="17227"/>
                </a:cubicBezTo>
                <a:close/>
                <a:moveTo>
                  <a:pt x="24481" y="26455"/>
                </a:moveTo>
                <a:cubicBezTo>
                  <a:pt x="24473" y="26475"/>
                  <a:pt x="24464" y="26497"/>
                  <a:pt x="24454" y="26519"/>
                </a:cubicBezTo>
                <a:lnTo>
                  <a:pt x="24454" y="26519"/>
                </a:lnTo>
                <a:cubicBezTo>
                  <a:pt x="24462" y="26499"/>
                  <a:pt x="24471" y="26478"/>
                  <a:pt x="24481" y="26455"/>
                </a:cubicBezTo>
                <a:close/>
                <a:moveTo>
                  <a:pt x="20977" y="27819"/>
                </a:moveTo>
                <a:lnTo>
                  <a:pt x="20977" y="27819"/>
                </a:lnTo>
                <a:cubicBezTo>
                  <a:pt x="20942" y="27833"/>
                  <a:pt x="20907" y="27847"/>
                  <a:pt x="20873" y="27862"/>
                </a:cubicBezTo>
                <a:lnTo>
                  <a:pt x="20873" y="27862"/>
                </a:lnTo>
                <a:cubicBezTo>
                  <a:pt x="20890" y="27854"/>
                  <a:pt x="20924" y="27841"/>
                  <a:pt x="20977" y="27819"/>
                </a:cubicBezTo>
                <a:close/>
                <a:moveTo>
                  <a:pt x="16936" y="0"/>
                </a:moveTo>
                <a:cubicBezTo>
                  <a:pt x="15577" y="0"/>
                  <a:pt x="14147" y="653"/>
                  <a:pt x="13018" y="1199"/>
                </a:cubicBezTo>
                <a:cubicBezTo>
                  <a:pt x="10307" y="2514"/>
                  <a:pt x="7834" y="4370"/>
                  <a:pt x="5471" y="6224"/>
                </a:cubicBezTo>
                <a:cubicBezTo>
                  <a:pt x="3807" y="7524"/>
                  <a:pt x="1999" y="8888"/>
                  <a:pt x="651" y="10522"/>
                </a:cubicBezTo>
                <a:cubicBezTo>
                  <a:pt x="112" y="11171"/>
                  <a:pt x="0" y="12075"/>
                  <a:pt x="651" y="12710"/>
                </a:cubicBezTo>
                <a:cubicBezTo>
                  <a:pt x="933" y="12999"/>
                  <a:pt x="1370" y="13168"/>
                  <a:pt x="1801" y="13168"/>
                </a:cubicBezTo>
                <a:cubicBezTo>
                  <a:pt x="2194" y="13168"/>
                  <a:pt x="2582" y="13027"/>
                  <a:pt x="2839" y="12710"/>
                </a:cubicBezTo>
                <a:cubicBezTo>
                  <a:pt x="3680" y="11678"/>
                  <a:pt x="4758" y="10807"/>
                  <a:pt x="5773" y="9951"/>
                </a:cubicBezTo>
                <a:cubicBezTo>
                  <a:pt x="6137" y="9649"/>
                  <a:pt x="6502" y="9348"/>
                  <a:pt x="6883" y="9046"/>
                </a:cubicBezTo>
                <a:cubicBezTo>
                  <a:pt x="7073" y="8888"/>
                  <a:pt x="7263" y="8729"/>
                  <a:pt x="7469" y="8571"/>
                </a:cubicBezTo>
                <a:lnTo>
                  <a:pt x="7754" y="8334"/>
                </a:lnTo>
                <a:cubicBezTo>
                  <a:pt x="7802" y="8309"/>
                  <a:pt x="8062" y="8102"/>
                  <a:pt x="8058" y="8102"/>
                </a:cubicBezTo>
                <a:cubicBezTo>
                  <a:pt x="8057" y="8102"/>
                  <a:pt x="8056" y="8102"/>
                  <a:pt x="8055" y="8103"/>
                </a:cubicBezTo>
                <a:lnTo>
                  <a:pt x="8055" y="8103"/>
                </a:lnTo>
                <a:cubicBezTo>
                  <a:pt x="8897" y="7462"/>
                  <a:pt x="9769" y="6836"/>
                  <a:pt x="10639" y="6224"/>
                </a:cubicBezTo>
                <a:cubicBezTo>
                  <a:pt x="11527" y="5622"/>
                  <a:pt x="12415" y="5051"/>
                  <a:pt x="13351" y="4528"/>
                </a:cubicBezTo>
                <a:cubicBezTo>
                  <a:pt x="13764" y="4290"/>
                  <a:pt x="14176" y="4085"/>
                  <a:pt x="14588" y="3878"/>
                </a:cubicBezTo>
                <a:cubicBezTo>
                  <a:pt x="14778" y="3783"/>
                  <a:pt x="14984" y="3687"/>
                  <a:pt x="15174" y="3592"/>
                </a:cubicBezTo>
                <a:cubicBezTo>
                  <a:pt x="15244" y="3562"/>
                  <a:pt x="15271" y="3551"/>
                  <a:pt x="15272" y="3551"/>
                </a:cubicBezTo>
                <a:cubicBezTo>
                  <a:pt x="15276" y="3551"/>
                  <a:pt x="15090" y="3634"/>
                  <a:pt x="15092" y="3634"/>
                </a:cubicBezTo>
                <a:cubicBezTo>
                  <a:pt x="15093" y="3634"/>
                  <a:pt x="15120" y="3623"/>
                  <a:pt x="15190" y="3592"/>
                </a:cubicBezTo>
                <a:cubicBezTo>
                  <a:pt x="15317" y="3545"/>
                  <a:pt x="15428" y="3497"/>
                  <a:pt x="15554" y="3450"/>
                </a:cubicBezTo>
                <a:cubicBezTo>
                  <a:pt x="15888" y="3339"/>
                  <a:pt x="16237" y="3228"/>
                  <a:pt x="16586" y="3165"/>
                </a:cubicBezTo>
                <a:cubicBezTo>
                  <a:pt x="16617" y="3152"/>
                  <a:pt x="16648" y="3145"/>
                  <a:pt x="16679" y="3139"/>
                </a:cubicBezTo>
                <a:lnTo>
                  <a:pt x="16679" y="3139"/>
                </a:lnTo>
                <a:cubicBezTo>
                  <a:pt x="16573" y="3156"/>
                  <a:pt x="16534" y="3162"/>
                  <a:pt x="16531" y="3162"/>
                </a:cubicBezTo>
                <a:cubicBezTo>
                  <a:pt x="16527" y="3162"/>
                  <a:pt x="16648" y="3142"/>
                  <a:pt x="16713" y="3133"/>
                </a:cubicBezTo>
                <a:cubicBezTo>
                  <a:pt x="16717" y="3133"/>
                  <a:pt x="16722" y="3132"/>
                  <a:pt x="16727" y="3132"/>
                </a:cubicBezTo>
                <a:lnTo>
                  <a:pt x="16727" y="3132"/>
                </a:lnTo>
                <a:cubicBezTo>
                  <a:pt x="16726" y="3132"/>
                  <a:pt x="16725" y="3132"/>
                  <a:pt x="16724" y="3132"/>
                </a:cubicBezTo>
                <a:lnTo>
                  <a:pt x="16724" y="3132"/>
                </a:lnTo>
                <a:cubicBezTo>
                  <a:pt x="16726" y="3132"/>
                  <a:pt x="16727" y="3132"/>
                  <a:pt x="16729" y="3132"/>
                </a:cubicBezTo>
                <a:lnTo>
                  <a:pt x="16729" y="3132"/>
                </a:lnTo>
                <a:cubicBezTo>
                  <a:pt x="16803" y="3124"/>
                  <a:pt x="16880" y="3121"/>
                  <a:pt x="16958" y="3121"/>
                </a:cubicBezTo>
                <a:cubicBezTo>
                  <a:pt x="17003" y="3121"/>
                  <a:pt x="17049" y="3122"/>
                  <a:pt x="17094" y="3125"/>
                </a:cubicBezTo>
                <a:lnTo>
                  <a:pt x="17094" y="3125"/>
                </a:lnTo>
                <a:cubicBezTo>
                  <a:pt x="17104" y="3127"/>
                  <a:pt x="17115" y="3131"/>
                  <a:pt x="17126" y="3134"/>
                </a:cubicBezTo>
                <a:lnTo>
                  <a:pt x="17126" y="3134"/>
                </a:lnTo>
                <a:cubicBezTo>
                  <a:pt x="17147" y="3161"/>
                  <a:pt x="17174" y="3208"/>
                  <a:pt x="17197" y="3251"/>
                </a:cubicBezTo>
                <a:lnTo>
                  <a:pt x="17197" y="3251"/>
                </a:lnTo>
                <a:cubicBezTo>
                  <a:pt x="17200" y="3267"/>
                  <a:pt x="17203" y="3283"/>
                  <a:pt x="17206" y="3298"/>
                </a:cubicBezTo>
                <a:lnTo>
                  <a:pt x="17206" y="3298"/>
                </a:lnTo>
                <a:cubicBezTo>
                  <a:pt x="17206" y="3391"/>
                  <a:pt x="17197" y="3510"/>
                  <a:pt x="17195" y="3567"/>
                </a:cubicBezTo>
                <a:lnTo>
                  <a:pt x="17195" y="3567"/>
                </a:lnTo>
                <a:cubicBezTo>
                  <a:pt x="17169" y="3662"/>
                  <a:pt x="17136" y="3754"/>
                  <a:pt x="17108" y="3846"/>
                </a:cubicBezTo>
                <a:cubicBezTo>
                  <a:pt x="17103" y="3862"/>
                  <a:pt x="17095" y="3884"/>
                  <a:pt x="17086" y="3908"/>
                </a:cubicBezTo>
                <a:lnTo>
                  <a:pt x="17086" y="3908"/>
                </a:lnTo>
                <a:cubicBezTo>
                  <a:pt x="17046" y="3997"/>
                  <a:pt x="17001" y="4081"/>
                  <a:pt x="16966" y="4163"/>
                </a:cubicBezTo>
                <a:cubicBezTo>
                  <a:pt x="16871" y="4338"/>
                  <a:pt x="16759" y="4512"/>
                  <a:pt x="16649" y="4687"/>
                </a:cubicBezTo>
                <a:cubicBezTo>
                  <a:pt x="16600" y="4761"/>
                  <a:pt x="16340" y="5103"/>
                  <a:pt x="16346" y="5103"/>
                </a:cubicBezTo>
                <a:cubicBezTo>
                  <a:pt x="16347" y="5103"/>
                  <a:pt x="16371" y="5075"/>
                  <a:pt x="16427" y="5004"/>
                </a:cubicBezTo>
                <a:lnTo>
                  <a:pt x="16427" y="5004"/>
                </a:lnTo>
                <a:cubicBezTo>
                  <a:pt x="16110" y="5416"/>
                  <a:pt x="15745" y="5812"/>
                  <a:pt x="15381" y="6193"/>
                </a:cubicBezTo>
                <a:cubicBezTo>
                  <a:pt x="13827" y="7810"/>
                  <a:pt x="12051" y="9205"/>
                  <a:pt x="10307" y="10617"/>
                </a:cubicBezTo>
                <a:cubicBezTo>
                  <a:pt x="9593" y="11203"/>
                  <a:pt x="8880" y="11773"/>
                  <a:pt x="8198" y="12392"/>
                </a:cubicBezTo>
                <a:cubicBezTo>
                  <a:pt x="7295" y="13232"/>
                  <a:pt x="6834" y="13835"/>
                  <a:pt x="6217" y="14913"/>
                </a:cubicBezTo>
                <a:cubicBezTo>
                  <a:pt x="5614" y="16007"/>
                  <a:pt x="5170" y="17608"/>
                  <a:pt x="6010" y="18718"/>
                </a:cubicBezTo>
                <a:cubicBezTo>
                  <a:pt x="6704" y="19635"/>
                  <a:pt x="7680" y="19962"/>
                  <a:pt x="8731" y="19962"/>
                </a:cubicBezTo>
                <a:cubicBezTo>
                  <a:pt x="9025" y="19962"/>
                  <a:pt x="9324" y="19936"/>
                  <a:pt x="9625" y="19891"/>
                </a:cubicBezTo>
                <a:cubicBezTo>
                  <a:pt x="11829" y="19574"/>
                  <a:pt x="13510" y="18179"/>
                  <a:pt x="15142" y="16800"/>
                </a:cubicBezTo>
                <a:cubicBezTo>
                  <a:pt x="15967" y="16102"/>
                  <a:pt x="16791" y="15420"/>
                  <a:pt x="17632" y="14754"/>
                </a:cubicBezTo>
                <a:cubicBezTo>
                  <a:pt x="18186" y="14295"/>
                  <a:pt x="18298" y="14215"/>
                  <a:pt x="18774" y="13866"/>
                </a:cubicBezTo>
                <a:cubicBezTo>
                  <a:pt x="19249" y="13502"/>
                  <a:pt x="19757" y="13137"/>
                  <a:pt x="20247" y="12805"/>
                </a:cubicBezTo>
                <a:cubicBezTo>
                  <a:pt x="20691" y="12503"/>
                  <a:pt x="21135" y="12234"/>
                  <a:pt x="21596" y="11964"/>
                </a:cubicBezTo>
                <a:cubicBezTo>
                  <a:pt x="21801" y="11837"/>
                  <a:pt x="22008" y="11727"/>
                  <a:pt x="22230" y="11615"/>
                </a:cubicBezTo>
                <a:cubicBezTo>
                  <a:pt x="22325" y="11568"/>
                  <a:pt x="22435" y="11505"/>
                  <a:pt x="22547" y="11456"/>
                </a:cubicBezTo>
                <a:cubicBezTo>
                  <a:pt x="22592" y="11438"/>
                  <a:pt x="22762" y="11363"/>
                  <a:pt x="22822" y="11335"/>
                </a:cubicBezTo>
                <a:lnTo>
                  <a:pt x="22822" y="11335"/>
                </a:lnTo>
                <a:cubicBezTo>
                  <a:pt x="23052" y="11248"/>
                  <a:pt x="23288" y="11176"/>
                  <a:pt x="23530" y="11122"/>
                </a:cubicBezTo>
                <a:lnTo>
                  <a:pt x="23530" y="11122"/>
                </a:lnTo>
                <a:cubicBezTo>
                  <a:pt x="23528" y="11123"/>
                  <a:pt x="23531" y="11124"/>
                  <a:pt x="23537" y="11124"/>
                </a:cubicBezTo>
                <a:cubicBezTo>
                  <a:pt x="23571" y="11124"/>
                  <a:pt x="23705" y="11110"/>
                  <a:pt x="23812" y="11106"/>
                </a:cubicBezTo>
                <a:lnTo>
                  <a:pt x="23812" y="11106"/>
                </a:lnTo>
                <a:cubicBezTo>
                  <a:pt x="23839" y="11122"/>
                  <a:pt x="23867" y="11138"/>
                  <a:pt x="23894" y="11156"/>
                </a:cubicBezTo>
                <a:lnTo>
                  <a:pt x="23894" y="11156"/>
                </a:lnTo>
                <a:cubicBezTo>
                  <a:pt x="23941" y="11192"/>
                  <a:pt x="24000" y="11238"/>
                  <a:pt x="24040" y="11272"/>
                </a:cubicBezTo>
                <a:lnTo>
                  <a:pt x="24040" y="11272"/>
                </a:lnTo>
                <a:cubicBezTo>
                  <a:pt x="24034" y="11298"/>
                  <a:pt x="24028" y="11324"/>
                  <a:pt x="24021" y="11346"/>
                </a:cubicBezTo>
                <a:cubicBezTo>
                  <a:pt x="24021" y="11385"/>
                  <a:pt x="24009" y="11418"/>
                  <a:pt x="23996" y="11449"/>
                </a:cubicBezTo>
                <a:lnTo>
                  <a:pt x="23996" y="11449"/>
                </a:lnTo>
                <a:cubicBezTo>
                  <a:pt x="23902" y="11652"/>
                  <a:pt x="23772" y="11854"/>
                  <a:pt x="23640" y="12044"/>
                </a:cubicBezTo>
                <a:cubicBezTo>
                  <a:pt x="23620" y="12085"/>
                  <a:pt x="23593" y="12119"/>
                  <a:pt x="23568" y="12155"/>
                </a:cubicBezTo>
                <a:lnTo>
                  <a:pt x="23568" y="12155"/>
                </a:lnTo>
                <a:cubicBezTo>
                  <a:pt x="23465" y="12287"/>
                  <a:pt x="23362" y="12417"/>
                  <a:pt x="23245" y="12534"/>
                </a:cubicBezTo>
                <a:cubicBezTo>
                  <a:pt x="22753" y="13090"/>
                  <a:pt x="22213" y="13581"/>
                  <a:pt x="21659" y="14073"/>
                </a:cubicBezTo>
                <a:cubicBezTo>
                  <a:pt x="21357" y="14342"/>
                  <a:pt x="21040" y="14596"/>
                  <a:pt x="20740" y="14849"/>
                </a:cubicBezTo>
                <a:cubicBezTo>
                  <a:pt x="20565" y="14976"/>
                  <a:pt x="20406" y="15103"/>
                  <a:pt x="20247" y="15246"/>
                </a:cubicBezTo>
                <a:cubicBezTo>
                  <a:pt x="20152" y="15310"/>
                  <a:pt x="20074" y="15373"/>
                  <a:pt x="19994" y="15437"/>
                </a:cubicBezTo>
                <a:cubicBezTo>
                  <a:pt x="19949" y="15470"/>
                  <a:pt x="19737" y="15639"/>
                  <a:pt x="19736" y="15639"/>
                </a:cubicBezTo>
                <a:cubicBezTo>
                  <a:pt x="19735" y="15639"/>
                  <a:pt x="19770" y="15610"/>
                  <a:pt x="19867" y="15532"/>
                </a:cubicBezTo>
                <a:lnTo>
                  <a:pt x="19867" y="15532"/>
                </a:lnTo>
                <a:cubicBezTo>
                  <a:pt x="19122" y="16102"/>
                  <a:pt x="18361" y="16673"/>
                  <a:pt x="17600" y="17228"/>
                </a:cubicBezTo>
                <a:cubicBezTo>
                  <a:pt x="15983" y="18432"/>
                  <a:pt x="14350" y="19606"/>
                  <a:pt x="12781" y="20859"/>
                </a:cubicBezTo>
                <a:cubicBezTo>
                  <a:pt x="11512" y="21857"/>
                  <a:pt x="10244" y="22920"/>
                  <a:pt x="9197" y="24157"/>
                </a:cubicBezTo>
                <a:cubicBezTo>
                  <a:pt x="8309" y="25203"/>
                  <a:pt x="7422" y="26535"/>
                  <a:pt x="7517" y="27977"/>
                </a:cubicBezTo>
                <a:cubicBezTo>
                  <a:pt x="7653" y="30002"/>
                  <a:pt x="9339" y="31090"/>
                  <a:pt x="11241" y="31090"/>
                </a:cubicBezTo>
                <a:cubicBezTo>
                  <a:pt x="11320" y="31090"/>
                  <a:pt x="11400" y="31088"/>
                  <a:pt x="11480" y="31085"/>
                </a:cubicBezTo>
                <a:cubicBezTo>
                  <a:pt x="13747" y="30958"/>
                  <a:pt x="15935" y="29975"/>
                  <a:pt x="17996" y="29103"/>
                </a:cubicBezTo>
                <a:cubicBezTo>
                  <a:pt x="18961" y="28690"/>
                  <a:pt x="19910" y="28262"/>
                  <a:pt x="20873" y="27862"/>
                </a:cubicBezTo>
                <a:lnTo>
                  <a:pt x="20873" y="27862"/>
                </a:lnTo>
                <a:cubicBezTo>
                  <a:pt x="20862" y="27866"/>
                  <a:pt x="20857" y="27868"/>
                  <a:pt x="20857" y="27868"/>
                </a:cubicBezTo>
                <a:cubicBezTo>
                  <a:pt x="20853" y="27868"/>
                  <a:pt x="21255" y="27697"/>
                  <a:pt x="21342" y="27660"/>
                </a:cubicBezTo>
                <a:cubicBezTo>
                  <a:pt x="21516" y="27597"/>
                  <a:pt x="21706" y="27518"/>
                  <a:pt x="21896" y="27455"/>
                </a:cubicBezTo>
                <a:cubicBezTo>
                  <a:pt x="22213" y="27334"/>
                  <a:pt x="22544" y="27227"/>
                  <a:pt x="22875" y="27150"/>
                </a:cubicBezTo>
                <a:lnTo>
                  <a:pt x="22875" y="27150"/>
                </a:lnTo>
                <a:cubicBezTo>
                  <a:pt x="22994" y="27144"/>
                  <a:pt x="23341" y="27106"/>
                  <a:pt x="23435" y="27106"/>
                </a:cubicBezTo>
                <a:cubicBezTo>
                  <a:pt x="23493" y="27100"/>
                  <a:pt x="23551" y="27098"/>
                  <a:pt x="23610" y="27098"/>
                </a:cubicBezTo>
                <a:cubicBezTo>
                  <a:pt x="23727" y="27098"/>
                  <a:pt x="23847" y="27106"/>
                  <a:pt x="23974" y="27106"/>
                </a:cubicBezTo>
                <a:cubicBezTo>
                  <a:pt x="23985" y="27106"/>
                  <a:pt x="24011" y="27108"/>
                  <a:pt x="24045" y="27111"/>
                </a:cubicBezTo>
                <a:lnTo>
                  <a:pt x="24045" y="27111"/>
                </a:lnTo>
                <a:cubicBezTo>
                  <a:pt x="23933" y="27231"/>
                  <a:pt x="23816" y="27345"/>
                  <a:pt x="23689" y="27455"/>
                </a:cubicBezTo>
                <a:cubicBezTo>
                  <a:pt x="23593" y="27550"/>
                  <a:pt x="23498" y="27645"/>
                  <a:pt x="23387" y="27723"/>
                </a:cubicBezTo>
                <a:cubicBezTo>
                  <a:pt x="23362" y="27762"/>
                  <a:pt x="23075" y="27980"/>
                  <a:pt x="23080" y="27980"/>
                </a:cubicBezTo>
                <a:cubicBezTo>
                  <a:pt x="23081" y="27980"/>
                  <a:pt x="23101" y="27966"/>
                  <a:pt x="23150" y="27930"/>
                </a:cubicBezTo>
                <a:lnTo>
                  <a:pt x="23150" y="27930"/>
                </a:lnTo>
                <a:cubicBezTo>
                  <a:pt x="19852" y="30419"/>
                  <a:pt x="16030" y="32084"/>
                  <a:pt x="12685" y="34478"/>
                </a:cubicBezTo>
                <a:cubicBezTo>
                  <a:pt x="11988" y="34970"/>
                  <a:pt x="11671" y="35809"/>
                  <a:pt x="12130" y="36587"/>
                </a:cubicBezTo>
                <a:cubicBezTo>
                  <a:pt x="12402" y="37054"/>
                  <a:pt x="12972" y="37380"/>
                  <a:pt x="13524" y="37380"/>
                </a:cubicBezTo>
                <a:cubicBezTo>
                  <a:pt x="13776" y="37380"/>
                  <a:pt x="14025" y="37312"/>
                  <a:pt x="14239" y="37158"/>
                </a:cubicBezTo>
                <a:cubicBezTo>
                  <a:pt x="17267" y="34985"/>
                  <a:pt x="20676" y="33416"/>
                  <a:pt x="23736" y="31291"/>
                </a:cubicBezTo>
                <a:cubicBezTo>
                  <a:pt x="25464" y="30102"/>
                  <a:pt x="28572" y="27945"/>
                  <a:pt x="27192" y="25440"/>
                </a:cubicBezTo>
                <a:cubicBezTo>
                  <a:pt x="26526" y="24204"/>
                  <a:pt x="24877" y="23998"/>
                  <a:pt x="23625" y="23998"/>
                </a:cubicBezTo>
                <a:cubicBezTo>
                  <a:pt x="22642" y="23998"/>
                  <a:pt x="21786" y="24188"/>
                  <a:pt x="20898" y="24521"/>
                </a:cubicBezTo>
                <a:cubicBezTo>
                  <a:pt x="19883" y="24901"/>
                  <a:pt x="18900" y="25345"/>
                  <a:pt x="17917" y="25789"/>
                </a:cubicBezTo>
                <a:cubicBezTo>
                  <a:pt x="17425" y="25996"/>
                  <a:pt x="16934" y="26218"/>
                  <a:pt x="16427" y="26423"/>
                </a:cubicBezTo>
                <a:cubicBezTo>
                  <a:pt x="16515" y="26390"/>
                  <a:pt x="16549" y="26377"/>
                  <a:pt x="16553" y="26377"/>
                </a:cubicBezTo>
                <a:cubicBezTo>
                  <a:pt x="16562" y="26377"/>
                  <a:pt x="16324" y="26476"/>
                  <a:pt x="16300" y="26487"/>
                </a:cubicBezTo>
                <a:cubicBezTo>
                  <a:pt x="16173" y="26535"/>
                  <a:pt x="16047" y="26598"/>
                  <a:pt x="15920" y="26645"/>
                </a:cubicBezTo>
                <a:cubicBezTo>
                  <a:pt x="15618" y="26772"/>
                  <a:pt x="15317" y="26884"/>
                  <a:pt x="15032" y="26994"/>
                </a:cubicBezTo>
                <a:cubicBezTo>
                  <a:pt x="14049" y="27375"/>
                  <a:pt x="13049" y="27708"/>
                  <a:pt x="12003" y="27914"/>
                </a:cubicBezTo>
                <a:cubicBezTo>
                  <a:pt x="11908" y="27930"/>
                  <a:pt x="11798" y="27945"/>
                  <a:pt x="11686" y="27962"/>
                </a:cubicBezTo>
                <a:cubicBezTo>
                  <a:pt x="11834" y="27941"/>
                  <a:pt x="11892" y="27934"/>
                  <a:pt x="11901" y="27934"/>
                </a:cubicBezTo>
                <a:cubicBezTo>
                  <a:pt x="11919" y="27934"/>
                  <a:pt x="11739" y="27962"/>
                  <a:pt x="11686" y="27962"/>
                </a:cubicBezTo>
                <a:cubicBezTo>
                  <a:pt x="11480" y="27977"/>
                  <a:pt x="11290" y="27994"/>
                  <a:pt x="11100" y="27994"/>
                </a:cubicBezTo>
                <a:cubicBezTo>
                  <a:pt x="11039" y="27994"/>
                  <a:pt x="10978" y="27987"/>
                  <a:pt x="10917" y="27982"/>
                </a:cubicBezTo>
                <a:lnTo>
                  <a:pt x="10917" y="27982"/>
                </a:lnTo>
                <a:cubicBezTo>
                  <a:pt x="10910" y="27980"/>
                  <a:pt x="10902" y="27979"/>
                  <a:pt x="10893" y="27977"/>
                </a:cubicBezTo>
                <a:cubicBezTo>
                  <a:pt x="10815" y="27962"/>
                  <a:pt x="10735" y="27945"/>
                  <a:pt x="10656" y="27914"/>
                </a:cubicBezTo>
                <a:cubicBezTo>
                  <a:pt x="10645" y="27911"/>
                  <a:pt x="10635" y="27908"/>
                  <a:pt x="10626" y="27905"/>
                </a:cubicBezTo>
                <a:lnTo>
                  <a:pt x="10626" y="27905"/>
                </a:lnTo>
                <a:cubicBezTo>
                  <a:pt x="10624" y="27904"/>
                  <a:pt x="10623" y="27903"/>
                  <a:pt x="10621" y="27902"/>
                </a:cubicBezTo>
                <a:lnTo>
                  <a:pt x="10621" y="27902"/>
                </a:lnTo>
                <a:cubicBezTo>
                  <a:pt x="10621" y="27902"/>
                  <a:pt x="10620" y="27901"/>
                  <a:pt x="10620" y="27900"/>
                </a:cubicBezTo>
                <a:lnTo>
                  <a:pt x="10620" y="27900"/>
                </a:lnTo>
                <a:cubicBezTo>
                  <a:pt x="10616" y="27883"/>
                  <a:pt x="10612" y="27866"/>
                  <a:pt x="10608" y="27850"/>
                </a:cubicBezTo>
                <a:lnTo>
                  <a:pt x="10608" y="27850"/>
                </a:lnTo>
                <a:lnTo>
                  <a:pt x="10608" y="27755"/>
                </a:lnTo>
                <a:cubicBezTo>
                  <a:pt x="10608" y="27751"/>
                  <a:pt x="10608" y="27747"/>
                  <a:pt x="10608" y="27744"/>
                </a:cubicBezTo>
                <a:lnTo>
                  <a:pt x="10608" y="27744"/>
                </a:lnTo>
                <a:cubicBezTo>
                  <a:pt x="10634" y="27641"/>
                  <a:pt x="10661" y="27547"/>
                  <a:pt x="10688" y="27455"/>
                </a:cubicBezTo>
                <a:cubicBezTo>
                  <a:pt x="10698" y="27425"/>
                  <a:pt x="10706" y="27401"/>
                  <a:pt x="10712" y="27382"/>
                </a:cubicBezTo>
                <a:lnTo>
                  <a:pt x="10712" y="27382"/>
                </a:lnTo>
                <a:cubicBezTo>
                  <a:pt x="10780" y="27266"/>
                  <a:pt x="10838" y="27138"/>
                  <a:pt x="10910" y="27011"/>
                </a:cubicBezTo>
                <a:cubicBezTo>
                  <a:pt x="10988" y="26899"/>
                  <a:pt x="11068" y="26772"/>
                  <a:pt x="11147" y="26662"/>
                </a:cubicBezTo>
                <a:lnTo>
                  <a:pt x="11290" y="26472"/>
                </a:lnTo>
                <a:cubicBezTo>
                  <a:pt x="11323" y="26426"/>
                  <a:pt x="11334" y="26409"/>
                  <a:pt x="11332" y="26409"/>
                </a:cubicBezTo>
                <a:cubicBezTo>
                  <a:pt x="11332" y="26409"/>
                  <a:pt x="11332" y="26409"/>
                  <a:pt x="11332" y="26409"/>
                </a:cubicBezTo>
                <a:lnTo>
                  <a:pt x="11332" y="26409"/>
                </a:lnTo>
                <a:cubicBezTo>
                  <a:pt x="11535" y="26170"/>
                  <a:pt x="11740" y="25940"/>
                  <a:pt x="11956" y="25710"/>
                </a:cubicBezTo>
                <a:cubicBezTo>
                  <a:pt x="12510" y="25140"/>
                  <a:pt x="13113" y="24601"/>
                  <a:pt x="13732" y="24077"/>
                </a:cubicBezTo>
                <a:cubicBezTo>
                  <a:pt x="14049" y="23791"/>
                  <a:pt x="14381" y="23523"/>
                  <a:pt x="14715" y="23252"/>
                </a:cubicBezTo>
                <a:cubicBezTo>
                  <a:pt x="14889" y="23126"/>
                  <a:pt x="15064" y="22983"/>
                  <a:pt x="15222" y="22840"/>
                </a:cubicBezTo>
                <a:cubicBezTo>
                  <a:pt x="15273" y="22806"/>
                  <a:pt x="15324" y="22772"/>
                  <a:pt x="15372" y="22736"/>
                </a:cubicBezTo>
                <a:lnTo>
                  <a:pt x="15372" y="22736"/>
                </a:lnTo>
                <a:cubicBezTo>
                  <a:pt x="15415" y="22707"/>
                  <a:pt x="15594" y="22569"/>
                  <a:pt x="15634" y="22540"/>
                </a:cubicBezTo>
                <a:cubicBezTo>
                  <a:pt x="16395" y="21952"/>
                  <a:pt x="17172" y="21381"/>
                  <a:pt x="17949" y="20811"/>
                </a:cubicBezTo>
                <a:cubicBezTo>
                  <a:pt x="19535" y="19637"/>
                  <a:pt x="21135" y="18464"/>
                  <a:pt x="22689" y="17228"/>
                </a:cubicBezTo>
                <a:cubicBezTo>
                  <a:pt x="23942" y="16229"/>
                  <a:pt x="25147" y="15166"/>
                  <a:pt x="26114" y="13898"/>
                </a:cubicBezTo>
                <a:cubicBezTo>
                  <a:pt x="26860" y="12915"/>
                  <a:pt x="27462" y="11551"/>
                  <a:pt x="27002" y="10315"/>
                </a:cubicBezTo>
                <a:cubicBezTo>
                  <a:pt x="26701" y="9539"/>
                  <a:pt x="26194" y="8983"/>
                  <a:pt x="25511" y="8524"/>
                </a:cubicBezTo>
                <a:cubicBezTo>
                  <a:pt x="24979" y="8155"/>
                  <a:pt x="24388" y="8018"/>
                  <a:pt x="23779" y="8018"/>
                </a:cubicBezTo>
                <a:cubicBezTo>
                  <a:pt x="23445" y="8018"/>
                  <a:pt x="23106" y="8059"/>
                  <a:pt x="22769" y="8127"/>
                </a:cubicBezTo>
                <a:cubicBezTo>
                  <a:pt x="20740" y="8507"/>
                  <a:pt x="18821" y="9982"/>
                  <a:pt x="17203" y="11187"/>
                </a:cubicBezTo>
                <a:cubicBezTo>
                  <a:pt x="15444" y="12503"/>
                  <a:pt x="13779" y="13930"/>
                  <a:pt x="12098" y="15325"/>
                </a:cubicBezTo>
                <a:cubicBezTo>
                  <a:pt x="11971" y="15437"/>
                  <a:pt x="11829" y="15547"/>
                  <a:pt x="11702" y="15642"/>
                </a:cubicBezTo>
                <a:cubicBezTo>
                  <a:pt x="11658" y="15680"/>
                  <a:pt x="11565" y="15754"/>
                  <a:pt x="11498" y="15808"/>
                </a:cubicBezTo>
                <a:lnTo>
                  <a:pt x="11498" y="15808"/>
                </a:lnTo>
                <a:cubicBezTo>
                  <a:pt x="11327" y="15927"/>
                  <a:pt x="11142" y="16035"/>
                  <a:pt x="10957" y="16134"/>
                </a:cubicBezTo>
                <a:cubicBezTo>
                  <a:pt x="10815" y="16229"/>
                  <a:pt x="10671" y="16308"/>
                  <a:pt x="10513" y="16371"/>
                </a:cubicBezTo>
                <a:lnTo>
                  <a:pt x="10227" y="16515"/>
                </a:lnTo>
                <a:cubicBezTo>
                  <a:pt x="10277" y="16496"/>
                  <a:pt x="10305" y="16487"/>
                  <a:pt x="10310" y="16487"/>
                </a:cubicBezTo>
                <a:cubicBezTo>
                  <a:pt x="10317" y="16487"/>
                  <a:pt x="10270" y="16508"/>
                  <a:pt x="10164" y="16546"/>
                </a:cubicBezTo>
                <a:cubicBezTo>
                  <a:pt x="9895" y="16657"/>
                  <a:pt x="9610" y="16737"/>
                  <a:pt x="9324" y="16800"/>
                </a:cubicBezTo>
                <a:cubicBezTo>
                  <a:pt x="9197" y="16832"/>
                  <a:pt x="9070" y="16863"/>
                  <a:pt x="8927" y="16879"/>
                </a:cubicBezTo>
                <a:cubicBezTo>
                  <a:pt x="9054" y="16858"/>
                  <a:pt x="9096" y="16851"/>
                  <a:pt x="9093" y="16851"/>
                </a:cubicBezTo>
                <a:cubicBezTo>
                  <a:pt x="9088" y="16851"/>
                  <a:pt x="8901" y="16879"/>
                  <a:pt x="8849" y="16879"/>
                </a:cubicBezTo>
                <a:lnTo>
                  <a:pt x="8726" y="16879"/>
                </a:lnTo>
                <a:cubicBezTo>
                  <a:pt x="8755" y="16802"/>
                  <a:pt x="8804" y="16684"/>
                  <a:pt x="8799" y="16684"/>
                </a:cubicBezTo>
                <a:cubicBezTo>
                  <a:pt x="8797" y="16684"/>
                  <a:pt x="8784" y="16707"/>
                  <a:pt x="8753" y="16768"/>
                </a:cubicBezTo>
                <a:cubicBezTo>
                  <a:pt x="8817" y="16625"/>
                  <a:pt x="8912" y="16483"/>
                  <a:pt x="8991" y="16324"/>
                </a:cubicBezTo>
                <a:cubicBezTo>
                  <a:pt x="9229" y="15912"/>
                  <a:pt x="9514" y="15532"/>
                  <a:pt x="9815" y="15151"/>
                </a:cubicBezTo>
                <a:lnTo>
                  <a:pt x="9815" y="15151"/>
                </a:lnTo>
                <a:cubicBezTo>
                  <a:pt x="9688" y="15318"/>
                  <a:pt x="9644" y="15375"/>
                  <a:pt x="9644" y="15375"/>
                </a:cubicBezTo>
                <a:cubicBezTo>
                  <a:pt x="9646" y="15375"/>
                  <a:pt x="9801" y="15176"/>
                  <a:pt x="9863" y="15103"/>
                </a:cubicBezTo>
                <a:lnTo>
                  <a:pt x="10196" y="14771"/>
                </a:lnTo>
                <a:cubicBezTo>
                  <a:pt x="10497" y="14485"/>
                  <a:pt x="10815" y="14200"/>
                  <a:pt x="11132" y="13930"/>
                </a:cubicBezTo>
                <a:cubicBezTo>
                  <a:pt x="12781" y="12519"/>
                  <a:pt x="14508" y="11219"/>
                  <a:pt x="16125" y="9776"/>
                </a:cubicBezTo>
                <a:cubicBezTo>
                  <a:pt x="17711" y="8349"/>
                  <a:pt x="19296" y="6763"/>
                  <a:pt x="20074" y="4750"/>
                </a:cubicBezTo>
                <a:cubicBezTo>
                  <a:pt x="20771" y="2943"/>
                  <a:pt x="19915" y="802"/>
                  <a:pt x="18044" y="168"/>
                </a:cubicBezTo>
                <a:cubicBezTo>
                  <a:pt x="17686" y="50"/>
                  <a:pt x="17313" y="0"/>
                  <a:pt x="1693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49"/>
          <p:cNvSpPr/>
          <p:nvPr/>
        </p:nvSpPr>
        <p:spPr>
          <a:xfrm rot="-2431682">
            <a:off x="-851155" y="-583069"/>
            <a:ext cx="1648321" cy="1394723"/>
          </a:xfrm>
          <a:custGeom>
            <a:rect b="b" l="l" r="r" t="t"/>
            <a:pathLst>
              <a:path extrusionOk="0" h="41622" w="49190">
                <a:moveTo>
                  <a:pt x="19398" y="9273"/>
                </a:moveTo>
                <a:cubicBezTo>
                  <a:pt x="19271" y="9716"/>
                  <a:pt x="19129" y="9938"/>
                  <a:pt x="18875" y="10097"/>
                </a:cubicBezTo>
                <a:cubicBezTo>
                  <a:pt x="18859" y="10319"/>
                  <a:pt x="18717" y="10461"/>
                  <a:pt x="18605" y="10620"/>
                </a:cubicBezTo>
                <a:cubicBezTo>
                  <a:pt x="14293" y="16644"/>
                  <a:pt x="10012" y="22686"/>
                  <a:pt x="5414" y="28504"/>
                </a:cubicBezTo>
                <a:cubicBezTo>
                  <a:pt x="5177" y="28806"/>
                  <a:pt x="4923" y="29123"/>
                  <a:pt x="4606" y="29487"/>
                </a:cubicBezTo>
                <a:cubicBezTo>
                  <a:pt x="4558" y="29028"/>
                  <a:pt x="4843" y="28789"/>
                  <a:pt x="5002" y="28520"/>
                </a:cubicBezTo>
                <a:cubicBezTo>
                  <a:pt x="6889" y="25286"/>
                  <a:pt x="9092" y="22273"/>
                  <a:pt x="11344" y="19293"/>
                </a:cubicBezTo>
                <a:cubicBezTo>
                  <a:pt x="13500" y="16439"/>
                  <a:pt x="15720" y="13648"/>
                  <a:pt x="17988" y="10890"/>
                </a:cubicBezTo>
                <a:cubicBezTo>
                  <a:pt x="18225" y="10588"/>
                  <a:pt x="18431" y="10224"/>
                  <a:pt x="18795" y="10017"/>
                </a:cubicBezTo>
                <a:cubicBezTo>
                  <a:pt x="18875" y="9732"/>
                  <a:pt x="19081" y="9558"/>
                  <a:pt x="19398" y="9273"/>
                </a:cubicBezTo>
                <a:close/>
                <a:moveTo>
                  <a:pt x="33856" y="2232"/>
                </a:moveTo>
                <a:cubicBezTo>
                  <a:pt x="34269" y="2232"/>
                  <a:pt x="34467" y="2451"/>
                  <a:pt x="34650" y="2787"/>
                </a:cubicBezTo>
                <a:cubicBezTo>
                  <a:pt x="35158" y="3692"/>
                  <a:pt x="35681" y="4579"/>
                  <a:pt x="36172" y="5483"/>
                </a:cubicBezTo>
                <a:cubicBezTo>
                  <a:pt x="39835" y="12332"/>
                  <a:pt x="43102" y="19340"/>
                  <a:pt x="45385" y="26776"/>
                </a:cubicBezTo>
                <a:cubicBezTo>
                  <a:pt x="46114" y="29170"/>
                  <a:pt x="46637" y="31628"/>
                  <a:pt x="46763" y="34133"/>
                </a:cubicBezTo>
                <a:cubicBezTo>
                  <a:pt x="46795" y="34957"/>
                  <a:pt x="46859" y="35797"/>
                  <a:pt x="46415" y="36606"/>
                </a:cubicBezTo>
                <a:cubicBezTo>
                  <a:pt x="45860" y="36336"/>
                  <a:pt x="45622" y="35845"/>
                  <a:pt x="45353" y="35401"/>
                </a:cubicBezTo>
                <a:cubicBezTo>
                  <a:pt x="44243" y="33689"/>
                  <a:pt x="43434" y="31802"/>
                  <a:pt x="42673" y="29915"/>
                </a:cubicBezTo>
                <a:cubicBezTo>
                  <a:pt x="40199" y="23747"/>
                  <a:pt x="38504" y="17310"/>
                  <a:pt x="36696" y="10921"/>
                </a:cubicBezTo>
                <a:cubicBezTo>
                  <a:pt x="36585" y="10509"/>
                  <a:pt x="36474" y="10080"/>
                  <a:pt x="36284" y="9700"/>
                </a:cubicBezTo>
                <a:cubicBezTo>
                  <a:pt x="36049" y="9191"/>
                  <a:pt x="35620" y="8918"/>
                  <a:pt x="35183" y="8918"/>
                </a:cubicBezTo>
                <a:cubicBezTo>
                  <a:pt x="35090" y="8918"/>
                  <a:pt x="34996" y="8930"/>
                  <a:pt x="34904" y="8955"/>
                </a:cubicBezTo>
                <a:cubicBezTo>
                  <a:pt x="34333" y="9097"/>
                  <a:pt x="34033" y="9526"/>
                  <a:pt x="34033" y="10239"/>
                </a:cubicBezTo>
                <a:cubicBezTo>
                  <a:pt x="34033" y="10573"/>
                  <a:pt x="34064" y="10905"/>
                  <a:pt x="34111" y="11239"/>
                </a:cubicBezTo>
                <a:cubicBezTo>
                  <a:pt x="34857" y="15313"/>
                  <a:pt x="35586" y="19388"/>
                  <a:pt x="36157" y="23478"/>
                </a:cubicBezTo>
                <a:cubicBezTo>
                  <a:pt x="36760" y="27711"/>
                  <a:pt x="37394" y="31945"/>
                  <a:pt x="37314" y="36241"/>
                </a:cubicBezTo>
                <a:cubicBezTo>
                  <a:pt x="37299" y="37129"/>
                  <a:pt x="37299" y="38033"/>
                  <a:pt x="36886" y="39031"/>
                </a:cubicBezTo>
                <a:cubicBezTo>
                  <a:pt x="36299" y="38382"/>
                  <a:pt x="36077" y="37731"/>
                  <a:pt x="35840" y="37065"/>
                </a:cubicBezTo>
                <a:cubicBezTo>
                  <a:pt x="34872" y="34465"/>
                  <a:pt x="34301" y="31755"/>
                  <a:pt x="33779" y="29028"/>
                </a:cubicBezTo>
                <a:cubicBezTo>
                  <a:pt x="32589" y="22955"/>
                  <a:pt x="31845" y="16835"/>
                  <a:pt x="31606" y="10651"/>
                </a:cubicBezTo>
                <a:cubicBezTo>
                  <a:pt x="31591" y="10049"/>
                  <a:pt x="31606" y="9446"/>
                  <a:pt x="31591" y="8844"/>
                </a:cubicBezTo>
                <a:cubicBezTo>
                  <a:pt x="31591" y="8654"/>
                  <a:pt x="31606" y="8448"/>
                  <a:pt x="31559" y="8258"/>
                </a:cubicBezTo>
                <a:cubicBezTo>
                  <a:pt x="31464" y="7671"/>
                  <a:pt x="31099" y="7307"/>
                  <a:pt x="30591" y="7243"/>
                </a:cubicBezTo>
                <a:cubicBezTo>
                  <a:pt x="30528" y="7234"/>
                  <a:pt x="30465" y="7229"/>
                  <a:pt x="30405" y="7229"/>
                </a:cubicBezTo>
                <a:cubicBezTo>
                  <a:pt x="29935" y="7229"/>
                  <a:pt x="29551" y="7501"/>
                  <a:pt x="29355" y="8019"/>
                </a:cubicBezTo>
                <a:cubicBezTo>
                  <a:pt x="29213" y="8400"/>
                  <a:pt x="29133" y="8797"/>
                  <a:pt x="29054" y="9177"/>
                </a:cubicBezTo>
                <a:cubicBezTo>
                  <a:pt x="27325" y="17168"/>
                  <a:pt x="25598" y="25159"/>
                  <a:pt x="23837" y="33150"/>
                </a:cubicBezTo>
                <a:cubicBezTo>
                  <a:pt x="23552" y="34450"/>
                  <a:pt x="23188" y="35718"/>
                  <a:pt x="22871" y="37002"/>
                </a:cubicBezTo>
                <a:cubicBezTo>
                  <a:pt x="22791" y="37002"/>
                  <a:pt x="22712" y="37002"/>
                  <a:pt x="22632" y="36987"/>
                </a:cubicBezTo>
                <a:lnTo>
                  <a:pt x="22632" y="35401"/>
                </a:lnTo>
                <a:cubicBezTo>
                  <a:pt x="22649" y="34830"/>
                  <a:pt x="22664" y="34260"/>
                  <a:pt x="22727" y="33689"/>
                </a:cubicBezTo>
                <a:cubicBezTo>
                  <a:pt x="23695" y="24715"/>
                  <a:pt x="25391" y="15883"/>
                  <a:pt x="27976" y="7211"/>
                </a:cubicBezTo>
                <a:cubicBezTo>
                  <a:pt x="28086" y="6863"/>
                  <a:pt x="28198" y="6514"/>
                  <a:pt x="28245" y="6148"/>
                </a:cubicBezTo>
                <a:cubicBezTo>
                  <a:pt x="28372" y="5356"/>
                  <a:pt x="28055" y="4801"/>
                  <a:pt x="27452" y="4611"/>
                </a:cubicBezTo>
                <a:cubicBezTo>
                  <a:pt x="27322" y="4571"/>
                  <a:pt x="27195" y="4551"/>
                  <a:pt x="27073" y="4551"/>
                </a:cubicBezTo>
                <a:cubicBezTo>
                  <a:pt x="26616" y="4551"/>
                  <a:pt x="26225" y="4835"/>
                  <a:pt x="25962" y="5436"/>
                </a:cubicBezTo>
                <a:cubicBezTo>
                  <a:pt x="25106" y="7322"/>
                  <a:pt x="24281" y="9224"/>
                  <a:pt x="23442" y="11112"/>
                </a:cubicBezTo>
                <a:cubicBezTo>
                  <a:pt x="20698" y="17374"/>
                  <a:pt x="17971" y="23652"/>
                  <a:pt x="15197" y="29915"/>
                </a:cubicBezTo>
                <a:cubicBezTo>
                  <a:pt x="14341" y="31865"/>
                  <a:pt x="13373" y="33784"/>
                  <a:pt x="12311" y="35638"/>
                </a:cubicBezTo>
                <a:cubicBezTo>
                  <a:pt x="12153" y="35924"/>
                  <a:pt x="11978" y="36194"/>
                  <a:pt x="11677" y="36431"/>
                </a:cubicBezTo>
                <a:cubicBezTo>
                  <a:pt x="11788" y="36067"/>
                  <a:pt x="11883" y="35687"/>
                  <a:pt x="12010" y="35321"/>
                </a:cubicBezTo>
                <a:cubicBezTo>
                  <a:pt x="14166" y="28996"/>
                  <a:pt x="16814" y="22876"/>
                  <a:pt x="19557" y="16788"/>
                </a:cubicBezTo>
                <a:cubicBezTo>
                  <a:pt x="20937" y="13744"/>
                  <a:pt x="22363" y="10731"/>
                  <a:pt x="23869" y="7750"/>
                </a:cubicBezTo>
                <a:cubicBezTo>
                  <a:pt x="24044" y="7433"/>
                  <a:pt x="24218" y="7100"/>
                  <a:pt x="24281" y="6736"/>
                </a:cubicBezTo>
                <a:cubicBezTo>
                  <a:pt x="24425" y="5848"/>
                  <a:pt x="24044" y="5341"/>
                  <a:pt x="23140" y="5214"/>
                </a:cubicBezTo>
                <a:cubicBezTo>
                  <a:pt x="23122" y="5211"/>
                  <a:pt x="23104" y="5210"/>
                  <a:pt x="23085" y="5210"/>
                </a:cubicBezTo>
                <a:cubicBezTo>
                  <a:pt x="23068" y="5210"/>
                  <a:pt x="23050" y="5211"/>
                  <a:pt x="23032" y="5211"/>
                </a:cubicBezTo>
                <a:cubicBezTo>
                  <a:pt x="22943" y="5211"/>
                  <a:pt x="22843" y="5199"/>
                  <a:pt x="22744" y="5055"/>
                </a:cubicBezTo>
                <a:cubicBezTo>
                  <a:pt x="23393" y="4199"/>
                  <a:pt x="24107" y="3375"/>
                  <a:pt x="24852" y="2582"/>
                </a:cubicBezTo>
                <a:cubicBezTo>
                  <a:pt x="25059" y="2360"/>
                  <a:pt x="25328" y="2343"/>
                  <a:pt x="25598" y="2343"/>
                </a:cubicBezTo>
                <a:cubicBezTo>
                  <a:pt x="28325" y="2296"/>
                  <a:pt x="31067" y="2280"/>
                  <a:pt x="33811" y="2233"/>
                </a:cubicBezTo>
                <a:cubicBezTo>
                  <a:pt x="33826" y="2232"/>
                  <a:pt x="33841" y="2232"/>
                  <a:pt x="33856" y="2232"/>
                </a:cubicBezTo>
                <a:close/>
                <a:moveTo>
                  <a:pt x="26914" y="1"/>
                </a:moveTo>
                <a:cubicBezTo>
                  <a:pt x="26231" y="1"/>
                  <a:pt x="25549" y="8"/>
                  <a:pt x="24869" y="29"/>
                </a:cubicBezTo>
                <a:cubicBezTo>
                  <a:pt x="24123" y="45"/>
                  <a:pt x="23537" y="204"/>
                  <a:pt x="23315" y="980"/>
                </a:cubicBezTo>
                <a:cubicBezTo>
                  <a:pt x="23235" y="1250"/>
                  <a:pt x="23029" y="1440"/>
                  <a:pt x="22854" y="1630"/>
                </a:cubicBezTo>
                <a:cubicBezTo>
                  <a:pt x="20698" y="3961"/>
                  <a:pt x="18653" y="6402"/>
                  <a:pt x="16656" y="8844"/>
                </a:cubicBezTo>
                <a:cubicBezTo>
                  <a:pt x="12707" y="13648"/>
                  <a:pt x="8839" y="18515"/>
                  <a:pt x="5335" y="23652"/>
                </a:cubicBezTo>
                <a:cubicBezTo>
                  <a:pt x="3528" y="26301"/>
                  <a:pt x="1863" y="29043"/>
                  <a:pt x="531" y="31960"/>
                </a:cubicBezTo>
                <a:cubicBezTo>
                  <a:pt x="294" y="32516"/>
                  <a:pt x="72" y="33086"/>
                  <a:pt x="40" y="33689"/>
                </a:cubicBezTo>
                <a:cubicBezTo>
                  <a:pt x="0" y="34601"/>
                  <a:pt x="625" y="35223"/>
                  <a:pt x="1429" y="35223"/>
                </a:cubicBezTo>
                <a:cubicBezTo>
                  <a:pt x="1604" y="35223"/>
                  <a:pt x="1787" y="35193"/>
                  <a:pt x="1974" y="35131"/>
                </a:cubicBezTo>
                <a:cubicBezTo>
                  <a:pt x="2592" y="34909"/>
                  <a:pt x="3099" y="34529"/>
                  <a:pt x="3575" y="34116"/>
                </a:cubicBezTo>
                <a:cubicBezTo>
                  <a:pt x="4479" y="33324"/>
                  <a:pt x="5255" y="32404"/>
                  <a:pt x="6016" y="31469"/>
                </a:cubicBezTo>
                <a:cubicBezTo>
                  <a:pt x="9378" y="27315"/>
                  <a:pt x="12565" y="23018"/>
                  <a:pt x="15688" y="18690"/>
                </a:cubicBezTo>
                <a:cubicBezTo>
                  <a:pt x="15878" y="18420"/>
                  <a:pt x="16022" y="18103"/>
                  <a:pt x="16370" y="17929"/>
                </a:cubicBezTo>
                <a:lnTo>
                  <a:pt x="16370" y="17929"/>
                </a:lnTo>
                <a:cubicBezTo>
                  <a:pt x="16417" y="18230"/>
                  <a:pt x="16243" y="18452"/>
                  <a:pt x="16148" y="18690"/>
                </a:cubicBezTo>
                <a:cubicBezTo>
                  <a:pt x="14817" y="21893"/>
                  <a:pt x="13437" y="25079"/>
                  <a:pt x="12136" y="28298"/>
                </a:cubicBezTo>
                <a:cubicBezTo>
                  <a:pt x="10900" y="31326"/>
                  <a:pt x="9743" y="34387"/>
                  <a:pt x="8934" y="37558"/>
                </a:cubicBezTo>
                <a:cubicBezTo>
                  <a:pt x="8744" y="38302"/>
                  <a:pt x="8553" y="39063"/>
                  <a:pt x="8680" y="39841"/>
                </a:cubicBezTo>
                <a:cubicBezTo>
                  <a:pt x="8841" y="40795"/>
                  <a:pt x="9488" y="41343"/>
                  <a:pt x="10253" y="41343"/>
                </a:cubicBezTo>
                <a:cubicBezTo>
                  <a:pt x="10619" y="41343"/>
                  <a:pt x="11012" y="41217"/>
                  <a:pt x="11392" y="40950"/>
                </a:cubicBezTo>
                <a:cubicBezTo>
                  <a:pt x="11914" y="40570"/>
                  <a:pt x="12295" y="40063"/>
                  <a:pt x="12644" y="39539"/>
                </a:cubicBezTo>
                <a:cubicBezTo>
                  <a:pt x="13612" y="38128"/>
                  <a:pt x="14451" y="36638"/>
                  <a:pt x="15229" y="35131"/>
                </a:cubicBezTo>
                <a:cubicBezTo>
                  <a:pt x="17686" y="30423"/>
                  <a:pt x="19700" y="25508"/>
                  <a:pt x="21808" y="20640"/>
                </a:cubicBezTo>
                <a:cubicBezTo>
                  <a:pt x="21966" y="20291"/>
                  <a:pt x="22046" y="19879"/>
                  <a:pt x="22363" y="19578"/>
                </a:cubicBezTo>
                <a:cubicBezTo>
                  <a:pt x="22537" y="19910"/>
                  <a:pt x="22427" y="20196"/>
                  <a:pt x="22379" y="20481"/>
                </a:cubicBezTo>
                <a:cubicBezTo>
                  <a:pt x="21649" y="24350"/>
                  <a:pt x="20937" y="28218"/>
                  <a:pt x="20540" y="32135"/>
                </a:cubicBezTo>
                <a:cubicBezTo>
                  <a:pt x="20318" y="34433"/>
                  <a:pt x="20127" y="36733"/>
                  <a:pt x="20413" y="39031"/>
                </a:cubicBezTo>
                <a:cubicBezTo>
                  <a:pt x="20493" y="39602"/>
                  <a:pt x="20588" y="40158"/>
                  <a:pt x="20857" y="40680"/>
                </a:cubicBezTo>
                <a:cubicBezTo>
                  <a:pt x="21170" y="41298"/>
                  <a:pt x="21698" y="41621"/>
                  <a:pt x="22257" y="41621"/>
                </a:cubicBezTo>
                <a:cubicBezTo>
                  <a:pt x="22658" y="41621"/>
                  <a:pt x="23076" y="41454"/>
                  <a:pt x="23442" y="41109"/>
                </a:cubicBezTo>
                <a:cubicBezTo>
                  <a:pt x="23806" y="40760"/>
                  <a:pt x="24044" y="40316"/>
                  <a:pt x="24250" y="39872"/>
                </a:cubicBezTo>
                <a:cubicBezTo>
                  <a:pt x="24789" y="38746"/>
                  <a:pt x="25122" y="37558"/>
                  <a:pt x="25439" y="36353"/>
                </a:cubicBezTo>
                <a:cubicBezTo>
                  <a:pt x="26786" y="31263"/>
                  <a:pt x="27786" y="26079"/>
                  <a:pt x="28864" y="20925"/>
                </a:cubicBezTo>
                <a:cubicBezTo>
                  <a:pt x="29086" y="19895"/>
                  <a:pt x="29228" y="18864"/>
                  <a:pt x="29577" y="17849"/>
                </a:cubicBezTo>
                <a:cubicBezTo>
                  <a:pt x="29847" y="17961"/>
                  <a:pt x="29799" y="18151"/>
                  <a:pt x="29815" y="18310"/>
                </a:cubicBezTo>
                <a:cubicBezTo>
                  <a:pt x="30211" y="22432"/>
                  <a:pt x="30925" y="26506"/>
                  <a:pt x="31701" y="30565"/>
                </a:cubicBezTo>
                <a:cubicBezTo>
                  <a:pt x="32193" y="33102"/>
                  <a:pt x="32811" y="35592"/>
                  <a:pt x="33699" y="38017"/>
                </a:cubicBezTo>
                <a:cubicBezTo>
                  <a:pt x="34016" y="38889"/>
                  <a:pt x="34413" y="39745"/>
                  <a:pt x="34999" y="40475"/>
                </a:cubicBezTo>
                <a:cubicBezTo>
                  <a:pt x="35512" y="41108"/>
                  <a:pt x="36128" y="41547"/>
                  <a:pt x="36914" y="41547"/>
                </a:cubicBezTo>
                <a:cubicBezTo>
                  <a:pt x="37053" y="41547"/>
                  <a:pt x="37196" y="41533"/>
                  <a:pt x="37346" y="41505"/>
                </a:cubicBezTo>
                <a:cubicBezTo>
                  <a:pt x="38297" y="41331"/>
                  <a:pt x="38836" y="40665"/>
                  <a:pt x="39138" y="39792"/>
                </a:cubicBezTo>
                <a:cubicBezTo>
                  <a:pt x="39328" y="39285"/>
                  <a:pt x="39423" y="38762"/>
                  <a:pt x="39502" y="38239"/>
                </a:cubicBezTo>
                <a:cubicBezTo>
                  <a:pt x="39867" y="35592"/>
                  <a:pt x="39582" y="32975"/>
                  <a:pt x="39360" y="30343"/>
                </a:cubicBezTo>
                <a:cubicBezTo>
                  <a:pt x="39280" y="29423"/>
                  <a:pt x="39185" y="28489"/>
                  <a:pt x="39090" y="27569"/>
                </a:cubicBezTo>
                <a:lnTo>
                  <a:pt x="39090" y="27569"/>
                </a:lnTo>
                <a:cubicBezTo>
                  <a:pt x="39487" y="28123"/>
                  <a:pt x="39709" y="28711"/>
                  <a:pt x="39931" y="29297"/>
                </a:cubicBezTo>
                <a:cubicBezTo>
                  <a:pt x="40850" y="31628"/>
                  <a:pt x="41770" y="33958"/>
                  <a:pt x="43053" y="36114"/>
                </a:cubicBezTo>
                <a:cubicBezTo>
                  <a:pt x="43514" y="36892"/>
                  <a:pt x="44005" y="37668"/>
                  <a:pt x="44671" y="38270"/>
                </a:cubicBezTo>
                <a:cubicBezTo>
                  <a:pt x="45284" y="38826"/>
                  <a:pt x="45928" y="39097"/>
                  <a:pt x="46529" y="39097"/>
                </a:cubicBezTo>
                <a:cubicBezTo>
                  <a:pt x="47421" y="39097"/>
                  <a:pt x="48218" y="38503"/>
                  <a:pt x="48682" y="37367"/>
                </a:cubicBezTo>
                <a:cubicBezTo>
                  <a:pt x="48778" y="37129"/>
                  <a:pt x="48841" y="36860"/>
                  <a:pt x="48904" y="36606"/>
                </a:cubicBezTo>
                <a:cubicBezTo>
                  <a:pt x="49190" y="35448"/>
                  <a:pt x="49173" y="34275"/>
                  <a:pt x="49046" y="33118"/>
                </a:cubicBezTo>
                <a:cubicBezTo>
                  <a:pt x="48825" y="31167"/>
                  <a:pt x="48476" y="29218"/>
                  <a:pt x="47953" y="27315"/>
                </a:cubicBezTo>
                <a:cubicBezTo>
                  <a:pt x="46700" y="22764"/>
                  <a:pt x="44956" y="18405"/>
                  <a:pt x="43022" y="14108"/>
                </a:cubicBezTo>
                <a:cubicBezTo>
                  <a:pt x="41072" y="9748"/>
                  <a:pt x="38916" y="5499"/>
                  <a:pt x="36521" y="1360"/>
                </a:cubicBezTo>
                <a:cubicBezTo>
                  <a:pt x="36045" y="527"/>
                  <a:pt x="35499" y="71"/>
                  <a:pt x="34568" y="71"/>
                </a:cubicBezTo>
                <a:cubicBezTo>
                  <a:pt x="34507" y="71"/>
                  <a:pt x="34445" y="73"/>
                  <a:pt x="34381" y="77"/>
                </a:cubicBezTo>
                <a:cubicBezTo>
                  <a:pt x="34111" y="89"/>
                  <a:pt x="33840" y="94"/>
                  <a:pt x="33569" y="94"/>
                </a:cubicBezTo>
                <a:cubicBezTo>
                  <a:pt x="32803" y="94"/>
                  <a:pt x="32034" y="56"/>
                  <a:pt x="31274" y="45"/>
                </a:cubicBezTo>
                <a:cubicBezTo>
                  <a:pt x="29818" y="34"/>
                  <a:pt x="28364" y="1"/>
                  <a:pt x="26914" y="1"/>
                </a:cubicBezTo>
                <a:close/>
              </a:path>
            </a:pathLst>
          </a:custGeom>
          <a:solidFill>
            <a:srgbClr val="FFE07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6" name="Google Shape;486;p49"/>
          <p:cNvGrpSpPr/>
          <p:nvPr/>
        </p:nvGrpSpPr>
        <p:grpSpPr>
          <a:xfrm flipH="1" rot="-1799921">
            <a:off x="-200605" y="4021023"/>
            <a:ext cx="1470800" cy="1423406"/>
            <a:chOff x="8167000" y="3353675"/>
            <a:chExt cx="1059001" cy="1024877"/>
          </a:xfrm>
        </p:grpSpPr>
        <p:sp>
          <p:nvSpPr>
            <p:cNvPr id="487" name="Google Shape;487;p49"/>
            <p:cNvSpPr/>
            <p:nvPr/>
          </p:nvSpPr>
          <p:spPr>
            <a:xfrm>
              <a:off x="8167000" y="3353675"/>
              <a:ext cx="1059001" cy="1024877"/>
            </a:xfrm>
            <a:custGeom>
              <a:rect b="b" l="l" r="r" t="t"/>
              <a:pathLst>
                <a:path extrusionOk="0" h="20423" w="21103">
                  <a:moveTo>
                    <a:pt x="16119" y="1"/>
                  </a:moveTo>
                  <a:cubicBezTo>
                    <a:pt x="15730" y="1"/>
                    <a:pt x="15361" y="189"/>
                    <a:pt x="15063" y="553"/>
                  </a:cubicBezTo>
                  <a:cubicBezTo>
                    <a:pt x="14682" y="1012"/>
                    <a:pt x="14475" y="1551"/>
                    <a:pt x="14460" y="2154"/>
                  </a:cubicBezTo>
                  <a:cubicBezTo>
                    <a:pt x="14444" y="2899"/>
                    <a:pt x="14365" y="3644"/>
                    <a:pt x="14285" y="4405"/>
                  </a:cubicBezTo>
                  <a:cubicBezTo>
                    <a:pt x="14222" y="4976"/>
                    <a:pt x="14302" y="5531"/>
                    <a:pt x="14555" y="6054"/>
                  </a:cubicBezTo>
                  <a:cubicBezTo>
                    <a:pt x="14856" y="6625"/>
                    <a:pt x="15158" y="7180"/>
                    <a:pt x="15554" y="7688"/>
                  </a:cubicBezTo>
                  <a:cubicBezTo>
                    <a:pt x="15934" y="8147"/>
                    <a:pt x="16236" y="8639"/>
                    <a:pt x="16505" y="9146"/>
                  </a:cubicBezTo>
                  <a:cubicBezTo>
                    <a:pt x="16854" y="9780"/>
                    <a:pt x="17092" y="10446"/>
                    <a:pt x="17012" y="11191"/>
                  </a:cubicBezTo>
                  <a:cubicBezTo>
                    <a:pt x="17012" y="11318"/>
                    <a:pt x="17012" y="11445"/>
                    <a:pt x="17029" y="11571"/>
                  </a:cubicBezTo>
                  <a:cubicBezTo>
                    <a:pt x="17060" y="12428"/>
                    <a:pt x="17346" y="13157"/>
                    <a:pt x="18043" y="13696"/>
                  </a:cubicBezTo>
                  <a:cubicBezTo>
                    <a:pt x="18154" y="13791"/>
                    <a:pt x="18249" y="13903"/>
                    <a:pt x="18361" y="13998"/>
                  </a:cubicBezTo>
                  <a:cubicBezTo>
                    <a:pt x="19390" y="14886"/>
                    <a:pt x="19629" y="16027"/>
                    <a:pt x="19486" y="17311"/>
                  </a:cubicBezTo>
                  <a:cubicBezTo>
                    <a:pt x="19359" y="17296"/>
                    <a:pt x="19312" y="17200"/>
                    <a:pt x="19248" y="17121"/>
                  </a:cubicBezTo>
                  <a:cubicBezTo>
                    <a:pt x="18851" y="16645"/>
                    <a:pt x="18598" y="16091"/>
                    <a:pt x="18376" y="15520"/>
                  </a:cubicBezTo>
                  <a:cubicBezTo>
                    <a:pt x="17995" y="14616"/>
                    <a:pt x="17393" y="13871"/>
                    <a:pt x="16537" y="13379"/>
                  </a:cubicBezTo>
                  <a:cubicBezTo>
                    <a:pt x="16204" y="13189"/>
                    <a:pt x="15871" y="12998"/>
                    <a:pt x="15538" y="12825"/>
                  </a:cubicBezTo>
                  <a:cubicBezTo>
                    <a:pt x="14919" y="12476"/>
                    <a:pt x="14475" y="11968"/>
                    <a:pt x="14302" y="11271"/>
                  </a:cubicBezTo>
                  <a:cubicBezTo>
                    <a:pt x="14222" y="10985"/>
                    <a:pt x="14127" y="10715"/>
                    <a:pt x="14048" y="10430"/>
                  </a:cubicBezTo>
                  <a:cubicBezTo>
                    <a:pt x="13636" y="9210"/>
                    <a:pt x="12811" y="8385"/>
                    <a:pt x="11606" y="7925"/>
                  </a:cubicBezTo>
                  <a:cubicBezTo>
                    <a:pt x="10972" y="7688"/>
                    <a:pt x="10322" y="7449"/>
                    <a:pt x="9687" y="7212"/>
                  </a:cubicBezTo>
                  <a:cubicBezTo>
                    <a:pt x="8879" y="6895"/>
                    <a:pt x="8197" y="6419"/>
                    <a:pt x="7674" y="5737"/>
                  </a:cubicBezTo>
                  <a:cubicBezTo>
                    <a:pt x="7436" y="5436"/>
                    <a:pt x="7214" y="5134"/>
                    <a:pt x="6960" y="4849"/>
                  </a:cubicBezTo>
                  <a:cubicBezTo>
                    <a:pt x="6263" y="4088"/>
                    <a:pt x="5455" y="3470"/>
                    <a:pt x="4424" y="3217"/>
                  </a:cubicBezTo>
                  <a:cubicBezTo>
                    <a:pt x="4301" y="3189"/>
                    <a:pt x="4184" y="3176"/>
                    <a:pt x="4072" y="3176"/>
                  </a:cubicBezTo>
                  <a:cubicBezTo>
                    <a:pt x="3286" y="3176"/>
                    <a:pt x="2791" y="3828"/>
                    <a:pt x="3013" y="4675"/>
                  </a:cubicBezTo>
                  <a:cubicBezTo>
                    <a:pt x="3108" y="5024"/>
                    <a:pt x="3282" y="5325"/>
                    <a:pt x="3457" y="5626"/>
                  </a:cubicBezTo>
                  <a:cubicBezTo>
                    <a:pt x="3821" y="6244"/>
                    <a:pt x="4106" y="6895"/>
                    <a:pt x="4313" y="7576"/>
                  </a:cubicBezTo>
                  <a:cubicBezTo>
                    <a:pt x="4408" y="7893"/>
                    <a:pt x="4519" y="8210"/>
                    <a:pt x="4645" y="8527"/>
                  </a:cubicBezTo>
                  <a:cubicBezTo>
                    <a:pt x="4789" y="8924"/>
                    <a:pt x="5011" y="9273"/>
                    <a:pt x="5280" y="9605"/>
                  </a:cubicBezTo>
                  <a:cubicBezTo>
                    <a:pt x="5823" y="10288"/>
                    <a:pt x="6503" y="10652"/>
                    <a:pt x="7378" y="10652"/>
                  </a:cubicBezTo>
                  <a:cubicBezTo>
                    <a:pt x="7397" y="10652"/>
                    <a:pt x="7416" y="10652"/>
                    <a:pt x="7436" y="10652"/>
                  </a:cubicBezTo>
                  <a:cubicBezTo>
                    <a:pt x="7611" y="10652"/>
                    <a:pt x="7785" y="10668"/>
                    <a:pt x="7943" y="10668"/>
                  </a:cubicBezTo>
                  <a:cubicBezTo>
                    <a:pt x="8546" y="10668"/>
                    <a:pt x="9085" y="10859"/>
                    <a:pt x="9577" y="11191"/>
                  </a:cubicBezTo>
                  <a:cubicBezTo>
                    <a:pt x="10100" y="11556"/>
                    <a:pt x="10480" y="12015"/>
                    <a:pt x="10797" y="12554"/>
                  </a:cubicBezTo>
                  <a:cubicBezTo>
                    <a:pt x="11036" y="12967"/>
                    <a:pt x="11241" y="13395"/>
                    <a:pt x="11526" y="13791"/>
                  </a:cubicBezTo>
                  <a:cubicBezTo>
                    <a:pt x="12097" y="14584"/>
                    <a:pt x="12827" y="15108"/>
                    <a:pt x="13794" y="15281"/>
                  </a:cubicBezTo>
                  <a:cubicBezTo>
                    <a:pt x="14270" y="15361"/>
                    <a:pt x="14729" y="15488"/>
                    <a:pt x="15190" y="15630"/>
                  </a:cubicBezTo>
                  <a:cubicBezTo>
                    <a:pt x="15887" y="15852"/>
                    <a:pt x="16490" y="16217"/>
                    <a:pt x="17029" y="16693"/>
                  </a:cubicBezTo>
                  <a:cubicBezTo>
                    <a:pt x="17504" y="17137"/>
                    <a:pt x="17900" y="17628"/>
                    <a:pt x="18265" y="18152"/>
                  </a:cubicBezTo>
                  <a:cubicBezTo>
                    <a:pt x="18329" y="18247"/>
                    <a:pt x="18407" y="18326"/>
                    <a:pt x="18392" y="18469"/>
                  </a:cubicBezTo>
                  <a:cubicBezTo>
                    <a:pt x="18265" y="18421"/>
                    <a:pt x="18170" y="18389"/>
                    <a:pt x="18090" y="18342"/>
                  </a:cubicBezTo>
                  <a:cubicBezTo>
                    <a:pt x="17615" y="18025"/>
                    <a:pt x="17076" y="17913"/>
                    <a:pt x="16521" y="17835"/>
                  </a:cubicBezTo>
                  <a:cubicBezTo>
                    <a:pt x="16251" y="17803"/>
                    <a:pt x="15982" y="17771"/>
                    <a:pt x="15697" y="17740"/>
                  </a:cubicBezTo>
                  <a:cubicBezTo>
                    <a:pt x="15221" y="17676"/>
                    <a:pt x="14777" y="17501"/>
                    <a:pt x="14412" y="17152"/>
                  </a:cubicBezTo>
                  <a:cubicBezTo>
                    <a:pt x="14158" y="16930"/>
                    <a:pt x="13921" y="16708"/>
                    <a:pt x="13683" y="16471"/>
                  </a:cubicBezTo>
                  <a:cubicBezTo>
                    <a:pt x="12852" y="15630"/>
                    <a:pt x="11879" y="15221"/>
                    <a:pt x="10938" y="15221"/>
                  </a:cubicBezTo>
                  <a:cubicBezTo>
                    <a:pt x="10370" y="15221"/>
                    <a:pt x="9814" y="15370"/>
                    <a:pt x="9307" y="15662"/>
                  </a:cubicBezTo>
                  <a:cubicBezTo>
                    <a:pt x="9103" y="15783"/>
                    <a:pt x="8896" y="15839"/>
                    <a:pt x="8685" y="15839"/>
                  </a:cubicBezTo>
                  <a:cubicBezTo>
                    <a:pt x="8453" y="15839"/>
                    <a:pt x="8216" y="15771"/>
                    <a:pt x="7975" y="15647"/>
                  </a:cubicBezTo>
                  <a:cubicBezTo>
                    <a:pt x="7626" y="15456"/>
                    <a:pt x="7294" y="15203"/>
                    <a:pt x="6977" y="14949"/>
                  </a:cubicBezTo>
                  <a:cubicBezTo>
                    <a:pt x="6707" y="14759"/>
                    <a:pt x="6453" y="14537"/>
                    <a:pt x="6168" y="14347"/>
                  </a:cubicBezTo>
                  <a:cubicBezTo>
                    <a:pt x="5360" y="13808"/>
                    <a:pt x="4487" y="13395"/>
                    <a:pt x="3489" y="13284"/>
                  </a:cubicBezTo>
                  <a:cubicBezTo>
                    <a:pt x="3320" y="13269"/>
                    <a:pt x="3151" y="13260"/>
                    <a:pt x="2982" y="13260"/>
                  </a:cubicBezTo>
                  <a:cubicBezTo>
                    <a:pt x="2613" y="13260"/>
                    <a:pt x="2246" y="13302"/>
                    <a:pt x="1887" y="13411"/>
                  </a:cubicBezTo>
                  <a:cubicBezTo>
                    <a:pt x="603" y="13839"/>
                    <a:pt x="1" y="14981"/>
                    <a:pt x="809" y="16296"/>
                  </a:cubicBezTo>
                  <a:cubicBezTo>
                    <a:pt x="1079" y="16708"/>
                    <a:pt x="1428" y="17025"/>
                    <a:pt x="1855" y="17279"/>
                  </a:cubicBezTo>
                  <a:cubicBezTo>
                    <a:pt x="2449" y="17611"/>
                    <a:pt x="3068" y="17753"/>
                    <a:pt x="3711" y="17753"/>
                  </a:cubicBezTo>
                  <a:cubicBezTo>
                    <a:pt x="3961" y="17753"/>
                    <a:pt x="4214" y="17731"/>
                    <a:pt x="4472" y="17691"/>
                  </a:cubicBezTo>
                  <a:cubicBezTo>
                    <a:pt x="4757" y="17644"/>
                    <a:pt x="5026" y="17581"/>
                    <a:pt x="5311" y="17518"/>
                  </a:cubicBezTo>
                  <a:cubicBezTo>
                    <a:pt x="5398" y="17502"/>
                    <a:pt x="5483" y="17494"/>
                    <a:pt x="5564" y="17494"/>
                  </a:cubicBezTo>
                  <a:cubicBezTo>
                    <a:pt x="5897" y="17494"/>
                    <a:pt x="6183" y="17624"/>
                    <a:pt x="6438" y="17866"/>
                  </a:cubicBezTo>
                  <a:cubicBezTo>
                    <a:pt x="6913" y="18279"/>
                    <a:pt x="7309" y="18769"/>
                    <a:pt x="7738" y="19213"/>
                  </a:cubicBezTo>
                  <a:cubicBezTo>
                    <a:pt x="8195" y="19684"/>
                    <a:pt x="8711" y="19941"/>
                    <a:pt x="9308" y="19941"/>
                  </a:cubicBezTo>
                  <a:cubicBezTo>
                    <a:pt x="9476" y="19941"/>
                    <a:pt x="9650" y="19921"/>
                    <a:pt x="9831" y="19879"/>
                  </a:cubicBezTo>
                  <a:cubicBezTo>
                    <a:pt x="10163" y="19801"/>
                    <a:pt x="10448" y="19642"/>
                    <a:pt x="10734" y="19452"/>
                  </a:cubicBezTo>
                  <a:cubicBezTo>
                    <a:pt x="10940" y="19309"/>
                    <a:pt x="11146" y="19150"/>
                    <a:pt x="11368" y="19008"/>
                  </a:cubicBezTo>
                  <a:cubicBezTo>
                    <a:pt x="11663" y="18835"/>
                    <a:pt x="11906" y="18748"/>
                    <a:pt x="12138" y="18748"/>
                  </a:cubicBezTo>
                  <a:cubicBezTo>
                    <a:pt x="12417" y="18748"/>
                    <a:pt x="12681" y="18875"/>
                    <a:pt x="13002" y="19135"/>
                  </a:cubicBezTo>
                  <a:cubicBezTo>
                    <a:pt x="13334" y="19404"/>
                    <a:pt x="13668" y="19689"/>
                    <a:pt x="13985" y="19991"/>
                  </a:cubicBezTo>
                  <a:cubicBezTo>
                    <a:pt x="14318" y="20284"/>
                    <a:pt x="14678" y="20422"/>
                    <a:pt x="15059" y="20422"/>
                  </a:cubicBezTo>
                  <a:cubicBezTo>
                    <a:pt x="15276" y="20422"/>
                    <a:pt x="15499" y="20378"/>
                    <a:pt x="15729" y="20292"/>
                  </a:cubicBezTo>
                  <a:cubicBezTo>
                    <a:pt x="16061" y="20165"/>
                    <a:pt x="16378" y="20038"/>
                    <a:pt x="16695" y="19896"/>
                  </a:cubicBezTo>
                  <a:cubicBezTo>
                    <a:pt x="17123" y="19703"/>
                    <a:pt x="17558" y="19597"/>
                    <a:pt x="18000" y="19597"/>
                  </a:cubicBezTo>
                  <a:cubicBezTo>
                    <a:pt x="18214" y="19597"/>
                    <a:pt x="18429" y="19622"/>
                    <a:pt x="18646" y="19674"/>
                  </a:cubicBezTo>
                  <a:cubicBezTo>
                    <a:pt x="18705" y="19686"/>
                    <a:pt x="18760" y="19691"/>
                    <a:pt x="18812" y="19691"/>
                  </a:cubicBezTo>
                  <a:cubicBezTo>
                    <a:pt x="19039" y="19691"/>
                    <a:pt x="19204" y="19581"/>
                    <a:pt x="19359" y="19388"/>
                  </a:cubicBezTo>
                  <a:cubicBezTo>
                    <a:pt x="19803" y="18849"/>
                    <a:pt x="20263" y="18294"/>
                    <a:pt x="20373" y="17565"/>
                  </a:cubicBezTo>
                  <a:cubicBezTo>
                    <a:pt x="20422" y="17264"/>
                    <a:pt x="20564" y="16979"/>
                    <a:pt x="20659" y="16693"/>
                  </a:cubicBezTo>
                  <a:cubicBezTo>
                    <a:pt x="20770" y="16376"/>
                    <a:pt x="20866" y="16042"/>
                    <a:pt x="20929" y="15694"/>
                  </a:cubicBezTo>
                  <a:cubicBezTo>
                    <a:pt x="21103" y="14759"/>
                    <a:pt x="20913" y="13886"/>
                    <a:pt x="20278" y="13173"/>
                  </a:cubicBezTo>
                  <a:cubicBezTo>
                    <a:pt x="19692" y="12476"/>
                    <a:pt x="19566" y="11730"/>
                    <a:pt x="19756" y="10890"/>
                  </a:cubicBezTo>
                  <a:cubicBezTo>
                    <a:pt x="19851" y="10478"/>
                    <a:pt x="19961" y="10081"/>
                    <a:pt x="20073" y="9669"/>
                  </a:cubicBezTo>
                  <a:cubicBezTo>
                    <a:pt x="20405" y="8496"/>
                    <a:pt x="20231" y="7386"/>
                    <a:pt x="19470" y="6434"/>
                  </a:cubicBezTo>
                  <a:cubicBezTo>
                    <a:pt x="18820" y="5642"/>
                    <a:pt x="18519" y="4754"/>
                    <a:pt x="18456" y="3756"/>
                  </a:cubicBezTo>
                  <a:cubicBezTo>
                    <a:pt x="18439" y="3200"/>
                    <a:pt x="18361" y="2646"/>
                    <a:pt x="18202" y="2122"/>
                  </a:cubicBezTo>
                  <a:cubicBezTo>
                    <a:pt x="17980" y="1377"/>
                    <a:pt x="17600" y="727"/>
                    <a:pt x="16949" y="283"/>
                  </a:cubicBezTo>
                  <a:cubicBezTo>
                    <a:pt x="16674" y="93"/>
                    <a:pt x="16392" y="1"/>
                    <a:pt x="161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49"/>
            <p:cNvSpPr/>
            <p:nvPr/>
          </p:nvSpPr>
          <p:spPr>
            <a:xfrm>
              <a:off x="8396941" y="3627527"/>
              <a:ext cx="646100" cy="529977"/>
            </a:xfrm>
            <a:custGeom>
              <a:rect b="b" l="l" r="r" t="t"/>
              <a:pathLst>
                <a:path extrusionOk="0" h="10561" w="12875">
                  <a:moveTo>
                    <a:pt x="139" y="1"/>
                  </a:moveTo>
                  <a:cubicBezTo>
                    <a:pt x="124" y="1"/>
                    <a:pt x="109" y="4"/>
                    <a:pt x="95" y="11"/>
                  </a:cubicBezTo>
                  <a:cubicBezTo>
                    <a:pt x="0" y="58"/>
                    <a:pt x="17" y="153"/>
                    <a:pt x="63" y="233"/>
                  </a:cubicBezTo>
                  <a:cubicBezTo>
                    <a:pt x="365" y="787"/>
                    <a:pt x="634" y="1374"/>
                    <a:pt x="1031" y="1897"/>
                  </a:cubicBezTo>
                  <a:cubicBezTo>
                    <a:pt x="1697" y="2817"/>
                    <a:pt x="2569" y="3467"/>
                    <a:pt x="3678" y="3753"/>
                  </a:cubicBezTo>
                  <a:cubicBezTo>
                    <a:pt x="4012" y="3848"/>
                    <a:pt x="4361" y="3926"/>
                    <a:pt x="4693" y="4006"/>
                  </a:cubicBezTo>
                  <a:cubicBezTo>
                    <a:pt x="5249" y="4133"/>
                    <a:pt x="5803" y="4275"/>
                    <a:pt x="6295" y="4641"/>
                  </a:cubicBezTo>
                  <a:cubicBezTo>
                    <a:pt x="6739" y="4909"/>
                    <a:pt x="7040" y="5370"/>
                    <a:pt x="7310" y="5829"/>
                  </a:cubicBezTo>
                  <a:cubicBezTo>
                    <a:pt x="7532" y="6178"/>
                    <a:pt x="7737" y="6558"/>
                    <a:pt x="7944" y="6924"/>
                  </a:cubicBezTo>
                  <a:cubicBezTo>
                    <a:pt x="8340" y="7605"/>
                    <a:pt x="8910" y="8112"/>
                    <a:pt x="9640" y="8429"/>
                  </a:cubicBezTo>
                  <a:cubicBezTo>
                    <a:pt x="9878" y="8524"/>
                    <a:pt x="10115" y="8651"/>
                    <a:pt x="10354" y="8746"/>
                  </a:cubicBezTo>
                  <a:cubicBezTo>
                    <a:pt x="11273" y="9080"/>
                    <a:pt x="12018" y="9602"/>
                    <a:pt x="12510" y="10475"/>
                  </a:cubicBezTo>
                  <a:cubicBezTo>
                    <a:pt x="12548" y="10532"/>
                    <a:pt x="12597" y="10560"/>
                    <a:pt x="12654" y="10560"/>
                  </a:cubicBezTo>
                  <a:cubicBezTo>
                    <a:pt x="12693" y="10560"/>
                    <a:pt x="12735" y="10548"/>
                    <a:pt x="12779" y="10522"/>
                  </a:cubicBezTo>
                  <a:cubicBezTo>
                    <a:pt x="12874" y="10475"/>
                    <a:pt x="12874" y="10380"/>
                    <a:pt x="12842" y="10300"/>
                  </a:cubicBezTo>
                  <a:cubicBezTo>
                    <a:pt x="12811" y="10237"/>
                    <a:pt x="12764" y="10173"/>
                    <a:pt x="12716" y="10110"/>
                  </a:cubicBezTo>
                  <a:cubicBezTo>
                    <a:pt x="12145" y="9429"/>
                    <a:pt x="11511" y="8810"/>
                    <a:pt x="10639" y="8524"/>
                  </a:cubicBezTo>
                  <a:cubicBezTo>
                    <a:pt x="10369" y="8429"/>
                    <a:pt x="10132" y="8302"/>
                    <a:pt x="9878" y="8192"/>
                  </a:cubicBezTo>
                  <a:cubicBezTo>
                    <a:pt x="9149" y="7890"/>
                    <a:pt x="8593" y="7414"/>
                    <a:pt x="8198" y="6733"/>
                  </a:cubicBezTo>
                  <a:cubicBezTo>
                    <a:pt x="8071" y="6527"/>
                    <a:pt x="7944" y="6305"/>
                    <a:pt x="7832" y="6099"/>
                  </a:cubicBezTo>
                  <a:cubicBezTo>
                    <a:pt x="7642" y="5766"/>
                    <a:pt x="7452" y="5433"/>
                    <a:pt x="7230" y="5131"/>
                  </a:cubicBezTo>
                  <a:cubicBezTo>
                    <a:pt x="6834" y="4577"/>
                    <a:pt x="6310" y="4180"/>
                    <a:pt x="5661" y="3943"/>
                  </a:cubicBezTo>
                  <a:cubicBezTo>
                    <a:pt x="5264" y="3816"/>
                    <a:pt x="4868" y="3721"/>
                    <a:pt x="4471" y="3641"/>
                  </a:cubicBezTo>
                  <a:cubicBezTo>
                    <a:pt x="3473" y="3419"/>
                    <a:pt x="2522" y="3102"/>
                    <a:pt x="1792" y="2309"/>
                  </a:cubicBezTo>
                  <a:cubicBezTo>
                    <a:pt x="1300" y="1802"/>
                    <a:pt x="904" y="1231"/>
                    <a:pt x="587" y="613"/>
                  </a:cubicBezTo>
                  <a:cubicBezTo>
                    <a:pt x="492" y="423"/>
                    <a:pt x="381" y="265"/>
                    <a:pt x="285" y="90"/>
                  </a:cubicBezTo>
                  <a:cubicBezTo>
                    <a:pt x="249" y="40"/>
                    <a:pt x="192" y="1"/>
                    <a:pt x="139" y="1"/>
                  </a:cubicBezTo>
                  <a:close/>
                </a:path>
              </a:pathLst>
            </a:custGeom>
            <a:solidFill>
              <a:srgbClr val="FFB5C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49"/>
            <p:cNvSpPr/>
            <p:nvPr/>
          </p:nvSpPr>
          <p:spPr>
            <a:xfrm>
              <a:off x="8323723" y="4117972"/>
              <a:ext cx="685894" cy="200128"/>
            </a:xfrm>
            <a:custGeom>
              <a:rect b="b" l="l" r="r" t="t"/>
              <a:pathLst>
                <a:path extrusionOk="0" h="3988" w="13668">
                  <a:moveTo>
                    <a:pt x="126" y="0"/>
                  </a:moveTo>
                  <a:cubicBezTo>
                    <a:pt x="72" y="0"/>
                    <a:pt x="17" y="36"/>
                    <a:pt x="17" y="115"/>
                  </a:cubicBezTo>
                  <a:cubicBezTo>
                    <a:pt x="0" y="178"/>
                    <a:pt x="32" y="226"/>
                    <a:pt x="96" y="258"/>
                  </a:cubicBezTo>
                  <a:cubicBezTo>
                    <a:pt x="175" y="290"/>
                    <a:pt x="254" y="305"/>
                    <a:pt x="334" y="337"/>
                  </a:cubicBezTo>
                  <a:cubicBezTo>
                    <a:pt x="841" y="495"/>
                    <a:pt x="1349" y="607"/>
                    <a:pt x="1871" y="670"/>
                  </a:cubicBezTo>
                  <a:cubicBezTo>
                    <a:pt x="2744" y="797"/>
                    <a:pt x="3537" y="1114"/>
                    <a:pt x="4234" y="1700"/>
                  </a:cubicBezTo>
                  <a:cubicBezTo>
                    <a:pt x="4615" y="2034"/>
                    <a:pt x="5042" y="2303"/>
                    <a:pt x="5471" y="2588"/>
                  </a:cubicBezTo>
                  <a:cubicBezTo>
                    <a:pt x="5810" y="2827"/>
                    <a:pt x="6161" y="2954"/>
                    <a:pt x="6519" y="2954"/>
                  </a:cubicBezTo>
                  <a:cubicBezTo>
                    <a:pt x="6779" y="2954"/>
                    <a:pt x="7043" y="2887"/>
                    <a:pt x="7310" y="2747"/>
                  </a:cubicBezTo>
                  <a:cubicBezTo>
                    <a:pt x="7564" y="2620"/>
                    <a:pt x="7833" y="2478"/>
                    <a:pt x="8071" y="2335"/>
                  </a:cubicBezTo>
                  <a:cubicBezTo>
                    <a:pt x="8322" y="2191"/>
                    <a:pt x="8578" y="2124"/>
                    <a:pt x="8838" y="2124"/>
                  </a:cubicBezTo>
                  <a:cubicBezTo>
                    <a:pt x="9039" y="2124"/>
                    <a:pt x="9243" y="2164"/>
                    <a:pt x="9450" y="2239"/>
                  </a:cubicBezTo>
                  <a:lnTo>
                    <a:pt x="9974" y="2478"/>
                  </a:lnTo>
                  <a:cubicBezTo>
                    <a:pt x="10528" y="2747"/>
                    <a:pt x="10988" y="3144"/>
                    <a:pt x="11511" y="3476"/>
                  </a:cubicBezTo>
                  <a:cubicBezTo>
                    <a:pt x="12114" y="3873"/>
                    <a:pt x="12811" y="3857"/>
                    <a:pt x="13477" y="3983"/>
                  </a:cubicBezTo>
                  <a:cubicBezTo>
                    <a:pt x="13488" y="3986"/>
                    <a:pt x="13499" y="3988"/>
                    <a:pt x="13510" y="3988"/>
                  </a:cubicBezTo>
                  <a:cubicBezTo>
                    <a:pt x="13565" y="3988"/>
                    <a:pt x="13623" y="3952"/>
                    <a:pt x="13636" y="3873"/>
                  </a:cubicBezTo>
                  <a:cubicBezTo>
                    <a:pt x="13667" y="3778"/>
                    <a:pt x="13604" y="3715"/>
                    <a:pt x="13509" y="3698"/>
                  </a:cubicBezTo>
                  <a:cubicBezTo>
                    <a:pt x="13318" y="3651"/>
                    <a:pt x="13113" y="3603"/>
                    <a:pt x="12906" y="3588"/>
                  </a:cubicBezTo>
                  <a:cubicBezTo>
                    <a:pt x="12289" y="3524"/>
                    <a:pt x="11733" y="3302"/>
                    <a:pt x="11226" y="2937"/>
                  </a:cubicBezTo>
                  <a:cubicBezTo>
                    <a:pt x="10766" y="2588"/>
                    <a:pt x="10291" y="2256"/>
                    <a:pt x="9752" y="2017"/>
                  </a:cubicBezTo>
                  <a:cubicBezTo>
                    <a:pt x="9443" y="1885"/>
                    <a:pt x="9141" y="1814"/>
                    <a:pt x="8843" y="1814"/>
                  </a:cubicBezTo>
                  <a:cubicBezTo>
                    <a:pt x="8500" y="1814"/>
                    <a:pt x="8164" y="1909"/>
                    <a:pt x="7833" y="2113"/>
                  </a:cubicBezTo>
                  <a:cubicBezTo>
                    <a:pt x="7579" y="2271"/>
                    <a:pt x="7310" y="2414"/>
                    <a:pt x="7025" y="2525"/>
                  </a:cubicBezTo>
                  <a:cubicBezTo>
                    <a:pt x="6847" y="2601"/>
                    <a:pt x="6671" y="2639"/>
                    <a:pt x="6500" y="2639"/>
                  </a:cubicBezTo>
                  <a:cubicBezTo>
                    <a:pt x="6243" y="2639"/>
                    <a:pt x="5994" y="2554"/>
                    <a:pt x="5756" y="2383"/>
                  </a:cubicBezTo>
                  <a:cubicBezTo>
                    <a:pt x="5408" y="2161"/>
                    <a:pt x="5090" y="1922"/>
                    <a:pt x="4757" y="1685"/>
                  </a:cubicBezTo>
                  <a:cubicBezTo>
                    <a:pt x="4662" y="1622"/>
                    <a:pt x="4551" y="1558"/>
                    <a:pt x="4471" y="1478"/>
                  </a:cubicBezTo>
                  <a:cubicBezTo>
                    <a:pt x="3647" y="766"/>
                    <a:pt x="2664" y="432"/>
                    <a:pt x="1602" y="322"/>
                  </a:cubicBezTo>
                  <a:cubicBezTo>
                    <a:pt x="1222" y="290"/>
                    <a:pt x="857" y="195"/>
                    <a:pt x="508" y="83"/>
                  </a:cubicBezTo>
                  <a:cubicBezTo>
                    <a:pt x="397" y="51"/>
                    <a:pt x="271" y="20"/>
                    <a:pt x="159" y="4"/>
                  </a:cubicBezTo>
                  <a:cubicBezTo>
                    <a:pt x="148" y="2"/>
                    <a:pt x="137" y="0"/>
                    <a:pt x="126" y="0"/>
                  </a:cubicBezTo>
                  <a:close/>
                </a:path>
              </a:pathLst>
            </a:custGeom>
            <a:solidFill>
              <a:srgbClr val="FFB5C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49"/>
            <p:cNvSpPr/>
            <p:nvPr/>
          </p:nvSpPr>
          <p:spPr>
            <a:xfrm>
              <a:off x="8972196" y="3423932"/>
              <a:ext cx="164749" cy="619453"/>
            </a:xfrm>
            <a:custGeom>
              <a:rect b="b" l="l" r="r" t="t"/>
              <a:pathLst>
                <a:path extrusionOk="0" h="12344" w="3283">
                  <a:moveTo>
                    <a:pt x="167" y="1"/>
                  </a:moveTo>
                  <a:cubicBezTo>
                    <a:pt x="150" y="1"/>
                    <a:pt x="131" y="3"/>
                    <a:pt x="111" y="9"/>
                  </a:cubicBezTo>
                  <a:cubicBezTo>
                    <a:pt x="1" y="41"/>
                    <a:pt x="16" y="136"/>
                    <a:pt x="48" y="215"/>
                  </a:cubicBezTo>
                  <a:cubicBezTo>
                    <a:pt x="254" y="944"/>
                    <a:pt x="223" y="1673"/>
                    <a:pt x="175" y="2419"/>
                  </a:cubicBezTo>
                  <a:cubicBezTo>
                    <a:pt x="159" y="2783"/>
                    <a:pt x="191" y="3132"/>
                    <a:pt x="286" y="3481"/>
                  </a:cubicBezTo>
                  <a:cubicBezTo>
                    <a:pt x="460" y="4083"/>
                    <a:pt x="730" y="4654"/>
                    <a:pt x="1094" y="5161"/>
                  </a:cubicBezTo>
                  <a:cubicBezTo>
                    <a:pt x="1333" y="5478"/>
                    <a:pt x="1555" y="5795"/>
                    <a:pt x="1776" y="6129"/>
                  </a:cubicBezTo>
                  <a:cubicBezTo>
                    <a:pt x="2299" y="6874"/>
                    <a:pt x="2553" y="7715"/>
                    <a:pt x="2506" y="8634"/>
                  </a:cubicBezTo>
                  <a:cubicBezTo>
                    <a:pt x="2489" y="9015"/>
                    <a:pt x="2442" y="9410"/>
                    <a:pt x="2426" y="9791"/>
                  </a:cubicBezTo>
                  <a:cubicBezTo>
                    <a:pt x="2379" y="10552"/>
                    <a:pt x="2442" y="11298"/>
                    <a:pt x="2823" y="11995"/>
                  </a:cubicBezTo>
                  <a:cubicBezTo>
                    <a:pt x="2886" y="12106"/>
                    <a:pt x="2965" y="12217"/>
                    <a:pt x="3045" y="12312"/>
                  </a:cubicBezTo>
                  <a:cubicBezTo>
                    <a:pt x="3064" y="12332"/>
                    <a:pt x="3092" y="12343"/>
                    <a:pt x="3121" y="12343"/>
                  </a:cubicBezTo>
                  <a:cubicBezTo>
                    <a:pt x="3162" y="12343"/>
                    <a:pt x="3207" y="12320"/>
                    <a:pt x="3235" y="12264"/>
                  </a:cubicBezTo>
                  <a:cubicBezTo>
                    <a:pt x="3282" y="12186"/>
                    <a:pt x="3219" y="12122"/>
                    <a:pt x="3172" y="12042"/>
                  </a:cubicBezTo>
                  <a:cubicBezTo>
                    <a:pt x="2759" y="11376"/>
                    <a:pt x="2680" y="10632"/>
                    <a:pt x="2728" y="9871"/>
                  </a:cubicBezTo>
                  <a:cubicBezTo>
                    <a:pt x="2743" y="9537"/>
                    <a:pt x="2791" y="9205"/>
                    <a:pt x="2823" y="8871"/>
                  </a:cubicBezTo>
                  <a:cubicBezTo>
                    <a:pt x="2902" y="7715"/>
                    <a:pt x="2601" y="6668"/>
                    <a:pt x="1887" y="5732"/>
                  </a:cubicBezTo>
                  <a:cubicBezTo>
                    <a:pt x="1681" y="5447"/>
                    <a:pt x="1459" y="5146"/>
                    <a:pt x="1253" y="4844"/>
                  </a:cubicBezTo>
                  <a:cubicBezTo>
                    <a:pt x="730" y="4020"/>
                    <a:pt x="381" y="3148"/>
                    <a:pt x="508" y="2134"/>
                  </a:cubicBezTo>
                  <a:cubicBezTo>
                    <a:pt x="572" y="1626"/>
                    <a:pt x="523" y="1087"/>
                    <a:pt x="460" y="580"/>
                  </a:cubicBezTo>
                  <a:cubicBezTo>
                    <a:pt x="445" y="421"/>
                    <a:pt x="413" y="263"/>
                    <a:pt x="333" y="119"/>
                  </a:cubicBezTo>
                  <a:cubicBezTo>
                    <a:pt x="295" y="55"/>
                    <a:pt x="245" y="1"/>
                    <a:pt x="167" y="1"/>
                  </a:cubicBezTo>
                  <a:close/>
                </a:path>
              </a:pathLst>
            </a:custGeom>
            <a:solidFill>
              <a:srgbClr val="FFB5C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1" name="Google Shape;491;p49"/>
          <p:cNvSpPr/>
          <p:nvPr/>
        </p:nvSpPr>
        <p:spPr>
          <a:xfrm flipH="1">
            <a:off x="2963400" y="4728126"/>
            <a:ext cx="3009957" cy="556920"/>
          </a:xfrm>
          <a:custGeom>
            <a:rect b="b" l="l" r="r" t="t"/>
            <a:pathLst>
              <a:path extrusionOk="0" h="11914" w="64391">
                <a:moveTo>
                  <a:pt x="47721" y="1"/>
                </a:moveTo>
                <a:cubicBezTo>
                  <a:pt x="46489" y="1"/>
                  <a:pt x="45244" y="199"/>
                  <a:pt x="44038" y="541"/>
                </a:cubicBezTo>
                <a:cubicBezTo>
                  <a:pt x="40914" y="1413"/>
                  <a:pt x="38282" y="3237"/>
                  <a:pt x="35413" y="4679"/>
                </a:cubicBezTo>
                <a:cubicBezTo>
                  <a:pt x="33396" y="5704"/>
                  <a:pt x="31284" y="6265"/>
                  <a:pt x="29105" y="6265"/>
                </a:cubicBezTo>
                <a:cubicBezTo>
                  <a:pt x="28216" y="6265"/>
                  <a:pt x="27317" y="6172"/>
                  <a:pt x="26408" y="5979"/>
                </a:cubicBezTo>
                <a:cubicBezTo>
                  <a:pt x="23315" y="5329"/>
                  <a:pt x="20525" y="3696"/>
                  <a:pt x="17322" y="3537"/>
                </a:cubicBezTo>
                <a:cubicBezTo>
                  <a:pt x="17015" y="3522"/>
                  <a:pt x="16709" y="3514"/>
                  <a:pt x="16405" y="3514"/>
                </a:cubicBezTo>
                <a:cubicBezTo>
                  <a:pt x="10488" y="3514"/>
                  <a:pt x="5104" y="6382"/>
                  <a:pt x="279" y="9579"/>
                </a:cubicBezTo>
                <a:cubicBezTo>
                  <a:pt x="0" y="9764"/>
                  <a:pt x="165" y="10170"/>
                  <a:pt x="420" y="10170"/>
                </a:cubicBezTo>
                <a:cubicBezTo>
                  <a:pt x="470" y="10170"/>
                  <a:pt x="525" y="10154"/>
                  <a:pt x="579" y="10118"/>
                </a:cubicBezTo>
                <a:cubicBezTo>
                  <a:pt x="5134" y="7094"/>
                  <a:pt x="10576" y="4112"/>
                  <a:pt x="16168" y="4112"/>
                </a:cubicBezTo>
                <a:cubicBezTo>
                  <a:pt x="17467" y="4112"/>
                  <a:pt x="18775" y="4273"/>
                  <a:pt x="20081" y="4632"/>
                </a:cubicBezTo>
                <a:cubicBezTo>
                  <a:pt x="21761" y="5076"/>
                  <a:pt x="23363" y="5773"/>
                  <a:pt x="25012" y="6264"/>
                </a:cubicBezTo>
                <a:cubicBezTo>
                  <a:pt x="26397" y="6682"/>
                  <a:pt x="27839" y="6905"/>
                  <a:pt x="29281" y="6905"/>
                </a:cubicBezTo>
                <a:cubicBezTo>
                  <a:pt x="29539" y="6905"/>
                  <a:pt x="29797" y="6898"/>
                  <a:pt x="30054" y="6883"/>
                </a:cubicBezTo>
                <a:cubicBezTo>
                  <a:pt x="33335" y="6708"/>
                  <a:pt x="36079" y="5028"/>
                  <a:pt x="38869" y="3459"/>
                </a:cubicBezTo>
                <a:cubicBezTo>
                  <a:pt x="41326" y="2095"/>
                  <a:pt x="43990" y="890"/>
                  <a:pt x="46829" y="636"/>
                </a:cubicBezTo>
                <a:cubicBezTo>
                  <a:pt x="47116" y="610"/>
                  <a:pt x="47403" y="597"/>
                  <a:pt x="47687" y="597"/>
                </a:cubicBezTo>
                <a:cubicBezTo>
                  <a:pt x="50331" y="597"/>
                  <a:pt x="52800" y="1714"/>
                  <a:pt x="54661" y="3632"/>
                </a:cubicBezTo>
                <a:cubicBezTo>
                  <a:pt x="56135" y="5154"/>
                  <a:pt x="57023" y="7074"/>
                  <a:pt x="58307" y="8722"/>
                </a:cubicBezTo>
                <a:cubicBezTo>
                  <a:pt x="59718" y="10530"/>
                  <a:pt x="61620" y="11513"/>
                  <a:pt x="63840" y="11909"/>
                </a:cubicBezTo>
                <a:cubicBezTo>
                  <a:pt x="63860" y="11912"/>
                  <a:pt x="63880" y="11913"/>
                  <a:pt x="63899" y="11913"/>
                </a:cubicBezTo>
                <a:cubicBezTo>
                  <a:pt x="64253" y="11913"/>
                  <a:pt x="64391" y="11382"/>
                  <a:pt x="64015" y="11306"/>
                </a:cubicBezTo>
                <a:cubicBezTo>
                  <a:pt x="62603" y="11052"/>
                  <a:pt x="61256" y="10609"/>
                  <a:pt x="60115" y="9721"/>
                </a:cubicBezTo>
                <a:cubicBezTo>
                  <a:pt x="59227" y="9023"/>
                  <a:pt x="58576" y="8103"/>
                  <a:pt x="57959" y="7152"/>
                </a:cubicBezTo>
                <a:cubicBezTo>
                  <a:pt x="56483" y="4886"/>
                  <a:pt x="55105" y="2745"/>
                  <a:pt x="52710" y="1318"/>
                </a:cubicBezTo>
                <a:cubicBezTo>
                  <a:pt x="51163" y="391"/>
                  <a:pt x="49454" y="1"/>
                  <a:pt x="47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10"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50"/>
          <p:cNvSpPr txBox="1"/>
          <p:nvPr>
            <p:ph idx="1" type="body"/>
          </p:nvPr>
        </p:nvSpPr>
        <p:spPr>
          <a:xfrm>
            <a:off x="833550" y="1457250"/>
            <a:ext cx="3609300" cy="3098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250">
                <a:solidFill>
                  <a:srgbClr val="434343"/>
                </a:solidFill>
              </a:defRPr>
            </a:lvl1pPr>
            <a:lvl2pPr indent="-3048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494" name="Google Shape;494;p50"/>
          <p:cNvSpPr txBox="1"/>
          <p:nvPr>
            <p:ph idx="2" type="body"/>
          </p:nvPr>
        </p:nvSpPr>
        <p:spPr>
          <a:xfrm>
            <a:off x="4701189" y="1457250"/>
            <a:ext cx="3609300" cy="3098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Prompt"/>
              <a:buChar char="●"/>
              <a:defRPr b="1" sz="25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indent="-3048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495" name="Google Shape;495;p5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grpSp>
        <p:nvGrpSpPr>
          <p:cNvPr id="496" name="Google Shape;496;p50"/>
          <p:cNvGrpSpPr/>
          <p:nvPr/>
        </p:nvGrpSpPr>
        <p:grpSpPr>
          <a:xfrm flipH="1">
            <a:off x="-835534" y="-935387"/>
            <a:ext cx="10386240" cy="3413888"/>
            <a:chOff x="-403708" y="-935387"/>
            <a:chExt cx="10386240" cy="3413888"/>
          </a:xfrm>
        </p:grpSpPr>
        <p:sp>
          <p:nvSpPr>
            <p:cNvPr id="497" name="Google Shape;497;p50"/>
            <p:cNvSpPr/>
            <p:nvPr/>
          </p:nvSpPr>
          <p:spPr>
            <a:xfrm rot="-8100000">
              <a:off x="7216364" y="938899"/>
              <a:ext cx="3010075" cy="556942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50"/>
            <p:cNvSpPr/>
            <p:nvPr/>
          </p:nvSpPr>
          <p:spPr>
            <a:xfrm rot="4500034">
              <a:off x="8057495" y="-656185"/>
              <a:ext cx="1648318" cy="1394720"/>
            </a:xfrm>
            <a:custGeom>
              <a:rect b="b" l="l" r="r" t="t"/>
              <a:pathLst>
                <a:path extrusionOk="0" h="41622" w="49190">
                  <a:moveTo>
                    <a:pt x="19398" y="9273"/>
                  </a:moveTo>
                  <a:cubicBezTo>
                    <a:pt x="19271" y="9716"/>
                    <a:pt x="19129" y="9938"/>
                    <a:pt x="18875" y="10097"/>
                  </a:cubicBezTo>
                  <a:cubicBezTo>
                    <a:pt x="18859" y="10319"/>
                    <a:pt x="18717" y="10461"/>
                    <a:pt x="18605" y="10620"/>
                  </a:cubicBezTo>
                  <a:cubicBezTo>
                    <a:pt x="14293" y="16644"/>
                    <a:pt x="10012" y="22686"/>
                    <a:pt x="5414" y="28504"/>
                  </a:cubicBezTo>
                  <a:cubicBezTo>
                    <a:pt x="5177" y="28806"/>
                    <a:pt x="4923" y="29123"/>
                    <a:pt x="4606" y="29487"/>
                  </a:cubicBezTo>
                  <a:cubicBezTo>
                    <a:pt x="4558" y="29028"/>
                    <a:pt x="4843" y="28789"/>
                    <a:pt x="5002" y="28520"/>
                  </a:cubicBezTo>
                  <a:cubicBezTo>
                    <a:pt x="6889" y="25286"/>
                    <a:pt x="9092" y="22273"/>
                    <a:pt x="11344" y="19293"/>
                  </a:cubicBezTo>
                  <a:cubicBezTo>
                    <a:pt x="13500" y="16439"/>
                    <a:pt x="15720" y="13648"/>
                    <a:pt x="17988" y="10890"/>
                  </a:cubicBezTo>
                  <a:cubicBezTo>
                    <a:pt x="18225" y="10588"/>
                    <a:pt x="18431" y="10224"/>
                    <a:pt x="18795" y="10017"/>
                  </a:cubicBezTo>
                  <a:cubicBezTo>
                    <a:pt x="18875" y="9732"/>
                    <a:pt x="19081" y="9558"/>
                    <a:pt x="19398" y="9273"/>
                  </a:cubicBezTo>
                  <a:close/>
                  <a:moveTo>
                    <a:pt x="33856" y="2232"/>
                  </a:moveTo>
                  <a:cubicBezTo>
                    <a:pt x="34269" y="2232"/>
                    <a:pt x="34467" y="2451"/>
                    <a:pt x="34650" y="2787"/>
                  </a:cubicBezTo>
                  <a:cubicBezTo>
                    <a:pt x="35158" y="3692"/>
                    <a:pt x="35681" y="4579"/>
                    <a:pt x="36172" y="5483"/>
                  </a:cubicBezTo>
                  <a:cubicBezTo>
                    <a:pt x="39835" y="12332"/>
                    <a:pt x="43102" y="19340"/>
                    <a:pt x="45385" y="26776"/>
                  </a:cubicBezTo>
                  <a:cubicBezTo>
                    <a:pt x="46114" y="29170"/>
                    <a:pt x="46637" y="31628"/>
                    <a:pt x="46763" y="34133"/>
                  </a:cubicBezTo>
                  <a:cubicBezTo>
                    <a:pt x="46795" y="34957"/>
                    <a:pt x="46859" y="35797"/>
                    <a:pt x="46415" y="36606"/>
                  </a:cubicBezTo>
                  <a:cubicBezTo>
                    <a:pt x="45860" y="36336"/>
                    <a:pt x="45622" y="35845"/>
                    <a:pt x="45353" y="35401"/>
                  </a:cubicBezTo>
                  <a:cubicBezTo>
                    <a:pt x="44243" y="33689"/>
                    <a:pt x="43434" y="31802"/>
                    <a:pt x="42673" y="29915"/>
                  </a:cubicBezTo>
                  <a:cubicBezTo>
                    <a:pt x="40199" y="23747"/>
                    <a:pt x="38504" y="17310"/>
                    <a:pt x="36696" y="10921"/>
                  </a:cubicBezTo>
                  <a:cubicBezTo>
                    <a:pt x="36585" y="10509"/>
                    <a:pt x="36474" y="10080"/>
                    <a:pt x="36284" y="9700"/>
                  </a:cubicBezTo>
                  <a:cubicBezTo>
                    <a:pt x="36049" y="9191"/>
                    <a:pt x="35620" y="8918"/>
                    <a:pt x="35183" y="8918"/>
                  </a:cubicBezTo>
                  <a:cubicBezTo>
                    <a:pt x="35090" y="8918"/>
                    <a:pt x="34996" y="8930"/>
                    <a:pt x="34904" y="8955"/>
                  </a:cubicBezTo>
                  <a:cubicBezTo>
                    <a:pt x="34333" y="9097"/>
                    <a:pt x="34033" y="9526"/>
                    <a:pt x="34033" y="10239"/>
                  </a:cubicBezTo>
                  <a:cubicBezTo>
                    <a:pt x="34033" y="10573"/>
                    <a:pt x="34064" y="10905"/>
                    <a:pt x="34111" y="11239"/>
                  </a:cubicBezTo>
                  <a:cubicBezTo>
                    <a:pt x="34857" y="15313"/>
                    <a:pt x="35586" y="19388"/>
                    <a:pt x="36157" y="23478"/>
                  </a:cubicBezTo>
                  <a:cubicBezTo>
                    <a:pt x="36760" y="27711"/>
                    <a:pt x="37394" y="31945"/>
                    <a:pt x="37314" y="36241"/>
                  </a:cubicBezTo>
                  <a:cubicBezTo>
                    <a:pt x="37299" y="37129"/>
                    <a:pt x="37299" y="38033"/>
                    <a:pt x="36886" y="39031"/>
                  </a:cubicBezTo>
                  <a:cubicBezTo>
                    <a:pt x="36299" y="38382"/>
                    <a:pt x="36077" y="37731"/>
                    <a:pt x="35840" y="37065"/>
                  </a:cubicBezTo>
                  <a:cubicBezTo>
                    <a:pt x="34872" y="34465"/>
                    <a:pt x="34301" y="31755"/>
                    <a:pt x="33779" y="29028"/>
                  </a:cubicBezTo>
                  <a:cubicBezTo>
                    <a:pt x="32589" y="22955"/>
                    <a:pt x="31845" y="16835"/>
                    <a:pt x="31606" y="10651"/>
                  </a:cubicBezTo>
                  <a:cubicBezTo>
                    <a:pt x="31591" y="10049"/>
                    <a:pt x="31606" y="9446"/>
                    <a:pt x="31591" y="8844"/>
                  </a:cubicBezTo>
                  <a:cubicBezTo>
                    <a:pt x="31591" y="8654"/>
                    <a:pt x="31606" y="8448"/>
                    <a:pt x="31559" y="8258"/>
                  </a:cubicBezTo>
                  <a:cubicBezTo>
                    <a:pt x="31464" y="7671"/>
                    <a:pt x="31099" y="7307"/>
                    <a:pt x="30591" y="7243"/>
                  </a:cubicBezTo>
                  <a:cubicBezTo>
                    <a:pt x="30528" y="7234"/>
                    <a:pt x="30465" y="7229"/>
                    <a:pt x="30405" y="7229"/>
                  </a:cubicBezTo>
                  <a:cubicBezTo>
                    <a:pt x="29935" y="7229"/>
                    <a:pt x="29551" y="7501"/>
                    <a:pt x="29355" y="8019"/>
                  </a:cubicBezTo>
                  <a:cubicBezTo>
                    <a:pt x="29213" y="8400"/>
                    <a:pt x="29133" y="8797"/>
                    <a:pt x="29054" y="9177"/>
                  </a:cubicBezTo>
                  <a:cubicBezTo>
                    <a:pt x="27325" y="17168"/>
                    <a:pt x="25598" y="25159"/>
                    <a:pt x="23837" y="33150"/>
                  </a:cubicBezTo>
                  <a:cubicBezTo>
                    <a:pt x="23552" y="34450"/>
                    <a:pt x="23188" y="35718"/>
                    <a:pt x="22871" y="37002"/>
                  </a:cubicBezTo>
                  <a:cubicBezTo>
                    <a:pt x="22791" y="37002"/>
                    <a:pt x="22712" y="37002"/>
                    <a:pt x="22632" y="36987"/>
                  </a:cubicBezTo>
                  <a:lnTo>
                    <a:pt x="22632" y="35401"/>
                  </a:lnTo>
                  <a:cubicBezTo>
                    <a:pt x="22649" y="34830"/>
                    <a:pt x="22664" y="34260"/>
                    <a:pt x="22727" y="33689"/>
                  </a:cubicBezTo>
                  <a:cubicBezTo>
                    <a:pt x="23695" y="24715"/>
                    <a:pt x="25391" y="15883"/>
                    <a:pt x="27976" y="7211"/>
                  </a:cubicBezTo>
                  <a:cubicBezTo>
                    <a:pt x="28086" y="6863"/>
                    <a:pt x="28198" y="6514"/>
                    <a:pt x="28245" y="6148"/>
                  </a:cubicBezTo>
                  <a:cubicBezTo>
                    <a:pt x="28372" y="5356"/>
                    <a:pt x="28055" y="4801"/>
                    <a:pt x="27452" y="4611"/>
                  </a:cubicBezTo>
                  <a:cubicBezTo>
                    <a:pt x="27322" y="4571"/>
                    <a:pt x="27195" y="4551"/>
                    <a:pt x="27073" y="4551"/>
                  </a:cubicBezTo>
                  <a:cubicBezTo>
                    <a:pt x="26616" y="4551"/>
                    <a:pt x="26225" y="4835"/>
                    <a:pt x="25962" y="5436"/>
                  </a:cubicBezTo>
                  <a:cubicBezTo>
                    <a:pt x="25106" y="7322"/>
                    <a:pt x="24281" y="9224"/>
                    <a:pt x="23442" y="11112"/>
                  </a:cubicBezTo>
                  <a:cubicBezTo>
                    <a:pt x="20698" y="17374"/>
                    <a:pt x="17971" y="23652"/>
                    <a:pt x="15197" y="29915"/>
                  </a:cubicBezTo>
                  <a:cubicBezTo>
                    <a:pt x="14341" y="31865"/>
                    <a:pt x="13373" y="33784"/>
                    <a:pt x="12311" y="35638"/>
                  </a:cubicBezTo>
                  <a:cubicBezTo>
                    <a:pt x="12153" y="35924"/>
                    <a:pt x="11978" y="36194"/>
                    <a:pt x="11677" y="36431"/>
                  </a:cubicBezTo>
                  <a:cubicBezTo>
                    <a:pt x="11788" y="36067"/>
                    <a:pt x="11883" y="35687"/>
                    <a:pt x="12010" y="35321"/>
                  </a:cubicBezTo>
                  <a:cubicBezTo>
                    <a:pt x="14166" y="28996"/>
                    <a:pt x="16814" y="22876"/>
                    <a:pt x="19557" y="16788"/>
                  </a:cubicBezTo>
                  <a:cubicBezTo>
                    <a:pt x="20937" y="13744"/>
                    <a:pt x="22363" y="10731"/>
                    <a:pt x="23869" y="7750"/>
                  </a:cubicBezTo>
                  <a:cubicBezTo>
                    <a:pt x="24044" y="7433"/>
                    <a:pt x="24218" y="7100"/>
                    <a:pt x="24281" y="6736"/>
                  </a:cubicBezTo>
                  <a:cubicBezTo>
                    <a:pt x="24425" y="5848"/>
                    <a:pt x="24044" y="5341"/>
                    <a:pt x="23140" y="5214"/>
                  </a:cubicBezTo>
                  <a:cubicBezTo>
                    <a:pt x="23122" y="5211"/>
                    <a:pt x="23104" y="5210"/>
                    <a:pt x="23085" y="5210"/>
                  </a:cubicBezTo>
                  <a:cubicBezTo>
                    <a:pt x="23068" y="5210"/>
                    <a:pt x="23050" y="5211"/>
                    <a:pt x="23032" y="5211"/>
                  </a:cubicBezTo>
                  <a:cubicBezTo>
                    <a:pt x="22943" y="5211"/>
                    <a:pt x="22843" y="5199"/>
                    <a:pt x="22744" y="5055"/>
                  </a:cubicBezTo>
                  <a:cubicBezTo>
                    <a:pt x="23393" y="4199"/>
                    <a:pt x="24107" y="3375"/>
                    <a:pt x="24852" y="2582"/>
                  </a:cubicBezTo>
                  <a:cubicBezTo>
                    <a:pt x="25059" y="2360"/>
                    <a:pt x="25328" y="2343"/>
                    <a:pt x="25598" y="2343"/>
                  </a:cubicBezTo>
                  <a:cubicBezTo>
                    <a:pt x="28325" y="2296"/>
                    <a:pt x="31067" y="2280"/>
                    <a:pt x="33811" y="2233"/>
                  </a:cubicBezTo>
                  <a:cubicBezTo>
                    <a:pt x="33826" y="2232"/>
                    <a:pt x="33841" y="2232"/>
                    <a:pt x="33856" y="2232"/>
                  </a:cubicBezTo>
                  <a:close/>
                  <a:moveTo>
                    <a:pt x="26914" y="1"/>
                  </a:moveTo>
                  <a:cubicBezTo>
                    <a:pt x="26231" y="1"/>
                    <a:pt x="25549" y="8"/>
                    <a:pt x="24869" y="29"/>
                  </a:cubicBezTo>
                  <a:cubicBezTo>
                    <a:pt x="24123" y="45"/>
                    <a:pt x="23537" y="204"/>
                    <a:pt x="23315" y="980"/>
                  </a:cubicBezTo>
                  <a:cubicBezTo>
                    <a:pt x="23235" y="1250"/>
                    <a:pt x="23029" y="1440"/>
                    <a:pt x="22854" y="1630"/>
                  </a:cubicBezTo>
                  <a:cubicBezTo>
                    <a:pt x="20698" y="3961"/>
                    <a:pt x="18653" y="6402"/>
                    <a:pt x="16656" y="8844"/>
                  </a:cubicBezTo>
                  <a:cubicBezTo>
                    <a:pt x="12707" y="13648"/>
                    <a:pt x="8839" y="18515"/>
                    <a:pt x="5335" y="23652"/>
                  </a:cubicBezTo>
                  <a:cubicBezTo>
                    <a:pt x="3528" y="26301"/>
                    <a:pt x="1863" y="29043"/>
                    <a:pt x="531" y="31960"/>
                  </a:cubicBezTo>
                  <a:cubicBezTo>
                    <a:pt x="294" y="32516"/>
                    <a:pt x="72" y="33086"/>
                    <a:pt x="40" y="33689"/>
                  </a:cubicBezTo>
                  <a:cubicBezTo>
                    <a:pt x="0" y="34601"/>
                    <a:pt x="625" y="35223"/>
                    <a:pt x="1429" y="35223"/>
                  </a:cubicBezTo>
                  <a:cubicBezTo>
                    <a:pt x="1604" y="35223"/>
                    <a:pt x="1787" y="35193"/>
                    <a:pt x="1974" y="35131"/>
                  </a:cubicBezTo>
                  <a:cubicBezTo>
                    <a:pt x="2592" y="34909"/>
                    <a:pt x="3099" y="34529"/>
                    <a:pt x="3575" y="34116"/>
                  </a:cubicBezTo>
                  <a:cubicBezTo>
                    <a:pt x="4479" y="33324"/>
                    <a:pt x="5255" y="32404"/>
                    <a:pt x="6016" y="31469"/>
                  </a:cubicBezTo>
                  <a:cubicBezTo>
                    <a:pt x="9378" y="27315"/>
                    <a:pt x="12565" y="23018"/>
                    <a:pt x="15688" y="18690"/>
                  </a:cubicBezTo>
                  <a:cubicBezTo>
                    <a:pt x="15878" y="18420"/>
                    <a:pt x="16022" y="18103"/>
                    <a:pt x="16370" y="17929"/>
                  </a:cubicBezTo>
                  <a:lnTo>
                    <a:pt x="16370" y="17929"/>
                  </a:lnTo>
                  <a:cubicBezTo>
                    <a:pt x="16417" y="18230"/>
                    <a:pt x="16243" y="18452"/>
                    <a:pt x="16148" y="18690"/>
                  </a:cubicBezTo>
                  <a:cubicBezTo>
                    <a:pt x="14817" y="21893"/>
                    <a:pt x="13437" y="25079"/>
                    <a:pt x="12136" y="28298"/>
                  </a:cubicBezTo>
                  <a:cubicBezTo>
                    <a:pt x="10900" y="31326"/>
                    <a:pt x="9743" y="34387"/>
                    <a:pt x="8934" y="37558"/>
                  </a:cubicBezTo>
                  <a:cubicBezTo>
                    <a:pt x="8744" y="38302"/>
                    <a:pt x="8553" y="39063"/>
                    <a:pt x="8680" y="39841"/>
                  </a:cubicBezTo>
                  <a:cubicBezTo>
                    <a:pt x="8841" y="40795"/>
                    <a:pt x="9488" y="41343"/>
                    <a:pt x="10253" y="41343"/>
                  </a:cubicBezTo>
                  <a:cubicBezTo>
                    <a:pt x="10619" y="41343"/>
                    <a:pt x="11012" y="41217"/>
                    <a:pt x="11392" y="40950"/>
                  </a:cubicBezTo>
                  <a:cubicBezTo>
                    <a:pt x="11914" y="40570"/>
                    <a:pt x="12295" y="40063"/>
                    <a:pt x="12644" y="39539"/>
                  </a:cubicBezTo>
                  <a:cubicBezTo>
                    <a:pt x="13612" y="38128"/>
                    <a:pt x="14451" y="36638"/>
                    <a:pt x="15229" y="35131"/>
                  </a:cubicBezTo>
                  <a:cubicBezTo>
                    <a:pt x="17686" y="30423"/>
                    <a:pt x="19700" y="25508"/>
                    <a:pt x="21808" y="20640"/>
                  </a:cubicBezTo>
                  <a:cubicBezTo>
                    <a:pt x="21966" y="20291"/>
                    <a:pt x="22046" y="19879"/>
                    <a:pt x="22363" y="19578"/>
                  </a:cubicBezTo>
                  <a:cubicBezTo>
                    <a:pt x="22537" y="19910"/>
                    <a:pt x="22427" y="20196"/>
                    <a:pt x="22379" y="20481"/>
                  </a:cubicBezTo>
                  <a:cubicBezTo>
                    <a:pt x="21649" y="24350"/>
                    <a:pt x="20937" y="28218"/>
                    <a:pt x="20540" y="32135"/>
                  </a:cubicBezTo>
                  <a:cubicBezTo>
                    <a:pt x="20318" y="34433"/>
                    <a:pt x="20127" y="36733"/>
                    <a:pt x="20413" y="39031"/>
                  </a:cubicBezTo>
                  <a:cubicBezTo>
                    <a:pt x="20493" y="39602"/>
                    <a:pt x="20588" y="40158"/>
                    <a:pt x="20857" y="40680"/>
                  </a:cubicBezTo>
                  <a:cubicBezTo>
                    <a:pt x="21170" y="41298"/>
                    <a:pt x="21698" y="41621"/>
                    <a:pt x="22257" y="41621"/>
                  </a:cubicBezTo>
                  <a:cubicBezTo>
                    <a:pt x="22658" y="41621"/>
                    <a:pt x="23076" y="41454"/>
                    <a:pt x="23442" y="41109"/>
                  </a:cubicBezTo>
                  <a:cubicBezTo>
                    <a:pt x="23806" y="40760"/>
                    <a:pt x="24044" y="40316"/>
                    <a:pt x="24250" y="39872"/>
                  </a:cubicBezTo>
                  <a:cubicBezTo>
                    <a:pt x="24789" y="38746"/>
                    <a:pt x="25122" y="37558"/>
                    <a:pt x="25439" y="36353"/>
                  </a:cubicBezTo>
                  <a:cubicBezTo>
                    <a:pt x="26786" y="31263"/>
                    <a:pt x="27786" y="26079"/>
                    <a:pt x="28864" y="20925"/>
                  </a:cubicBezTo>
                  <a:cubicBezTo>
                    <a:pt x="29086" y="19895"/>
                    <a:pt x="29228" y="18864"/>
                    <a:pt x="29577" y="17849"/>
                  </a:cubicBezTo>
                  <a:cubicBezTo>
                    <a:pt x="29847" y="17961"/>
                    <a:pt x="29799" y="18151"/>
                    <a:pt x="29815" y="18310"/>
                  </a:cubicBezTo>
                  <a:cubicBezTo>
                    <a:pt x="30211" y="22432"/>
                    <a:pt x="30925" y="26506"/>
                    <a:pt x="31701" y="30565"/>
                  </a:cubicBezTo>
                  <a:cubicBezTo>
                    <a:pt x="32193" y="33102"/>
                    <a:pt x="32811" y="35592"/>
                    <a:pt x="33699" y="38017"/>
                  </a:cubicBezTo>
                  <a:cubicBezTo>
                    <a:pt x="34016" y="38889"/>
                    <a:pt x="34413" y="39745"/>
                    <a:pt x="34999" y="40475"/>
                  </a:cubicBezTo>
                  <a:cubicBezTo>
                    <a:pt x="35512" y="41108"/>
                    <a:pt x="36128" y="41547"/>
                    <a:pt x="36914" y="41547"/>
                  </a:cubicBezTo>
                  <a:cubicBezTo>
                    <a:pt x="37053" y="41547"/>
                    <a:pt x="37196" y="41533"/>
                    <a:pt x="37346" y="41505"/>
                  </a:cubicBezTo>
                  <a:cubicBezTo>
                    <a:pt x="38297" y="41331"/>
                    <a:pt x="38836" y="40665"/>
                    <a:pt x="39138" y="39792"/>
                  </a:cubicBezTo>
                  <a:cubicBezTo>
                    <a:pt x="39328" y="39285"/>
                    <a:pt x="39423" y="38762"/>
                    <a:pt x="39502" y="38239"/>
                  </a:cubicBezTo>
                  <a:cubicBezTo>
                    <a:pt x="39867" y="35592"/>
                    <a:pt x="39582" y="32975"/>
                    <a:pt x="39360" y="30343"/>
                  </a:cubicBezTo>
                  <a:cubicBezTo>
                    <a:pt x="39280" y="29423"/>
                    <a:pt x="39185" y="28489"/>
                    <a:pt x="39090" y="27569"/>
                  </a:cubicBezTo>
                  <a:lnTo>
                    <a:pt x="39090" y="27569"/>
                  </a:lnTo>
                  <a:cubicBezTo>
                    <a:pt x="39487" y="28123"/>
                    <a:pt x="39709" y="28711"/>
                    <a:pt x="39931" y="29297"/>
                  </a:cubicBezTo>
                  <a:cubicBezTo>
                    <a:pt x="40850" y="31628"/>
                    <a:pt x="41770" y="33958"/>
                    <a:pt x="43053" y="36114"/>
                  </a:cubicBezTo>
                  <a:cubicBezTo>
                    <a:pt x="43514" y="36892"/>
                    <a:pt x="44005" y="37668"/>
                    <a:pt x="44671" y="38270"/>
                  </a:cubicBezTo>
                  <a:cubicBezTo>
                    <a:pt x="45284" y="38826"/>
                    <a:pt x="45928" y="39097"/>
                    <a:pt x="46529" y="39097"/>
                  </a:cubicBezTo>
                  <a:cubicBezTo>
                    <a:pt x="47421" y="39097"/>
                    <a:pt x="48218" y="38503"/>
                    <a:pt x="48682" y="37367"/>
                  </a:cubicBezTo>
                  <a:cubicBezTo>
                    <a:pt x="48778" y="37129"/>
                    <a:pt x="48841" y="36860"/>
                    <a:pt x="48904" y="36606"/>
                  </a:cubicBezTo>
                  <a:cubicBezTo>
                    <a:pt x="49190" y="35448"/>
                    <a:pt x="49173" y="34275"/>
                    <a:pt x="49046" y="33118"/>
                  </a:cubicBezTo>
                  <a:cubicBezTo>
                    <a:pt x="48825" y="31167"/>
                    <a:pt x="48476" y="29218"/>
                    <a:pt x="47953" y="27315"/>
                  </a:cubicBezTo>
                  <a:cubicBezTo>
                    <a:pt x="46700" y="22764"/>
                    <a:pt x="44956" y="18405"/>
                    <a:pt x="43022" y="14108"/>
                  </a:cubicBezTo>
                  <a:cubicBezTo>
                    <a:pt x="41072" y="9748"/>
                    <a:pt x="38916" y="5499"/>
                    <a:pt x="36521" y="1360"/>
                  </a:cubicBezTo>
                  <a:cubicBezTo>
                    <a:pt x="36045" y="527"/>
                    <a:pt x="35499" y="71"/>
                    <a:pt x="34568" y="71"/>
                  </a:cubicBezTo>
                  <a:cubicBezTo>
                    <a:pt x="34507" y="71"/>
                    <a:pt x="34445" y="73"/>
                    <a:pt x="34381" y="77"/>
                  </a:cubicBezTo>
                  <a:cubicBezTo>
                    <a:pt x="34111" y="89"/>
                    <a:pt x="33840" y="94"/>
                    <a:pt x="33569" y="94"/>
                  </a:cubicBezTo>
                  <a:cubicBezTo>
                    <a:pt x="32803" y="94"/>
                    <a:pt x="32034" y="56"/>
                    <a:pt x="31274" y="45"/>
                  </a:cubicBezTo>
                  <a:cubicBezTo>
                    <a:pt x="29818" y="34"/>
                    <a:pt x="28364" y="1"/>
                    <a:pt x="269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50"/>
            <p:cNvSpPr/>
            <p:nvPr/>
          </p:nvSpPr>
          <p:spPr>
            <a:xfrm rot="3599996">
              <a:off x="-85123" y="-313500"/>
              <a:ext cx="1006590" cy="1316895"/>
            </a:xfrm>
            <a:custGeom>
              <a:rect b="b" l="l" r="r" t="t"/>
              <a:pathLst>
                <a:path extrusionOk="0" h="37380" w="28572">
                  <a:moveTo>
                    <a:pt x="16724" y="3132"/>
                  </a:moveTo>
                  <a:cubicBezTo>
                    <a:pt x="16709" y="3134"/>
                    <a:pt x="16694" y="3137"/>
                    <a:pt x="16679" y="3139"/>
                  </a:cubicBezTo>
                  <a:lnTo>
                    <a:pt x="16679" y="3139"/>
                  </a:lnTo>
                  <a:cubicBezTo>
                    <a:pt x="16693" y="3137"/>
                    <a:pt x="16708" y="3135"/>
                    <a:pt x="16724" y="3132"/>
                  </a:cubicBezTo>
                  <a:close/>
                  <a:moveTo>
                    <a:pt x="17235" y="3355"/>
                  </a:moveTo>
                  <a:cubicBezTo>
                    <a:pt x="17233" y="3376"/>
                    <a:pt x="17231" y="3397"/>
                    <a:pt x="17228" y="3418"/>
                  </a:cubicBezTo>
                  <a:lnTo>
                    <a:pt x="17228" y="3418"/>
                  </a:lnTo>
                  <a:cubicBezTo>
                    <a:pt x="17227" y="3416"/>
                    <a:pt x="17227" y="3414"/>
                    <a:pt x="17227" y="3412"/>
                  </a:cubicBezTo>
                  <a:lnTo>
                    <a:pt x="17227" y="3412"/>
                  </a:lnTo>
                  <a:cubicBezTo>
                    <a:pt x="17229" y="3395"/>
                    <a:pt x="17232" y="3376"/>
                    <a:pt x="17235" y="3355"/>
                  </a:cubicBezTo>
                  <a:close/>
                  <a:moveTo>
                    <a:pt x="17226" y="3417"/>
                  </a:moveTo>
                  <a:cubicBezTo>
                    <a:pt x="17227" y="3418"/>
                    <a:pt x="17227" y="3420"/>
                    <a:pt x="17227" y="3421"/>
                  </a:cubicBezTo>
                  <a:lnTo>
                    <a:pt x="17227" y="3421"/>
                  </a:lnTo>
                  <a:cubicBezTo>
                    <a:pt x="17225" y="3436"/>
                    <a:pt x="17222" y="3451"/>
                    <a:pt x="17219" y="3465"/>
                  </a:cubicBezTo>
                  <a:lnTo>
                    <a:pt x="17219" y="3465"/>
                  </a:lnTo>
                  <a:cubicBezTo>
                    <a:pt x="17221" y="3450"/>
                    <a:pt x="17224" y="3434"/>
                    <a:pt x="17226" y="3417"/>
                  </a:cubicBezTo>
                  <a:close/>
                  <a:moveTo>
                    <a:pt x="17125" y="3814"/>
                  </a:moveTo>
                  <a:cubicBezTo>
                    <a:pt x="17116" y="3838"/>
                    <a:pt x="17106" y="3861"/>
                    <a:pt x="17097" y="3883"/>
                  </a:cubicBezTo>
                  <a:lnTo>
                    <a:pt x="17097" y="3883"/>
                  </a:lnTo>
                  <a:cubicBezTo>
                    <a:pt x="17105" y="3863"/>
                    <a:pt x="17114" y="3840"/>
                    <a:pt x="17125" y="3814"/>
                  </a:cubicBezTo>
                  <a:close/>
                  <a:moveTo>
                    <a:pt x="17070" y="3949"/>
                  </a:moveTo>
                  <a:cubicBezTo>
                    <a:pt x="17051" y="3996"/>
                    <a:pt x="17034" y="4038"/>
                    <a:pt x="17034" y="4038"/>
                  </a:cubicBezTo>
                  <a:cubicBezTo>
                    <a:pt x="17034" y="4038"/>
                    <a:pt x="17044" y="4014"/>
                    <a:pt x="17070" y="3949"/>
                  </a:cubicBezTo>
                  <a:close/>
                  <a:moveTo>
                    <a:pt x="23729" y="11082"/>
                  </a:moveTo>
                  <a:cubicBezTo>
                    <a:pt x="23729" y="11083"/>
                    <a:pt x="23729" y="11083"/>
                    <a:pt x="23729" y="11083"/>
                  </a:cubicBezTo>
                  <a:lnTo>
                    <a:pt x="23729" y="11083"/>
                  </a:lnTo>
                  <a:cubicBezTo>
                    <a:pt x="23705" y="11087"/>
                    <a:pt x="23683" y="11091"/>
                    <a:pt x="23664" y="11094"/>
                  </a:cubicBezTo>
                  <a:lnTo>
                    <a:pt x="23664" y="11094"/>
                  </a:lnTo>
                  <a:cubicBezTo>
                    <a:pt x="23685" y="11090"/>
                    <a:pt x="23707" y="11086"/>
                    <a:pt x="23729" y="11082"/>
                  </a:cubicBezTo>
                  <a:close/>
                  <a:moveTo>
                    <a:pt x="24048" y="11324"/>
                  </a:moveTo>
                  <a:cubicBezTo>
                    <a:pt x="24048" y="11331"/>
                    <a:pt x="24047" y="11339"/>
                    <a:pt x="24046" y="11347"/>
                  </a:cubicBezTo>
                  <a:lnTo>
                    <a:pt x="24046" y="11347"/>
                  </a:lnTo>
                  <a:cubicBezTo>
                    <a:pt x="24046" y="11347"/>
                    <a:pt x="24046" y="11348"/>
                    <a:pt x="24045" y="11348"/>
                  </a:cubicBezTo>
                  <a:lnTo>
                    <a:pt x="24045" y="11348"/>
                  </a:lnTo>
                  <a:cubicBezTo>
                    <a:pt x="24046" y="11340"/>
                    <a:pt x="24047" y="11332"/>
                    <a:pt x="24048" y="11324"/>
                  </a:cubicBezTo>
                  <a:close/>
                  <a:moveTo>
                    <a:pt x="24045" y="11360"/>
                  </a:moveTo>
                  <a:cubicBezTo>
                    <a:pt x="24044" y="11382"/>
                    <a:pt x="24041" y="11403"/>
                    <a:pt x="24037" y="11425"/>
                  </a:cubicBezTo>
                  <a:cubicBezTo>
                    <a:pt x="24040" y="11404"/>
                    <a:pt x="24042" y="11384"/>
                    <a:pt x="24043" y="11366"/>
                  </a:cubicBezTo>
                  <a:lnTo>
                    <a:pt x="24043" y="11366"/>
                  </a:lnTo>
                  <a:cubicBezTo>
                    <a:pt x="24044" y="11364"/>
                    <a:pt x="24045" y="11362"/>
                    <a:pt x="24045" y="11360"/>
                  </a:cubicBezTo>
                  <a:close/>
                  <a:moveTo>
                    <a:pt x="23541" y="12196"/>
                  </a:moveTo>
                  <a:cubicBezTo>
                    <a:pt x="23538" y="12203"/>
                    <a:pt x="23534" y="12210"/>
                    <a:pt x="23530" y="12217"/>
                  </a:cubicBezTo>
                  <a:cubicBezTo>
                    <a:pt x="23499" y="12257"/>
                    <a:pt x="23486" y="12272"/>
                    <a:pt x="23486" y="12272"/>
                  </a:cubicBezTo>
                  <a:cubicBezTo>
                    <a:pt x="23485" y="12272"/>
                    <a:pt x="23511" y="12237"/>
                    <a:pt x="23541" y="12196"/>
                  </a:cubicBezTo>
                  <a:close/>
                  <a:moveTo>
                    <a:pt x="8651" y="17227"/>
                  </a:moveTo>
                  <a:lnTo>
                    <a:pt x="8651" y="17227"/>
                  </a:lnTo>
                  <a:cubicBezTo>
                    <a:pt x="8653" y="17250"/>
                    <a:pt x="8655" y="17276"/>
                    <a:pt x="8658" y="17307"/>
                  </a:cubicBezTo>
                  <a:cubicBezTo>
                    <a:pt x="8654" y="17280"/>
                    <a:pt x="8652" y="17253"/>
                    <a:pt x="8651" y="17227"/>
                  </a:cubicBezTo>
                  <a:close/>
                  <a:moveTo>
                    <a:pt x="24481" y="26455"/>
                  </a:moveTo>
                  <a:cubicBezTo>
                    <a:pt x="24473" y="26475"/>
                    <a:pt x="24464" y="26497"/>
                    <a:pt x="24454" y="26519"/>
                  </a:cubicBezTo>
                  <a:lnTo>
                    <a:pt x="24454" y="26519"/>
                  </a:lnTo>
                  <a:cubicBezTo>
                    <a:pt x="24462" y="26499"/>
                    <a:pt x="24471" y="26478"/>
                    <a:pt x="24481" y="26455"/>
                  </a:cubicBezTo>
                  <a:close/>
                  <a:moveTo>
                    <a:pt x="20977" y="27819"/>
                  </a:moveTo>
                  <a:lnTo>
                    <a:pt x="20977" y="27819"/>
                  </a:lnTo>
                  <a:cubicBezTo>
                    <a:pt x="20942" y="27833"/>
                    <a:pt x="20907" y="27847"/>
                    <a:pt x="20873" y="27862"/>
                  </a:cubicBezTo>
                  <a:lnTo>
                    <a:pt x="20873" y="27862"/>
                  </a:lnTo>
                  <a:cubicBezTo>
                    <a:pt x="20890" y="27854"/>
                    <a:pt x="20924" y="27841"/>
                    <a:pt x="20977" y="27819"/>
                  </a:cubicBezTo>
                  <a:close/>
                  <a:moveTo>
                    <a:pt x="16936" y="0"/>
                  </a:moveTo>
                  <a:cubicBezTo>
                    <a:pt x="15577" y="0"/>
                    <a:pt x="14147" y="653"/>
                    <a:pt x="13018" y="1199"/>
                  </a:cubicBezTo>
                  <a:cubicBezTo>
                    <a:pt x="10307" y="2514"/>
                    <a:pt x="7834" y="4370"/>
                    <a:pt x="5471" y="6224"/>
                  </a:cubicBezTo>
                  <a:cubicBezTo>
                    <a:pt x="3807" y="7524"/>
                    <a:pt x="1999" y="8888"/>
                    <a:pt x="651" y="10522"/>
                  </a:cubicBezTo>
                  <a:cubicBezTo>
                    <a:pt x="112" y="11171"/>
                    <a:pt x="0" y="12075"/>
                    <a:pt x="651" y="12710"/>
                  </a:cubicBezTo>
                  <a:cubicBezTo>
                    <a:pt x="933" y="12999"/>
                    <a:pt x="1370" y="13168"/>
                    <a:pt x="1801" y="13168"/>
                  </a:cubicBezTo>
                  <a:cubicBezTo>
                    <a:pt x="2194" y="13168"/>
                    <a:pt x="2582" y="13027"/>
                    <a:pt x="2839" y="12710"/>
                  </a:cubicBezTo>
                  <a:cubicBezTo>
                    <a:pt x="3680" y="11678"/>
                    <a:pt x="4758" y="10807"/>
                    <a:pt x="5773" y="9951"/>
                  </a:cubicBezTo>
                  <a:cubicBezTo>
                    <a:pt x="6137" y="9649"/>
                    <a:pt x="6502" y="9348"/>
                    <a:pt x="6883" y="9046"/>
                  </a:cubicBezTo>
                  <a:cubicBezTo>
                    <a:pt x="7073" y="8888"/>
                    <a:pt x="7263" y="8729"/>
                    <a:pt x="7469" y="8571"/>
                  </a:cubicBezTo>
                  <a:lnTo>
                    <a:pt x="7754" y="8334"/>
                  </a:lnTo>
                  <a:cubicBezTo>
                    <a:pt x="7802" y="8309"/>
                    <a:pt x="8062" y="8102"/>
                    <a:pt x="8058" y="8102"/>
                  </a:cubicBezTo>
                  <a:cubicBezTo>
                    <a:pt x="8057" y="8102"/>
                    <a:pt x="8056" y="8102"/>
                    <a:pt x="8055" y="8103"/>
                  </a:cubicBezTo>
                  <a:lnTo>
                    <a:pt x="8055" y="8103"/>
                  </a:lnTo>
                  <a:cubicBezTo>
                    <a:pt x="8897" y="7462"/>
                    <a:pt x="9769" y="6836"/>
                    <a:pt x="10639" y="6224"/>
                  </a:cubicBezTo>
                  <a:cubicBezTo>
                    <a:pt x="11527" y="5622"/>
                    <a:pt x="12415" y="5051"/>
                    <a:pt x="13351" y="4528"/>
                  </a:cubicBezTo>
                  <a:cubicBezTo>
                    <a:pt x="13764" y="4290"/>
                    <a:pt x="14176" y="4085"/>
                    <a:pt x="14588" y="3878"/>
                  </a:cubicBezTo>
                  <a:cubicBezTo>
                    <a:pt x="14778" y="3783"/>
                    <a:pt x="14984" y="3687"/>
                    <a:pt x="15174" y="3592"/>
                  </a:cubicBezTo>
                  <a:cubicBezTo>
                    <a:pt x="15244" y="3562"/>
                    <a:pt x="15271" y="3551"/>
                    <a:pt x="15272" y="3551"/>
                  </a:cubicBezTo>
                  <a:cubicBezTo>
                    <a:pt x="15276" y="3551"/>
                    <a:pt x="15090" y="3634"/>
                    <a:pt x="15092" y="3634"/>
                  </a:cubicBezTo>
                  <a:cubicBezTo>
                    <a:pt x="15093" y="3634"/>
                    <a:pt x="15120" y="3623"/>
                    <a:pt x="15190" y="3592"/>
                  </a:cubicBezTo>
                  <a:cubicBezTo>
                    <a:pt x="15317" y="3545"/>
                    <a:pt x="15428" y="3497"/>
                    <a:pt x="15554" y="3450"/>
                  </a:cubicBezTo>
                  <a:cubicBezTo>
                    <a:pt x="15888" y="3339"/>
                    <a:pt x="16237" y="3228"/>
                    <a:pt x="16586" y="3165"/>
                  </a:cubicBezTo>
                  <a:cubicBezTo>
                    <a:pt x="16617" y="3152"/>
                    <a:pt x="16648" y="3145"/>
                    <a:pt x="16679" y="3139"/>
                  </a:cubicBezTo>
                  <a:lnTo>
                    <a:pt x="16679" y="3139"/>
                  </a:lnTo>
                  <a:cubicBezTo>
                    <a:pt x="16573" y="3156"/>
                    <a:pt x="16534" y="3162"/>
                    <a:pt x="16531" y="3162"/>
                  </a:cubicBezTo>
                  <a:cubicBezTo>
                    <a:pt x="16527" y="3162"/>
                    <a:pt x="16648" y="3142"/>
                    <a:pt x="16713" y="3133"/>
                  </a:cubicBezTo>
                  <a:cubicBezTo>
                    <a:pt x="16717" y="3133"/>
                    <a:pt x="16722" y="3132"/>
                    <a:pt x="16727" y="3132"/>
                  </a:cubicBezTo>
                  <a:lnTo>
                    <a:pt x="16727" y="3132"/>
                  </a:lnTo>
                  <a:cubicBezTo>
                    <a:pt x="16726" y="3132"/>
                    <a:pt x="16725" y="3132"/>
                    <a:pt x="16724" y="3132"/>
                  </a:cubicBezTo>
                  <a:lnTo>
                    <a:pt x="16724" y="3132"/>
                  </a:lnTo>
                  <a:cubicBezTo>
                    <a:pt x="16726" y="3132"/>
                    <a:pt x="16727" y="3132"/>
                    <a:pt x="16729" y="3132"/>
                  </a:cubicBezTo>
                  <a:lnTo>
                    <a:pt x="16729" y="3132"/>
                  </a:lnTo>
                  <a:cubicBezTo>
                    <a:pt x="16803" y="3124"/>
                    <a:pt x="16880" y="3121"/>
                    <a:pt x="16958" y="3121"/>
                  </a:cubicBezTo>
                  <a:cubicBezTo>
                    <a:pt x="17003" y="3121"/>
                    <a:pt x="17049" y="3122"/>
                    <a:pt x="17094" y="3125"/>
                  </a:cubicBezTo>
                  <a:lnTo>
                    <a:pt x="17094" y="3125"/>
                  </a:lnTo>
                  <a:cubicBezTo>
                    <a:pt x="17104" y="3127"/>
                    <a:pt x="17115" y="3131"/>
                    <a:pt x="17126" y="3134"/>
                  </a:cubicBezTo>
                  <a:lnTo>
                    <a:pt x="17126" y="3134"/>
                  </a:lnTo>
                  <a:cubicBezTo>
                    <a:pt x="17147" y="3161"/>
                    <a:pt x="17174" y="3208"/>
                    <a:pt x="17197" y="3251"/>
                  </a:cubicBezTo>
                  <a:lnTo>
                    <a:pt x="17197" y="3251"/>
                  </a:lnTo>
                  <a:cubicBezTo>
                    <a:pt x="17200" y="3267"/>
                    <a:pt x="17203" y="3283"/>
                    <a:pt x="17206" y="3298"/>
                  </a:cubicBezTo>
                  <a:lnTo>
                    <a:pt x="17206" y="3298"/>
                  </a:lnTo>
                  <a:cubicBezTo>
                    <a:pt x="17206" y="3391"/>
                    <a:pt x="17197" y="3510"/>
                    <a:pt x="17195" y="3567"/>
                  </a:cubicBezTo>
                  <a:lnTo>
                    <a:pt x="17195" y="3567"/>
                  </a:lnTo>
                  <a:cubicBezTo>
                    <a:pt x="17169" y="3662"/>
                    <a:pt x="17136" y="3754"/>
                    <a:pt x="17108" y="3846"/>
                  </a:cubicBezTo>
                  <a:cubicBezTo>
                    <a:pt x="17103" y="3862"/>
                    <a:pt x="17095" y="3884"/>
                    <a:pt x="17086" y="3908"/>
                  </a:cubicBezTo>
                  <a:lnTo>
                    <a:pt x="17086" y="3908"/>
                  </a:lnTo>
                  <a:cubicBezTo>
                    <a:pt x="17046" y="3997"/>
                    <a:pt x="17001" y="4081"/>
                    <a:pt x="16966" y="4163"/>
                  </a:cubicBezTo>
                  <a:cubicBezTo>
                    <a:pt x="16871" y="4338"/>
                    <a:pt x="16759" y="4512"/>
                    <a:pt x="16649" y="4687"/>
                  </a:cubicBezTo>
                  <a:cubicBezTo>
                    <a:pt x="16600" y="4761"/>
                    <a:pt x="16340" y="5103"/>
                    <a:pt x="16346" y="5103"/>
                  </a:cubicBezTo>
                  <a:cubicBezTo>
                    <a:pt x="16347" y="5103"/>
                    <a:pt x="16371" y="5075"/>
                    <a:pt x="16427" y="5004"/>
                  </a:cubicBezTo>
                  <a:lnTo>
                    <a:pt x="16427" y="5004"/>
                  </a:lnTo>
                  <a:cubicBezTo>
                    <a:pt x="16110" y="5416"/>
                    <a:pt x="15745" y="5812"/>
                    <a:pt x="15381" y="6193"/>
                  </a:cubicBezTo>
                  <a:cubicBezTo>
                    <a:pt x="13827" y="7810"/>
                    <a:pt x="12051" y="9205"/>
                    <a:pt x="10307" y="10617"/>
                  </a:cubicBezTo>
                  <a:cubicBezTo>
                    <a:pt x="9593" y="11203"/>
                    <a:pt x="8880" y="11773"/>
                    <a:pt x="8198" y="12392"/>
                  </a:cubicBezTo>
                  <a:cubicBezTo>
                    <a:pt x="7295" y="13232"/>
                    <a:pt x="6834" y="13835"/>
                    <a:pt x="6217" y="14913"/>
                  </a:cubicBezTo>
                  <a:cubicBezTo>
                    <a:pt x="5614" y="16007"/>
                    <a:pt x="5170" y="17608"/>
                    <a:pt x="6010" y="18718"/>
                  </a:cubicBezTo>
                  <a:cubicBezTo>
                    <a:pt x="6704" y="19635"/>
                    <a:pt x="7680" y="19962"/>
                    <a:pt x="8731" y="19962"/>
                  </a:cubicBezTo>
                  <a:cubicBezTo>
                    <a:pt x="9025" y="19962"/>
                    <a:pt x="9324" y="19936"/>
                    <a:pt x="9625" y="19891"/>
                  </a:cubicBezTo>
                  <a:cubicBezTo>
                    <a:pt x="11829" y="19574"/>
                    <a:pt x="13510" y="18179"/>
                    <a:pt x="15142" y="16800"/>
                  </a:cubicBezTo>
                  <a:cubicBezTo>
                    <a:pt x="15967" y="16102"/>
                    <a:pt x="16791" y="15420"/>
                    <a:pt x="17632" y="14754"/>
                  </a:cubicBezTo>
                  <a:cubicBezTo>
                    <a:pt x="18186" y="14295"/>
                    <a:pt x="18298" y="14215"/>
                    <a:pt x="18774" y="13866"/>
                  </a:cubicBezTo>
                  <a:cubicBezTo>
                    <a:pt x="19249" y="13502"/>
                    <a:pt x="19757" y="13137"/>
                    <a:pt x="20247" y="12805"/>
                  </a:cubicBezTo>
                  <a:cubicBezTo>
                    <a:pt x="20691" y="12503"/>
                    <a:pt x="21135" y="12234"/>
                    <a:pt x="21596" y="11964"/>
                  </a:cubicBezTo>
                  <a:cubicBezTo>
                    <a:pt x="21801" y="11837"/>
                    <a:pt x="22008" y="11727"/>
                    <a:pt x="22230" y="11615"/>
                  </a:cubicBezTo>
                  <a:cubicBezTo>
                    <a:pt x="22325" y="11568"/>
                    <a:pt x="22435" y="11505"/>
                    <a:pt x="22547" y="11456"/>
                  </a:cubicBezTo>
                  <a:cubicBezTo>
                    <a:pt x="22592" y="11438"/>
                    <a:pt x="22762" y="11363"/>
                    <a:pt x="22822" y="11335"/>
                  </a:cubicBezTo>
                  <a:lnTo>
                    <a:pt x="22822" y="11335"/>
                  </a:lnTo>
                  <a:cubicBezTo>
                    <a:pt x="23052" y="11248"/>
                    <a:pt x="23288" y="11176"/>
                    <a:pt x="23530" y="11122"/>
                  </a:cubicBezTo>
                  <a:lnTo>
                    <a:pt x="23530" y="11122"/>
                  </a:lnTo>
                  <a:cubicBezTo>
                    <a:pt x="23528" y="11123"/>
                    <a:pt x="23531" y="11124"/>
                    <a:pt x="23537" y="11124"/>
                  </a:cubicBezTo>
                  <a:cubicBezTo>
                    <a:pt x="23571" y="11124"/>
                    <a:pt x="23705" y="11110"/>
                    <a:pt x="23812" y="11106"/>
                  </a:cubicBezTo>
                  <a:lnTo>
                    <a:pt x="23812" y="11106"/>
                  </a:lnTo>
                  <a:cubicBezTo>
                    <a:pt x="23839" y="11122"/>
                    <a:pt x="23867" y="11138"/>
                    <a:pt x="23894" y="11156"/>
                  </a:cubicBezTo>
                  <a:lnTo>
                    <a:pt x="23894" y="11156"/>
                  </a:lnTo>
                  <a:cubicBezTo>
                    <a:pt x="23941" y="11192"/>
                    <a:pt x="24000" y="11238"/>
                    <a:pt x="24040" y="11272"/>
                  </a:cubicBezTo>
                  <a:lnTo>
                    <a:pt x="24040" y="11272"/>
                  </a:lnTo>
                  <a:cubicBezTo>
                    <a:pt x="24034" y="11298"/>
                    <a:pt x="24028" y="11324"/>
                    <a:pt x="24021" y="11346"/>
                  </a:cubicBezTo>
                  <a:cubicBezTo>
                    <a:pt x="24021" y="11385"/>
                    <a:pt x="24009" y="11418"/>
                    <a:pt x="23996" y="11449"/>
                  </a:cubicBezTo>
                  <a:lnTo>
                    <a:pt x="23996" y="11449"/>
                  </a:lnTo>
                  <a:cubicBezTo>
                    <a:pt x="23902" y="11652"/>
                    <a:pt x="23772" y="11854"/>
                    <a:pt x="23640" y="12044"/>
                  </a:cubicBezTo>
                  <a:cubicBezTo>
                    <a:pt x="23620" y="12085"/>
                    <a:pt x="23593" y="12119"/>
                    <a:pt x="23568" y="12155"/>
                  </a:cubicBezTo>
                  <a:lnTo>
                    <a:pt x="23568" y="12155"/>
                  </a:lnTo>
                  <a:cubicBezTo>
                    <a:pt x="23465" y="12287"/>
                    <a:pt x="23362" y="12417"/>
                    <a:pt x="23245" y="12534"/>
                  </a:cubicBezTo>
                  <a:cubicBezTo>
                    <a:pt x="22753" y="13090"/>
                    <a:pt x="22213" y="13581"/>
                    <a:pt x="21659" y="14073"/>
                  </a:cubicBezTo>
                  <a:cubicBezTo>
                    <a:pt x="21357" y="14342"/>
                    <a:pt x="21040" y="14596"/>
                    <a:pt x="20740" y="14849"/>
                  </a:cubicBezTo>
                  <a:cubicBezTo>
                    <a:pt x="20565" y="14976"/>
                    <a:pt x="20406" y="15103"/>
                    <a:pt x="20247" y="15246"/>
                  </a:cubicBezTo>
                  <a:cubicBezTo>
                    <a:pt x="20152" y="15310"/>
                    <a:pt x="20074" y="15373"/>
                    <a:pt x="19994" y="15437"/>
                  </a:cubicBezTo>
                  <a:cubicBezTo>
                    <a:pt x="19949" y="15470"/>
                    <a:pt x="19737" y="15639"/>
                    <a:pt x="19736" y="15639"/>
                  </a:cubicBezTo>
                  <a:cubicBezTo>
                    <a:pt x="19735" y="15639"/>
                    <a:pt x="19770" y="15610"/>
                    <a:pt x="19867" y="15532"/>
                  </a:cubicBezTo>
                  <a:lnTo>
                    <a:pt x="19867" y="15532"/>
                  </a:lnTo>
                  <a:cubicBezTo>
                    <a:pt x="19122" y="16102"/>
                    <a:pt x="18361" y="16673"/>
                    <a:pt x="17600" y="17228"/>
                  </a:cubicBezTo>
                  <a:cubicBezTo>
                    <a:pt x="15983" y="18432"/>
                    <a:pt x="14350" y="19606"/>
                    <a:pt x="12781" y="20859"/>
                  </a:cubicBezTo>
                  <a:cubicBezTo>
                    <a:pt x="11512" y="21857"/>
                    <a:pt x="10244" y="22920"/>
                    <a:pt x="9197" y="24157"/>
                  </a:cubicBezTo>
                  <a:cubicBezTo>
                    <a:pt x="8309" y="25203"/>
                    <a:pt x="7422" y="26535"/>
                    <a:pt x="7517" y="27977"/>
                  </a:cubicBezTo>
                  <a:cubicBezTo>
                    <a:pt x="7653" y="30002"/>
                    <a:pt x="9339" y="31090"/>
                    <a:pt x="11241" y="31090"/>
                  </a:cubicBezTo>
                  <a:cubicBezTo>
                    <a:pt x="11320" y="31090"/>
                    <a:pt x="11400" y="31088"/>
                    <a:pt x="11480" y="31085"/>
                  </a:cubicBezTo>
                  <a:cubicBezTo>
                    <a:pt x="13747" y="30958"/>
                    <a:pt x="15935" y="29975"/>
                    <a:pt x="17996" y="29103"/>
                  </a:cubicBezTo>
                  <a:cubicBezTo>
                    <a:pt x="18961" y="28690"/>
                    <a:pt x="19910" y="28262"/>
                    <a:pt x="20873" y="27862"/>
                  </a:cubicBezTo>
                  <a:lnTo>
                    <a:pt x="20873" y="27862"/>
                  </a:lnTo>
                  <a:cubicBezTo>
                    <a:pt x="20862" y="27866"/>
                    <a:pt x="20857" y="27868"/>
                    <a:pt x="20857" y="27868"/>
                  </a:cubicBezTo>
                  <a:cubicBezTo>
                    <a:pt x="20853" y="27868"/>
                    <a:pt x="21255" y="27697"/>
                    <a:pt x="21342" y="27660"/>
                  </a:cubicBezTo>
                  <a:cubicBezTo>
                    <a:pt x="21516" y="27597"/>
                    <a:pt x="21706" y="27518"/>
                    <a:pt x="21896" y="27455"/>
                  </a:cubicBezTo>
                  <a:cubicBezTo>
                    <a:pt x="22213" y="27334"/>
                    <a:pt x="22544" y="27227"/>
                    <a:pt x="22875" y="27150"/>
                  </a:cubicBezTo>
                  <a:lnTo>
                    <a:pt x="22875" y="27150"/>
                  </a:lnTo>
                  <a:cubicBezTo>
                    <a:pt x="22994" y="27144"/>
                    <a:pt x="23341" y="27106"/>
                    <a:pt x="23435" y="27106"/>
                  </a:cubicBezTo>
                  <a:cubicBezTo>
                    <a:pt x="23493" y="27100"/>
                    <a:pt x="23551" y="27098"/>
                    <a:pt x="23610" y="27098"/>
                  </a:cubicBezTo>
                  <a:cubicBezTo>
                    <a:pt x="23727" y="27098"/>
                    <a:pt x="23847" y="27106"/>
                    <a:pt x="23974" y="27106"/>
                  </a:cubicBezTo>
                  <a:cubicBezTo>
                    <a:pt x="23985" y="27106"/>
                    <a:pt x="24011" y="27108"/>
                    <a:pt x="24045" y="27111"/>
                  </a:cubicBezTo>
                  <a:lnTo>
                    <a:pt x="24045" y="27111"/>
                  </a:lnTo>
                  <a:cubicBezTo>
                    <a:pt x="23933" y="27231"/>
                    <a:pt x="23816" y="27345"/>
                    <a:pt x="23689" y="27455"/>
                  </a:cubicBezTo>
                  <a:cubicBezTo>
                    <a:pt x="23593" y="27550"/>
                    <a:pt x="23498" y="27645"/>
                    <a:pt x="23387" y="27723"/>
                  </a:cubicBezTo>
                  <a:cubicBezTo>
                    <a:pt x="23362" y="27762"/>
                    <a:pt x="23075" y="27980"/>
                    <a:pt x="23080" y="27980"/>
                  </a:cubicBezTo>
                  <a:cubicBezTo>
                    <a:pt x="23081" y="27980"/>
                    <a:pt x="23101" y="27966"/>
                    <a:pt x="23150" y="27930"/>
                  </a:cubicBezTo>
                  <a:lnTo>
                    <a:pt x="23150" y="27930"/>
                  </a:lnTo>
                  <a:cubicBezTo>
                    <a:pt x="19852" y="30419"/>
                    <a:pt x="16030" y="32084"/>
                    <a:pt x="12685" y="34478"/>
                  </a:cubicBezTo>
                  <a:cubicBezTo>
                    <a:pt x="11988" y="34970"/>
                    <a:pt x="11671" y="35809"/>
                    <a:pt x="12130" y="36587"/>
                  </a:cubicBezTo>
                  <a:cubicBezTo>
                    <a:pt x="12402" y="37054"/>
                    <a:pt x="12972" y="37380"/>
                    <a:pt x="13524" y="37380"/>
                  </a:cubicBezTo>
                  <a:cubicBezTo>
                    <a:pt x="13776" y="37380"/>
                    <a:pt x="14025" y="37312"/>
                    <a:pt x="14239" y="37158"/>
                  </a:cubicBezTo>
                  <a:cubicBezTo>
                    <a:pt x="17267" y="34985"/>
                    <a:pt x="20676" y="33416"/>
                    <a:pt x="23736" y="31291"/>
                  </a:cubicBezTo>
                  <a:cubicBezTo>
                    <a:pt x="25464" y="30102"/>
                    <a:pt x="28572" y="27945"/>
                    <a:pt x="27192" y="25440"/>
                  </a:cubicBezTo>
                  <a:cubicBezTo>
                    <a:pt x="26526" y="24204"/>
                    <a:pt x="24877" y="23998"/>
                    <a:pt x="23625" y="23998"/>
                  </a:cubicBezTo>
                  <a:cubicBezTo>
                    <a:pt x="22642" y="23998"/>
                    <a:pt x="21786" y="24188"/>
                    <a:pt x="20898" y="24521"/>
                  </a:cubicBezTo>
                  <a:cubicBezTo>
                    <a:pt x="19883" y="24901"/>
                    <a:pt x="18900" y="25345"/>
                    <a:pt x="17917" y="25789"/>
                  </a:cubicBezTo>
                  <a:cubicBezTo>
                    <a:pt x="17425" y="25996"/>
                    <a:pt x="16934" y="26218"/>
                    <a:pt x="16427" y="26423"/>
                  </a:cubicBezTo>
                  <a:cubicBezTo>
                    <a:pt x="16515" y="26390"/>
                    <a:pt x="16549" y="26377"/>
                    <a:pt x="16553" y="26377"/>
                  </a:cubicBezTo>
                  <a:cubicBezTo>
                    <a:pt x="16562" y="26377"/>
                    <a:pt x="16324" y="26476"/>
                    <a:pt x="16300" y="26487"/>
                  </a:cubicBezTo>
                  <a:cubicBezTo>
                    <a:pt x="16173" y="26535"/>
                    <a:pt x="16047" y="26598"/>
                    <a:pt x="15920" y="26645"/>
                  </a:cubicBezTo>
                  <a:cubicBezTo>
                    <a:pt x="15618" y="26772"/>
                    <a:pt x="15317" y="26884"/>
                    <a:pt x="15032" y="26994"/>
                  </a:cubicBezTo>
                  <a:cubicBezTo>
                    <a:pt x="14049" y="27375"/>
                    <a:pt x="13049" y="27708"/>
                    <a:pt x="12003" y="27914"/>
                  </a:cubicBezTo>
                  <a:cubicBezTo>
                    <a:pt x="11908" y="27930"/>
                    <a:pt x="11798" y="27945"/>
                    <a:pt x="11686" y="27962"/>
                  </a:cubicBezTo>
                  <a:cubicBezTo>
                    <a:pt x="11834" y="27941"/>
                    <a:pt x="11892" y="27934"/>
                    <a:pt x="11901" y="27934"/>
                  </a:cubicBezTo>
                  <a:cubicBezTo>
                    <a:pt x="11919" y="27934"/>
                    <a:pt x="11739" y="27962"/>
                    <a:pt x="11686" y="27962"/>
                  </a:cubicBezTo>
                  <a:cubicBezTo>
                    <a:pt x="11480" y="27977"/>
                    <a:pt x="11290" y="27994"/>
                    <a:pt x="11100" y="27994"/>
                  </a:cubicBezTo>
                  <a:cubicBezTo>
                    <a:pt x="11039" y="27994"/>
                    <a:pt x="10978" y="27987"/>
                    <a:pt x="10917" y="27982"/>
                  </a:cubicBezTo>
                  <a:lnTo>
                    <a:pt x="10917" y="27982"/>
                  </a:lnTo>
                  <a:cubicBezTo>
                    <a:pt x="10910" y="27980"/>
                    <a:pt x="10902" y="27979"/>
                    <a:pt x="10893" y="27977"/>
                  </a:cubicBezTo>
                  <a:cubicBezTo>
                    <a:pt x="10815" y="27962"/>
                    <a:pt x="10735" y="27945"/>
                    <a:pt x="10656" y="27914"/>
                  </a:cubicBezTo>
                  <a:cubicBezTo>
                    <a:pt x="10645" y="27911"/>
                    <a:pt x="10635" y="27908"/>
                    <a:pt x="10626" y="27905"/>
                  </a:cubicBezTo>
                  <a:lnTo>
                    <a:pt x="10626" y="27905"/>
                  </a:lnTo>
                  <a:cubicBezTo>
                    <a:pt x="10624" y="27904"/>
                    <a:pt x="10623" y="27903"/>
                    <a:pt x="10621" y="27902"/>
                  </a:cubicBezTo>
                  <a:lnTo>
                    <a:pt x="10621" y="27902"/>
                  </a:lnTo>
                  <a:cubicBezTo>
                    <a:pt x="10621" y="27902"/>
                    <a:pt x="10620" y="27901"/>
                    <a:pt x="10620" y="27900"/>
                  </a:cubicBezTo>
                  <a:lnTo>
                    <a:pt x="10620" y="27900"/>
                  </a:lnTo>
                  <a:cubicBezTo>
                    <a:pt x="10616" y="27883"/>
                    <a:pt x="10612" y="27866"/>
                    <a:pt x="10608" y="27850"/>
                  </a:cubicBezTo>
                  <a:lnTo>
                    <a:pt x="10608" y="27850"/>
                  </a:lnTo>
                  <a:lnTo>
                    <a:pt x="10608" y="27755"/>
                  </a:lnTo>
                  <a:cubicBezTo>
                    <a:pt x="10608" y="27751"/>
                    <a:pt x="10608" y="27747"/>
                    <a:pt x="10608" y="27744"/>
                  </a:cubicBezTo>
                  <a:lnTo>
                    <a:pt x="10608" y="27744"/>
                  </a:lnTo>
                  <a:cubicBezTo>
                    <a:pt x="10634" y="27641"/>
                    <a:pt x="10661" y="27547"/>
                    <a:pt x="10688" y="27455"/>
                  </a:cubicBezTo>
                  <a:cubicBezTo>
                    <a:pt x="10698" y="27425"/>
                    <a:pt x="10706" y="27401"/>
                    <a:pt x="10712" y="27382"/>
                  </a:cubicBezTo>
                  <a:lnTo>
                    <a:pt x="10712" y="27382"/>
                  </a:lnTo>
                  <a:cubicBezTo>
                    <a:pt x="10780" y="27266"/>
                    <a:pt x="10838" y="27138"/>
                    <a:pt x="10910" y="27011"/>
                  </a:cubicBezTo>
                  <a:cubicBezTo>
                    <a:pt x="10988" y="26899"/>
                    <a:pt x="11068" y="26772"/>
                    <a:pt x="11147" y="26662"/>
                  </a:cubicBezTo>
                  <a:lnTo>
                    <a:pt x="11290" y="26472"/>
                  </a:lnTo>
                  <a:cubicBezTo>
                    <a:pt x="11323" y="26426"/>
                    <a:pt x="11334" y="26409"/>
                    <a:pt x="11332" y="26409"/>
                  </a:cubicBezTo>
                  <a:cubicBezTo>
                    <a:pt x="11332" y="26409"/>
                    <a:pt x="11332" y="26409"/>
                    <a:pt x="11332" y="26409"/>
                  </a:cubicBezTo>
                  <a:lnTo>
                    <a:pt x="11332" y="26409"/>
                  </a:lnTo>
                  <a:cubicBezTo>
                    <a:pt x="11535" y="26170"/>
                    <a:pt x="11740" y="25940"/>
                    <a:pt x="11956" y="25710"/>
                  </a:cubicBezTo>
                  <a:cubicBezTo>
                    <a:pt x="12510" y="25140"/>
                    <a:pt x="13113" y="24601"/>
                    <a:pt x="13732" y="24077"/>
                  </a:cubicBezTo>
                  <a:cubicBezTo>
                    <a:pt x="14049" y="23791"/>
                    <a:pt x="14381" y="23523"/>
                    <a:pt x="14715" y="23252"/>
                  </a:cubicBezTo>
                  <a:cubicBezTo>
                    <a:pt x="14889" y="23126"/>
                    <a:pt x="15064" y="22983"/>
                    <a:pt x="15222" y="22840"/>
                  </a:cubicBezTo>
                  <a:cubicBezTo>
                    <a:pt x="15273" y="22806"/>
                    <a:pt x="15324" y="22772"/>
                    <a:pt x="15372" y="22736"/>
                  </a:cubicBezTo>
                  <a:lnTo>
                    <a:pt x="15372" y="22736"/>
                  </a:lnTo>
                  <a:cubicBezTo>
                    <a:pt x="15415" y="22707"/>
                    <a:pt x="15594" y="22569"/>
                    <a:pt x="15634" y="22540"/>
                  </a:cubicBezTo>
                  <a:cubicBezTo>
                    <a:pt x="16395" y="21952"/>
                    <a:pt x="17172" y="21381"/>
                    <a:pt x="17949" y="20811"/>
                  </a:cubicBezTo>
                  <a:cubicBezTo>
                    <a:pt x="19535" y="19637"/>
                    <a:pt x="21135" y="18464"/>
                    <a:pt x="22689" y="17228"/>
                  </a:cubicBezTo>
                  <a:cubicBezTo>
                    <a:pt x="23942" y="16229"/>
                    <a:pt x="25147" y="15166"/>
                    <a:pt x="26114" y="13898"/>
                  </a:cubicBezTo>
                  <a:cubicBezTo>
                    <a:pt x="26860" y="12915"/>
                    <a:pt x="27462" y="11551"/>
                    <a:pt x="27002" y="10315"/>
                  </a:cubicBezTo>
                  <a:cubicBezTo>
                    <a:pt x="26701" y="9539"/>
                    <a:pt x="26194" y="8983"/>
                    <a:pt x="25511" y="8524"/>
                  </a:cubicBezTo>
                  <a:cubicBezTo>
                    <a:pt x="24979" y="8155"/>
                    <a:pt x="24388" y="8018"/>
                    <a:pt x="23779" y="8018"/>
                  </a:cubicBezTo>
                  <a:cubicBezTo>
                    <a:pt x="23445" y="8018"/>
                    <a:pt x="23106" y="8059"/>
                    <a:pt x="22769" y="8127"/>
                  </a:cubicBezTo>
                  <a:cubicBezTo>
                    <a:pt x="20740" y="8507"/>
                    <a:pt x="18821" y="9982"/>
                    <a:pt x="17203" y="11187"/>
                  </a:cubicBezTo>
                  <a:cubicBezTo>
                    <a:pt x="15444" y="12503"/>
                    <a:pt x="13779" y="13930"/>
                    <a:pt x="12098" y="15325"/>
                  </a:cubicBezTo>
                  <a:cubicBezTo>
                    <a:pt x="11971" y="15437"/>
                    <a:pt x="11829" y="15547"/>
                    <a:pt x="11702" y="15642"/>
                  </a:cubicBezTo>
                  <a:cubicBezTo>
                    <a:pt x="11658" y="15680"/>
                    <a:pt x="11565" y="15754"/>
                    <a:pt x="11498" y="15808"/>
                  </a:cubicBezTo>
                  <a:lnTo>
                    <a:pt x="11498" y="15808"/>
                  </a:lnTo>
                  <a:cubicBezTo>
                    <a:pt x="11327" y="15927"/>
                    <a:pt x="11142" y="16035"/>
                    <a:pt x="10957" y="16134"/>
                  </a:cubicBezTo>
                  <a:cubicBezTo>
                    <a:pt x="10815" y="16229"/>
                    <a:pt x="10671" y="16308"/>
                    <a:pt x="10513" y="16371"/>
                  </a:cubicBezTo>
                  <a:lnTo>
                    <a:pt x="10227" y="16515"/>
                  </a:lnTo>
                  <a:cubicBezTo>
                    <a:pt x="10277" y="16496"/>
                    <a:pt x="10305" y="16487"/>
                    <a:pt x="10310" y="16487"/>
                  </a:cubicBezTo>
                  <a:cubicBezTo>
                    <a:pt x="10317" y="16487"/>
                    <a:pt x="10270" y="16508"/>
                    <a:pt x="10164" y="16546"/>
                  </a:cubicBezTo>
                  <a:cubicBezTo>
                    <a:pt x="9895" y="16657"/>
                    <a:pt x="9610" y="16737"/>
                    <a:pt x="9324" y="16800"/>
                  </a:cubicBezTo>
                  <a:cubicBezTo>
                    <a:pt x="9197" y="16832"/>
                    <a:pt x="9070" y="16863"/>
                    <a:pt x="8927" y="16879"/>
                  </a:cubicBezTo>
                  <a:cubicBezTo>
                    <a:pt x="9054" y="16858"/>
                    <a:pt x="9096" y="16851"/>
                    <a:pt x="9093" y="16851"/>
                  </a:cubicBezTo>
                  <a:cubicBezTo>
                    <a:pt x="9088" y="16851"/>
                    <a:pt x="8901" y="16879"/>
                    <a:pt x="8849" y="16879"/>
                  </a:cubicBezTo>
                  <a:lnTo>
                    <a:pt x="8726" y="16879"/>
                  </a:lnTo>
                  <a:cubicBezTo>
                    <a:pt x="8755" y="16802"/>
                    <a:pt x="8804" y="16684"/>
                    <a:pt x="8799" y="16684"/>
                  </a:cubicBezTo>
                  <a:cubicBezTo>
                    <a:pt x="8797" y="16684"/>
                    <a:pt x="8784" y="16707"/>
                    <a:pt x="8753" y="16768"/>
                  </a:cubicBezTo>
                  <a:cubicBezTo>
                    <a:pt x="8817" y="16625"/>
                    <a:pt x="8912" y="16483"/>
                    <a:pt x="8991" y="16324"/>
                  </a:cubicBezTo>
                  <a:cubicBezTo>
                    <a:pt x="9229" y="15912"/>
                    <a:pt x="9514" y="15532"/>
                    <a:pt x="9815" y="15151"/>
                  </a:cubicBezTo>
                  <a:lnTo>
                    <a:pt x="9815" y="15151"/>
                  </a:lnTo>
                  <a:cubicBezTo>
                    <a:pt x="9688" y="15318"/>
                    <a:pt x="9644" y="15375"/>
                    <a:pt x="9644" y="15375"/>
                  </a:cubicBezTo>
                  <a:cubicBezTo>
                    <a:pt x="9646" y="15375"/>
                    <a:pt x="9801" y="15176"/>
                    <a:pt x="9863" y="15103"/>
                  </a:cubicBezTo>
                  <a:lnTo>
                    <a:pt x="10196" y="14771"/>
                  </a:lnTo>
                  <a:cubicBezTo>
                    <a:pt x="10497" y="14485"/>
                    <a:pt x="10815" y="14200"/>
                    <a:pt x="11132" y="13930"/>
                  </a:cubicBezTo>
                  <a:cubicBezTo>
                    <a:pt x="12781" y="12519"/>
                    <a:pt x="14508" y="11219"/>
                    <a:pt x="16125" y="9776"/>
                  </a:cubicBezTo>
                  <a:cubicBezTo>
                    <a:pt x="17711" y="8349"/>
                    <a:pt x="19296" y="6763"/>
                    <a:pt x="20074" y="4750"/>
                  </a:cubicBezTo>
                  <a:cubicBezTo>
                    <a:pt x="20771" y="2943"/>
                    <a:pt x="19915" y="802"/>
                    <a:pt x="18044" y="168"/>
                  </a:cubicBezTo>
                  <a:cubicBezTo>
                    <a:pt x="17686" y="50"/>
                    <a:pt x="17313" y="0"/>
                    <a:pt x="169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00" name="Google Shape;500;p50"/>
            <p:cNvGrpSpPr/>
            <p:nvPr/>
          </p:nvGrpSpPr>
          <p:grpSpPr>
            <a:xfrm rot="-5400000">
              <a:off x="107231" y="1730446"/>
              <a:ext cx="555295" cy="475809"/>
              <a:chOff x="1956625" y="3588025"/>
              <a:chExt cx="213075" cy="182575"/>
            </a:xfrm>
          </p:grpSpPr>
          <p:sp>
            <p:nvSpPr>
              <p:cNvPr id="501" name="Google Shape;501;p50"/>
              <p:cNvSpPr/>
              <p:nvPr/>
            </p:nvSpPr>
            <p:spPr>
              <a:xfrm>
                <a:off x="1973200" y="3618825"/>
                <a:ext cx="72425" cy="35300"/>
              </a:xfrm>
              <a:custGeom>
                <a:rect b="b" l="l" r="r" t="t"/>
                <a:pathLst>
                  <a:path extrusionOk="0" h="1412" w="2897">
                    <a:moveTo>
                      <a:pt x="2542" y="0"/>
                    </a:moveTo>
                    <a:cubicBezTo>
                      <a:pt x="2505" y="0"/>
                      <a:pt x="2467" y="9"/>
                      <a:pt x="2428" y="30"/>
                    </a:cubicBezTo>
                    <a:cubicBezTo>
                      <a:pt x="1715" y="379"/>
                      <a:pt x="969" y="648"/>
                      <a:pt x="240" y="950"/>
                    </a:cubicBezTo>
                    <a:cubicBezTo>
                      <a:pt x="0" y="1048"/>
                      <a:pt x="62" y="1411"/>
                      <a:pt x="280" y="1411"/>
                    </a:cubicBezTo>
                    <a:cubicBezTo>
                      <a:pt x="307" y="1411"/>
                      <a:pt x="336" y="1406"/>
                      <a:pt x="367" y="1394"/>
                    </a:cubicBezTo>
                    <a:cubicBezTo>
                      <a:pt x="1144" y="1077"/>
                      <a:pt x="1920" y="791"/>
                      <a:pt x="2666" y="426"/>
                    </a:cubicBezTo>
                    <a:cubicBezTo>
                      <a:pt x="2896" y="317"/>
                      <a:pt x="2756" y="0"/>
                      <a:pt x="25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50"/>
              <p:cNvSpPr/>
              <p:nvPr/>
            </p:nvSpPr>
            <p:spPr>
              <a:xfrm>
                <a:off x="2008100" y="3639425"/>
                <a:ext cx="73475" cy="30525"/>
              </a:xfrm>
              <a:custGeom>
                <a:rect b="b" l="l" r="r" t="t"/>
                <a:pathLst>
                  <a:path extrusionOk="0" h="1221" w="2939">
                    <a:moveTo>
                      <a:pt x="2643" y="1"/>
                    </a:moveTo>
                    <a:cubicBezTo>
                      <a:pt x="2621" y="1"/>
                      <a:pt x="2596" y="5"/>
                      <a:pt x="2570" y="14"/>
                    </a:cubicBezTo>
                    <a:cubicBezTo>
                      <a:pt x="1809" y="299"/>
                      <a:pt x="1000" y="458"/>
                      <a:pt x="256" y="760"/>
                    </a:cubicBezTo>
                    <a:cubicBezTo>
                      <a:pt x="0" y="845"/>
                      <a:pt x="75" y="1221"/>
                      <a:pt x="285" y="1221"/>
                    </a:cubicBezTo>
                    <a:cubicBezTo>
                      <a:pt x="310" y="1221"/>
                      <a:pt x="337" y="1216"/>
                      <a:pt x="366" y="1204"/>
                    </a:cubicBezTo>
                    <a:cubicBezTo>
                      <a:pt x="1127" y="902"/>
                      <a:pt x="1920" y="743"/>
                      <a:pt x="2681" y="458"/>
                    </a:cubicBezTo>
                    <a:cubicBezTo>
                      <a:pt x="2939" y="372"/>
                      <a:pt x="2860" y="1"/>
                      <a:pt x="26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Google Shape;503;p50"/>
              <p:cNvSpPr/>
              <p:nvPr/>
            </p:nvSpPr>
            <p:spPr>
              <a:xfrm>
                <a:off x="2053125" y="3681175"/>
                <a:ext cx="60300" cy="23475"/>
              </a:xfrm>
              <a:custGeom>
                <a:rect b="b" l="l" r="r" t="t"/>
                <a:pathLst>
                  <a:path extrusionOk="0" h="939" w="2412">
                    <a:moveTo>
                      <a:pt x="2038" y="0"/>
                    </a:moveTo>
                    <a:cubicBezTo>
                      <a:pt x="2002" y="0"/>
                      <a:pt x="1965" y="8"/>
                      <a:pt x="1926" y="25"/>
                    </a:cubicBezTo>
                    <a:cubicBezTo>
                      <a:pt x="1404" y="247"/>
                      <a:pt x="833" y="342"/>
                      <a:pt x="277" y="485"/>
                    </a:cubicBezTo>
                    <a:cubicBezTo>
                      <a:pt x="1" y="557"/>
                      <a:pt x="86" y="938"/>
                      <a:pt x="323" y="938"/>
                    </a:cubicBezTo>
                    <a:cubicBezTo>
                      <a:pt x="344" y="938"/>
                      <a:pt x="366" y="935"/>
                      <a:pt x="389" y="929"/>
                    </a:cubicBezTo>
                    <a:cubicBezTo>
                      <a:pt x="991" y="786"/>
                      <a:pt x="1594" y="675"/>
                      <a:pt x="2165" y="422"/>
                    </a:cubicBezTo>
                    <a:cubicBezTo>
                      <a:pt x="2411" y="312"/>
                      <a:pt x="2266" y="0"/>
                      <a:pt x="20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Google Shape;504;p50"/>
              <p:cNvSpPr/>
              <p:nvPr/>
            </p:nvSpPr>
            <p:spPr>
              <a:xfrm>
                <a:off x="2064600" y="3588025"/>
                <a:ext cx="60775" cy="29025"/>
              </a:xfrm>
              <a:custGeom>
                <a:rect b="b" l="l" r="r" t="t"/>
                <a:pathLst>
                  <a:path extrusionOk="0" h="1161" w="2431">
                    <a:moveTo>
                      <a:pt x="2065" y="1"/>
                    </a:moveTo>
                    <a:cubicBezTo>
                      <a:pt x="2031" y="1"/>
                      <a:pt x="1996" y="8"/>
                      <a:pt x="1959" y="25"/>
                    </a:cubicBezTo>
                    <a:cubicBezTo>
                      <a:pt x="1420" y="294"/>
                      <a:pt x="865" y="533"/>
                      <a:pt x="262" y="707"/>
                    </a:cubicBezTo>
                    <a:cubicBezTo>
                      <a:pt x="0" y="780"/>
                      <a:pt x="86" y="1160"/>
                      <a:pt x="322" y="1160"/>
                    </a:cubicBezTo>
                    <a:cubicBezTo>
                      <a:pt x="343" y="1160"/>
                      <a:pt x="366" y="1157"/>
                      <a:pt x="389" y="1151"/>
                    </a:cubicBezTo>
                    <a:cubicBezTo>
                      <a:pt x="1023" y="977"/>
                      <a:pt x="1610" y="723"/>
                      <a:pt x="2196" y="421"/>
                    </a:cubicBezTo>
                    <a:cubicBezTo>
                      <a:pt x="2430" y="311"/>
                      <a:pt x="2283" y="1"/>
                      <a:pt x="206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" name="Google Shape;505;p50"/>
              <p:cNvSpPr/>
              <p:nvPr/>
            </p:nvSpPr>
            <p:spPr>
              <a:xfrm>
                <a:off x="2112950" y="3632400"/>
                <a:ext cx="56750" cy="23100"/>
              </a:xfrm>
              <a:custGeom>
                <a:rect b="b" l="l" r="r" t="t"/>
                <a:pathLst>
                  <a:path extrusionOk="0" h="924" w="2270">
                    <a:moveTo>
                      <a:pt x="1944" y="1"/>
                    </a:moveTo>
                    <a:cubicBezTo>
                      <a:pt x="1923" y="1"/>
                      <a:pt x="1902" y="4"/>
                      <a:pt x="1880" y="10"/>
                    </a:cubicBezTo>
                    <a:cubicBezTo>
                      <a:pt x="1341" y="168"/>
                      <a:pt x="802" y="327"/>
                      <a:pt x="262" y="470"/>
                    </a:cubicBezTo>
                    <a:cubicBezTo>
                      <a:pt x="0" y="542"/>
                      <a:pt x="73" y="923"/>
                      <a:pt x="320" y="923"/>
                    </a:cubicBezTo>
                    <a:cubicBezTo>
                      <a:pt x="342" y="923"/>
                      <a:pt x="365" y="920"/>
                      <a:pt x="389" y="914"/>
                    </a:cubicBezTo>
                    <a:cubicBezTo>
                      <a:pt x="928" y="787"/>
                      <a:pt x="1467" y="612"/>
                      <a:pt x="2006" y="470"/>
                    </a:cubicBezTo>
                    <a:cubicBezTo>
                      <a:pt x="2270" y="396"/>
                      <a:pt x="2182" y="1"/>
                      <a:pt x="19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50"/>
              <p:cNvSpPr/>
              <p:nvPr/>
            </p:nvSpPr>
            <p:spPr>
              <a:xfrm>
                <a:off x="2112000" y="3718500"/>
                <a:ext cx="56975" cy="19625"/>
              </a:xfrm>
              <a:custGeom>
                <a:rect b="b" l="l" r="r" t="t"/>
                <a:pathLst>
                  <a:path extrusionOk="0" h="785" w="2279">
                    <a:moveTo>
                      <a:pt x="1939" y="1"/>
                    </a:moveTo>
                    <a:cubicBezTo>
                      <a:pt x="1922" y="1"/>
                      <a:pt x="1904" y="3"/>
                      <a:pt x="1886" y="7"/>
                    </a:cubicBezTo>
                    <a:cubicBezTo>
                      <a:pt x="1347" y="117"/>
                      <a:pt x="824" y="244"/>
                      <a:pt x="285" y="324"/>
                    </a:cubicBezTo>
                    <a:cubicBezTo>
                      <a:pt x="9" y="355"/>
                      <a:pt x="0" y="785"/>
                      <a:pt x="258" y="785"/>
                    </a:cubicBezTo>
                    <a:cubicBezTo>
                      <a:pt x="267" y="785"/>
                      <a:pt x="276" y="784"/>
                      <a:pt x="285" y="783"/>
                    </a:cubicBezTo>
                    <a:cubicBezTo>
                      <a:pt x="871" y="704"/>
                      <a:pt x="1427" y="578"/>
                      <a:pt x="1998" y="451"/>
                    </a:cubicBezTo>
                    <a:cubicBezTo>
                      <a:pt x="2279" y="406"/>
                      <a:pt x="2186" y="1"/>
                      <a:pt x="193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50"/>
              <p:cNvSpPr/>
              <p:nvPr/>
            </p:nvSpPr>
            <p:spPr>
              <a:xfrm>
                <a:off x="1983150" y="3732500"/>
                <a:ext cx="52350" cy="12725"/>
              </a:xfrm>
              <a:custGeom>
                <a:rect b="b" l="l" r="r" t="t"/>
                <a:pathLst>
                  <a:path extrusionOk="0" h="509" w="2094">
                    <a:moveTo>
                      <a:pt x="1822" y="1"/>
                    </a:moveTo>
                    <a:cubicBezTo>
                      <a:pt x="1817" y="1"/>
                      <a:pt x="1812" y="1"/>
                      <a:pt x="1808" y="1"/>
                    </a:cubicBezTo>
                    <a:cubicBezTo>
                      <a:pt x="1300" y="33"/>
                      <a:pt x="793" y="33"/>
                      <a:pt x="286" y="33"/>
                    </a:cubicBezTo>
                    <a:cubicBezTo>
                      <a:pt x="0" y="33"/>
                      <a:pt x="0" y="508"/>
                      <a:pt x="286" y="508"/>
                    </a:cubicBezTo>
                    <a:cubicBezTo>
                      <a:pt x="793" y="508"/>
                      <a:pt x="1300" y="493"/>
                      <a:pt x="1808" y="462"/>
                    </a:cubicBezTo>
                    <a:cubicBezTo>
                      <a:pt x="2089" y="445"/>
                      <a:pt x="2093" y="1"/>
                      <a:pt x="18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Google Shape;508;p50"/>
              <p:cNvSpPr/>
              <p:nvPr/>
            </p:nvSpPr>
            <p:spPr>
              <a:xfrm>
                <a:off x="2055700" y="3756300"/>
                <a:ext cx="46375" cy="14300"/>
              </a:xfrm>
              <a:custGeom>
                <a:rect b="b" l="l" r="r" t="t"/>
                <a:pathLst>
                  <a:path extrusionOk="0" h="572" w="1855">
                    <a:moveTo>
                      <a:pt x="287" y="0"/>
                    </a:moveTo>
                    <a:cubicBezTo>
                      <a:pt x="1" y="0"/>
                      <a:pt x="5" y="461"/>
                      <a:pt x="301" y="461"/>
                    </a:cubicBezTo>
                    <a:cubicBezTo>
                      <a:pt x="730" y="461"/>
                      <a:pt x="1142" y="524"/>
                      <a:pt x="1569" y="571"/>
                    </a:cubicBezTo>
                    <a:cubicBezTo>
                      <a:pt x="1574" y="571"/>
                      <a:pt x="1579" y="572"/>
                      <a:pt x="1584" y="572"/>
                    </a:cubicBezTo>
                    <a:cubicBezTo>
                      <a:pt x="1855" y="572"/>
                      <a:pt x="1850" y="127"/>
                      <a:pt x="1569" y="96"/>
                    </a:cubicBezTo>
                    <a:cubicBezTo>
                      <a:pt x="1142" y="64"/>
                      <a:pt x="730" y="0"/>
                      <a:pt x="301" y="0"/>
                    </a:cubicBezTo>
                    <a:cubicBezTo>
                      <a:pt x="296" y="0"/>
                      <a:pt x="292" y="0"/>
                      <a:pt x="2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" name="Google Shape;509;p50"/>
              <p:cNvSpPr/>
              <p:nvPr/>
            </p:nvSpPr>
            <p:spPr>
              <a:xfrm>
                <a:off x="1956625" y="3689475"/>
                <a:ext cx="43025" cy="16950"/>
              </a:xfrm>
              <a:custGeom>
                <a:rect b="b" l="l" r="r" t="t"/>
                <a:pathLst>
                  <a:path extrusionOk="0" h="678" w="1721">
                    <a:moveTo>
                      <a:pt x="1397" y="0"/>
                    </a:moveTo>
                    <a:cubicBezTo>
                      <a:pt x="1377" y="0"/>
                      <a:pt x="1355" y="3"/>
                      <a:pt x="1332" y="10"/>
                    </a:cubicBezTo>
                    <a:cubicBezTo>
                      <a:pt x="998" y="105"/>
                      <a:pt x="649" y="185"/>
                      <a:pt x="300" y="217"/>
                    </a:cubicBezTo>
                    <a:cubicBezTo>
                      <a:pt x="10" y="247"/>
                      <a:pt x="0" y="677"/>
                      <a:pt x="271" y="677"/>
                    </a:cubicBezTo>
                    <a:cubicBezTo>
                      <a:pt x="281" y="677"/>
                      <a:pt x="290" y="677"/>
                      <a:pt x="300" y="676"/>
                    </a:cubicBezTo>
                    <a:cubicBezTo>
                      <a:pt x="697" y="644"/>
                      <a:pt x="1078" y="565"/>
                      <a:pt x="1458" y="454"/>
                    </a:cubicBezTo>
                    <a:cubicBezTo>
                      <a:pt x="1721" y="381"/>
                      <a:pt x="1635" y="0"/>
                      <a:pt x="13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1" name="Google Shape;511;p51"/>
          <p:cNvGrpSpPr/>
          <p:nvPr/>
        </p:nvGrpSpPr>
        <p:grpSpPr>
          <a:xfrm>
            <a:off x="-462011" y="-1979409"/>
            <a:ext cx="11286494" cy="7586959"/>
            <a:chOff x="-462011" y="-1979409"/>
            <a:chExt cx="11286494" cy="7586959"/>
          </a:xfrm>
        </p:grpSpPr>
        <p:sp>
          <p:nvSpPr>
            <p:cNvPr id="512" name="Google Shape;512;p51"/>
            <p:cNvSpPr/>
            <p:nvPr/>
          </p:nvSpPr>
          <p:spPr>
            <a:xfrm rot="-4499472">
              <a:off x="1769273" y="-1650651"/>
              <a:ext cx="2159741" cy="2366337"/>
            </a:xfrm>
            <a:custGeom>
              <a:rect b="b" l="l" r="r" t="t"/>
              <a:pathLst>
                <a:path extrusionOk="0" h="68428" w="62457">
                  <a:moveTo>
                    <a:pt x="30557" y="1"/>
                  </a:moveTo>
                  <a:cubicBezTo>
                    <a:pt x="28312" y="1"/>
                    <a:pt x="26011" y="314"/>
                    <a:pt x="23786" y="825"/>
                  </a:cubicBezTo>
                  <a:cubicBezTo>
                    <a:pt x="18596" y="2004"/>
                    <a:pt x="14340" y="4322"/>
                    <a:pt x="10580" y="7623"/>
                  </a:cubicBezTo>
                  <a:lnTo>
                    <a:pt x="10580" y="7623"/>
                  </a:lnTo>
                  <a:cubicBezTo>
                    <a:pt x="4518" y="11795"/>
                    <a:pt x="1" y="17835"/>
                    <a:pt x="464" y="25034"/>
                  </a:cubicBezTo>
                  <a:cubicBezTo>
                    <a:pt x="1066" y="36244"/>
                    <a:pt x="13163" y="38020"/>
                    <a:pt x="15811" y="47755"/>
                  </a:cubicBezTo>
                  <a:cubicBezTo>
                    <a:pt x="17302" y="52780"/>
                    <a:pt x="15526" y="58393"/>
                    <a:pt x="19061" y="62817"/>
                  </a:cubicBezTo>
                  <a:cubicBezTo>
                    <a:pt x="22308" y="66984"/>
                    <a:pt x="28639" y="68428"/>
                    <a:pt x="34210" y="68428"/>
                  </a:cubicBezTo>
                  <a:cubicBezTo>
                    <a:pt x="35739" y="68428"/>
                    <a:pt x="37212" y="68319"/>
                    <a:pt x="38547" y="68128"/>
                  </a:cubicBezTo>
                  <a:cubicBezTo>
                    <a:pt x="47695" y="67240"/>
                    <a:pt x="58317" y="59566"/>
                    <a:pt x="60395" y="50117"/>
                  </a:cubicBezTo>
                  <a:cubicBezTo>
                    <a:pt x="62456" y="40684"/>
                    <a:pt x="58920" y="33596"/>
                    <a:pt x="53007" y="26509"/>
                  </a:cubicBezTo>
                  <a:cubicBezTo>
                    <a:pt x="48282" y="20897"/>
                    <a:pt x="47997" y="13809"/>
                    <a:pt x="44160" y="7325"/>
                  </a:cubicBezTo>
                  <a:cubicBezTo>
                    <a:pt x="41221" y="1877"/>
                    <a:pt x="36054" y="1"/>
                    <a:pt x="305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5085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51"/>
            <p:cNvSpPr/>
            <p:nvPr/>
          </p:nvSpPr>
          <p:spPr>
            <a:xfrm rot="-4499636">
              <a:off x="7747486" y="-1774948"/>
              <a:ext cx="2655833" cy="2909736"/>
            </a:xfrm>
            <a:custGeom>
              <a:rect b="b" l="l" r="r" t="t"/>
              <a:pathLst>
                <a:path extrusionOk="0" h="68428" w="62457">
                  <a:moveTo>
                    <a:pt x="30557" y="1"/>
                  </a:moveTo>
                  <a:cubicBezTo>
                    <a:pt x="28312" y="1"/>
                    <a:pt x="26011" y="314"/>
                    <a:pt x="23786" y="825"/>
                  </a:cubicBezTo>
                  <a:cubicBezTo>
                    <a:pt x="18596" y="2004"/>
                    <a:pt x="14340" y="4322"/>
                    <a:pt x="10580" y="7623"/>
                  </a:cubicBezTo>
                  <a:lnTo>
                    <a:pt x="10580" y="7623"/>
                  </a:lnTo>
                  <a:cubicBezTo>
                    <a:pt x="4518" y="11795"/>
                    <a:pt x="1" y="17835"/>
                    <a:pt x="464" y="25034"/>
                  </a:cubicBezTo>
                  <a:cubicBezTo>
                    <a:pt x="1066" y="36244"/>
                    <a:pt x="13163" y="38020"/>
                    <a:pt x="15811" y="47755"/>
                  </a:cubicBezTo>
                  <a:cubicBezTo>
                    <a:pt x="17302" y="52780"/>
                    <a:pt x="15526" y="58393"/>
                    <a:pt x="19061" y="62817"/>
                  </a:cubicBezTo>
                  <a:cubicBezTo>
                    <a:pt x="22308" y="66984"/>
                    <a:pt x="28639" y="68428"/>
                    <a:pt x="34210" y="68428"/>
                  </a:cubicBezTo>
                  <a:cubicBezTo>
                    <a:pt x="35739" y="68428"/>
                    <a:pt x="37212" y="68319"/>
                    <a:pt x="38547" y="68128"/>
                  </a:cubicBezTo>
                  <a:cubicBezTo>
                    <a:pt x="47695" y="67240"/>
                    <a:pt x="58317" y="59566"/>
                    <a:pt x="60395" y="50117"/>
                  </a:cubicBezTo>
                  <a:cubicBezTo>
                    <a:pt x="62456" y="40684"/>
                    <a:pt x="58920" y="33596"/>
                    <a:pt x="53007" y="26509"/>
                  </a:cubicBezTo>
                  <a:cubicBezTo>
                    <a:pt x="48282" y="20897"/>
                    <a:pt x="47997" y="13809"/>
                    <a:pt x="44160" y="7325"/>
                  </a:cubicBezTo>
                  <a:cubicBezTo>
                    <a:pt x="41221" y="1877"/>
                    <a:pt x="36054" y="1"/>
                    <a:pt x="305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5085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51"/>
            <p:cNvSpPr/>
            <p:nvPr/>
          </p:nvSpPr>
          <p:spPr>
            <a:xfrm rot="-900006">
              <a:off x="-275555" y="3825416"/>
              <a:ext cx="1224535" cy="1602027"/>
            </a:xfrm>
            <a:custGeom>
              <a:rect b="b" l="l" r="r" t="t"/>
              <a:pathLst>
                <a:path extrusionOk="0" h="37380" w="28572">
                  <a:moveTo>
                    <a:pt x="16724" y="3132"/>
                  </a:moveTo>
                  <a:cubicBezTo>
                    <a:pt x="16709" y="3134"/>
                    <a:pt x="16694" y="3137"/>
                    <a:pt x="16679" y="3139"/>
                  </a:cubicBezTo>
                  <a:lnTo>
                    <a:pt x="16679" y="3139"/>
                  </a:lnTo>
                  <a:cubicBezTo>
                    <a:pt x="16693" y="3137"/>
                    <a:pt x="16708" y="3135"/>
                    <a:pt x="16724" y="3132"/>
                  </a:cubicBezTo>
                  <a:close/>
                  <a:moveTo>
                    <a:pt x="17235" y="3355"/>
                  </a:moveTo>
                  <a:cubicBezTo>
                    <a:pt x="17233" y="3376"/>
                    <a:pt x="17231" y="3397"/>
                    <a:pt x="17228" y="3418"/>
                  </a:cubicBezTo>
                  <a:lnTo>
                    <a:pt x="17228" y="3418"/>
                  </a:lnTo>
                  <a:cubicBezTo>
                    <a:pt x="17227" y="3416"/>
                    <a:pt x="17227" y="3414"/>
                    <a:pt x="17227" y="3412"/>
                  </a:cubicBezTo>
                  <a:lnTo>
                    <a:pt x="17227" y="3412"/>
                  </a:lnTo>
                  <a:cubicBezTo>
                    <a:pt x="17229" y="3395"/>
                    <a:pt x="17232" y="3376"/>
                    <a:pt x="17235" y="3355"/>
                  </a:cubicBezTo>
                  <a:close/>
                  <a:moveTo>
                    <a:pt x="17226" y="3417"/>
                  </a:moveTo>
                  <a:cubicBezTo>
                    <a:pt x="17227" y="3418"/>
                    <a:pt x="17227" y="3420"/>
                    <a:pt x="17227" y="3421"/>
                  </a:cubicBezTo>
                  <a:lnTo>
                    <a:pt x="17227" y="3421"/>
                  </a:lnTo>
                  <a:cubicBezTo>
                    <a:pt x="17225" y="3436"/>
                    <a:pt x="17222" y="3451"/>
                    <a:pt x="17219" y="3465"/>
                  </a:cubicBezTo>
                  <a:lnTo>
                    <a:pt x="17219" y="3465"/>
                  </a:lnTo>
                  <a:cubicBezTo>
                    <a:pt x="17221" y="3450"/>
                    <a:pt x="17224" y="3434"/>
                    <a:pt x="17226" y="3417"/>
                  </a:cubicBezTo>
                  <a:close/>
                  <a:moveTo>
                    <a:pt x="17125" y="3814"/>
                  </a:moveTo>
                  <a:cubicBezTo>
                    <a:pt x="17116" y="3838"/>
                    <a:pt x="17106" y="3861"/>
                    <a:pt x="17097" y="3883"/>
                  </a:cubicBezTo>
                  <a:lnTo>
                    <a:pt x="17097" y="3883"/>
                  </a:lnTo>
                  <a:cubicBezTo>
                    <a:pt x="17105" y="3863"/>
                    <a:pt x="17114" y="3840"/>
                    <a:pt x="17125" y="3814"/>
                  </a:cubicBezTo>
                  <a:close/>
                  <a:moveTo>
                    <a:pt x="17070" y="3949"/>
                  </a:moveTo>
                  <a:cubicBezTo>
                    <a:pt x="17051" y="3996"/>
                    <a:pt x="17034" y="4038"/>
                    <a:pt x="17034" y="4038"/>
                  </a:cubicBezTo>
                  <a:cubicBezTo>
                    <a:pt x="17034" y="4038"/>
                    <a:pt x="17044" y="4014"/>
                    <a:pt x="17070" y="3949"/>
                  </a:cubicBezTo>
                  <a:close/>
                  <a:moveTo>
                    <a:pt x="23729" y="11082"/>
                  </a:moveTo>
                  <a:cubicBezTo>
                    <a:pt x="23729" y="11083"/>
                    <a:pt x="23729" y="11083"/>
                    <a:pt x="23729" y="11083"/>
                  </a:cubicBezTo>
                  <a:lnTo>
                    <a:pt x="23729" y="11083"/>
                  </a:lnTo>
                  <a:cubicBezTo>
                    <a:pt x="23705" y="11087"/>
                    <a:pt x="23683" y="11091"/>
                    <a:pt x="23664" y="11094"/>
                  </a:cubicBezTo>
                  <a:lnTo>
                    <a:pt x="23664" y="11094"/>
                  </a:lnTo>
                  <a:cubicBezTo>
                    <a:pt x="23685" y="11090"/>
                    <a:pt x="23707" y="11086"/>
                    <a:pt x="23729" y="11082"/>
                  </a:cubicBezTo>
                  <a:close/>
                  <a:moveTo>
                    <a:pt x="24048" y="11324"/>
                  </a:moveTo>
                  <a:cubicBezTo>
                    <a:pt x="24048" y="11331"/>
                    <a:pt x="24047" y="11339"/>
                    <a:pt x="24046" y="11347"/>
                  </a:cubicBezTo>
                  <a:lnTo>
                    <a:pt x="24046" y="11347"/>
                  </a:lnTo>
                  <a:cubicBezTo>
                    <a:pt x="24046" y="11347"/>
                    <a:pt x="24046" y="11348"/>
                    <a:pt x="24045" y="11348"/>
                  </a:cubicBezTo>
                  <a:lnTo>
                    <a:pt x="24045" y="11348"/>
                  </a:lnTo>
                  <a:cubicBezTo>
                    <a:pt x="24046" y="11340"/>
                    <a:pt x="24047" y="11332"/>
                    <a:pt x="24048" y="11324"/>
                  </a:cubicBezTo>
                  <a:close/>
                  <a:moveTo>
                    <a:pt x="24045" y="11360"/>
                  </a:moveTo>
                  <a:cubicBezTo>
                    <a:pt x="24044" y="11382"/>
                    <a:pt x="24041" y="11403"/>
                    <a:pt x="24037" y="11425"/>
                  </a:cubicBezTo>
                  <a:cubicBezTo>
                    <a:pt x="24040" y="11404"/>
                    <a:pt x="24042" y="11384"/>
                    <a:pt x="24043" y="11366"/>
                  </a:cubicBezTo>
                  <a:lnTo>
                    <a:pt x="24043" y="11366"/>
                  </a:lnTo>
                  <a:cubicBezTo>
                    <a:pt x="24044" y="11364"/>
                    <a:pt x="24045" y="11362"/>
                    <a:pt x="24045" y="11360"/>
                  </a:cubicBezTo>
                  <a:close/>
                  <a:moveTo>
                    <a:pt x="23541" y="12196"/>
                  </a:moveTo>
                  <a:cubicBezTo>
                    <a:pt x="23538" y="12203"/>
                    <a:pt x="23534" y="12210"/>
                    <a:pt x="23530" y="12217"/>
                  </a:cubicBezTo>
                  <a:cubicBezTo>
                    <a:pt x="23499" y="12257"/>
                    <a:pt x="23486" y="12272"/>
                    <a:pt x="23486" y="12272"/>
                  </a:cubicBezTo>
                  <a:cubicBezTo>
                    <a:pt x="23485" y="12272"/>
                    <a:pt x="23511" y="12237"/>
                    <a:pt x="23541" y="12196"/>
                  </a:cubicBezTo>
                  <a:close/>
                  <a:moveTo>
                    <a:pt x="8651" y="17227"/>
                  </a:moveTo>
                  <a:lnTo>
                    <a:pt x="8651" y="17227"/>
                  </a:lnTo>
                  <a:cubicBezTo>
                    <a:pt x="8653" y="17250"/>
                    <a:pt x="8655" y="17276"/>
                    <a:pt x="8658" y="17307"/>
                  </a:cubicBezTo>
                  <a:cubicBezTo>
                    <a:pt x="8654" y="17280"/>
                    <a:pt x="8652" y="17253"/>
                    <a:pt x="8651" y="17227"/>
                  </a:cubicBezTo>
                  <a:close/>
                  <a:moveTo>
                    <a:pt x="24481" y="26455"/>
                  </a:moveTo>
                  <a:cubicBezTo>
                    <a:pt x="24473" y="26475"/>
                    <a:pt x="24464" y="26497"/>
                    <a:pt x="24454" y="26519"/>
                  </a:cubicBezTo>
                  <a:lnTo>
                    <a:pt x="24454" y="26519"/>
                  </a:lnTo>
                  <a:cubicBezTo>
                    <a:pt x="24462" y="26499"/>
                    <a:pt x="24471" y="26478"/>
                    <a:pt x="24481" y="26455"/>
                  </a:cubicBezTo>
                  <a:close/>
                  <a:moveTo>
                    <a:pt x="20977" y="27819"/>
                  </a:moveTo>
                  <a:lnTo>
                    <a:pt x="20977" y="27819"/>
                  </a:lnTo>
                  <a:cubicBezTo>
                    <a:pt x="20942" y="27833"/>
                    <a:pt x="20907" y="27847"/>
                    <a:pt x="20873" y="27862"/>
                  </a:cubicBezTo>
                  <a:lnTo>
                    <a:pt x="20873" y="27862"/>
                  </a:lnTo>
                  <a:cubicBezTo>
                    <a:pt x="20890" y="27854"/>
                    <a:pt x="20924" y="27841"/>
                    <a:pt x="20977" y="27819"/>
                  </a:cubicBezTo>
                  <a:close/>
                  <a:moveTo>
                    <a:pt x="16936" y="0"/>
                  </a:moveTo>
                  <a:cubicBezTo>
                    <a:pt x="15577" y="0"/>
                    <a:pt x="14147" y="653"/>
                    <a:pt x="13018" y="1199"/>
                  </a:cubicBezTo>
                  <a:cubicBezTo>
                    <a:pt x="10307" y="2514"/>
                    <a:pt x="7834" y="4370"/>
                    <a:pt x="5471" y="6224"/>
                  </a:cubicBezTo>
                  <a:cubicBezTo>
                    <a:pt x="3807" y="7524"/>
                    <a:pt x="1999" y="8888"/>
                    <a:pt x="651" y="10522"/>
                  </a:cubicBezTo>
                  <a:cubicBezTo>
                    <a:pt x="112" y="11171"/>
                    <a:pt x="0" y="12075"/>
                    <a:pt x="651" y="12710"/>
                  </a:cubicBezTo>
                  <a:cubicBezTo>
                    <a:pt x="933" y="12999"/>
                    <a:pt x="1370" y="13168"/>
                    <a:pt x="1801" y="13168"/>
                  </a:cubicBezTo>
                  <a:cubicBezTo>
                    <a:pt x="2194" y="13168"/>
                    <a:pt x="2582" y="13027"/>
                    <a:pt x="2839" y="12710"/>
                  </a:cubicBezTo>
                  <a:cubicBezTo>
                    <a:pt x="3680" y="11678"/>
                    <a:pt x="4758" y="10807"/>
                    <a:pt x="5773" y="9951"/>
                  </a:cubicBezTo>
                  <a:cubicBezTo>
                    <a:pt x="6137" y="9649"/>
                    <a:pt x="6502" y="9348"/>
                    <a:pt x="6883" y="9046"/>
                  </a:cubicBezTo>
                  <a:cubicBezTo>
                    <a:pt x="7073" y="8888"/>
                    <a:pt x="7263" y="8729"/>
                    <a:pt x="7469" y="8571"/>
                  </a:cubicBezTo>
                  <a:lnTo>
                    <a:pt x="7754" y="8334"/>
                  </a:lnTo>
                  <a:cubicBezTo>
                    <a:pt x="7802" y="8309"/>
                    <a:pt x="8062" y="8102"/>
                    <a:pt x="8058" y="8102"/>
                  </a:cubicBezTo>
                  <a:cubicBezTo>
                    <a:pt x="8057" y="8102"/>
                    <a:pt x="8056" y="8102"/>
                    <a:pt x="8055" y="8103"/>
                  </a:cubicBezTo>
                  <a:lnTo>
                    <a:pt x="8055" y="8103"/>
                  </a:lnTo>
                  <a:cubicBezTo>
                    <a:pt x="8897" y="7462"/>
                    <a:pt x="9769" y="6836"/>
                    <a:pt x="10639" y="6224"/>
                  </a:cubicBezTo>
                  <a:cubicBezTo>
                    <a:pt x="11527" y="5622"/>
                    <a:pt x="12415" y="5051"/>
                    <a:pt x="13351" y="4528"/>
                  </a:cubicBezTo>
                  <a:cubicBezTo>
                    <a:pt x="13764" y="4290"/>
                    <a:pt x="14176" y="4085"/>
                    <a:pt x="14588" y="3878"/>
                  </a:cubicBezTo>
                  <a:cubicBezTo>
                    <a:pt x="14778" y="3783"/>
                    <a:pt x="14984" y="3687"/>
                    <a:pt x="15174" y="3592"/>
                  </a:cubicBezTo>
                  <a:cubicBezTo>
                    <a:pt x="15244" y="3562"/>
                    <a:pt x="15271" y="3551"/>
                    <a:pt x="15272" y="3551"/>
                  </a:cubicBezTo>
                  <a:cubicBezTo>
                    <a:pt x="15276" y="3551"/>
                    <a:pt x="15090" y="3634"/>
                    <a:pt x="15092" y="3634"/>
                  </a:cubicBezTo>
                  <a:cubicBezTo>
                    <a:pt x="15093" y="3634"/>
                    <a:pt x="15120" y="3623"/>
                    <a:pt x="15190" y="3592"/>
                  </a:cubicBezTo>
                  <a:cubicBezTo>
                    <a:pt x="15317" y="3545"/>
                    <a:pt x="15428" y="3497"/>
                    <a:pt x="15554" y="3450"/>
                  </a:cubicBezTo>
                  <a:cubicBezTo>
                    <a:pt x="15888" y="3339"/>
                    <a:pt x="16237" y="3228"/>
                    <a:pt x="16586" y="3165"/>
                  </a:cubicBezTo>
                  <a:cubicBezTo>
                    <a:pt x="16617" y="3152"/>
                    <a:pt x="16648" y="3145"/>
                    <a:pt x="16679" y="3139"/>
                  </a:cubicBezTo>
                  <a:lnTo>
                    <a:pt x="16679" y="3139"/>
                  </a:lnTo>
                  <a:cubicBezTo>
                    <a:pt x="16573" y="3156"/>
                    <a:pt x="16534" y="3162"/>
                    <a:pt x="16531" y="3162"/>
                  </a:cubicBezTo>
                  <a:cubicBezTo>
                    <a:pt x="16527" y="3162"/>
                    <a:pt x="16648" y="3142"/>
                    <a:pt x="16713" y="3133"/>
                  </a:cubicBezTo>
                  <a:cubicBezTo>
                    <a:pt x="16717" y="3133"/>
                    <a:pt x="16722" y="3132"/>
                    <a:pt x="16727" y="3132"/>
                  </a:cubicBezTo>
                  <a:lnTo>
                    <a:pt x="16727" y="3132"/>
                  </a:lnTo>
                  <a:cubicBezTo>
                    <a:pt x="16726" y="3132"/>
                    <a:pt x="16725" y="3132"/>
                    <a:pt x="16724" y="3132"/>
                  </a:cubicBezTo>
                  <a:lnTo>
                    <a:pt x="16724" y="3132"/>
                  </a:lnTo>
                  <a:cubicBezTo>
                    <a:pt x="16726" y="3132"/>
                    <a:pt x="16727" y="3132"/>
                    <a:pt x="16729" y="3132"/>
                  </a:cubicBezTo>
                  <a:lnTo>
                    <a:pt x="16729" y="3132"/>
                  </a:lnTo>
                  <a:cubicBezTo>
                    <a:pt x="16803" y="3124"/>
                    <a:pt x="16880" y="3121"/>
                    <a:pt x="16958" y="3121"/>
                  </a:cubicBezTo>
                  <a:cubicBezTo>
                    <a:pt x="17003" y="3121"/>
                    <a:pt x="17049" y="3122"/>
                    <a:pt x="17094" y="3125"/>
                  </a:cubicBezTo>
                  <a:lnTo>
                    <a:pt x="17094" y="3125"/>
                  </a:lnTo>
                  <a:cubicBezTo>
                    <a:pt x="17104" y="3127"/>
                    <a:pt x="17115" y="3131"/>
                    <a:pt x="17126" y="3134"/>
                  </a:cubicBezTo>
                  <a:lnTo>
                    <a:pt x="17126" y="3134"/>
                  </a:lnTo>
                  <a:cubicBezTo>
                    <a:pt x="17147" y="3161"/>
                    <a:pt x="17174" y="3208"/>
                    <a:pt x="17197" y="3251"/>
                  </a:cubicBezTo>
                  <a:lnTo>
                    <a:pt x="17197" y="3251"/>
                  </a:lnTo>
                  <a:cubicBezTo>
                    <a:pt x="17200" y="3267"/>
                    <a:pt x="17203" y="3283"/>
                    <a:pt x="17206" y="3298"/>
                  </a:cubicBezTo>
                  <a:lnTo>
                    <a:pt x="17206" y="3298"/>
                  </a:lnTo>
                  <a:cubicBezTo>
                    <a:pt x="17206" y="3391"/>
                    <a:pt x="17197" y="3510"/>
                    <a:pt x="17195" y="3567"/>
                  </a:cubicBezTo>
                  <a:lnTo>
                    <a:pt x="17195" y="3567"/>
                  </a:lnTo>
                  <a:cubicBezTo>
                    <a:pt x="17169" y="3662"/>
                    <a:pt x="17136" y="3754"/>
                    <a:pt x="17108" y="3846"/>
                  </a:cubicBezTo>
                  <a:cubicBezTo>
                    <a:pt x="17103" y="3862"/>
                    <a:pt x="17095" y="3884"/>
                    <a:pt x="17086" y="3908"/>
                  </a:cubicBezTo>
                  <a:lnTo>
                    <a:pt x="17086" y="3908"/>
                  </a:lnTo>
                  <a:cubicBezTo>
                    <a:pt x="17046" y="3997"/>
                    <a:pt x="17001" y="4081"/>
                    <a:pt x="16966" y="4163"/>
                  </a:cubicBezTo>
                  <a:cubicBezTo>
                    <a:pt x="16871" y="4338"/>
                    <a:pt x="16759" y="4512"/>
                    <a:pt x="16649" y="4687"/>
                  </a:cubicBezTo>
                  <a:cubicBezTo>
                    <a:pt x="16600" y="4761"/>
                    <a:pt x="16340" y="5103"/>
                    <a:pt x="16346" y="5103"/>
                  </a:cubicBezTo>
                  <a:cubicBezTo>
                    <a:pt x="16347" y="5103"/>
                    <a:pt x="16371" y="5075"/>
                    <a:pt x="16427" y="5004"/>
                  </a:cubicBezTo>
                  <a:lnTo>
                    <a:pt x="16427" y="5004"/>
                  </a:lnTo>
                  <a:cubicBezTo>
                    <a:pt x="16110" y="5416"/>
                    <a:pt x="15745" y="5812"/>
                    <a:pt x="15381" y="6193"/>
                  </a:cubicBezTo>
                  <a:cubicBezTo>
                    <a:pt x="13827" y="7810"/>
                    <a:pt x="12051" y="9205"/>
                    <a:pt x="10307" y="10617"/>
                  </a:cubicBezTo>
                  <a:cubicBezTo>
                    <a:pt x="9593" y="11203"/>
                    <a:pt x="8880" y="11773"/>
                    <a:pt x="8198" y="12392"/>
                  </a:cubicBezTo>
                  <a:cubicBezTo>
                    <a:pt x="7295" y="13232"/>
                    <a:pt x="6834" y="13835"/>
                    <a:pt x="6217" y="14913"/>
                  </a:cubicBezTo>
                  <a:cubicBezTo>
                    <a:pt x="5614" y="16007"/>
                    <a:pt x="5170" y="17608"/>
                    <a:pt x="6010" y="18718"/>
                  </a:cubicBezTo>
                  <a:cubicBezTo>
                    <a:pt x="6704" y="19635"/>
                    <a:pt x="7680" y="19962"/>
                    <a:pt x="8731" y="19962"/>
                  </a:cubicBezTo>
                  <a:cubicBezTo>
                    <a:pt x="9025" y="19962"/>
                    <a:pt x="9324" y="19936"/>
                    <a:pt x="9625" y="19891"/>
                  </a:cubicBezTo>
                  <a:cubicBezTo>
                    <a:pt x="11829" y="19574"/>
                    <a:pt x="13510" y="18179"/>
                    <a:pt x="15142" y="16800"/>
                  </a:cubicBezTo>
                  <a:cubicBezTo>
                    <a:pt x="15967" y="16102"/>
                    <a:pt x="16791" y="15420"/>
                    <a:pt x="17632" y="14754"/>
                  </a:cubicBezTo>
                  <a:cubicBezTo>
                    <a:pt x="18186" y="14295"/>
                    <a:pt x="18298" y="14215"/>
                    <a:pt x="18774" y="13866"/>
                  </a:cubicBezTo>
                  <a:cubicBezTo>
                    <a:pt x="19249" y="13502"/>
                    <a:pt x="19757" y="13137"/>
                    <a:pt x="20247" y="12805"/>
                  </a:cubicBezTo>
                  <a:cubicBezTo>
                    <a:pt x="20691" y="12503"/>
                    <a:pt x="21135" y="12234"/>
                    <a:pt x="21596" y="11964"/>
                  </a:cubicBezTo>
                  <a:cubicBezTo>
                    <a:pt x="21801" y="11837"/>
                    <a:pt x="22008" y="11727"/>
                    <a:pt x="22230" y="11615"/>
                  </a:cubicBezTo>
                  <a:cubicBezTo>
                    <a:pt x="22325" y="11568"/>
                    <a:pt x="22435" y="11505"/>
                    <a:pt x="22547" y="11456"/>
                  </a:cubicBezTo>
                  <a:cubicBezTo>
                    <a:pt x="22592" y="11438"/>
                    <a:pt x="22762" y="11363"/>
                    <a:pt x="22822" y="11335"/>
                  </a:cubicBezTo>
                  <a:lnTo>
                    <a:pt x="22822" y="11335"/>
                  </a:lnTo>
                  <a:cubicBezTo>
                    <a:pt x="23052" y="11248"/>
                    <a:pt x="23288" y="11176"/>
                    <a:pt x="23530" y="11122"/>
                  </a:cubicBezTo>
                  <a:lnTo>
                    <a:pt x="23530" y="11122"/>
                  </a:lnTo>
                  <a:cubicBezTo>
                    <a:pt x="23528" y="11123"/>
                    <a:pt x="23531" y="11124"/>
                    <a:pt x="23537" y="11124"/>
                  </a:cubicBezTo>
                  <a:cubicBezTo>
                    <a:pt x="23571" y="11124"/>
                    <a:pt x="23705" y="11110"/>
                    <a:pt x="23812" y="11106"/>
                  </a:cubicBezTo>
                  <a:lnTo>
                    <a:pt x="23812" y="11106"/>
                  </a:lnTo>
                  <a:cubicBezTo>
                    <a:pt x="23839" y="11122"/>
                    <a:pt x="23867" y="11138"/>
                    <a:pt x="23894" y="11156"/>
                  </a:cubicBezTo>
                  <a:lnTo>
                    <a:pt x="23894" y="11156"/>
                  </a:lnTo>
                  <a:cubicBezTo>
                    <a:pt x="23941" y="11192"/>
                    <a:pt x="24000" y="11238"/>
                    <a:pt x="24040" y="11272"/>
                  </a:cubicBezTo>
                  <a:lnTo>
                    <a:pt x="24040" y="11272"/>
                  </a:lnTo>
                  <a:cubicBezTo>
                    <a:pt x="24034" y="11298"/>
                    <a:pt x="24028" y="11324"/>
                    <a:pt x="24021" y="11346"/>
                  </a:cubicBezTo>
                  <a:cubicBezTo>
                    <a:pt x="24021" y="11385"/>
                    <a:pt x="24009" y="11418"/>
                    <a:pt x="23996" y="11449"/>
                  </a:cubicBezTo>
                  <a:lnTo>
                    <a:pt x="23996" y="11449"/>
                  </a:lnTo>
                  <a:cubicBezTo>
                    <a:pt x="23902" y="11652"/>
                    <a:pt x="23772" y="11854"/>
                    <a:pt x="23640" y="12044"/>
                  </a:cubicBezTo>
                  <a:cubicBezTo>
                    <a:pt x="23620" y="12085"/>
                    <a:pt x="23593" y="12119"/>
                    <a:pt x="23568" y="12155"/>
                  </a:cubicBezTo>
                  <a:lnTo>
                    <a:pt x="23568" y="12155"/>
                  </a:lnTo>
                  <a:cubicBezTo>
                    <a:pt x="23465" y="12287"/>
                    <a:pt x="23362" y="12417"/>
                    <a:pt x="23245" y="12534"/>
                  </a:cubicBezTo>
                  <a:cubicBezTo>
                    <a:pt x="22753" y="13090"/>
                    <a:pt x="22213" y="13581"/>
                    <a:pt x="21659" y="14073"/>
                  </a:cubicBezTo>
                  <a:cubicBezTo>
                    <a:pt x="21357" y="14342"/>
                    <a:pt x="21040" y="14596"/>
                    <a:pt x="20740" y="14849"/>
                  </a:cubicBezTo>
                  <a:cubicBezTo>
                    <a:pt x="20565" y="14976"/>
                    <a:pt x="20406" y="15103"/>
                    <a:pt x="20247" y="15246"/>
                  </a:cubicBezTo>
                  <a:cubicBezTo>
                    <a:pt x="20152" y="15310"/>
                    <a:pt x="20074" y="15373"/>
                    <a:pt x="19994" y="15437"/>
                  </a:cubicBezTo>
                  <a:cubicBezTo>
                    <a:pt x="19949" y="15470"/>
                    <a:pt x="19737" y="15639"/>
                    <a:pt x="19736" y="15639"/>
                  </a:cubicBezTo>
                  <a:cubicBezTo>
                    <a:pt x="19735" y="15639"/>
                    <a:pt x="19770" y="15610"/>
                    <a:pt x="19867" y="15532"/>
                  </a:cubicBezTo>
                  <a:lnTo>
                    <a:pt x="19867" y="15532"/>
                  </a:lnTo>
                  <a:cubicBezTo>
                    <a:pt x="19122" y="16102"/>
                    <a:pt x="18361" y="16673"/>
                    <a:pt x="17600" y="17228"/>
                  </a:cubicBezTo>
                  <a:cubicBezTo>
                    <a:pt x="15983" y="18432"/>
                    <a:pt x="14350" y="19606"/>
                    <a:pt x="12781" y="20859"/>
                  </a:cubicBezTo>
                  <a:cubicBezTo>
                    <a:pt x="11512" y="21857"/>
                    <a:pt x="10244" y="22920"/>
                    <a:pt x="9197" y="24157"/>
                  </a:cubicBezTo>
                  <a:cubicBezTo>
                    <a:pt x="8309" y="25203"/>
                    <a:pt x="7422" y="26535"/>
                    <a:pt x="7517" y="27977"/>
                  </a:cubicBezTo>
                  <a:cubicBezTo>
                    <a:pt x="7653" y="30002"/>
                    <a:pt x="9339" y="31090"/>
                    <a:pt x="11241" y="31090"/>
                  </a:cubicBezTo>
                  <a:cubicBezTo>
                    <a:pt x="11320" y="31090"/>
                    <a:pt x="11400" y="31088"/>
                    <a:pt x="11480" y="31085"/>
                  </a:cubicBezTo>
                  <a:cubicBezTo>
                    <a:pt x="13747" y="30958"/>
                    <a:pt x="15935" y="29975"/>
                    <a:pt x="17996" y="29103"/>
                  </a:cubicBezTo>
                  <a:cubicBezTo>
                    <a:pt x="18961" y="28690"/>
                    <a:pt x="19910" y="28262"/>
                    <a:pt x="20873" y="27862"/>
                  </a:cubicBezTo>
                  <a:lnTo>
                    <a:pt x="20873" y="27862"/>
                  </a:lnTo>
                  <a:cubicBezTo>
                    <a:pt x="20862" y="27866"/>
                    <a:pt x="20857" y="27868"/>
                    <a:pt x="20857" y="27868"/>
                  </a:cubicBezTo>
                  <a:cubicBezTo>
                    <a:pt x="20853" y="27868"/>
                    <a:pt x="21255" y="27697"/>
                    <a:pt x="21342" y="27660"/>
                  </a:cubicBezTo>
                  <a:cubicBezTo>
                    <a:pt x="21516" y="27597"/>
                    <a:pt x="21706" y="27518"/>
                    <a:pt x="21896" y="27455"/>
                  </a:cubicBezTo>
                  <a:cubicBezTo>
                    <a:pt x="22213" y="27334"/>
                    <a:pt x="22544" y="27227"/>
                    <a:pt x="22875" y="27150"/>
                  </a:cubicBezTo>
                  <a:lnTo>
                    <a:pt x="22875" y="27150"/>
                  </a:lnTo>
                  <a:cubicBezTo>
                    <a:pt x="22994" y="27144"/>
                    <a:pt x="23341" y="27106"/>
                    <a:pt x="23435" y="27106"/>
                  </a:cubicBezTo>
                  <a:cubicBezTo>
                    <a:pt x="23493" y="27100"/>
                    <a:pt x="23551" y="27098"/>
                    <a:pt x="23610" y="27098"/>
                  </a:cubicBezTo>
                  <a:cubicBezTo>
                    <a:pt x="23727" y="27098"/>
                    <a:pt x="23847" y="27106"/>
                    <a:pt x="23974" y="27106"/>
                  </a:cubicBezTo>
                  <a:cubicBezTo>
                    <a:pt x="23985" y="27106"/>
                    <a:pt x="24011" y="27108"/>
                    <a:pt x="24045" y="27111"/>
                  </a:cubicBezTo>
                  <a:lnTo>
                    <a:pt x="24045" y="27111"/>
                  </a:lnTo>
                  <a:cubicBezTo>
                    <a:pt x="23933" y="27231"/>
                    <a:pt x="23816" y="27345"/>
                    <a:pt x="23689" y="27455"/>
                  </a:cubicBezTo>
                  <a:cubicBezTo>
                    <a:pt x="23593" y="27550"/>
                    <a:pt x="23498" y="27645"/>
                    <a:pt x="23387" y="27723"/>
                  </a:cubicBezTo>
                  <a:cubicBezTo>
                    <a:pt x="23362" y="27762"/>
                    <a:pt x="23075" y="27980"/>
                    <a:pt x="23080" y="27980"/>
                  </a:cubicBezTo>
                  <a:cubicBezTo>
                    <a:pt x="23081" y="27980"/>
                    <a:pt x="23101" y="27966"/>
                    <a:pt x="23150" y="27930"/>
                  </a:cubicBezTo>
                  <a:lnTo>
                    <a:pt x="23150" y="27930"/>
                  </a:lnTo>
                  <a:cubicBezTo>
                    <a:pt x="19852" y="30419"/>
                    <a:pt x="16030" y="32084"/>
                    <a:pt x="12685" y="34478"/>
                  </a:cubicBezTo>
                  <a:cubicBezTo>
                    <a:pt x="11988" y="34970"/>
                    <a:pt x="11671" y="35809"/>
                    <a:pt x="12130" y="36587"/>
                  </a:cubicBezTo>
                  <a:cubicBezTo>
                    <a:pt x="12402" y="37054"/>
                    <a:pt x="12972" y="37380"/>
                    <a:pt x="13524" y="37380"/>
                  </a:cubicBezTo>
                  <a:cubicBezTo>
                    <a:pt x="13776" y="37380"/>
                    <a:pt x="14025" y="37312"/>
                    <a:pt x="14239" y="37158"/>
                  </a:cubicBezTo>
                  <a:cubicBezTo>
                    <a:pt x="17267" y="34985"/>
                    <a:pt x="20676" y="33416"/>
                    <a:pt x="23736" y="31291"/>
                  </a:cubicBezTo>
                  <a:cubicBezTo>
                    <a:pt x="25464" y="30102"/>
                    <a:pt x="28572" y="27945"/>
                    <a:pt x="27192" y="25440"/>
                  </a:cubicBezTo>
                  <a:cubicBezTo>
                    <a:pt x="26526" y="24204"/>
                    <a:pt x="24877" y="23998"/>
                    <a:pt x="23625" y="23998"/>
                  </a:cubicBezTo>
                  <a:cubicBezTo>
                    <a:pt x="22642" y="23998"/>
                    <a:pt x="21786" y="24188"/>
                    <a:pt x="20898" y="24521"/>
                  </a:cubicBezTo>
                  <a:cubicBezTo>
                    <a:pt x="19883" y="24901"/>
                    <a:pt x="18900" y="25345"/>
                    <a:pt x="17917" y="25789"/>
                  </a:cubicBezTo>
                  <a:cubicBezTo>
                    <a:pt x="17425" y="25996"/>
                    <a:pt x="16934" y="26218"/>
                    <a:pt x="16427" y="26423"/>
                  </a:cubicBezTo>
                  <a:cubicBezTo>
                    <a:pt x="16515" y="26390"/>
                    <a:pt x="16549" y="26377"/>
                    <a:pt x="16553" y="26377"/>
                  </a:cubicBezTo>
                  <a:cubicBezTo>
                    <a:pt x="16562" y="26377"/>
                    <a:pt x="16324" y="26476"/>
                    <a:pt x="16300" y="26487"/>
                  </a:cubicBezTo>
                  <a:cubicBezTo>
                    <a:pt x="16173" y="26535"/>
                    <a:pt x="16047" y="26598"/>
                    <a:pt x="15920" y="26645"/>
                  </a:cubicBezTo>
                  <a:cubicBezTo>
                    <a:pt x="15618" y="26772"/>
                    <a:pt x="15317" y="26884"/>
                    <a:pt x="15032" y="26994"/>
                  </a:cubicBezTo>
                  <a:cubicBezTo>
                    <a:pt x="14049" y="27375"/>
                    <a:pt x="13049" y="27708"/>
                    <a:pt x="12003" y="27914"/>
                  </a:cubicBezTo>
                  <a:cubicBezTo>
                    <a:pt x="11908" y="27930"/>
                    <a:pt x="11798" y="27945"/>
                    <a:pt x="11686" y="27962"/>
                  </a:cubicBezTo>
                  <a:cubicBezTo>
                    <a:pt x="11834" y="27941"/>
                    <a:pt x="11892" y="27934"/>
                    <a:pt x="11901" y="27934"/>
                  </a:cubicBezTo>
                  <a:cubicBezTo>
                    <a:pt x="11919" y="27934"/>
                    <a:pt x="11739" y="27962"/>
                    <a:pt x="11686" y="27962"/>
                  </a:cubicBezTo>
                  <a:cubicBezTo>
                    <a:pt x="11480" y="27977"/>
                    <a:pt x="11290" y="27994"/>
                    <a:pt x="11100" y="27994"/>
                  </a:cubicBezTo>
                  <a:cubicBezTo>
                    <a:pt x="11039" y="27994"/>
                    <a:pt x="10978" y="27987"/>
                    <a:pt x="10917" y="27982"/>
                  </a:cubicBezTo>
                  <a:lnTo>
                    <a:pt x="10917" y="27982"/>
                  </a:lnTo>
                  <a:cubicBezTo>
                    <a:pt x="10910" y="27980"/>
                    <a:pt x="10902" y="27979"/>
                    <a:pt x="10893" y="27977"/>
                  </a:cubicBezTo>
                  <a:cubicBezTo>
                    <a:pt x="10815" y="27962"/>
                    <a:pt x="10735" y="27945"/>
                    <a:pt x="10656" y="27914"/>
                  </a:cubicBezTo>
                  <a:cubicBezTo>
                    <a:pt x="10645" y="27911"/>
                    <a:pt x="10635" y="27908"/>
                    <a:pt x="10626" y="27905"/>
                  </a:cubicBezTo>
                  <a:lnTo>
                    <a:pt x="10626" y="27905"/>
                  </a:lnTo>
                  <a:cubicBezTo>
                    <a:pt x="10624" y="27904"/>
                    <a:pt x="10623" y="27903"/>
                    <a:pt x="10621" y="27902"/>
                  </a:cubicBezTo>
                  <a:lnTo>
                    <a:pt x="10621" y="27902"/>
                  </a:lnTo>
                  <a:cubicBezTo>
                    <a:pt x="10621" y="27902"/>
                    <a:pt x="10620" y="27901"/>
                    <a:pt x="10620" y="27900"/>
                  </a:cubicBezTo>
                  <a:lnTo>
                    <a:pt x="10620" y="27900"/>
                  </a:lnTo>
                  <a:cubicBezTo>
                    <a:pt x="10616" y="27883"/>
                    <a:pt x="10612" y="27866"/>
                    <a:pt x="10608" y="27850"/>
                  </a:cubicBezTo>
                  <a:lnTo>
                    <a:pt x="10608" y="27850"/>
                  </a:lnTo>
                  <a:lnTo>
                    <a:pt x="10608" y="27755"/>
                  </a:lnTo>
                  <a:cubicBezTo>
                    <a:pt x="10608" y="27751"/>
                    <a:pt x="10608" y="27747"/>
                    <a:pt x="10608" y="27744"/>
                  </a:cubicBezTo>
                  <a:lnTo>
                    <a:pt x="10608" y="27744"/>
                  </a:lnTo>
                  <a:cubicBezTo>
                    <a:pt x="10634" y="27641"/>
                    <a:pt x="10661" y="27547"/>
                    <a:pt x="10688" y="27455"/>
                  </a:cubicBezTo>
                  <a:cubicBezTo>
                    <a:pt x="10698" y="27425"/>
                    <a:pt x="10706" y="27401"/>
                    <a:pt x="10712" y="27382"/>
                  </a:cubicBezTo>
                  <a:lnTo>
                    <a:pt x="10712" y="27382"/>
                  </a:lnTo>
                  <a:cubicBezTo>
                    <a:pt x="10780" y="27266"/>
                    <a:pt x="10838" y="27138"/>
                    <a:pt x="10910" y="27011"/>
                  </a:cubicBezTo>
                  <a:cubicBezTo>
                    <a:pt x="10988" y="26899"/>
                    <a:pt x="11068" y="26772"/>
                    <a:pt x="11147" y="26662"/>
                  </a:cubicBezTo>
                  <a:lnTo>
                    <a:pt x="11290" y="26472"/>
                  </a:lnTo>
                  <a:cubicBezTo>
                    <a:pt x="11323" y="26426"/>
                    <a:pt x="11334" y="26409"/>
                    <a:pt x="11332" y="26409"/>
                  </a:cubicBezTo>
                  <a:cubicBezTo>
                    <a:pt x="11332" y="26409"/>
                    <a:pt x="11332" y="26409"/>
                    <a:pt x="11332" y="26409"/>
                  </a:cubicBezTo>
                  <a:lnTo>
                    <a:pt x="11332" y="26409"/>
                  </a:lnTo>
                  <a:cubicBezTo>
                    <a:pt x="11535" y="26170"/>
                    <a:pt x="11740" y="25940"/>
                    <a:pt x="11956" y="25710"/>
                  </a:cubicBezTo>
                  <a:cubicBezTo>
                    <a:pt x="12510" y="25140"/>
                    <a:pt x="13113" y="24601"/>
                    <a:pt x="13732" y="24077"/>
                  </a:cubicBezTo>
                  <a:cubicBezTo>
                    <a:pt x="14049" y="23791"/>
                    <a:pt x="14381" y="23523"/>
                    <a:pt x="14715" y="23252"/>
                  </a:cubicBezTo>
                  <a:cubicBezTo>
                    <a:pt x="14889" y="23126"/>
                    <a:pt x="15064" y="22983"/>
                    <a:pt x="15222" y="22840"/>
                  </a:cubicBezTo>
                  <a:cubicBezTo>
                    <a:pt x="15273" y="22806"/>
                    <a:pt x="15324" y="22772"/>
                    <a:pt x="15372" y="22736"/>
                  </a:cubicBezTo>
                  <a:lnTo>
                    <a:pt x="15372" y="22736"/>
                  </a:lnTo>
                  <a:cubicBezTo>
                    <a:pt x="15415" y="22707"/>
                    <a:pt x="15594" y="22569"/>
                    <a:pt x="15634" y="22540"/>
                  </a:cubicBezTo>
                  <a:cubicBezTo>
                    <a:pt x="16395" y="21952"/>
                    <a:pt x="17172" y="21381"/>
                    <a:pt x="17949" y="20811"/>
                  </a:cubicBezTo>
                  <a:cubicBezTo>
                    <a:pt x="19535" y="19637"/>
                    <a:pt x="21135" y="18464"/>
                    <a:pt x="22689" y="17228"/>
                  </a:cubicBezTo>
                  <a:cubicBezTo>
                    <a:pt x="23942" y="16229"/>
                    <a:pt x="25147" y="15166"/>
                    <a:pt x="26114" y="13898"/>
                  </a:cubicBezTo>
                  <a:cubicBezTo>
                    <a:pt x="26860" y="12915"/>
                    <a:pt x="27462" y="11551"/>
                    <a:pt x="27002" y="10315"/>
                  </a:cubicBezTo>
                  <a:cubicBezTo>
                    <a:pt x="26701" y="9539"/>
                    <a:pt x="26194" y="8983"/>
                    <a:pt x="25511" y="8524"/>
                  </a:cubicBezTo>
                  <a:cubicBezTo>
                    <a:pt x="24979" y="8155"/>
                    <a:pt x="24388" y="8018"/>
                    <a:pt x="23779" y="8018"/>
                  </a:cubicBezTo>
                  <a:cubicBezTo>
                    <a:pt x="23445" y="8018"/>
                    <a:pt x="23106" y="8059"/>
                    <a:pt x="22769" y="8127"/>
                  </a:cubicBezTo>
                  <a:cubicBezTo>
                    <a:pt x="20740" y="8507"/>
                    <a:pt x="18821" y="9982"/>
                    <a:pt x="17203" y="11187"/>
                  </a:cubicBezTo>
                  <a:cubicBezTo>
                    <a:pt x="15444" y="12503"/>
                    <a:pt x="13779" y="13930"/>
                    <a:pt x="12098" y="15325"/>
                  </a:cubicBezTo>
                  <a:cubicBezTo>
                    <a:pt x="11971" y="15437"/>
                    <a:pt x="11829" y="15547"/>
                    <a:pt x="11702" y="15642"/>
                  </a:cubicBezTo>
                  <a:cubicBezTo>
                    <a:pt x="11658" y="15680"/>
                    <a:pt x="11565" y="15754"/>
                    <a:pt x="11498" y="15808"/>
                  </a:cubicBezTo>
                  <a:lnTo>
                    <a:pt x="11498" y="15808"/>
                  </a:lnTo>
                  <a:cubicBezTo>
                    <a:pt x="11327" y="15927"/>
                    <a:pt x="11142" y="16035"/>
                    <a:pt x="10957" y="16134"/>
                  </a:cubicBezTo>
                  <a:cubicBezTo>
                    <a:pt x="10815" y="16229"/>
                    <a:pt x="10671" y="16308"/>
                    <a:pt x="10513" y="16371"/>
                  </a:cubicBezTo>
                  <a:lnTo>
                    <a:pt x="10227" y="16515"/>
                  </a:lnTo>
                  <a:cubicBezTo>
                    <a:pt x="10277" y="16496"/>
                    <a:pt x="10305" y="16487"/>
                    <a:pt x="10310" y="16487"/>
                  </a:cubicBezTo>
                  <a:cubicBezTo>
                    <a:pt x="10317" y="16487"/>
                    <a:pt x="10270" y="16508"/>
                    <a:pt x="10164" y="16546"/>
                  </a:cubicBezTo>
                  <a:cubicBezTo>
                    <a:pt x="9895" y="16657"/>
                    <a:pt x="9610" y="16737"/>
                    <a:pt x="9324" y="16800"/>
                  </a:cubicBezTo>
                  <a:cubicBezTo>
                    <a:pt x="9197" y="16832"/>
                    <a:pt x="9070" y="16863"/>
                    <a:pt x="8927" y="16879"/>
                  </a:cubicBezTo>
                  <a:cubicBezTo>
                    <a:pt x="9054" y="16858"/>
                    <a:pt x="9096" y="16851"/>
                    <a:pt x="9093" y="16851"/>
                  </a:cubicBezTo>
                  <a:cubicBezTo>
                    <a:pt x="9088" y="16851"/>
                    <a:pt x="8901" y="16879"/>
                    <a:pt x="8849" y="16879"/>
                  </a:cubicBezTo>
                  <a:lnTo>
                    <a:pt x="8726" y="16879"/>
                  </a:lnTo>
                  <a:cubicBezTo>
                    <a:pt x="8755" y="16802"/>
                    <a:pt x="8804" y="16684"/>
                    <a:pt x="8799" y="16684"/>
                  </a:cubicBezTo>
                  <a:cubicBezTo>
                    <a:pt x="8797" y="16684"/>
                    <a:pt x="8784" y="16707"/>
                    <a:pt x="8753" y="16768"/>
                  </a:cubicBezTo>
                  <a:cubicBezTo>
                    <a:pt x="8817" y="16625"/>
                    <a:pt x="8912" y="16483"/>
                    <a:pt x="8991" y="16324"/>
                  </a:cubicBezTo>
                  <a:cubicBezTo>
                    <a:pt x="9229" y="15912"/>
                    <a:pt x="9514" y="15532"/>
                    <a:pt x="9815" y="15151"/>
                  </a:cubicBezTo>
                  <a:lnTo>
                    <a:pt x="9815" y="15151"/>
                  </a:lnTo>
                  <a:cubicBezTo>
                    <a:pt x="9688" y="15318"/>
                    <a:pt x="9644" y="15375"/>
                    <a:pt x="9644" y="15375"/>
                  </a:cubicBezTo>
                  <a:cubicBezTo>
                    <a:pt x="9646" y="15375"/>
                    <a:pt x="9801" y="15176"/>
                    <a:pt x="9863" y="15103"/>
                  </a:cubicBezTo>
                  <a:lnTo>
                    <a:pt x="10196" y="14771"/>
                  </a:lnTo>
                  <a:cubicBezTo>
                    <a:pt x="10497" y="14485"/>
                    <a:pt x="10815" y="14200"/>
                    <a:pt x="11132" y="13930"/>
                  </a:cubicBezTo>
                  <a:cubicBezTo>
                    <a:pt x="12781" y="12519"/>
                    <a:pt x="14508" y="11219"/>
                    <a:pt x="16125" y="9776"/>
                  </a:cubicBezTo>
                  <a:cubicBezTo>
                    <a:pt x="17711" y="8349"/>
                    <a:pt x="19296" y="6763"/>
                    <a:pt x="20074" y="4750"/>
                  </a:cubicBezTo>
                  <a:cubicBezTo>
                    <a:pt x="20771" y="2943"/>
                    <a:pt x="19915" y="802"/>
                    <a:pt x="18044" y="168"/>
                  </a:cubicBezTo>
                  <a:cubicBezTo>
                    <a:pt x="17686" y="50"/>
                    <a:pt x="17313" y="0"/>
                    <a:pt x="169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51"/>
            <p:cNvSpPr/>
            <p:nvPr/>
          </p:nvSpPr>
          <p:spPr>
            <a:xfrm rot="5400000">
              <a:off x="8256016" y="1416123"/>
              <a:ext cx="2183544" cy="1847601"/>
            </a:xfrm>
            <a:custGeom>
              <a:rect b="b" l="l" r="r" t="t"/>
              <a:pathLst>
                <a:path extrusionOk="0" h="41622" w="49190">
                  <a:moveTo>
                    <a:pt x="19398" y="9273"/>
                  </a:moveTo>
                  <a:cubicBezTo>
                    <a:pt x="19271" y="9716"/>
                    <a:pt x="19129" y="9938"/>
                    <a:pt x="18875" y="10097"/>
                  </a:cubicBezTo>
                  <a:cubicBezTo>
                    <a:pt x="18859" y="10319"/>
                    <a:pt x="18717" y="10461"/>
                    <a:pt x="18605" y="10620"/>
                  </a:cubicBezTo>
                  <a:cubicBezTo>
                    <a:pt x="14293" y="16644"/>
                    <a:pt x="10012" y="22686"/>
                    <a:pt x="5414" y="28504"/>
                  </a:cubicBezTo>
                  <a:cubicBezTo>
                    <a:pt x="5177" y="28806"/>
                    <a:pt x="4923" y="29123"/>
                    <a:pt x="4606" y="29487"/>
                  </a:cubicBezTo>
                  <a:cubicBezTo>
                    <a:pt x="4558" y="29028"/>
                    <a:pt x="4843" y="28789"/>
                    <a:pt x="5002" y="28520"/>
                  </a:cubicBezTo>
                  <a:cubicBezTo>
                    <a:pt x="6889" y="25286"/>
                    <a:pt x="9092" y="22273"/>
                    <a:pt x="11344" y="19293"/>
                  </a:cubicBezTo>
                  <a:cubicBezTo>
                    <a:pt x="13500" y="16439"/>
                    <a:pt x="15720" y="13648"/>
                    <a:pt x="17988" y="10890"/>
                  </a:cubicBezTo>
                  <a:cubicBezTo>
                    <a:pt x="18225" y="10588"/>
                    <a:pt x="18431" y="10224"/>
                    <a:pt x="18795" y="10017"/>
                  </a:cubicBezTo>
                  <a:cubicBezTo>
                    <a:pt x="18875" y="9732"/>
                    <a:pt x="19081" y="9558"/>
                    <a:pt x="19398" y="9273"/>
                  </a:cubicBezTo>
                  <a:close/>
                  <a:moveTo>
                    <a:pt x="33856" y="2232"/>
                  </a:moveTo>
                  <a:cubicBezTo>
                    <a:pt x="34269" y="2232"/>
                    <a:pt x="34467" y="2451"/>
                    <a:pt x="34650" y="2787"/>
                  </a:cubicBezTo>
                  <a:cubicBezTo>
                    <a:pt x="35158" y="3692"/>
                    <a:pt x="35681" y="4579"/>
                    <a:pt x="36172" y="5483"/>
                  </a:cubicBezTo>
                  <a:cubicBezTo>
                    <a:pt x="39835" y="12332"/>
                    <a:pt x="43102" y="19340"/>
                    <a:pt x="45385" y="26776"/>
                  </a:cubicBezTo>
                  <a:cubicBezTo>
                    <a:pt x="46114" y="29170"/>
                    <a:pt x="46637" y="31628"/>
                    <a:pt x="46763" y="34133"/>
                  </a:cubicBezTo>
                  <a:cubicBezTo>
                    <a:pt x="46795" y="34957"/>
                    <a:pt x="46859" y="35797"/>
                    <a:pt x="46415" y="36606"/>
                  </a:cubicBezTo>
                  <a:cubicBezTo>
                    <a:pt x="45860" y="36336"/>
                    <a:pt x="45622" y="35845"/>
                    <a:pt x="45353" y="35401"/>
                  </a:cubicBezTo>
                  <a:cubicBezTo>
                    <a:pt x="44243" y="33689"/>
                    <a:pt x="43434" y="31802"/>
                    <a:pt x="42673" y="29915"/>
                  </a:cubicBezTo>
                  <a:cubicBezTo>
                    <a:pt x="40199" y="23747"/>
                    <a:pt x="38504" y="17310"/>
                    <a:pt x="36696" y="10921"/>
                  </a:cubicBezTo>
                  <a:cubicBezTo>
                    <a:pt x="36585" y="10509"/>
                    <a:pt x="36474" y="10080"/>
                    <a:pt x="36284" y="9700"/>
                  </a:cubicBezTo>
                  <a:cubicBezTo>
                    <a:pt x="36049" y="9191"/>
                    <a:pt x="35620" y="8918"/>
                    <a:pt x="35183" y="8918"/>
                  </a:cubicBezTo>
                  <a:cubicBezTo>
                    <a:pt x="35090" y="8918"/>
                    <a:pt x="34996" y="8930"/>
                    <a:pt x="34904" y="8955"/>
                  </a:cubicBezTo>
                  <a:cubicBezTo>
                    <a:pt x="34333" y="9097"/>
                    <a:pt x="34033" y="9526"/>
                    <a:pt x="34033" y="10239"/>
                  </a:cubicBezTo>
                  <a:cubicBezTo>
                    <a:pt x="34033" y="10573"/>
                    <a:pt x="34064" y="10905"/>
                    <a:pt x="34111" y="11239"/>
                  </a:cubicBezTo>
                  <a:cubicBezTo>
                    <a:pt x="34857" y="15313"/>
                    <a:pt x="35586" y="19388"/>
                    <a:pt x="36157" y="23478"/>
                  </a:cubicBezTo>
                  <a:cubicBezTo>
                    <a:pt x="36760" y="27711"/>
                    <a:pt x="37394" y="31945"/>
                    <a:pt x="37314" y="36241"/>
                  </a:cubicBezTo>
                  <a:cubicBezTo>
                    <a:pt x="37299" y="37129"/>
                    <a:pt x="37299" y="38033"/>
                    <a:pt x="36886" y="39031"/>
                  </a:cubicBezTo>
                  <a:cubicBezTo>
                    <a:pt x="36299" y="38382"/>
                    <a:pt x="36077" y="37731"/>
                    <a:pt x="35840" y="37065"/>
                  </a:cubicBezTo>
                  <a:cubicBezTo>
                    <a:pt x="34872" y="34465"/>
                    <a:pt x="34301" y="31755"/>
                    <a:pt x="33779" y="29028"/>
                  </a:cubicBezTo>
                  <a:cubicBezTo>
                    <a:pt x="32589" y="22955"/>
                    <a:pt x="31845" y="16835"/>
                    <a:pt x="31606" y="10651"/>
                  </a:cubicBezTo>
                  <a:cubicBezTo>
                    <a:pt x="31591" y="10049"/>
                    <a:pt x="31606" y="9446"/>
                    <a:pt x="31591" y="8844"/>
                  </a:cubicBezTo>
                  <a:cubicBezTo>
                    <a:pt x="31591" y="8654"/>
                    <a:pt x="31606" y="8448"/>
                    <a:pt x="31559" y="8258"/>
                  </a:cubicBezTo>
                  <a:cubicBezTo>
                    <a:pt x="31464" y="7671"/>
                    <a:pt x="31099" y="7307"/>
                    <a:pt x="30591" y="7243"/>
                  </a:cubicBezTo>
                  <a:cubicBezTo>
                    <a:pt x="30528" y="7234"/>
                    <a:pt x="30465" y="7229"/>
                    <a:pt x="30405" y="7229"/>
                  </a:cubicBezTo>
                  <a:cubicBezTo>
                    <a:pt x="29935" y="7229"/>
                    <a:pt x="29551" y="7501"/>
                    <a:pt x="29355" y="8019"/>
                  </a:cubicBezTo>
                  <a:cubicBezTo>
                    <a:pt x="29213" y="8400"/>
                    <a:pt x="29133" y="8797"/>
                    <a:pt x="29054" y="9177"/>
                  </a:cubicBezTo>
                  <a:cubicBezTo>
                    <a:pt x="27325" y="17168"/>
                    <a:pt x="25598" y="25159"/>
                    <a:pt x="23837" y="33150"/>
                  </a:cubicBezTo>
                  <a:cubicBezTo>
                    <a:pt x="23552" y="34450"/>
                    <a:pt x="23188" y="35718"/>
                    <a:pt x="22871" y="37002"/>
                  </a:cubicBezTo>
                  <a:cubicBezTo>
                    <a:pt x="22791" y="37002"/>
                    <a:pt x="22712" y="37002"/>
                    <a:pt x="22632" y="36987"/>
                  </a:cubicBezTo>
                  <a:lnTo>
                    <a:pt x="22632" y="35401"/>
                  </a:lnTo>
                  <a:cubicBezTo>
                    <a:pt x="22649" y="34830"/>
                    <a:pt x="22664" y="34260"/>
                    <a:pt x="22727" y="33689"/>
                  </a:cubicBezTo>
                  <a:cubicBezTo>
                    <a:pt x="23695" y="24715"/>
                    <a:pt x="25391" y="15883"/>
                    <a:pt x="27976" y="7211"/>
                  </a:cubicBezTo>
                  <a:cubicBezTo>
                    <a:pt x="28086" y="6863"/>
                    <a:pt x="28198" y="6514"/>
                    <a:pt x="28245" y="6148"/>
                  </a:cubicBezTo>
                  <a:cubicBezTo>
                    <a:pt x="28372" y="5356"/>
                    <a:pt x="28055" y="4801"/>
                    <a:pt x="27452" y="4611"/>
                  </a:cubicBezTo>
                  <a:cubicBezTo>
                    <a:pt x="27322" y="4571"/>
                    <a:pt x="27195" y="4551"/>
                    <a:pt x="27073" y="4551"/>
                  </a:cubicBezTo>
                  <a:cubicBezTo>
                    <a:pt x="26616" y="4551"/>
                    <a:pt x="26225" y="4835"/>
                    <a:pt x="25962" y="5436"/>
                  </a:cubicBezTo>
                  <a:cubicBezTo>
                    <a:pt x="25106" y="7322"/>
                    <a:pt x="24281" y="9224"/>
                    <a:pt x="23442" y="11112"/>
                  </a:cubicBezTo>
                  <a:cubicBezTo>
                    <a:pt x="20698" y="17374"/>
                    <a:pt x="17971" y="23652"/>
                    <a:pt x="15197" y="29915"/>
                  </a:cubicBezTo>
                  <a:cubicBezTo>
                    <a:pt x="14341" y="31865"/>
                    <a:pt x="13373" y="33784"/>
                    <a:pt x="12311" y="35638"/>
                  </a:cubicBezTo>
                  <a:cubicBezTo>
                    <a:pt x="12153" y="35924"/>
                    <a:pt x="11978" y="36194"/>
                    <a:pt x="11677" y="36431"/>
                  </a:cubicBezTo>
                  <a:cubicBezTo>
                    <a:pt x="11788" y="36067"/>
                    <a:pt x="11883" y="35687"/>
                    <a:pt x="12010" y="35321"/>
                  </a:cubicBezTo>
                  <a:cubicBezTo>
                    <a:pt x="14166" y="28996"/>
                    <a:pt x="16814" y="22876"/>
                    <a:pt x="19557" y="16788"/>
                  </a:cubicBezTo>
                  <a:cubicBezTo>
                    <a:pt x="20937" y="13744"/>
                    <a:pt x="22363" y="10731"/>
                    <a:pt x="23869" y="7750"/>
                  </a:cubicBezTo>
                  <a:cubicBezTo>
                    <a:pt x="24044" y="7433"/>
                    <a:pt x="24218" y="7100"/>
                    <a:pt x="24281" y="6736"/>
                  </a:cubicBezTo>
                  <a:cubicBezTo>
                    <a:pt x="24425" y="5848"/>
                    <a:pt x="24044" y="5341"/>
                    <a:pt x="23140" y="5214"/>
                  </a:cubicBezTo>
                  <a:cubicBezTo>
                    <a:pt x="23122" y="5211"/>
                    <a:pt x="23104" y="5210"/>
                    <a:pt x="23085" y="5210"/>
                  </a:cubicBezTo>
                  <a:cubicBezTo>
                    <a:pt x="23068" y="5210"/>
                    <a:pt x="23050" y="5211"/>
                    <a:pt x="23032" y="5211"/>
                  </a:cubicBezTo>
                  <a:cubicBezTo>
                    <a:pt x="22943" y="5211"/>
                    <a:pt x="22843" y="5199"/>
                    <a:pt x="22744" y="5055"/>
                  </a:cubicBezTo>
                  <a:cubicBezTo>
                    <a:pt x="23393" y="4199"/>
                    <a:pt x="24107" y="3375"/>
                    <a:pt x="24852" y="2582"/>
                  </a:cubicBezTo>
                  <a:cubicBezTo>
                    <a:pt x="25059" y="2360"/>
                    <a:pt x="25328" y="2343"/>
                    <a:pt x="25598" y="2343"/>
                  </a:cubicBezTo>
                  <a:cubicBezTo>
                    <a:pt x="28325" y="2296"/>
                    <a:pt x="31067" y="2280"/>
                    <a:pt x="33811" y="2233"/>
                  </a:cubicBezTo>
                  <a:cubicBezTo>
                    <a:pt x="33826" y="2232"/>
                    <a:pt x="33841" y="2232"/>
                    <a:pt x="33856" y="2232"/>
                  </a:cubicBezTo>
                  <a:close/>
                  <a:moveTo>
                    <a:pt x="26914" y="1"/>
                  </a:moveTo>
                  <a:cubicBezTo>
                    <a:pt x="26231" y="1"/>
                    <a:pt x="25549" y="8"/>
                    <a:pt x="24869" y="29"/>
                  </a:cubicBezTo>
                  <a:cubicBezTo>
                    <a:pt x="24123" y="45"/>
                    <a:pt x="23537" y="204"/>
                    <a:pt x="23315" y="980"/>
                  </a:cubicBezTo>
                  <a:cubicBezTo>
                    <a:pt x="23235" y="1250"/>
                    <a:pt x="23029" y="1440"/>
                    <a:pt x="22854" y="1630"/>
                  </a:cubicBezTo>
                  <a:cubicBezTo>
                    <a:pt x="20698" y="3961"/>
                    <a:pt x="18653" y="6402"/>
                    <a:pt x="16656" y="8844"/>
                  </a:cubicBezTo>
                  <a:cubicBezTo>
                    <a:pt x="12707" y="13648"/>
                    <a:pt x="8839" y="18515"/>
                    <a:pt x="5335" y="23652"/>
                  </a:cubicBezTo>
                  <a:cubicBezTo>
                    <a:pt x="3528" y="26301"/>
                    <a:pt x="1863" y="29043"/>
                    <a:pt x="531" y="31960"/>
                  </a:cubicBezTo>
                  <a:cubicBezTo>
                    <a:pt x="294" y="32516"/>
                    <a:pt x="72" y="33086"/>
                    <a:pt x="40" y="33689"/>
                  </a:cubicBezTo>
                  <a:cubicBezTo>
                    <a:pt x="0" y="34601"/>
                    <a:pt x="625" y="35223"/>
                    <a:pt x="1429" y="35223"/>
                  </a:cubicBezTo>
                  <a:cubicBezTo>
                    <a:pt x="1604" y="35223"/>
                    <a:pt x="1787" y="35193"/>
                    <a:pt x="1974" y="35131"/>
                  </a:cubicBezTo>
                  <a:cubicBezTo>
                    <a:pt x="2592" y="34909"/>
                    <a:pt x="3099" y="34529"/>
                    <a:pt x="3575" y="34116"/>
                  </a:cubicBezTo>
                  <a:cubicBezTo>
                    <a:pt x="4479" y="33324"/>
                    <a:pt x="5255" y="32404"/>
                    <a:pt x="6016" y="31469"/>
                  </a:cubicBezTo>
                  <a:cubicBezTo>
                    <a:pt x="9378" y="27315"/>
                    <a:pt x="12565" y="23018"/>
                    <a:pt x="15688" y="18690"/>
                  </a:cubicBezTo>
                  <a:cubicBezTo>
                    <a:pt x="15878" y="18420"/>
                    <a:pt x="16022" y="18103"/>
                    <a:pt x="16370" y="17929"/>
                  </a:cubicBezTo>
                  <a:lnTo>
                    <a:pt x="16370" y="17929"/>
                  </a:lnTo>
                  <a:cubicBezTo>
                    <a:pt x="16417" y="18230"/>
                    <a:pt x="16243" y="18452"/>
                    <a:pt x="16148" y="18690"/>
                  </a:cubicBezTo>
                  <a:cubicBezTo>
                    <a:pt x="14817" y="21893"/>
                    <a:pt x="13437" y="25079"/>
                    <a:pt x="12136" y="28298"/>
                  </a:cubicBezTo>
                  <a:cubicBezTo>
                    <a:pt x="10900" y="31326"/>
                    <a:pt x="9743" y="34387"/>
                    <a:pt x="8934" y="37558"/>
                  </a:cubicBezTo>
                  <a:cubicBezTo>
                    <a:pt x="8744" y="38302"/>
                    <a:pt x="8553" y="39063"/>
                    <a:pt x="8680" y="39841"/>
                  </a:cubicBezTo>
                  <a:cubicBezTo>
                    <a:pt x="8841" y="40795"/>
                    <a:pt x="9488" y="41343"/>
                    <a:pt x="10253" y="41343"/>
                  </a:cubicBezTo>
                  <a:cubicBezTo>
                    <a:pt x="10619" y="41343"/>
                    <a:pt x="11012" y="41217"/>
                    <a:pt x="11392" y="40950"/>
                  </a:cubicBezTo>
                  <a:cubicBezTo>
                    <a:pt x="11914" y="40570"/>
                    <a:pt x="12295" y="40063"/>
                    <a:pt x="12644" y="39539"/>
                  </a:cubicBezTo>
                  <a:cubicBezTo>
                    <a:pt x="13612" y="38128"/>
                    <a:pt x="14451" y="36638"/>
                    <a:pt x="15229" y="35131"/>
                  </a:cubicBezTo>
                  <a:cubicBezTo>
                    <a:pt x="17686" y="30423"/>
                    <a:pt x="19700" y="25508"/>
                    <a:pt x="21808" y="20640"/>
                  </a:cubicBezTo>
                  <a:cubicBezTo>
                    <a:pt x="21966" y="20291"/>
                    <a:pt x="22046" y="19879"/>
                    <a:pt x="22363" y="19578"/>
                  </a:cubicBezTo>
                  <a:cubicBezTo>
                    <a:pt x="22537" y="19910"/>
                    <a:pt x="22427" y="20196"/>
                    <a:pt x="22379" y="20481"/>
                  </a:cubicBezTo>
                  <a:cubicBezTo>
                    <a:pt x="21649" y="24350"/>
                    <a:pt x="20937" y="28218"/>
                    <a:pt x="20540" y="32135"/>
                  </a:cubicBezTo>
                  <a:cubicBezTo>
                    <a:pt x="20318" y="34433"/>
                    <a:pt x="20127" y="36733"/>
                    <a:pt x="20413" y="39031"/>
                  </a:cubicBezTo>
                  <a:cubicBezTo>
                    <a:pt x="20493" y="39602"/>
                    <a:pt x="20588" y="40158"/>
                    <a:pt x="20857" y="40680"/>
                  </a:cubicBezTo>
                  <a:cubicBezTo>
                    <a:pt x="21170" y="41298"/>
                    <a:pt x="21698" y="41621"/>
                    <a:pt x="22257" y="41621"/>
                  </a:cubicBezTo>
                  <a:cubicBezTo>
                    <a:pt x="22658" y="41621"/>
                    <a:pt x="23076" y="41454"/>
                    <a:pt x="23442" y="41109"/>
                  </a:cubicBezTo>
                  <a:cubicBezTo>
                    <a:pt x="23806" y="40760"/>
                    <a:pt x="24044" y="40316"/>
                    <a:pt x="24250" y="39872"/>
                  </a:cubicBezTo>
                  <a:cubicBezTo>
                    <a:pt x="24789" y="38746"/>
                    <a:pt x="25122" y="37558"/>
                    <a:pt x="25439" y="36353"/>
                  </a:cubicBezTo>
                  <a:cubicBezTo>
                    <a:pt x="26786" y="31263"/>
                    <a:pt x="27786" y="26079"/>
                    <a:pt x="28864" y="20925"/>
                  </a:cubicBezTo>
                  <a:cubicBezTo>
                    <a:pt x="29086" y="19895"/>
                    <a:pt x="29228" y="18864"/>
                    <a:pt x="29577" y="17849"/>
                  </a:cubicBezTo>
                  <a:cubicBezTo>
                    <a:pt x="29847" y="17961"/>
                    <a:pt x="29799" y="18151"/>
                    <a:pt x="29815" y="18310"/>
                  </a:cubicBezTo>
                  <a:cubicBezTo>
                    <a:pt x="30211" y="22432"/>
                    <a:pt x="30925" y="26506"/>
                    <a:pt x="31701" y="30565"/>
                  </a:cubicBezTo>
                  <a:cubicBezTo>
                    <a:pt x="32193" y="33102"/>
                    <a:pt x="32811" y="35592"/>
                    <a:pt x="33699" y="38017"/>
                  </a:cubicBezTo>
                  <a:cubicBezTo>
                    <a:pt x="34016" y="38889"/>
                    <a:pt x="34413" y="39745"/>
                    <a:pt x="34999" y="40475"/>
                  </a:cubicBezTo>
                  <a:cubicBezTo>
                    <a:pt x="35512" y="41108"/>
                    <a:pt x="36128" y="41547"/>
                    <a:pt x="36914" y="41547"/>
                  </a:cubicBezTo>
                  <a:cubicBezTo>
                    <a:pt x="37053" y="41547"/>
                    <a:pt x="37196" y="41533"/>
                    <a:pt x="37346" y="41505"/>
                  </a:cubicBezTo>
                  <a:cubicBezTo>
                    <a:pt x="38297" y="41331"/>
                    <a:pt x="38836" y="40665"/>
                    <a:pt x="39138" y="39792"/>
                  </a:cubicBezTo>
                  <a:cubicBezTo>
                    <a:pt x="39328" y="39285"/>
                    <a:pt x="39423" y="38762"/>
                    <a:pt x="39502" y="38239"/>
                  </a:cubicBezTo>
                  <a:cubicBezTo>
                    <a:pt x="39867" y="35592"/>
                    <a:pt x="39582" y="32975"/>
                    <a:pt x="39360" y="30343"/>
                  </a:cubicBezTo>
                  <a:cubicBezTo>
                    <a:pt x="39280" y="29423"/>
                    <a:pt x="39185" y="28489"/>
                    <a:pt x="39090" y="27569"/>
                  </a:cubicBezTo>
                  <a:lnTo>
                    <a:pt x="39090" y="27569"/>
                  </a:lnTo>
                  <a:cubicBezTo>
                    <a:pt x="39487" y="28123"/>
                    <a:pt x="39709" y="28711"/>
                    <a:pt x="39931" y="29297"/>
                  </a:cubicBezTo>
                  <a:cubicBezTo>
                    <a:pt x="40850" y="31628"/>
                    <a:pt x="41770" y="33958"/>
                    <a:pt x="43053" y="36114"/>
                  </a:cubicBezTo>
                  <a:cubicBezTo>
                    <a:pt x="43514" y="36892"/>
                    <a:pt x="44005" y="37668"/>
                    <a:pt x="44671" y="38270"/>
                  </a:cubicBezTo>
                  <a:cubicBezTo>
                    <a:pt x="45284" y="38826"/>
                    <a:pt x="45928" y="39097"/>
                    <a:pt x="46529" y="39097"/>
                  </a:cubicBezTo>
                  <a:cubicBezTo>
                    <a:pt x="47421" y="39097"/>
                    <a:pt x="48218" y="38503"/>
                    <a:pt x="48682" y="37367"/>
                  </a:cubicBezTo>
                  <a:cubicBezTo>
                    <a:pt x="48778" y="37129"/>
                    <a:pt x="48841" y="36860"/>
                    <a:pt x="48904" y="36606"/>
                  </a:cubicBezTo>
                  <a:cubicBezTo>
                    <a:pt x="49190" y="35448"/>
                    <a:pt x="49173" y="34275"/>
                    <a:pt x="49046" y="33118"/>
                  </a:cubicBezTo>
                  <a:cubicBezTo>
                    <a:pt x="48825" y="31167"/>
                    <a:pt x="48476" y="29218"/>
                    <a:pt x="47953" y="27315"/>
                  </a:cubicBezTo>
                  <a:cubicBezTo>
                    <a:pt x="46700" y="22764"/>
                    <a:pt x="44956" y="18405"/>
                    <a:pt x="43022" y="14108"/>
                  </a:cubicBezTo>
                  <a:cubicBezTo>
                    <a:pt x="41072" y="9748"/>
                    <a:pt x="38916" y="5499"/>
                    <a:pt x="36521" y="1360"/>
                  </a:cubicBezTo>
                  <a:cubicBezTo>
                    <a:pt x="36045" y="527"/>
                    <a:pt x="35499" y="71"/>
                    <a:pt x="34568" y="71"/>
                  </a:cubicBezTo>
                  <a:cubicBezTo>
                    <a:pt x="34507" y="71"/>
                    <a:pt x="34445" y="73"/>
                    <a:pt x="34381" y="77"/>
                  </a:cubicBezTo>
                  <a:cubicBezTo>
                    <a:pt x="34111" y="89"/>
                    <a:pt x="33840" y="94"/>
                    <a:pt x="33569" y="94"/>
                  </a:cubicBezTo>
                  <a:cubicBezTo>
                    <a:pt x="32803" y="94"/>
                    <a:pt x="32034" y="56"/>
                    <a:pt x="31274" y="45"/>
                  </a:cubicBezTo>
                  <a:cubicBezTo>
                    <a:pt x="29818" y="34"/>
                    <a:pt x="28364" y="1"/>
                    <a:pt x="269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16" name="Google Shape;516;p51"/>
            <p:cNvGrpSpPr/>
            <p:nvPr/>
          </p:nvGrpSpPr>
          <p:grpSpPr>
            <a:xfrm flipH="1" rot="-303">
              <a:off x="-264266" y="1043871"/>
              <a:ext cx="1201966" cy="1163133"/>
              <a:chOff x="8167000" y="3353675"/>
              <a:chExt cx="1059001" cy="1024877"/>
            </a:xfrm>
          </p:grpSpPr>
          <p:sp>
            <p:nvSpPr>
              <p:cNvPr id="517" name="Google Shape;517;p51"/>
              <p:cNvSpPr/>
              <p:nvPr/>
            </p:nvSpPr>
            <p:spPr>
              <a:xfrm>
                <a:off x="8167000" y="3353675"/>
                <a:ext cx="1059001" cy="1024877"/>
              </a:xfrm>
              <a:custGeom>
                <a:rect b="b" l="l" r="r" t="t"/>
                <a:pathLst>
                  <a:path extrusionOk="0" h="20423" w="21103">
                    <a:moveTo>
                      <a:pt x="16119" y="1"/>
                    </a:moveTo>
                    <a:cubicBezTo>
                      <a:pt x="15730" y="1"/>
                      <a:pt x="15361" y="189"/>
                      <a:pt x="15063" y="553"/>
                    </a:cubicBezTo>
                    <a:cubicBezTo>
                      <a:pt x="14682" y="1012"/>
                      <a:pt x="14475" y="1551"/>
                      <a:pt x="14460" y="2154"/>
                    </a:cubicBezTo>
                    <a:cubicBezTo>
                      <a:pt x="14444" y="2899"/>
                      <a:pt x="14365" y="3644"/>
                      <a:pt x="14285" y="4405"/>
                    </a:cubicBezTo>
                    <a:cubicBezTo>
                      <a:pt x="14222" y="4976"/>
                      <a:pt x="14302" y="5531"/>
                      <a:pt x="14555" y="6054"/>
                    </a:cubicBezTo>
                    <a:cubicBezTo>
                      <a:pt x="14856" y="6625"/>
                      <a:pt x="15158" y="7180"/>
                      <a:pt x="15554" y="7688"/>
                    </a:cubicBezTo>
                    <a:cubicBezTo>
                      <a:pt x="15934" y="8147"/>
                      <a:pt x="16236" y="8639"/>
                      <a:pt x="16505" y="9146"/>
                    </a:cubicBezTo>
                    <a:cubicBezTo>
                      <a:pt x="16854" y="9780"/>
                      <a:pt x="17092" y="10446"/>
                      <a:pt x="17012" y="11191"/>
                    </a:cubicBezTo>
                    <a:cubicBezTo>
                      <a:pt x="17012" y="11318"/>
                      <a:pt x="17012" y="11445"/>
                      <a:pt x="17029" y="11571"/>
                    </a:cubicBezTo>
                    <a:cubicBezTo>
                      <a:pt x="17060" y="12428"/>
                      <a:pt x="17346" y="13157"/>
                      <a:pt x="18043" y="13696"/>
                    </a:cubicBezTo>
                    <a:cubicBezTo>
                      <a:pt x="18154" y="13791"/>
                      <a:pt x="18249" y="13903"/>
                      <a:pt x="18361" y="13998"/>
                    </a:cubicBezTo>
                    <a:cubicBezTo>
                      <a:pt x="19390" y="14886"/>
                      <a:pt x="19629" y="16027"/>
                      <a:pt x="19486" y="17311"/>
                    </a:cubicBezTo>
                    <a:cubicBezTo>
                      <a:pt x="19359" y="17296"/>
                      <a:pt x="19312" y="17200"/>
                      <a:pt x="19248" y="17121"/>
                    </a:cubicBezTo>
                    <a:cubicBezTo>
                      <a:pt x="18851" y="16645"/>
                      <a:pt x="18598" y="16091"/>
                      <a:pt x="18376" y="15520"/>
                    </a:cubicBezTo>
                    <a:cubicBezTo>
                      <a:pt x="17995" y="14616"/>
                      <a:pt x="17393" y="13871"/>
                      <a:pt x="16537" y="13379"/>
                    </a:cubicBezTo>
                    <a:cubicBezTo>
                      <a:pt x="16204" y="13189"/>
                      <a:pt x="15871" y="12998"/>
                      <a:pt x="15538" y="12825"/>
                    </a:cubicBezTo>
                    <a:cubicBezTo>
                      <a:pt x="14919" y="12476"/>
                      <a:pt x="14475" y="11968"/>
                      <a:pt x="14302" y="11271"/>
                    </a:cubicBezTo>
                    <a:cubicBezTo>
                      <a:pt x="14222" y="10985"/>
                      <a:pt x="14127" y="10715"/>
                      <a:pt x="14048" y="10430"/>
                    </a:cubicBezTo>
                    <a:cubicBezTo>
                      <a:pt x="13636" y="9210"/>
                      <a:pt x="12811" y="8385"/>
                      <a:pt x="11606" y="7925"/>
                    </a:cubicBezTo>
                    <a:cubicBezTo>
                      <a:pt x="10972" y="7688"/>
                      <a:pt x="10322" y="7449"/>
                      <a:pt x="9687" y="7212"/>
                    </a:cubicBezTo>
                    <a:cubicBezTo>
                      <a:pt x="8879" y="6895"/>
                      <a:pt x="8197" y="6419"/>
                      <a:pt x="7674" y="5737"/>
                    </a:cubicBezTo>
                    <a:cubicBezTo>
                      <a:pt x="7436" y="5436"/>
                      <a:pt x="7214" y="5134"/>
                      <a:pt x="6960" y="4849"/>
                    </a:cubicBezTo>
                    <a:cubicBezTo>
                      <a:pt x="6263" y="4088"/>
                      <a:pt x="5455" y="3470"/>
                      <a:pt x="4424" y="3217"/>
                    </a:cubicBezTo>
                    <a:cubicBezTo>
                      <a:pt x="4301" y="3189"/>
                      <a:pt x="4184" y="3176"/>
                      <a:pt x="4072" y="3176"/>
                    </a:cubicBezTo>
                    <a:cubicBezTo>
                      <a:pt x="3286" y="3176"/>
                      <a:pt x="2791" y="3828"/>
                      <a:pt x="3013" y="4675"/>
                    </a:cubicBezTo>
                    <a:cubicBezTo>
                      <a:pt x="3108" y="5024"/>
                      <a:pt x="3282" y="5325"/>
                      <a:pt x="3457" y="5626"/>
                    </a:cubicBezTo>
                    <a:cubicBezTo>
                      <a:pt x="3821" y="6244"/>
                      <a:pt x="4106" y="6895"/>
                      <a:pt x="4313" y="7576"/>
                    </a:cubicBezTo>
                    <a:cubicBezTo>
                      <a:pt x="4408" y="7893"/>
                      <a:pt x="4519" y="8210"/>
                      <a:pt x="4645" y="8527"/>
                    </a:cubicBezTo>
                    <a:cubicBezTo>
                      <a:pt x="4789" y="8924"/>
                      <a:pt x="5011" y="9273"/>
                      <a:pt x="5280" y="9605"/>
                    </a:cubicBezTo>
                    <a:cubicBezTo>
                      <a:pt x="5823" y="10288"/>
                      <a:pt x="6503" y="10652"/>
                      <a:pt x="7378" y="10652"/>
                    </a:cubicBezTo>
                    <a:cubicBezTo>
                      <a:pt x="7397" y="10652"/>
                      <a:pt x="7416" y="10652"/>
                      <a:pt x="7436" y="10652"/>
                    </a:cubicBezTo>
                    <a:cubicBezTo>
                      <a:pt x="7611" y="10652"/>
                      <a:pt x="7785" y="10668"/>
                      <a:pt x="7943" y="10668"/>
                    </a:cubicBezTo>
                    <a:cubicBezTo>
                      <a:pt x="8546" y="10668"/>
                      <a:pt x="9085" y="10859"/>
                      <a:pt x="9577" y="11191"/>
                    </a:cubicBezTo>
                    <a:cubicBezTo>
                      <a:pt x="10100" y="11556"/>
                      <a:pt x="10480" y="12015"/>
                      <a:pt x="10797" y="12554"/>
                    </a:cubicBezTo>
                    <a:cubicBezTo>
                      <a:pt x="11036" y="12967"/>
                      <a:pt x="11241" y="13395"/>
                      <a:pt x="11526" y="13791"/>
                    </a:cubicBezTo>
                    <a:cubicBezTo>
                      <a:pt x="12097" y="14584"/>
                      <a:pt x="12827" y="15108"/>
                      <a:pt x="13794" y="15281"/>
                    </a:cubicBezTo>
                    <a:cubicBezTo>
                      <a:pt x="14270" y="15361"/>
                      <a:pt x="14729" y="15488"/>
                      <a:pt x="15190" y="15630"/>
                    </a:cubicBezTo>
                    <a:cubicBezTo>
                      <a:pt x="15887" y="15852"/>
                      <a:pt x="16490" y="16217"/>
                      <a:pt x="17029" y="16693"/>
                    </a:cubicBezTo>
                    <a:cubicBezTo>
                      <a:pt x="17504" y="17137"/>
                      <a:pt x="17900" y="17628"/>
                      <a:pt x="18265" y="18152"/>
                    </a:cubicBezTo>
                    <a:cubicBezTo>
                      <a:pt x="18329" y="18247"/>
                      <a:pt x="18407" y="18326"/>
                      <a:pt x="18392" y="18469"/>
                    </a:cubicBezTo>
                    <a:cubicBezTo>
                      <a:pt x="18265" y="18421"/>
                      <a:pt x="18170" y="18389"/>
                      <a:pt x="18090" y="18342"/>
                    </a:cubicBezTo>
                    <a:cubicBezTo>
                      <a:pt x="17615" y="18025"/>
                      <a:pt x="17076" y="17913"/>
                      <a:pt x="16521" y="17835"/>
                    </a:cubicBezTo>
                    <a:cubicBezTo>
                      <a:pt x="16251" y="17803"/>
                      <a:pt x="15982" y="17771"/>
                      <a:pt x="15697" y="17740"/>
                    </a:cubicBezTo>
                    <a:cubicBezTo>
                      <a:pt x="15221" y="17676"/>
                      <a:pt x="14777" y="17501"/>
                      <a:pt x="14412" y="17152"/>
                    </a:cubicBezTo>
                    <a:cubicBezTo>
                      <a:pt x="14158" y="16930"/>
                      <a:pt x="13921" y="16708"/>
                      <a:pt x="13683" y="16471"/>
                    </a:cubicBezTo>
                    <a:cubicBezTo>
                      <a:pt x="12852" y="15630"/>
                      <a:pt x="11879" y="15221"/>
                      <a:pt x="10938" y="15221"/>
                    </a:cubicBezTo>
                    <a:cubicBezTo>
                      <a:pt x="10370" y="15221"/>
                      <a:pt x="9814" y="15370"/>
                      <a:pt x="9307" y="15662"/>
                    </a:cubicBezTo>
                    <a:cubicBezTo>
                      <a:pt x="9103" y="15783"/>
                      <a:pt x="8896" y="15839"/>
                      <a:pt x="8685" y="15839"/>
                    </a:cubicBezTo>
                    <a:cubicBezTo>
                      <a:pt x="8453" y="15839"/>
                      <a:pt x="8216" y="15771"/>
                      <a:pt x="7975" y="15647"/>
                    </a:cubicBezTo>
                    <a:cubicBezTo>
                      <a:pt x="7626" y="15456"/>
                      <a:pt x="7294" y="15203"/>
                      <a:pt x="6977" y="14949"/>
                    </a:cubicBezTo>
                    <a:cubicBezTo>
                      <a:pt x="6707" y="14759"/>
                      <a:pt x="6453" y="14537"/>
                      <a:pt x="6168" y="14347"/>
                    </a:cubicBezTo>
                    <a:cubicBezTo>
                      <a:pt x="5360" y="13808"/>
                      <a:pt x="4487" y="13395"/>
                      <a:pt x="3489" y="13284"/>
                    </a:cubicBezTo>
                    <a:cubicBezTo>
                      <a:pt x="3320" y="13269"/>
                      <a:pt x="3151" y="13260"/>
                      <a:pt x="2982" y="13260"/>
                    </a:cubicBezTo>
                    <a:cubicBezTo>
                      <a:pt x="2613" y="13260"/>
                      <a:pt x="2246" y="13302"/>
                      <a:pt x="1887" y="13411"/>
                    </a:cubicBezTo>
                    <a:cubicBezTo>
                      <a:pt x="603" y="13839"/>
                      <a:pt x="1" y="14981"/>
                      <a:pt x="809" y="16296"/>
                    </a:cubicBezTo>
                    <a:cubicBezTo>
                      <a:pt x="1079" y="16708"/>
                      <a:pt x="1428" y="17025"/>
                      <a:pt x="1855" y="17279"/>
                    </a:cubicBezTo>
                    <a:cubicBezTo>
                      <a:pt x="2449" y="17611"/>
                      <a:pt x="3068" y="17753"/>
                      <a:pt x="3711" y="17753"/>
                    </a:cubicBezTo>
                    <a:cubicBezTo>
                      <a:pt x="3961" y="17753"/>
                      <a:pt x="4214" y="17731"/>
                      <a:pt x="4472" y="17691"/>
                    </a:cubicBezTo>
                    <a:cubicBezTo>
                      <a:pt x="4757" y="17644"/>
                      <a:pt x="5026" y="17581"/>
                      <a:pt x="5311" y="17518"/>
                    </a:cubicBezTo>
                    <a:cubicBezTo>
                      <a:pt x="5398" y="17502"/>
                      <a:pt x="5483" y="17494"/>
                      <a:pt x="5564" y="17494"/>
                    </a:cubicBezTo>
                    <a:cubicBezTo>
                      <a:pt x="5897" y="17494"/>
                      <a:pt x="6183" y="17624"/>
                      <a:pt x="6438" y="17866"/>
                    </a:cubicBezTo>
                    <a:cubicBezTo>
                      <a:pt x="6913" y="18279"/>
                      <a:pt x="7309" y="18769"/>
                      <a:pt x="7738" y="19213"/>
                    </a:cubicBezTo>
                    <a:cubicBezTo>
                      <a:pt x="8195" y="19684"/>
                      <a:pt x="8711" y="19941"/>
                      <a:pt x="9308" y="19941"/>
                    </a:cubicBezTo>
                    <a:cubicBezTo>
                      <a:pt x="9476" y="19941"/>
                      <a:pt x="9650" y="19921"/>
                      <a:pt x="9831" y="19879"/>
                    </a:cubicBezTo>
                    <a:cubicBezTo>
                      <a:pt x="10163" y="19801"/>
                      <a:pt x="10448" y="19642"/>
                      <a:pt x="10734" y="19452"/>
                    </a:cubicBezTo>
                    <a:cubicBezTo>
                      <a:pt x="10940" y="19309"/>
                      <a:pt x="11146" y="19150"/>
                      <a:pt x="11368" y="19008"/>
                    </a:cubicBezTo>
                    <a:cubicBezTo>
                      <a:pt x="11663" y="18835"/>
                      <a:pt x="11906" y="18748"/>
                      <a:pt x="12138" y="18748"/>
                    </a:cubicBezTo>
                    <a:cubicBezTo>
                      <a:pt x="12417" y="18748"/>
                      <a:pt x="12681" y="18875"/>
                      <a:pt x="13002" y="19135"/>
                    </a:cubicBezTo>
                    <a:cubicBezTo>
                      <a:pt x="13334" y="19404"/>
                      <a:pt x="13668" y="19689"/>
                      <a:pt x="13985" y="19991"/>
                    </a:cubicBezTo>
                    <a:cubicBezTo>
                      <a:pt x="14318" y="20284"/>
                      <a:pt x="14678" y="20422"/>
                      <a:pt x="15059" y="20422"/>
                    </a:cubicBezTo>
                    <a:cubicBezTo>
                      <a:pt x="15276" y="20422"/>
                      <a:pt x="15499" y="20378"/>
                      <a:pt x="15729" y="20292"/>
                    </a:cubicBezTo>
                    <a:cubicBezTo>
                      <a:pt x="16061" y="20165"/>
                      <a:pt x="16378" y="20038"/>
                      <a:pt x="16695" y="19896"/>
                    </a:cubicBezTo>
                    <a:cubicBezTo>
                      <a:pt x="17123" y="19703"/>
                      <a:pt x="17558" y="19597"/>
                      <a:pt x="18000" y="19597"/>
                    </a:cubicBezTo>
                    <a:cubicBezTo>
                      <a:pt x="18214" y="19597"/>
                      <a:pt x="18429" y="19622"/>
                      <a:pt x="18646" y="19674"/>
                    </a:cubicBezTo>
                    <a:cubicBezTo>
                      <a:pt x="18705" y="19686"/>
                      <a:pt x="18760" y="19691"/>
                      <a:pt x="18812" y="19691"/>
                    </a:cubicBezTo>
                    <a:cubicBezTo>
                      <a:pt x="19039" y="19691"/>
                      <a:pt x="19204" y="19581"/>
                      <a:pt x="19359" y="19388"/>
                    </a:cubicBezTo>
                    <a:cubicBezTo>
                      <a:pt x="19803" y="18849"/>
                      <a:pt x="20263" y="18294"/>
                      <a:pt x="20373" y="17565"/>
                    </a:cubicBezTo>
                    <a:cubicBezTo>
                      <a:pt x="20422" y="17264"/>
                      <a:pt x="20564" y="16979"/>
                      <a:pt x="20659" y="16693"/>
                    </a:cubicBezTo>
                    <a:cubicBezTo>
                      <a:pt x="20770" y="16376"/>
                      <a:pt x="20866" y="16042"/>
                      <a:pt x="20929" y="15694"/>
                    </a:cubicBezTo>
                    <a:cubicBezTo>
                      <a:pt x="21103" y="14759"/>
                      <a:pt x="20913" y="13886"/>
                      <a:pt x="20278" y="13173"/>
                    </a:cubicBezTo>
                    <a:cubicBezTo>
                      <a:pt x="19692" y="12476"/>
                      <a:pt x="19566" y="11730"/>
                      <a:pt x="19756" y="10890"/>
                    </a:cubicBezTo>
                    <a:cubicBezTo>
                      <a:pt x="19851" y="10478"/>
                      <a:pt x="19961" y="10081"/>
                      <a:pt x="20073" y="9669"/>
                    </a:cubicBezTo>
                    <a:cubicBezTo>
                      <a:pt x="20405" y="8496"/>
                      <a:pt x="20231" y="7386"/>
                      <a:pt x="19470" y="6434"/>
                    </a:cubicBezTo>
                    <a:cubicBezTo>
                      <a:pt x="18820" y="5642"/>
                      <a:pt x="18519" y="4754"/>
                      <a:pt x="18456" y="3756"/>
                    </a:cubicBezTo>
                    <a:cubicBezTo>
                      <a:pt x="18439" y="3200"/>
                      <a:pt x="18361" y="2646"/>
                      <a:pt x="18202" y="2122"/>
                    </a:cubicBezTo>
                    <a:cubicBezTo>
                      <a:pt x="17980" y="1377"/>
                      <a:pt x="17600" y="727"/>
                      <a:pt x="16949" y="283"/>
                    </a:cubicBezTo>
                    <a:cubicBezTo>
                      <a:pt x="16674" y="93"/>
                      <a:pt x="16392" y="1"/>
                      <a:pt x="161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" name="Google Shape;518;p51"/>
              <p:cNvSpPr/>
              <p:nvPr/>
            </p:nvSpPr>
            <p:spPr>
              <a:xfrm>
                <a:off x="8396941" y="3627527"/>
                <a:ext cx="646100" cy="529977"/>
              </a:xfrm>
              <a:custGeom>
                <a:rect b="b" l="l" r="r" t="t"/>
                <a:pathLst>
                  <a:path extrusionOk="0" h="10561" w="12875">
                    <a:moveTo>
                      <a:pt x="139" y="1"/>
                    </a:moveTo>
                    <a:cubicBezTo>
                      <a:pt x="124" y="1"/>
                      <a:pt x="109" y="4"/>
                      <a:pt x="95" y="11"/>
                    </a:cubicBezTo>
                    <a:cubicBezTo>
                      <a:pt x="0" y="58"/>
                      <a:pt x="17" y="153"/>
                      <a:pt x="63" y="233"/>
                    </a:cubicBezTo>
                    <a:cubicBezTo>
                      <a:pt x="365" y="787"/>
                      <a:pt x="634" y="1374"/>
                      <a:pt x="1031" y="1897"/>
                    </a:cubicBezTo>
                    <a:cubicBezTo>
                      <a:pt x="1697" y="2817"/>
                      <a:pt x="2569" y="3467"/>
                      <a:pt x="3678" y="3753"/>
                    </a:cubicBezTo>
                    <a:cubicBezTo>
                      <a:pt x="4012" y="3848"/>
                      <a:pt x="4361" y="3926"/>
                      <a:pt x="4693" y="4006"/>
                    </a:cubicBezTo>
                    <a:cubicBezTo>
                      <a:pt x="5249" y="4133"/>
                      <a:pt x="5803" y="4275"/>
                      <a:pt x="6295" y="4641"/>
                    </a:cubicBezTo>
                    <a:cubicBezTo>
                      <a:pt x="6739" y="4909"/>
                      <a:pt x="7040" y="5370"/>
                      <a:pt x="7310" y="5829"/>
                    </a:cubicBezTo>
                    <a:cubicBezTo>
                      <a:pt x="7532" y="6178"/>
                      <a:pt x="7737" y="6558"/>
                      <a:pt x="7944" y="6924"/>
                    </a:cubicBezTo>
                    <a:cubicBezTo>
                      <a:pt x="8340" y="7605"/>
                      <a:pt x="8910" y="8112"/>
                      <a:pt x="9640" y="8429"/>
                    </a:cubicBezTo>
                    <a:cubicBezTo>
                      <a:pt x="9878" y="8524"/>
                      <a:pt x="10115" y="8651"/>
                      <a:pt x="10354" y="8746"/>
                    </a:cubicBezTo>
                    <a:cubicBezTo>
                      <a:pt x="11273" y="9080"/>
                      <a:pt x="12018" y="9602"/>
                      <a:pt x="12510" y="10475"/>
                    </a:cubicBezTo>
                    <a:cubicBezTo>
                      <a:pt x="12548" y="10532"/>
                      <a:pt x="12597" y="10560"/>
                      <a:pt x="12654" y="10560"/>
                    </a:cubicBezTo>
                    <a:cubicBezTo>
                      <a:pt x="12693" y="10560"/>
                      <a:pt x="12735" y="10548"/>
                      <a:pt x="12779" y="10522"/>
                    </a:cubicBezTo>
                    <a:cubicBezTo>
                      <a:pt x="12874" y="10475"/>
                      <a:pt x="12874" y="10380"/>
                      <a:pt x="12842" y="10300"/>
                    </a:cubicBezTo>
                    <a:cubicBezTo>
                      <a:pt x="12811" y="10237"/>
                      <a:pt x="12764" y="10173"/>
                      <a:pt x="12716" y="10110"/>
                    </a:cubicBezTo>
                    <a:cubicBezTo>
                      <a:pt x="12145" y="9429"/>
                      <a:pt x="11511" y="8810"/>
                      <a:pt x="10639" y="8524"/>
                    </a:cubicBezTo>
                    <a:cubicBezTo>
                      <a:pt x="10369" y="8429"/>
                      <a:pt x="10132" y="8302"/>
                      <a:pt x="9878" y="8192"/>
                    </a:cubicBezTo>
                    <a:cubicBezTo>
                      <a:pt x="9149" y="7890"/>
                      <a:pt x="8593" y="7414"/>
                      <a:pt x="8198" y="6733"/>
                    </a:cubicBezTo>
                    <a:cubicBezTo>
                      <a:pt x="8071" y="6527"/>
                      <a:pt x="7944" y="6305"/>
                      <a:pt x="7832" y="6099"/>
                    </a:cubicBezTo>
                    <a:cubicBezTo>
                      <a:pt x="7642" y="5766"/>
                      <a:pt x="7452" y="5433"/>
                      <a:pt x="7230" y="5131"/>
                    </a:cubicBezTo>
                    <a:cubicBezTo>
                      <a:pt x="6834" y="4577"/>
                      <a:pt x="6310" y="4180"/>
                      <a:pt x="5661" y="3943"/>
                    </a:cubicBezTo>
                    <a:cubicBezTo>
                      <a:pt x="5264" y="3816"/>
                      <a:pt x="4868" y="3721"/>
                      <a:pt x="4471" y="3641"/>
                    </a:cubicBezTo>
                    <a:cubicBezTo>
                      <a:pt x="3473" y="3419"/>
                      <a:pt x="2522" y="3102"/>
                      <a:pt x="1792" y="2309"/>
                    </a:cubicBezTo>
                    <a:cubicBezTo>
                      <a:pt x="1300" y="1802"/>
                      <a:pt x="904" y="1231"/>
                      <a:pt x="587" y="613"/>
                    </a:cubicBezTo>
                    <a:cubicBezTo>
                      <a:pt x="492" y="423"/>
                      <a:pt x="381" y="265"/>
                      <a:pt x="285" y="90"/>
                    </a:cubicBezTo>
                    <a:cubicBezTo>
                      <a:pt x="249" y="40"/>
                      <a:pt x="192" y="1"/>
                      <a:pt x="13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" name="Google Shape;519;p51"/>
              <p:cNvSpPr/>
              <p:nvPr/>
            </p:nvSpPr>
            <p:spPr>
              <a:xfrm>
                <a:off x="8323723" y="4117972"/>
                <a:ext cx="685894" cy="200128"/>
              </a:xfrm>
              <a:custGeom>
                <a:rect b="b" l="l" r="r" t="t"/>
                <a:pathLst>
                  <a:path extrusionOk="0" h="3988" w="13668">
                    <a:moveTo>
                      <a:pt x="126" y="0"/>
                    </a:moveTo>
                    <a:cubicBezTo>
                      <a:pt x="72" y="0"/>
                      <a:pt x="17" y="36"/>
                      <a:pt x="17" y="115"/>
                    </a:cubicBezTo>
                    <a:cubicBezTo>
                      <a:pt x="0" y="178"/>
                      <a:pt x="32" y="226"/>
                      <a:pt x="96" y="258"/>
                    </a:cubicBezTo>
                    <a:cubicBezTo>
                      <a:pt x="175" y="290"/>
                      <a:pt x="254" y="305"/>
                      <a:pt x="334" y="337"/>
                    </a:cubicBezTo>
                    <a:cubicBezTo>
                      <a:pt x="841" y="495"/>
                      <a:pt x="1349" y="607"/>
                      <a:pt x="1871" y="670"/>
                    </a:cubicBezTo>
                    <a:cubicBezTo>
                      <a:pt x="2744" y="797"/>
                      <a:pt x="3537" y="1114"/>
                      <a:pt x="4234" y="1700"/>
                    </a:cubicBezTo>
                    <a:cubicBezTo>
                      <a:pt x="4615" y="2034"/>
                      <a:pt x="5042" y="2303"/>
                      <a:pt x="5471" y="2588"/>
                    </a:cubicBezTo>
                    <a:cubicBezTo>
                      <a:pt x="5810" y="2827"/>
                      <a:pt x="6161" y="2954"/>
                      <a:pt x="6519" y="2954"/>
                    </a:cubicBezTo>
                    <a:cubicBezTo>
                      <a:pt x="6779" y="2954"/>
                      <a:pt x="7043" y="2887"/>
                      <a:pt x="7310" y="2747"/>
                    </a:cubicBezTo>
                    <a:cubicBezTo>
                      <a:pt x="7564" y="2620"/>
                      <a:pt x="7833" y="2478"/>
                      <a:pt x="8071" y="2335"/>
                    </a:cubicBezTo>
                    <a:cubicBezTo>
                      <a:pt x="8322" y="2191"/>
                      <a:pt x="8578" y="2124"/>
                      <a:pt x="8838" y="2124"/>
                    </a:cubicBezTo>
                    <a:cubicBezTo>
                      <a:pt x="9039" y="2124"/>
                      <a:pt x="9243" y="2164"/>
                      <a:pt x="9450" y="2239"/>
                    </a:cubicBezTo>
                    <a:lnTo>
                      <a:pt x="9974" y="2478"/>
                    </a:lnTo>
                    <a:cubicBezTo>
                      <a:pt x="10528" y="2747"/>
                      <a:pt x="10988" y="3144"/>
                      <a:pt x="11511" y="3476"/>
                    </a:cubicBezTo>
                    <a:cubicBezTo>
                      <a:pt x="12114" y="3873"/>
                      <a:pt x="12811" y="3857"/>
                      <a:pt x="13477" y="3983"/>
                    </a:cubicBezTo>
                    <a:cubicBezTo>
                      <a:pt x="13488" y="3986"/>
                      <a:pt x="13499" y="3988"/>
                      <a:pt x="13510" y="3988"/>
                    </a:cubicBezTo>
                    <a:cubicBezTo>
                      <a:pt x="13565" y="3988"/>
                      <a:pt x="13623" y="3952"/>
                      <a:pt x="13636" y="3873"/>
                    </a:cubicBezTo>
                    <a:cubicBezTo>
                      <a:pt x="13667" y="3778"/>
                      <a:pt x="13604" y="3715"/>
                      <a:pt x="13509" y="3698"/>
                    </a:cubicBezTo>
                    <a:cubicBezTo>
                      <a:pt x="13318" y="3651"/>
                      <a:pt x="13113" y="3603"/>
                      <a:pt x="12906" y="3588"/>
                    </a:cubicBezTo>
                    <a:cubicBezTo>
                      <a:pt x="12289" y="3524"/>
                      <a:pt x="11733" y="3302"/>
                      <a:pt x="11226" y="2937"/>
                    </a:cubicBezTo>
                    <a:cubicBezTo>
                      <a:pt x="10766" y="2588"/>
                      <a:pt x="10291" y="2256"/>
                      <a:pt x="9752" y="2017"/>
                    </a:cubicBezTo>
                    <a:cubicBezTo>
                      <a:pt x="9443" y="1885"/>
                      <a:pt x="9141" y="1814"/>
                      <a:pt x="8843" y="1814"/>
                    </a:cubicBezTo>
                    <a:cubicBezTo>
                      <a:pt x="8500" y="1814"/>
                      <a:pt x="8164" y="1909"/>
                      <a:pt x="7833" y="2113"/>
                    </a:cubicBezTo>
                    <a:cubicBezTo>
                      <a:pt x="7579" y="2271"/>
                      <a:pt x="7310" y="2414"/>
                      <a:pt x="7025" y="2525"/>
                    </a:cubicBezTo>
                    <a:cubicBezTo>
                      <a:pt x="6847" y="2601"/>
                      <a:pt x="6671" y="2639"/>
                      <a:pt x="6500" y="2639"/>
                    </a:cubicBezTo>
                    <a:cubicBezTo>
                      <a:pt x="6243" y="2639"/>
                      <a:pt x="5994" y="2554"/>
                      <a:pt x="5756" y="2383"/>
                    </a:cubicBezTo>
                    <a:cubicBezTo>
                      <a:pt x="5408" y="2161"/>
                      <a:pt x="5090" y="1922"/>
                      <a:pt x="4757" y="1685"/>
                    </a:cubicBezTo>
                    <a:cubicBezTo>
                      <a:pt x="4662" y="1622"/>
                      <a:pt x="4551" y="1558"/>
                      <a:pt x="4471" y="1478"/>
                    </a:cubicBezTo>
                    <a:cubicBezTo>
                      <a:pt x="3647" y="766"/>
                      <a:pt x="2664" y="432"/>
                      <a:pt x="1602" y="322"/>
                    </a:cubicBezTo>
                    <a:cubicBezTo>
                      <a:pt x="1222" y="290"/>
                      <a:pt x="857" y="195"/>
                      <a:pt x="508" y="83"/>
                    </a:cubicBezTo>
                    <a:cubicBezTo>
                      <a:pt x="397" y="51"/>
                      <a:pt x="271" y="20"/>
                      <a:pt x="159" y="4"/>
                    </a:cubicBezTo>
                    <a:cubicBezTo>
                      <a:pt x="148" y="2"/>
                      <a:pt x="137" y="0"/>
                      <a:pt x="1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Google Shape;520;p51"/>
              <p:cNvSpPr/>
              <p:nvPr/>
            </p:nvSpPr>
            <p:spPr>
              <a:xfrm>
                <a:off x="8972196" y="3423932"/>
                <a:ext cx="164749" cy="619453"/>
              </a:xfrm>
              <a:custGeom>
                <a:rect b="b" l="l" r="r" t="t"/>
                <a:pathLst>
                  <a:path extrusionOk="0" h="12344" w="3283">
                    <a:moveTo>
                      <a:pt x="167" y="1"/>
                    </a:moveTo>
                    <a:cubicBezTo>
                      <a:pt x="150" y="1"/>
                      <a:pt x="131" y="3"/>
                      <a:pt x="111" y="9"/>
                    </a:cubicBezTo>
                    <a:cubicBezTo>
                      <a:pt x="1" y="41"/>
                      <a:pt x="16" y="136"/>
                      <a:pt x="48" y="215"/>
                    </a:cubicBezTo>
                    <a:cubicBezTo>
                      <a:pt x="254" y="944"/>
                      <a:pt x="223" y="1673"/>
                      <a:pt x="175" y="2419"/>
                    </a:cubicBezTo>
                    <a:cubicBezTo>
                      <a:pt x="159" y="2783"/>
                      <a:pt x="191" y="3132"/>
                      <a:pt x="286" y="3481"/>
                    </a:cubicBezTo>
                    <a:cubicBezTo>
                      <a:pt x="460" y="4083"/>
                      <a:pt x="730" y="4654"/>
                      <a:pt x="1094" y="5161"/>
                    </a:cubicBezTo>
                    <a:cubicBezTo>
                      <a:pt x="1333" y="5478"/>
                      <a:pt x="1555" y="5795"/>
                      <a:pt x="1776" y="6129"/>
                    </a:cubicBezTo>
                    <a:cubicBezTo>
                      <a:pt x="2299" y="6874"/>
                      <a:pt x="2553" y="7715"/>
                      <a:pt x="2506" y="8634"/>
                    </a:cubicBezTo>
                    <a:cubicBezTo>
                      <a:pt x="2489" y="9015"/>
                      <a:pt x="2442" y="9410"/>
                      <a:pt x="2426" y="9791"/>
                    </a:cubicBezTo>
                    <a:cubicBezTo>
                      <a:pt x="2379" y="10552"/>
                      <a:pt x="2442" y="11298"/>
                      <a:pt x="2823" y="11995"/>
                    </a:cubicBezTo>
                    <a:cubicBezTo>
                      <a:pt x="2886" y="12106"/>
                      <a:pt x="2965" y="12217"/>
                      <a:pt x="3045" y="12312"/>
                    </a:cubicBezTo>
                    <a:cubicBezTo>
                      <a:pt x="3064" y="12332"/>
                      <a:pt x="3092" y="12343"/>
                      <a:pt x="3121" y="12343"/>
                    </a:cubicBezTo>
                    <a:cubicBezTo>
                      <a:pt x="3162" y="12343"/>
                      <a:pt x="3207" y="12320"/>
                      <a:pt x="3235" y="12264"/>
                    </a:cubicBezTo>
                    <a:cubicBezTo>
                      <a:pt x="3282" y="12186"/>
                      <a:pt x="3219" y="12122"/>
                      <a:pt x="3172" y="12042"/>
                    </a:cubicBezTo>
                    <a:cubicBezTo>
                      <a:pt x="2759" y="11376"/>
                      <a:pt x="2680" y="10632"/>
                      <a:pt x="2728" y="9871"/>
                    </a:cubicBezTo>
                    <a:cubicBezTo>
                      <a:pt x="2743" y="9537"/>
                      <a:pt x="2791" y="9205"/>
                      <a:pt x="2823" y="8871"/>
                    </a:cubicBezTo>
                    <a:cubicBezTo>
                      <a:pt x="2902" y="7715"/>
                      <a:pt x="2601" y="6668"/>
                      <a:pt x="1887" y="5732"/>
                    </a:cubicBezTo>
                    <a:cubicBezTo>
                      <a:pt x="1681" y="5447"/>
                      <a:pt x="1459" y="5146"/>
                      <a:pt x="1253" y="4844"/>
                    </a:cubicBezTo>
                    <a:cubicBezTo>
                      <a:pt x="730" y="4020"/>
                      <a:pt x="381" y="3148"/>
                      <a:pt x="508" y="2134"/>
                    </a:cubicBezTo>
                    <a:cubicBezTo>
                      <a:pt x="572" y="1626"/>
                      <a:pt x="523" y="1087"/>
                      <a:pt x="460" y="580"/>
                    </a:cubicBezTo>
                    <a:cubicBezTo>
                      <a:pt x="445" y="421"/>
                      <a:pt x="413" y="263"/>
                      <a:pt x="333" y="119"/>
                    </a:cubicBezTo>
                    <a:cubicBezTo>
                      <a:pt x="295" y="55"/>
                      <a:pt x="245" y="1"/>
                      <a:pt x="1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21" name="Google Shape;521;p51"/>
            <p:cNvSpPr/>
            <p:nvPr/>
          </p:nvSpPr>
          <p:spPr>
            <a:xfrm rot="-4499901">
              <a:off x="5205058" y="4371714"/>
              <a:ext cx="945973" cy="1237592"/>
            </a:xfrm>
            <a:custGeom>
              <a:rect b="b" l="l" r="r" t="t"/>
              <a:pathLst>
                <a:path extrusionOk="0" h="37380" w="28572">
                  <a:moveTo>
                    <a:pt x="16724" y="3132"/>
                  </a:moveTo>
                  <a:cubicBezTo>
                    <a:pt x="16709" y="3134"/>
                    <a:pt x="16694" y="3137"/>
                    <a:pt x="16679" y="3139"/>
                  </a:cubicBezTo>
                  <a:lnTo>
                    <a:pt x="16679" y="3139"/>
                  </a:lnTo>
                  <a:cubicBezTo>
                    <a:pt x="16693" y="3137"/>
                    <a:pt x="16708" y="3135"/>
                    <a:pt x="16724" y="3132"/>
                  </a:cubicBezTo>
                  <a:close/>
                  <a:moveTo>
                    <a:pt x="17235" y="3355"/>
                  </a:moveTo>
                  <a:cubicBezTo>
                    <a:pt x="17233" y="3376"/>
                    <a:pt x="17231" y="3397"/>
                    <a:pt x="17228" y="3418"/>
                  </a:cubicBezTo>
                  <a:lnTo>
                    <a:pt x="17228" y="3418"/>
                  </a:lnTo>
                  <a:cubicBezTo>
                    <a:pt x="17227" y="3416"/>
                    <a:pt x="17227" y="3414"/>
                    <a:pt x="17227" y="3412"/>
                  </a:cubicBezTo>
                  <a:lnTo>
                    <a:pt x="17227" y="3412"/>
                  </a:lnTo>
                  <a:cubicBezTo>
                    <a:pt x="17229" y="3395"/>
                    <a:pt x="17232" y="3376"/>
                    <a:pt x="17235" y="3355"/>
                  </a:cubicBezTo>
                  <a:close/>
                  <a:moveTo>
                    <a:pt x="17226" y="3417"/>
                  </a:moveTo>
                  <a:cubicBezTo>
                    <a:pt x="17227" y="3418"/>
                    <a:pt x="17227" y="3420"/>
                    <a:pt x="17227" y="3421"/>
                  </a:cubicBezTo>
                  <a:lnTo>
                    <a:pt x="17227" y="3421"/>
                  </a:lnTo>
                  <a:cubicBezTo>
                    <a:pt x="17225" y="3436"/>
                    <a:pt x="17222" y="3451"/>
                    <a:pt x="17219" y="3465"/>
                  </a:cubicBezTo>
                  <a:lnTo>
                    <a:pt x="17219" y="3465"/>
                  </a:lnTo>
                  <a:cubicBezTo>
                    <a:pt x="17221" y="3450"/>
                    <a:pt x="17224" y="3434"/>
                    <a:pt x="17226" y="3417"/>
                  </a:cubicBezTo>
                  <a:close/>
                  <a:moveTo>
                    <a:pt x="17125" y="3814"/>
                  </a:moveTo>
                  <a:cubicBezTo>
                    <a:pt x="17116" y="3838"/>
                    <a:pt x="17106" y="3861"/>
                    <a:pt x="17097" y="3883"/>
                  </a:cubicBezTo>
                  <a:lnTo>
                    <a:pt x="17097" y="3883"/>
                  </a:lnTo>
                  <a:cubicBezTo>
                    <a:pt x="17105" y="3863"/>
                    <a:pt x="17114" y="3840"/>
                    <a:pt x="17125" y="3814"/>
                  </a:cubicBezTo>
                  <a:close/>
                  <a:moveTo>
                    <a:pt x="17070" y="3949"/>
                  </a:moveTo>
                  <a:cubicBezTo>
                    <a:pt x="17051" y="3996"/>
                    <a:pt x="17034" y="4038"/>
                    <a:pt x="17034" y="4038"/>
                  </a:cubicBezTo>
                  <a:cubicBezTo>
                    <a:pt x="17034" y="4038"/>
                    <a:pt x="17044" y="4014"/>
                    <a:pt x="17070" y="3949"/>
                  </a:cubicBezTo>
                  <a:close/>
                  <a:moveTo>
                    <a:pt x="23729" y="11082"/>
                  </a:moveTo>
                  <a:cubicBezTo>
                    <a:pt x="23729" y="11083"/>
                    <a:pt x="23729" y="11083"/>
                    <a:pt x="23729" y="11083"/>
                  </a:cubicBezTo>
                  <a:lnTo>
                    <a:pt x="23729" y="11083"/>
                  </a:lnTo>
                  <a:cubicBezTo>
                    <a:pt x="23705" y="11087"/>
                    <a:pt x="23683" y="11091"/>
                    <a:pt x="23664" y="11094"/>
                  </a:cubicBezTo>
                  <a:lnTo>
                    <a:pt x="23664" y="11094"/>
                  </a:lnTo>
                  <a:cubicBezTo>
                    <a:pt x="23685" y="11090"/>
                    <a:pt x="23707" y="11086"/>
                    <a:pt x="23729" y="11082"/>
                  </a:cubicBezTo>
                  <a:close/>
                  <a:moveTo>
                    <a:pt x="24048" y="11324"/>
                  </a:moveTo>
                  <a:cubicBezTo>
                    <a:pt x="24048" y="11331"/>
                    <a:pt x="24047" y="11339"/>
                    <a:pt x="24046" y="11347"/>
                  </a:cubicBezTo>
                  <a:lnTo>
                    <a:pt x="24046" y="11347"/>
                  </a:lnTo>
                  <a:cubicBezTo>
                    <a:pt x="24046" y="11347"/>
                    <a:pt x="24046" y="11348"/>
                    <a:pt x="24045" y="11348"/>
                  </a:cubicBezTo>
                  <a:lnTo>
                    <a:pt x="24045" y="11348"/>
                  </a:lnTo>
                  <a:cubicBezTo>
                    <a:pt x="24046" y="11340"/>
                    <a:pt x="24047" y="11332"/>
                    <a:pt x="24048" y="11324"/>
                  </a:cubicBezTo>
                  <a:close/>
                  <a:moveTo>
                    <a:pt x="24045" y="11360"/>
                  </a:moveTo>
                  <a:cubicBezTo>
                    <a:pt x="24044" y="11382"/>
                    <a:pt x="24041" y="11403"/>
                    <a:pt x="24037" y="11425"/>
                  </a:cubicBezTo>
                  <a:cubicBezTo>
                    <a:pt x="24040" y="11404"/>
                    <a:pt x="24042" y="11384"/>
                    <a:pt x="24043" y="11366"/>
                  </a:cubicBezTo>
                  <a:lnTo>
                    <a:pt x="24043" y="11366"/>
                  </a:lnTo>
                  <a:cubicBezTo>
                    <a:pt x="24044" y="11364"/>
                    <a:pt x="24045" y="11362"/>
                    <a:pt x="24045" y="11360"/>
                  </a:cubicBezTo>
                  <a:close/>
                  <a:moveTo>
                    <a:pt x="23541" y="12196"/>
                  </a:moveTo>
                  <a:cubicBezTo>
                    <a:pt x="23538" y="12203"/>
                    <a:pt x="23534" y="12210"/>
                    <a:pt x="23530" y="12217"/>
                  </a:cubicBezTo>
                  <a:cubicBezTo>
                    <a:pt x="23499" y="12257"/>
                    <a:pt x="23486" y="12272"/>
                    <a:pt x="23486" y="12272"/>
                  </a:cubicBezTo>
                  <a:cubicBezTo>
                    <a:pt x="23485" y="12272"/>
                    <a:pt x="23511" y="12237"/>
                    <a:pt x="23541" y="12196"/>
                  </a:cubicBezTo>
                  <a:close/>
                  <a:moveTo>
                    <a:pt x="8651" y="17227"/>
                  </a:moveTo>
                  <a:lnTo>
                    <a:pt x="8651" y="17227"/>
                  </a:lnTo>
                  <a:cubicBezTo>
                    <a:pt x="8653" y="17250"/>
                    <a:pt x="8655" y="17276"/>
                    <a:pt x="8658" y="17307"/>
                  </a:cubicBezTo>
                  <a:cubicBezTo>
                    <a:pt x="8654" y="17280"/>
                    <a:pt x="8652" y="17253"/>
                    <a:pt x="8651" y="17227"/>
                  </a:cubicBezTo>
                  <a:close/>
                  <a:moveTo>
                    <a:pt x="24481" y="26455"/>
                  </a:moveTo>
                  <a:cubicBezTo>
                    <a:pt x="24473" y="26475"/>
                    <a:pt x="24464" y="26497"/>
                    <a:pt x="24454" y="26519"/>
                  </a:cubicBezTo>
                  <a:lnTo>
                    <a:pt x="24454" y="26519"/>
                  </a:lnTo>
                  <a:cubicBezTo>
                    <a:pt x="24462" y="26499"/>
                    <a:pt x="24471" y="26478"/>
                    <a:pt x="24481" y="26455"/>
                  </a:cubicBezTo>
                  <a:close/>
                  <a:moveTo>
                    <a:pt x="20977" y="27819"/>
                  </a:moveTo>
                  <a:lnTo>
                    <a:pt x="20977" y="27819"/>
                  </a:lnTo>
                  <a:cubicBezTo>
                    <a:pt x="20942" y="27833"/>
                    <a:pt x="20907" y="27847"/>
                    <a:pt x="20873" y="27862"/>
                  </a:cubicBezTo>
                  <a:lnTo>
                    <a:pt x="20873" y="27862"/>
                  </a:lnTo>
                  <a:cubicBezTo>
                    <a:pt x="20890" y="27854"/>
                    <a:pt x="20924" y="27841"/>
                    <a:pt x="20977" y="27819"/>
                  </a:cubicBezTo>
                  <a:close/>
                  <a:moveTo>
                    <a:pt x="16936" y="0"/>
                  </a:moveTo>
                  <a:cubicBezTo>
                    <a:pt x="15577" y="0"/>
                    <a:pt x="14147" y="653"/>
                    <a:pt x="13018" y="1199"/>
                  </a:cubicBezTo>
                  <a:cubicBezTo>
                    <a:pt x="10307" y="2514"/>
                    <a:pt x="7834" y="4370"/>
                    <a:pt x="5471" y="6224"/>
                  </a:cubicBezTo>
                  <a:cubicBezTo>
                    <a:pt x="3807" y="7524"/>
                    <a:pt x="1999" y="8888"/>
                    <a:pt x="651" y="10522"/>
                  </a:cubicBezTo>
                  <a:cubicBezTo>
                    <a:pt x="112" y="11171"/>
                    <a:pt x="0" y="12075"/>
                    <a:pt x="651" y="12710"/>
                  </a:cubicBezTo>
                  <a:cubicBezTo>
                    <a:pt x="933" y="12999"/>
                    <a:pt x="1370" y="13168"/>
                    <a:pt x="1801" y="13168"/>
                  </a:cubicBezTo>
                  <a:cubicBezTo>
                    <a:pt x="2194" y="13168"/>
                    <a:pt x="2582" y="13027"/>
                    <a:pt x="2839" y="12710"/>
                  </a:cubicBezTo>
                  <a:cubicBezTo>
                    <a:pt x="3680" y="11678"/>
                    <a:pt x="4758" y="10807"/>
                    <a:pt x="5773" y="9951"/>
                  </a:cubicBezTo>
                  <a:cubicBezTo>
                    <a:pt x="6137" y="9649"/>
                    <a:pt x="6502" y="9348"/>
                    <a:pt x="6883" y="9046"/>
                  </a:cubicBezTo>
                  <a:cubicBezTo>
                    <a:pt x="7073" y="8888"/>
                    <a:pt x="7263" y="8729"/>
                    <a:pt x="7469" y="8571"/>
                  </a:cubicBezTo>
                  <a:lnTo>
                    <a:pt x="7754" y="8334"/>
                  </a:lnTo>
                  <a:cubicBezTo>
                    <a:pt x="7802" y="8309"/>
                    <a:pt x="8062" y="8102"/>
                    <a:pt x="8058" y="8102"/>
                  </a:cubicBezTo>
                  <a:cubicBezTo>
                    <a:pt x="8057" y="8102"/>
                    <a:pt x="8056" y="8102"/>
                    <a:pt x="8055" y="8103"/>
                  </a:cubicBezTo>
                  <a:lnTo>
                    <a:pt x="8055" y="8103"/>
                  </a:lnTo>
                  <a:cubicBezTo>
                    <a:pt x="8897" y="7462"/>
                    <a:pt x="9769" y="6836"/>
                    <a:pt x="10639" y="6224"/>
                  </a:cubicBezTo>
                  <a:cubicBezTo>
                    <a:pt x="11527" y="5622"/>
                    <a:pt x="12415" y="5051"/>
                    <a:pt x="13351" y="4528"/>
                  </a:cubicBezTo>
                  <a:cubicBezTo>
                    <a:pt x="13764" y="4290"/>
                    <a:pt x="14176" y="4085"/>
                    <a:pt x="14588" y="3878"/>
                  </a:cubicBezTo>
                  <a:cubicBezTo>
                    <a:pt x="14778" y="3783"/>
                    <a:pt x="14984" y="3687"/>
                    <a:pt x="15174" y="3592"/>
                  </a:cubicBezTo>
                  <a:cubicBezTo>
                    <a:pt x="15244" y="3562"/>
                    <a:pt x="15271" y="3551"/>
                    <a:pt x="15272" y="3551"/>
                  </a:cubicBezTo>
                  <a:cubicBezTo>
                    <a:pt x="15276" y="3551"/>
                    <a:pt x="15090" y="3634"/>
                    <a:pt x="15092" y="3634"/>
                  </a:cubicBezTo>
                  <a:cubicBezTo>
                    <a:pt x="15093" y="3634"/>
                    <a:pt x="15120" y="3623"/>
                    <a:pt x="15190" y="3592"/>
                  </a:cubicBezTo>
                  <a:cubicBezTo>
                    <a:pt x="15317" y="3545"/>
                    <a:pt x="15428" y="3497"/>
                    <a:pt x="15554" y="3450"/>
                  </a:cubicBezTo>
                  <a:cubicBezTo>
                    <a:pt x="15888" y="3339"/>
                    <a:pt x="16237" y="3228"/>
                    <a:pt x="16586" y="3165"/>
                  </a:cubicBezTo>
                  <a:cubicBezTo>
                    <a:pt x="16617" y="3152"/>
                    <a:pt x="16648" y="3145"/>
                    <a:pt x="16679" y="3139"/>
                  </a:cubicBezTo>
                  <a:lnTo>
                    <a:pt x="16679" y="3139"/>
                  </a:lnTo>
                  <a:cubicBezTo>
                    <a:pt x="16573" y="3156"/>
                    <a:pt x="16534" y="3162"/>
                    <a:pt x="16531" y="3162"/>
                  </a:cubicBezTo>
                  <a:cubicBezTo>
                    <a:pt x="16527" y="3162"/>
                    <a:pt x="16648" y="3142"/>
                    <a:pt x="16713" y="3133"/>
                  </a:cubicBezTo>
                  <a:cubicBezTo>
                    <a:pt x="16717" y="3133"/>
                    <a:pt x="16722" y="3132"/>
                    <a:pt x="16727" y="3132"/>
                  </a:cubicBezTo>
                  <a:lnTo>
                    <a:pt x="16727" y="3132"/>
                  </a:lnTo>
                  <a:cubicBezTo>
                    <a:pt x="16726" y="3132"/>
                    <a:pt x="16725" y="3132"/>
                    <a:pt x="16724" y="3132"/>
                  </a:cubicBezTo>
                  <a:lnTo>
                    <a:pt x="16724" y="3132"/>
                  </a:lnTo>
                  <a:cubicBezTo>
                    <a:pt x="16726" y="3132"/>
                    <a:pt x="16727" y="3132"/>
                    <a:pt x="16729" y="3132"/>
                  </a:cubicBezTo>
                  <a:lnTo>
                    <a:pt x="16729" y="3132"/>
                  </a:lnTo>
                  <a:cubicBezTo>
                    <a:pt x="16803" y="3124"/>
                    <a:pt x="16880" y="3121"/>
                    <a:pt x="16958" y="3121"/>
                  </a:cubicBezTo>
                  <a:cubicBezTo>
                    <a:pt x="17003" y="3121"/>
                    <a:pt x="17049" y="3122"/>
                    <a:pt x="17094" y="3125"/>
                  </a:cubicBezTo>
                  <a:lnTo>
                    <a:pt x="17094" y="3125"/>
                  </a:lnTo>
                  <a:cubicBezTo>
                    <a:pt x="17104" y="3127"/>
                    <a:pt x="17115" y="3131"/>
                    <a:pt x="17126" y="3134"/>
                  </a:cubicBezTo>
                  <a:lnTo>
                    <a:pt x="17126" y="3134"/>
                  </a:lnTo>
                  <a:cubicBezTo>
                    <a:pt x="17147" y="3161"/>
                    <a:pt x="17174" y="3208"/>
                    <a:pt x="17197" y="3251"/>
                  </a:cubicBezTo>
                  <a:lnTo>
                    <a:pt x="17197" y="3251"/>
                  </a:lnTo>
                  <a:cubicBezTo>
                    <a:pt x="17200" y="3267"/>
                    <a:pt x="17203" y="3283"/>
                    <a:pt x="17206" y="3298"/>
                  </a:cubicBezTo>
                  <a:lnTo>
                    <a:pt x="17206" y="3298"/>
                  </a:lnTo>
                  <a:cubicBezTo>
                    <a:pt x="17206" y="3391"/>
                    <a:pt x="17197" y="3510"/>
                    <a:pt x="17195" y="3567"/>
                  </a:cubicBezTo>
                  <a:lnTo>
                    <a:pt x="17195" y="3567"/>
                  </a:lnTo>
                  <a:cubicBezTo>
                    <a:pt x="17169" y="3662"/>
                    <a:pt x="17136" y="3754"/>
                    <a:pt x="17108" y="3846"/>
                  </a:cubicBezTo>
                  <a:cubicBezTo>
                    <a:pt x="17103" y="3862"/>
                    <a:pt x="17095" y="3884"/>
                    <a:pt x="17086" y="3908"/>
                  </a:cubicBezTo>
                  <a:lnTo>
                    <a:pt x="17086" y="3908"/>
                  </a:lnTo>
                  <a:cubicBezTo>
                    <a:pt x="17046" y="3997"/>
                    <a:pt x="17001" y="4081"/>
                    <a:pt x="16966" y="4163"/>
                  </a:cubicBezTo>
                  <a:cubicBezTo>
                    <a:pt x="16871" y="4338"/>
                    <a:pt x="16759" y="4512"/>
                    <a:pt x="16649" y="4687"/>
                  </a:cubicBezTo>
                  <a:cubicBezTo>
                    <a:pt x="16600" y="4761"/>
                    <a:pt x="16340" y="5103"/>
                    <a:pt x="16346" y="5103"/>
                  </a:cubicBezTo>
                  <a:cubicBezTo>
                    <a:pt x="16347" y="5103"/>
                    <a:pt x="16371" y="5075"/>
                    <a:pt x="16427" y="5004"/>
                  </a:cubicBezTo>
                  <a:lnTo>
                    <a:pt x="16427" y="5004"/>
                  </a:lnTo>
                  <a:cubicBezTo>
                    <a:pt x="16110" y="5416"/>
                    <a:pt x="15745" y="5812"/>
                    <a:pt x="15381" y="6193"/>
                  </a:cubicBezTo>
                  <a:cubicBezTo>
                    <a:pt x="13827" y="7810"/>
                    <a:pt x="12051" y="9205"/>
                    <a:pt x="10307" y="10617"/>
                  </a:cubicBezTo>
                  <a:cubicBezTo>
                    <a:pt x="9593" y="11203"/>
                    <a:pt x="8880" y="11773"/>
                    <a:pt x="8198" y="12392"/>
                  </a:cubicBezTo>
                  <a:cubicBezTo>
                    <a:pt x="7295" y="13232"/>
                    <a:pt x="6834" y="13835"/>
                    <a:pt x="6217" y="14913"/>
                  </a:cubicBezTo>
                  <a:cubicBezTo>
                    <a:pt x="5614" y="16007"/>
                    <a:pt x="5170" y="17608"/>
                    <a:pt x="6010" y="18718"/>
                  </a:cubicBezTo>
                  <a:cubicBezTo>
                    <a:pt x="6704" y="19635"/>
                    <a:pt x="7680" y="19962"/>
                    <a:pt x="8731" y="19962"/>
                  </a:cubicBezTo>
                  <a:cubicBezTo>
                    <a:pt x="9025" y="19962"/>
                    <a:pt x="9324" y="19936"/>
                    <a:pt x="9625" y="19891"/>
                  </a:cubicBezTo>
                  <a:cubicBezTo>
                    <a:pt x="11829" y="19574"/>
                    <a:pt x="13510" y="18179"/>
                    <a:pt x="15142" y="16800"/>
                  </a:cubicBezTo>
                  <a:cubicBezTo>
                    <a:pt x="15967" y="16102"/>
                    <a:pt x="16791" y="15420"/>
                    <a:pt x="17632" y="14754"/>
                  </a:cubicBezTo>
                  <a:cubicBezTo>
                    <a:pt x="18186" y="14295"/>
                    <a:pt x="18298" y="14215"/>
                    <a:pt x="18774" y="13866"/>
                  </a:cubicBezTo>
                  <a:cubicBezTo>
                    <a:pt x="19249" y="13502"/>
                    <a:pt x="19757" y="13137"/>
                    <a:pt x="20247" y="12805"/>
                  </a:cubicBezTo>
                  <a:cubicBezTo>
                    <a:pt x="20691" y="12503"/>
                    <a:pt x="21135" y="12234"/>
                    <a:pt x="21596" y="11964"/>
                  </a:cubicBezTo>
                  <a:cubicBezTo>
                    <a:pt x="21801" y="11837"/>
                    <a:pt x="22008" y="11727"/>
                    <a:pt x="22230" y="11615"/>
                  </a:cubicBezTo>
                  <a:cubicBezTo>
                    <a:pt x="22325" y="11568"/>
                    <a:pt x="22435" y="11505"/>
                    <a:pt x="22547" y="11456"/>
                  </a:cubicBezTo>
                  <a:cubicBezTo>
                    <a:pt x="22592" y="11438"/>
                    <a:pt x="22762" y="11363"/>
                    <a:pt x="22822" y="11335"/>
                  </a:cubicBezTo>
                  <a:lnTo>
                    <a:pt x="22822" y="11335"/>
                  </a:lnTo>
                  <a:cubicBezTo>
                    <a:pt x="23052" y="11248"/>
                    <a:pt x="23288" y="11176"/>
                    <a:pt x="23530" y="11122"/>
                  </a:cubicBezTo>
                  <a:lnTo>
                    <a:pt x="23530" y="11122"/>
                  </a:lnTo>
                  <a:cubicBezTo>
                    <a:pt x="23528" y="11123"/>
                    <a:pt x="23531" y="11124"/>
                    <a:pt x="23537" y="11124"/>
                  </a:cubicBezTo>
                  <a:cubicBezTo>
                    <a:pt x="23571" y="11124"/>
                    <a:pt x="23705" y="11110"/>
                    <a:pt x="23812" y="11106"/>
                  </a:cubicBezTo>
                  <a:lnTo>
                    <a:pt x="23812" y="11106"/>
                  </a:lnTo>
                  <a:cubicBezTo>
                    <a:pt x="23839" y="11122"/>
                    <a:pt x="23867" y="11138"/>
                    <a:pt x="23894" y="11156"/>
                  </a:cubicBezTo>
                  <a:lnTo>
                    <a:pt x="23894" y="11156"/>
                  </a:lnTo>
                  <a:cubicBezTo>
                    <a:pt x="23941" y="11192"/>
                    <a:pt x="24000" y="11238"/>
                    <a:pt x="24040" y="11272"/>
                  </a:cubicBezTo>
                  <a:lnTo>
                    <a:pt x="24040" y="11272"/>
                  </a:lnTo>
                  <a:cubicBezTo>
                    <a:pt x="24034" y="11298"/>
                    <a:pt x="24028" y="11324"/>
                    <a:pt x="24021" y="11346"/>
                  </a:cubicBezTo>
                  <a:cubicBezTo>
                    <a:pt x="24021" y="11385"/>
                    <a:pt x="24009" y="11418"/>
                    <a:pt x="23996" y="11449"/>
                  </a:cubicBezTo>
                  <a:lnTo>
                    <a:pt x="23996" y="11449"/>
                  </a:lnTo>
                  <a:cubicBezTo>
                    <a:pt x="23902" y="11652"/>
                    <a:pt x="23772" y="11854"/>
                    <a:pt x="23640" y="12044"/>
                  </a:cubicBezTo>
                  <a:cubicBezTo>
                    <a:pt x="23620" y="12085"/>
                    <a:pt x="23593" y="12119"/>
                    <a:pt x="23568" y="12155"/>
                  </a:cubicBezTo>
                  <a:lnTo>
                    <a:pt x="23568" y="12155"/>
                  </a:lnTo>
                  <a:cubicBezTo>
                    <a:pt x="23465" y="12287"/>
                    <a:pt x="23362" y="12417"/>
                    <a:pt x="23245" y="12534"/>
                  </a:cubicBezTo>
                  <a:cubicBezTo>
                    <a:pt x="22753" y="13090"/>
                    <a:pt x="22213" y="13581"/>
                    <a:pt x="21659" y="14073"/>
                  </a:cubicBezTo>
                  <a:cubicBezTo>
                    <a:pt x="21357" y="14342"/>
                    <a:pt x="21040" y="14596"/>
                    <a:pt x="20740" y="14849"/>
                  </a:cubicBezTo>
                  <a:cubicBezTo>
                    <a:pt x="20565" y="14976"/>
                    <a:pt x="20406" y="15103"/>
                    <a:pt x="20247" y="15246"/>
                  </a:cubicBezTo>
                  <a:cubicBezTo>
                    <a:pt x="20152" y="15310"/>
                    <a:pt x="20074" y="15373"/>
                    <a:pt x="19994" y="15437"/>
                  </a:cubicBezTo>
                  <a:cubicBezTo>
                    <a:pt x="19949" y="15470"/>
                    <a:pt x="19737" y="15639"/>
                    <a:pt x="19736" y="15639"/>
                  </a:cubicBezTo>
                  <a:cubicBezTo>
                    <a:pt x="19735" y="15639"/>
                    <a:pt x="19770" y="15610"/>
                    <a:pt x="19867" y="15532"/>
                  </a:cubicBezTo>
                  <a:lnTo>
                    <a:pt x="19867" y="15532"/>
                  </a:lnTo>
                  <a:cubicBezTo>
                    <a:pt x="19122" y="16102"/>
                    <a:pt x="18361" y="16673"/>
                    <a:pt x="17600" y="17228"/>
                  </a:cubicBezTo>
                  <a:cubicBezTo>
                    <a:pt x="15983" y="18432"/>
                    <a:pt x="14350" y="19606"/>
                    <a:pt x="12781" y="20859"/>
                  </a:cubicBezTo>
                  <a:cubicBezTo>
                    <a:pt x="11512" y="21857"/>
                    <a:pt x="10244" y="22920"/>
                    <a:pt x="9197" y="24157"/>
                  </a:cubicBezTo>
                  <a:cubicBezTo>
                    <a:pt x="8309" y="25203"/>
                    <a:pt x="7422" y="26535"/>
                    <a:pt x="7517" y="27977"/>
                  </a:cubicBezTo>
                  <a:cubicBezTo>
                    <a:pt x="7653" y="30002"/>
                    <a:pt x="9339" y="31090"/>
                    <a:pt x="11241" y="31090"/>
                  </a:cubicBezTo>
                  <a:cubicBezTo>
                    <a:pt x="11320" y="31090"/>
                    <a:pt x="11400" y="31088"/>
                    <a:pt x="11480" y="31085"/>
                  </a:cubicBezTo>
                  <a:cubicBezTo>
                    <a:pt x="13747" y="30958"/>
                    <a:pt x="15935" y="29975"/>
                    <a:pt x="17996" y="29103"/>
                  </a:cubicBezTo>
                  <a:cubicBezTo>
                    <a:pt x="18961" y="28690"/>
                    <a:pt x="19910" y="28262"/>
                    <a:pt x="20873" y="27862"/>
                  </a:cubicBezTo>
                  <a:lnTo>
                    <a:pt x="20873" y="27862"/>
                  </a:lnTo>
                  <a:cubicBezTo>
                    <a:pt x="20862" y="27866"/>
                    <a:pt x="20857" y="27868"/>
                    <a:pt x="20857" y="27868"/>
                  </a:cubicBezTo>
                  <a:cubicBezTo>
                    <a:pt x="20853" y="27868"/>
                    <a:pt x="21255" y="27697"/>
                    <a:pt x="21342" y="27660"/>
                  </a:cubicBezTo>
                  <a:cubicBezTo>
                    <a:pt x="21516" y="27597"/>
                    <a:pt x="21706" y="27518"/>
                    <a:pt x="21896" y="27455"/>
                  </a:cubicBezTo>
                  <a:cubicBezTo>
                    <a:pt x="22213" y="27334"/>
                    <a:pt x="22544" y="27227"/>
                    <a:pt x="22875" y="27150"/>
                  </a:cubicBezTo>
                  <a:lnTo>
                    <a:pt x="22875" y="27150"/>
                  </a:lnTo>
                  <a:cubicBezTo>
                    <a:pt x="22994" y="27144"/>
                    <a:pt x="23341" y="27106"/>
                    <a:pt x="23435" y="27106"/>
                  </a:cubicBezTo>
                  <a:cubicBezTo>
                    <a:pt x="23493" y="27100"/>
                    <a:pt x="23551" y="27098"/>
                    <a:pt x="23610" y="27098"/>
                  </a:cubicBezTo>
                  <a:cubicBezTo>
                    <a:pt x="23727" y="27098"/>
                    <a:pt x="23847" y="27106"/>
                    <a:pt x="23974" y="27106"/>
                  </a:cubicBezTo>
                  <a:cubicBezTo>
                    <a:pt x="23985" y="27106"/>
                    <a:pt x="24011" y="27108"/>
                    <a:pt x="24045" y="27111"/>
                  </a:cubicBezTo>
                  <a:lnTo>
                    <a:pt x="24045" y="27111"/>
                  </a:lnTo>
                  <a:cubicBezTo>
                    <a:pt x="23933" y="27231"/>
                    <a:pt x="23816" y="27345"/>
                    <a:pt x="23689" y="27455"/>
                  </a:cubicBezTo>
                  <a:cubicBezTo>
                    <a:pt x="23593" y="27550"/>
                    <a:pt x="23498" y="27645"/>
                    <a:pt x="23387" y="27723"/>
                  </a:cubicBezTo>
                  <a:cubicBezTo>
                    <a:pt x="23362" y="27762"/>
                    <a:pt x="23075" y="27980"/>
                    <a:pt x="23080" y="27980"/>
                  </a:cubicBezTo>
                  <a:cubicBezTo>
                    <a:pt x="23081" y="27980"/>
                    <a:pt x="23101" y="27966"/>
                    <a:pt x="23150" y="27930"/>
                  </a:cubicBezTo>
                  <a:lnTo>
                    <a:pt x="23150" y="27930"/>
                  </a:lnTo>
                  <a:cubicBezTo>
                    <a:pt x="19852" y="30419"/>
                    <a:pt x="16030" y="32084"/>
                    <a:pt x="12685" y="34478"/>
                  </a:cubicBezTo>
                  <a:cubicBezTo>
                    <a:pt x="11988" y="34970"/>
                    <a:pt x="11671" y="35809"/>
                    <a:pt x="12130" y="36587"/>
                  </a:cubicBezTo>
                  <a:cubicBezTo>
                    <a:pt x="12402" y="37054"/>
                    <a:pt x="12972" y="37380"/>
                    <a:pt x="13524" y="37380"/>
                  </a:cubicBezTo>
                  <a:cubicBezTo>
                    <a:pt x="13776" y="37380"/>
                    <a:pt x="14025" y="37312"/>
                    <a:pt x="14239" y="37158"/>
                  </a:cubicBezTo>
                  <a:cubicBezTo>
                    <a:pt x="17267" y="34985"/>
                    <a:pt x="20676" y="33416"/>
                    <a:pt x="23736" y="31291"/>
                  </a:cubicBezTo>
                  <a:cubicBezTo>
                    <a:pt x="25464" y="30102"/>
                    <a:pt x="28572" y="27945"/>
                    <a:pt x="27192" y="25440"/>
                  </a:cubicBezTo>
                  <a:cubicBezTo>
                    <a:pt x="26526" y="24204"/>
                    <a:pt x="24877" y="23998"/>
                    <a:pt x="23625" y="23998"/>
                  </a:cubicBezTo>
                  <a:cubicBezTo>
                    <a:pt x="22642" y="23998"/>
                    <a:pt x="21786" y="24188"/>
                    <a:pt x="20898" y="24521"/>
                  </a:cubicBezTo>
                  <a:cubicBezTo>
                    <a:pt x="19883" y="24901"/>
                    <a:pt x="18900" y="25345"/>
                    <a:pt x="17917" y="25789"/>
                  </a:cubicBezTo>
                  <a:cubicBezTo>
                    <a:pt x="17425" y="25996"/>
                    <a:pt x="16934" y="26218"/>
                    <a:pt x="16427" y="26423"/>
                  </a:cubicBezTo>
                  <a:cubicBezTo>
                    <a:pt x="16515" y="26390"/>
                    <a:pt x="16549" y="26377"/>
                    <a:pt x="16553" y="26377"/>
                  </a:cubicBezTo>
                  <a:cubicBezTo>
                    <a:pt x="16562" y="26377"/>
                    <a:pt x="16324" y="26476"/>
                    <a:pt x="16300" y="26487"/>
                  </a:cubicBezTo>
                  <a:cubicBezTo>
                    <a:pt x="16173" y="26535"/>
                    <a:pt x="16047" y="26598"/>
                    <a:pt x="15920" y="26645"/>
                  </a:cubicBezTo>
                  <a:cubicBezTo>
                    <a:pt x="15618" y="26772"/>
                    <a:pt x="15317" y="26884"/>
                    <a:pt x="15032" y="26994"/>
                  </a:cubicBezTo>
                  <a:cubicBezTo>
                    <a:pt x="14049" y="27375"/>
                    <a:pt x="13049" y="27708"/>
                    <a:pt x="12003" y="27914"/>
                  </a:cubicBezTo>
                  <a:cubicBezTo>
                    <a:pt x="11908" y="27930"/>
                    <a:pt x="11798" y="27945"/>
                    <a:pt x="11686" y="27962"/>
                  </a:cubicBezTo>
                  <a:cubicBezTo>
                    <a:pt x="11834" y="27941"/>
                    <a:pt x="11892" y="27934"/>
                    <a:pt x="11901" y="27934"/>
                  </a:cubicBezTo>
                  <a:cubicBezTo>
                    <a:pt x="11919" y="27934"/>
                    <a:pt x="11739" y="27962"/>
                    <a:pt x="11686" y="27962"/>
                  </a:cubicBezTo>
                  <a:cubicBezTo>
                    <a:pt x="11480" y="27977"/>
                    <a:pt x="11290" y="27994"/>
                    <a:pt x="11100" y="27994"/>
                  </a:cubicBezTo>
                  <a:cubicBezTo>
                    <a:pt x="11039" y="27994"/>
                    <a:pt x="10978" y="27987"/>
                    <a:pt x="10917" y="27982"/>
                  </a:cubicBezTo>
                  <a:lnTo>
                    <a:pt x="10917" y="27982"/>
                  </a:lnTo>
                  <a:cubicBezTo>
                    <a:pt x="10910" y="27980"/>
                    <a:pt x="10902" y="27979"/>
                    <a:pt x="10893" y="27977"/>
                  </a:cubicBezTo>
                  <a:cubicBezTo>
                    <a:pt x="10815" y="27962"/>
                    <a:pt x="10735" y="27945"/>
                    <a:pt x="10656" y="27914"/>
                  </a:cubicBezTo>
                  <a:cubicBezTo>
                    <a:pt x="10645" y="27911"/>
                    <a:pt x="10635" y="27908"/>
                    <a:pt x="10626" y="27905"/>
                  </a:cubicBezTo>
                  <a:lnTo>
                    <a:pt x="10626" y="27905"/>
                  </a:lnTo>
                  <a:cubicBezTo>
                    <a:pt x="10624" y="27904"/>
                    <a:pt x="10623" y="27903"/>
                    <a:pt x="10621" y="27902"/>
                  </a:cubicBezTo>
                  <a:lnTo>
                    <a:pt x="10621" y="27902"/>
                  </a:lnTo>
                  <a:cubicBezTo>
                    <a:pt x="10621" y="27902"/>
                    <a:pt x="10620" y="27901"/>
                    <a:pt x="10620" y="27900"/>
                  </a:cubicBezTo>
                  <a:lnTo>
                    <a:pt x="10620" y="27900"/>
                  </a:lnTo>
                  <a:cubicBezTo>
                    <a:pt x="10616" y="27883"/>
                    <a:pt x="10612" y="27866"/>
                    <a:pt x="10608" y="27850"/>
                  </a:cubicBezTo>
                  <a:lnTo>
                    <a:pt x="10608" y="27850"/>
                  </a:lnTo>
                  <a:lnTo>
                    <a:pt x="10608" y="27755"/>
                  </a:lnTo>
                  <a:cubicBezTo>
                    <a:pt x="10608" y="27751"/>
                    <a:pt x="10608" y="27747"/>
                    <a:pt x="10608" y="27744"/>
                  </a:cubicBezTo>
                  <a:lnTo>
                    <a:pt x="10608" y="27744"/>
                  </a:lnTo>
                  <a:cubicBezTo>
                    <a:pt x="10634" y="27641"/>
                    <a:pt x="10661" y="27547"/>
                    <a:pt x="10688" y="27455"/>
                  </a:cubicBezTo>
                  <a:cubicBezTo>
                    <a:pt x="10698" y="27425"/>
                    <a:pt x="10706" y="27401"/>
                    <a:pt x="10712" y="27382"/>
                  </a:cubicBezTo>
                  <a:lnTo>
                    <a:pt x="10712" y="27382"/>
                  </a:lnTo>
                  <a:cubicBezTo>
                    <a:pt x="10780" y="27266"/>
                    <a:pt x="10838" y="27138"/>
                    <a:pt x="10910" y="27011"/>
                  </a:cubicBezTo>
                  <a:cubicBezTo>
                    <a:pt x="10988" y="26899"/>
                    <a:pt x="11068" y="26772"/>
                    <a:pt x="11147" y="26662"/>
                  </a:cubicBezTo>
                  <a:lnTo>
                    <a:pt x="11290" y="26472"/>
                  </a:lnTo>
                  <a:cubicBezTo>
                    <a:pt x="11323" y="26426"/>
                    <a:pt x="11334" y="26409"/>
                    <a:pt x="11332" y="26409"/>
                  </a:cubicBezTo>
                  <a:cubicBezTo>
                    <a:pt x="11332" y="26409"/>
                    <a:pt x="11332" y="26409"/>
                    <a:pt x="11332" y="26409"/>
                  </a:cubicBezTo>
                  <a:lnTo>
                    <a:pt x="11332" y="26409"/>
                  </a:lnTo>
                  <a:cubicBezTo>
                    <a:pt x="11535" y="26170"/>
                    <a:pt x="11740" y="25940"/>
                    <a:pt x="11956" y="25710"/>
                  </a:cubicBezTo>
                  <a:cubicBezTo>
                    <a:pt x="12510" y="25140"/>
                    <a:pt x="13113" y="24601"/>
                    <a:pt x="13732" y="24077"/>
                  </a:cubicBezTo>
                  <a:cubicBezTo>
                    <a:pt x="14049" y="23791"/>
                    <a:pt x="14381" y="23523"/>
                    <a:pt x="14715" y="23252"/>
                  </a:cubicBezTo>
                  <a:cubicBezTo>
                    <a:pt x="14889" y="23126"/>
                    <a:pt x="15064" y="22983"/>
                    <a:pt x="15222" y="22840"/>
                  </a:cubicBezTo>
                  <a:cubicBezTo>
                    <a:pt x="15273" y="22806"/>
                    <a:pt x="15324" y="22772"/>
                    <a:pt x="15372" y="22736"/>
                  </a:cubicBezTo>
                  <a:lnTo>
                    <a:pt x="15372" y="22736"/>
                  </a:lnTo>
                  <a:cubicBezTo>
                    <a:pt x="15415" y="22707"/>
                    <a:pt x="15594" y="22569"/>
                    <a:pt x="15634" y="22540"/>
                  </a:cubicBezTo>
                  <a:cubicBezTo>
                    <a:pt x="16395" y="21952"/>
                    <a:pt x="17172" y="21381"/>
                    <a:pt x="17949" y="20811"/>
                  </a:cubicBezTo>
                  <a:cubicBezTo>
                    <a:pt x="19535" y="19637"/>
                    <a:pt x="21135" y="18464"/>
                    <a:pt x="22689" y="17228"/>
                  </a:cubicBezTo>
                  <a:cubicBezTo>
                    <a:pt x="23942" y="16229"/>
                    <a:pt x="25147" y="15166"/>
                    <a:pt x="26114" y="13898"/>
                  </a:cubicBezTo>
                  <a:cubicBezTo>
                    <a:pt x="26860" y="12915"/>
                    <a:pt x="27462" y="11551"/>
                    <a:pt x="27002" y="10315"/>
                  </a:cubicBezTo>
                  <a:cubicBezTo>
                    <a:pt x="26701" y="9539"/>
                    <a:pt x="26194" y="8983"/>
                    <a:pt x="25511" y="8524"/>
                  </a:cubicBezTo>
                  <a:cubicBezTo>
                    <a:pt x="24979" y="8155"/>
                    <a:pt x="24388" y="8018"/>
                    <a:pt x="23779" y="8018"/>
                  </a:cubicBezTo>
                  <a:cubicBezTo>
                    <a:pt x="23445" y="8018"/>
                    <a:pt x="23106" y="8059"/>
                    <a:pt x="22769" y="8127"/>
                  </a:cubicBezTo>
                  <a:cubicBezTo>
                    <a:pt x="20740" y="8507"/>
                    <a:pt x="18821" y="9982"/>
                    <a:pt x="17203" y="11187"/>
                  </a:cubicBezTo>
                  <a:cubicBezTo>
                    <a:pt x="15444" y="12503"/>
                    <a:pt x="13779" y="13930"/>
                    <a:pt x="12098" y="15325"/>
                  </a:cubicBezTo>
                  <a:cubicBezTo>
                    <a:pt x="11971" y="15437"/>
                    <a:pt x="11829" y="15547"/>
                    <a:pt x="11702" y="15642"/>
                  </a:cubicBezTo>
                  <a:cubicBezTo>
                    <a:pt x="11658" y="15680"/>
                    <a:pt x="11565" y="15754"/>
                    <a:pt x="11498" y="15808"/>
                  </a:cubicBezTo>
                  <a:lnTo>
                    <a:pt x="11498" y="15808"/>
                  </a:lnTo>
                  <a:cubicBezTo>
                    <a:pt x="11327" y="15927"/>
                    <a:pt x="11142" y="16035"/>
                    <a:pt x="10957" y="16134"/>
                  </a:cubicBezTo>
                  <a:cubicBezTo>
                    <a:pt x="10815" y="16229"/>
                    <a:pt x="10671" y="16308"/>
                    <a:pt x="10513" y="16371"/>
                  </a:cubicBezTo>
                  <a:lnTo>
                    <a:pt x="10227" y="16515"/>
                  </a:lnTo>
                  <a:cubicBezTo>
                    <a:pt x="10277" y="16496"/>
                    <a:pt x="10305" y="16487"/>
                    <a:pt x="10310" y="16487"/>
                  </a:cubicBezTo>
                  <a:cubicBezTo>
                    <a:pt x="10317" y="16487"/>
                    <a:pt x="10270" y="16508"/>
                    <a:pt x="10164" y="16546"/>
                  </a:cubicBezTo>
                  <a:cubicBezTo>
                    <a:pt x="9895" y="16657"/>
                    <a:pt x="9610" y="16737"/>
                    <a:pt x="9324" y="16800"/>
                  </a:cubicBezTo>
                  <a:cubicBezTo>
                    <a:pt x="9197" y="16832"/>
                    <a:pt x="9070" y="16863"/>
                    <a:pt x="8927" y="16879"/>
                  </a:cubicBezTo>
                  <a:cubicBezTo>
                    <a:pt x="9054" y="16858"/>
                    <a:pt x="9096" y="16851"/>
                    <a:pt x="9093" y="16851"/>
                  </a:cubicBezTo>
                  <a:cubicBezTo>
                    <a:pt x="9088" y="16851"/>
                    <a:pt x="8901" y="16879"/>
                    <a:pt x="8849" y="16879"/>
                  </a:cubicBezTo>
                  <a:lnTo>
                    <a:pt x="8726" y="16879"/>
                  </a:lnTo>
                  <a:cubicBezTo>
                    <a:pt x="8755" y="16802"/>
                    <a:pt x="8804" y="16684"/>
                    <a:pt x="8799" y="16684"/>
                  </a:cubicBezTo>
                  <a:cubicBezTo>
                    <a:pt x="8797" y="16684"/>
                    <a:pt x="8784" y="16707"/>
                    <a:pt x="8753" y="16768"/>
                  </a:cubicBezTo>
                  <a:cubicBezTo>
                    <a:pt x="8817" y="16625"/>
                    <a:pt x="8912" y="16483"/>
                    <a:pt x="8991" y="16324"/>
                  </a:cubicBezTo>
                  <a:cubicBezTo>
                    <a:pt x="9229" y="15912"/>
                    <a:pt x="9514" y="15532"/>
                    <a:pt x="9815" y="15151"/>
                  </a:cubicBezTo>
                  <a:lnTo>
                    <a:pt x="9815" y="15151"/>
                  </a:lnTo>
                  <a:cubicBezTo>
                    <a:pt x="9688" y="15318"/>
                    <a:pt x="9644" y="15375"/>
                    <a:pt x="9644" y="15375"/>
                  </a:cubicBezTo>
                  <a:cubicBezTo>
                    <a:pt x="9646" y="15375"/>
                    <a:pt x="9801" y="15176"/>
                    <a:pt x="9863" y="15103"/>
                  </a:cubicBezTo>
                  <a:lnTo>
                    <a:pt x="10196" y="14771"/>
                  </a:lnTo>
                  <a:cubicBezTo>
                    <a:pt x="10497" y="14485"/>
                    <a:pt x="10815" y="14200"/>
                    <a:pt x="11132" y="13930"/>
                  </a:cubicBezTo>
                  <a:cubicBezTo>
                    <a:pt x="12781" y="12519"/>
                    <a:pt x="14508" y="11219"/>
                    <a:pt x="16125" y="9776"/>
                  </a:cubicBezTo>
                  <a:cubicBezTo>
                    <a:pt x="17711" y="8349"/>
                    <a:pt x="19296" y="6763"/>
                    <a:pt x="20074" y="4750"/>
                  </a:cubicBezTo>
                  <a:cubicBezTo>
                    <a:pt x="20771" y="2943"/>
                    <a:pt x="19915" y="802"/>
                    <a:pt x="18044" y="168"/>
                  </a:cubicBezTo>
                  <a:cubicBezTo>
                    <a:pt x="17686" y="50"/>
                    <a:pt x="17313" y="0"/>
                    <a:pt x="169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22" name="Google Shape;522;p51"/>
            <p:cNvGrpSpPr/>
            <p:nvPr/>
          </p:nvGrpSpPr>
          <p:grpSpPr>
            <a:xfrm rot="-5400000">
              <a:off x="8386237" y="4114155"/>
              <a:ext cx="527702" cy="452165"/>
              <a:chOff x="1956625" y="3588025"/>
              <a:chExt cx="213075" cy="182575"/>
            </a:xfrm>
          </p:grpSpPr>
          <p:sp>
            <p:nvSpPr>
              <p:cNvPr id="523" name="Google Shape;523;p51"/>
              <p:cNvSpPr/>
              <p:nvPr/>
            </p:nvSpPr>
            <p:spPr>
              <a:xfrm>
                <a:off x="1973200" y="3618825"/>
                <a:ext cx="72425" cy="35300"/>
              </a:xfrm>
              <a:custGeom>
                <a:rect b="b" l="l" r="r" t="t"/>
                <a:pathLst>
                  <a:path extrusionOk="0" h="1412" w="2897">
                    <a:moveTo>
                      <a:pt x="2542" y="0"/>
                    </a:moveTo>
                    <a:cubicBezTo>
                      <a:pt x="2505" y="0"/>
                      <a:pt x="2467" y="9"/>
                      <a:pt x="2428" y="30"/>
                    </a:cubicBezTo>
                    <a:cubicBezTo>
                      <a:pt x="1715" y="379"/>
                      <a:pt x="969" y="648"/>
                      <a:pt x="240" y="950"/>
                    </a:cubicBezTo>
                    <a:cubicBezTo>
                      <a:pt x="0" y="1048"/>
                      <a:pt x="62" y="1411"/>
                      <a:pt x="280" y="1411"/>
                    </a:cubicBezTo>
                    <a:cubicBezTo>
                      <a:pt x="307" y="1411"/>
                      <a:pt x="336" y="1406"/>
                      <a:pt x="367" y="1394"/>
                    </a:cubicBezTo>
                    <a:cubicBezTo>
                      <a:pt x="1144" y="1077"/>
                      <a:pt x="1920" y="791"/>
                      <a:pt x="2666" y="426"/>
                    </a:cubicBezTo>
                    <a:cubicBezTo>
                      <a:pt x="2896" y="317"/>
                      <a:pt x="2756" y="0"/>
                      <a:pt x="254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51"/>
              <p:cNvSpPr/>
              <p:nvPr/>
            </p:nvSpPr>
            <p:spPr>
              <a:xfrm>
                <a:off x="2008100" y="3639425"/>
                <a:ext cx="73475" cy="30525"/>
              </a:xfrm>
              <a:custGeom>
                <a:rect b="b" l="l" r="r" t="t"/>
                <a:pathLst>
                  <a:path extrusionOk="0" h="1221" w="2939">
                    <a:moveTo>
                      <a:pt x="2643" y="1"/>
                    </a:moveTo>
                    <a:cubicBezTo>
                      <a:pt x="2621" y="1"/>
                      <a:pt x="2596" y="5"/>
                      <a:pt x="2570" y="14"/>
                    </a:cubicBezTo>
                    <a:cubicBezTo>
                      <a:pt x="1809" y="299"/>
                      <a:pt x="1000" y="458"/>
                      <a:pt x="256" y="760"/>
                    </a:cubicBezTo>
                    <a:cubicBezTo>
                      <a:pt x="0" y="845"/>
                      <a:pt x="75" y="1221"/>
                      <a:pt x="285" y="1221"/>
                    </a:cubicBezTo>
                    <a:cubicBezTo>
                      <a:pt x="310" y="1221"/>
                      <a:pt x="337" y="1216"/>
                      <a:pt x="366" y="1204"/>
                    </a:cubicBezTo>
                    <a:cubicBezTo>
                      <a:pt x="1127" y="902"/>
                      <a:pt x="1920" y="743"/>
                      <a:pt x="2681" y="458"/>
                    </a:cubicBezTo>
                    <a:cubicBezTo>
                      <a:pt x="2939" y="372"/>
                      <a:pt x="2860" y="1"/>
                      <a:pt x="26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51"/>
              <p:cNvSpPr/>
              <p:nvPr/>
            </p:nvSpPr>
            <p:spPr>
              <a:xfrm>
                <a:off x="2053125" y="3681175"/>
                <a:ext cx="60300" cy="23475"/>
              </a:xfrm>
              <a:custGeom>
                <a:rect b="b" l="l" r="r" t="t"/>
                <a:pathLst>
                  <a:path extrusionOk="0" h="939" w="2412">
                    <a:moveTo>
                      <a:pt x="2038" y="0"/>
                    </a:moveTo>
                    <a:cubicBezTo>
                      <a:pt x="2002" y="0"/>
                      <a:pt x="1965" y="8"/>
                      <a:pt x="1926" y="25"/>
                    </a:cubicBezTo>
                    <a:cubicBezTo>
                      <a:pt x="1404" y="247"/>
                      <a:pt x="833" y="342"/>
                      <a:pt x="277" y="485"/>
                    </a:cubicBezTo>
                    <a:cubicBezTo>
                      <a:pt x="1" y="557"/>
                      <a:pt x="86" y="938"/>
                      <a:pt x="323" y="938"/>
                    </a:cubicBezTo>
                    <a:cubicBezTo>
                      <a:pt x="344" y="938"/>
                      <a:pt x="366" y="935"/>
                      <a:pt x="389" y="929"/>
                    </a:cubicBezTo>
                    <a:cubicBezTo>
                      <a:pt x="991" y="786"/>
                      <a:pt x="1594" y="675"/>
                      <a:pt x="2165" y="422"/>
                    </a:cubicBezTo>
                    <a:cubicBezTo>
                      <a:pt x="2411" y="312"/>
                      <a:pt x="2266" y="0"/>
                      <a:pt x="20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51"/>
              <p:cNvSpPr/>
              <p:nvPr/>
            </p:nvSpPr>
            <p:spPr>
              <a:xfrm>
                <a:off x="2064600" y="3588025"/>
                <a:ext cx="60775" cy="29025"/>
              </a:xfrm>
              <a:custGeom>
                <a:rect b="b" l="l" r="r" t="t"/>
                <a:pathLst>
                  <a:path extrusionOk="0" h="1161" w="2431">
                    <a:moveTo>
                      <a:pt x="2065" y="1"/>
                    </a:moveTo>
                    <a:cubicBezTo>
                      <a:pt x="2031" y="1"/>
                      <a:pt x="1996" y="8"/>
                      <a:pt x="1959" y="25"/>
                    </a:cubicBezTo>
                    <a:cubicBezTo>
                      <a:pt x="1420" y="294"/>
                      <a:pt x="865" y="533"/>
                      <a:pt x="262" y="707"/>
                    </a:cubicBezTo>
                    <a:cubicBezTo>
                      <a:pt x="0" y="780"/>
                      <a:pt x="86" y="1160"/>
                      <a:pt x="322" y="1160"/>
                    </a:cubicBezTo>
                    <a:cubicBezTo>
                      <a:pt x="343" y="1160"/>
                      <a:pt x="366" y="1157"/>
                      <a:pt x="389" y="1151"/>
                    </a:cubicBezTo>
                    <a:cubicBezTo>
                      <a:pt x="1023" y="977"/>
                      <a:pt x="1610" y="723"/>
                      <a:pt x="2196" y="421"/>
                    </a:cubicBezTo>
                    <a:cubicBezTo>
                      <a:pt x="2430" y="311"/>
                      <a:pt x="2283" y="1"/>
                      <a:pt x="20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" name="Google Shape;527;p51"/>
              <p:cNvSpPr/>
              <p:nvPr/>
            </p:nvSpPr>
            <p:spPr>
              <a:xfrm>
                <a:off x="2112950" y="3632400"/>
                <a:ext cx="56750" cy="23100"/>
              </a:xfrm>
              <a:custGeom>
                <a:rect b="b" l="l" r="r" t="t"/>
                <a:pathLst>
                  <a:path extrusionOk="0" h="924" w="2270">
                    <a:moveTo>
                      <a:pt x="1944" y="1"/>
                    </a:moveTo>
                    <a:cubicBezTo>
                      <a:pt x="1923" y="1"/>
                      <a:pt x="1902" y="4"/>
                      <a:pt x="1880" y="10"/>
                    </a:cubicBezTo>
                    <a:cubicBezTo>
                      <a:pt x="1341" y="168"/>
                      <a:pt x="802" y="327"/>
                      <a:pt x="262" y="470"/>
                    </a:cubicBezTo>
                    <a:cubicBezTo>
                      <a:pt x="0" y="542"/>
                      <a:pt x="73" y="923"/>
                      <a:pt x="320" y="923"/>
                    </a:cubicBezTo>
                    <a:cubicBezTo>
                      <a:pt x="342" y="923"/>
                      <a:pt x="365" y="920"/>
                      <a:pt x="389" y="914"/>
                    </a:cubicBezTo>
                    <a:cubicBezTo>
                      <a:pt x="928" y="787"/>
                      <a:pt x="1467" y="612"/>
                      <a:pt x="2006" y="470"/>
                    </a:cubicBezTo>
                    <a:cubicBezTo>
                      <a:pt x="2270" y="396"/>
                      <a:pt x="2182" y="1"/>
                      <a:pt x="19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" name="Google Shape;528;p51"/>
              <p:cNvSpPr/>
              <p:nvPr/>
            </p:nvSpPr>
            <p:spPr>
              <a:xfrm>
                <a:off x="2112000" y="3718500"/>
                <a:ext cx="56975" cy="19625"/>
              </a:xfrm>
              <a:custGeom>
                <a:rect b="b" l="l" r="r" t="t"/>
                <a:pathLst>
                  <a:path extrusionOk="0" h="785" w="2279">
                    <a:moveTo>
                      <a:pt x="1939" y="1"/>
                    </a:moveTo>
                    <a:cubicBezTo>
                      <a:pt x="1922" y="1"/>
                      <a:pt x="1904" y="3"/>
                      <a:pt x="1886" y="7"/>
                    </a:cubicBezTo>
                    <a:cubicBezTo>
                      <a:pt x="1347" y="117"/>
                      <a:pt x="824" y="244"/>
                      <a:pt x="285" y="324"/>
                    </a:cubicBezTo>
                    <a:cubicBezTo>
                      <a:pt x="9" y="355"/>
                      <a:pt x="0" y="785"/>
                      <a:pt x="258" y="785"/>
                    </a:cubicBezTo>
                    <a:cubicBezTo>
                      <a:pt x="267" y="785"/>
                      <a:pt x="276" y="784"/>
                      <a:pt x="285" y="783"/>
                    </a:cubicBezTo>
                    <a:cubicBezTo>
                      <a:pt x="871" y="704"/>
                      <a:pt x="1427" y="578"/>
                      <a:pt x="1998" y="451"/>
                    </a:cubicBezTo>
                    <a:cubicBezTo>
                      <a:pt x="2279" y="406"/>
                      <a:pt x="2186" y="1"/>
                      <a:pt x="19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Google Shape;529;p51"/>
              <p:cNvSpPr/>
              <p:nvPr/>
            </p:nvSpPr>
            <p:spPr>
              <a:xfrm>
                <a:off x="1983150" y="3732500"/>
                <a:ext cx="52350" cy="12725"/>
              </a:xfrm>
              <a:custGeom>
                <a:rect b="b" l="l" r="r" t="t"/>
                <a:pathLst>
                  <a:path extrusionOk="0" h="509" w="2094">
                    <a:moveTo>
                      <a:pt x="1822" y="1"/>
                    </a:moveTo>
                    <a:cubicBezTo>
                      <a:pt x="1817" y="1"/>
                      <a:pt x="1812" y="1"/>
                      <a:pt x="1808" y="1"/>
                    </a:cubicBezTo>
                    <a:cubicBezTo>
                      <a:pt x="1300" y="33"/>
                      <a:pt x="793" y="33"/>
                      <a:pt x="286" y="33"/>
                    </a:cubicBezTo>
                    <a:cubicBezTo>
                      <a:pt x="0" y="33"/>
                      <a:pt x="0" y="508"/>
                      <a:pt x="286" y="508"/>
                    </a:cubicBezTo>
                    <a:cubicBezTo>
                      <a:pt x="793" y="508"/>
                      <a:pt x="1300" y="493"/>
                      <a:pt x="1808" y="462"/>
                    </a:cubicBezTo>
                    <a:cubicBezTo>
                      <a:pt x="2089" y="445"/>
                      <a:pt x="2093" y="1"/>
                      <a:pt x="1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51"/>
              <p:cNvSpPr/>
              <p:nvPr/>
            </p:nvSpPr>
            <p:spPr>
              <a:xfrm>
                <a:off x="2055700" y="3756300"/>
                <a:ext cx="46375" cy="14300"/>
              </a:xfrm>
              <a:custGeom>
                <a:rect b="b" l="l" r="r" t="t"/>
                <a:pathLst>
                  <a:path extrusionOk="0" h="572" w="1855">
                    <a:moveTo>
                      <a:pt x="287" y="0"/>
                    </a:moveTo>
                    <a:cubicBezTo>
                      <a:pt x="1" y="0"/>
                      <a:pt x="5" y="461"/>
                      <a:pt x="301" y="461"/>
                    </a:cubicBezTo>
                    <a:cubicBezTo>
                      <a:pt x="730" y="461"/>
                      <a:pt x="1142" y="524"/>
                      <a:pt x="1569" y="571"/>
                    </a:cubicBezTo>
                    <a:cubicBezTo>
                      <a:pt x="1574" y="571"/>
                      <a:pt x="1579" y="572"/>
                      <a:pt x="1584" y="572"/>
                    </a:cubicBezTo>
                    <a:cubicBezTo>
                      <a:pt x="1855" y="572"/>
                      <a:pt x="1850" y="127"/>
                      <a:pt x="1569" y="96"/>
                    </a:cubicBezTo>
                    <a:cubicBezTo>
                      <a:pt x="1142" y="64"/>
                      <a:pt x="730" y="0"/>
                      <a:pt x="301" y="0"/>
                    </a:cubicBezTo>
                    <a:cubicBezTo>
                      <a:pt x="296" y="0"/>
                      <a:pt x="292" y="0"/>
                      <a:pt x="2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51"/>
              <p:cNvSpPr/>
              <p:nvPr/>
            </p:nvSpPr>
            <p:spPr>
              <a:xfrm>
                <a:off x="1956625" y="3689475"/>
                <a:ext cx="43025" cy="16950"/>
              </a:xfrm>
              <a:custGeom>
                <a:rect b="b" l="l" r="r" t="t"/>
                <a:pathLst>
                  <a:path extrusionOk="0" h="678" w="1721">
                    <a:moveTo>
                      <a:pt x="1397" y="0"/>
                    </a:moveTo>
                    <a:cubicBezTo>
                      <a:pt x="1377" y="0"/>
                      <a:pt x="1355" y="3"/>
                      <a:pt x="1332" y="10"/>
                    </a:cubicBezTo>
                    <a:cubicBezTo>
                      <a:pt x="998" y="105"/>
                      <a:pt x="649" y="185"/>
                      <a:pt x="300" y="217"/>
                    </a:cubicBezTo>
                    <a:cubicBezTo>
                      <a:pt x="10" y="247"/>
                      <a:pt x="0" y="677"/>
                      <a:pt x="271" y="677"/>
                    </a:cubicBezTo>
                    <a:cubicBezTo>
                      <a:pt x="281" y="677"/>
                      <a:pt x="290" y="677"/>
                      <a:pt x="300" y="676"/>
                    </a:cubicBezTo>
                    <a:cubicBezTo>
                      <a:pt x="697" y="644"/>
                      <a:pt x="1078" y="565"/>
                      <a:pt x="1458" y="454"/>
                    </a:cubicBezTo>
                    <a:cubicBezTo>
                      <a:pt x="1721" y="381"/>
                      <a:pt x="1635" y="0"/>
                      <a:pt x="13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32" name="Google Shape;532;p51"/>
            <p:cNvSpPr/>
            <p:nvPr/>
          </p:nvSpPr>
          <p:spPr>
            <a:xfrm rot="-8100000">
              <a:off x="7145162" y="-9555"/>
              <a:ext cx="3009847" cy="556900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51"/>
            <p:cNvSpPr/>
            <p:nvPr/>
          </p:nvSpPr>
          <p:spPr>
            <a:xfrm rot="9900029">
              <a:off x="-243495" y="-9553"/>
              <a:ext cx="3009804" cy="556892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4" name="Google Shape;534;p5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35" name="Google Shape;535;p51"/>
          <p:cNvSpPr txBox="1"/>
          <p:nvPr>
            <p:ph idx="2" type="title"/>
          </p:nvPr>
        </p:nvSpPr>
        <p:spPr>
          <a:xfrm>
            <a:off x="937700" y="3318950"/>
            <a:ext cx="21753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1" sz="21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36" name="Google Shape;536;p51"/>
          <p:cNvSpPr txBox="1"/>
          <p:nvPr>
            <p:ph idx="1" type="subTitle"/>
          </p:nvPr>
        </p:nvSpPr>
        <p:spPr>
          <a:xfrm>
            <a:off x="937700" y="3618050"/>
            <a:ext cx="2175300" cy="86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37" name="Google Shape;537;p51"/>
          <p:cNvSpPr txBox="1"/>
          <p:nvPr>
            <p:ph idx="3" type="title"/>
          </p:nvPr>
        </p:nvSpPr>
        <p:spPr>
          <a:xfrm>
            <a:off x="3484419" y="1529925"/>
            <a:ext cx="21753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1" sz="21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38" name="Google Shape;538;p51"/>
          <p:cNvSpPr txBox="1"/>
          <p:nvPr>
            <p:ph idx="4" type="subTitle"/>
          </p:nvPr>
        </p:nvSpPr>
        <p:spPr>
          <a:xfrm>
            <a:off x="3484421" y="1829025"/>
            <a:ext cx="2175300" cy="86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39" name="Google Shape;539;p51"/>
          <p:cNvSpPr txBox="1"/>
          <p:nvPr>
            <p:ph idx="5" type="title"/>
          </p:nvPr>
        </p:nvSpPr>
        <p:spPr>
          <a:xfrm>
            <a:off x="6031146" y="3318950"/>
            <a:ext cx="21753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1" sz="21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40" name="Google Shape;540;p51"/>
          <p:cNvSpPr txBox="1"/>
          <p:nvPr>
            <p:ph idx="6" type="subTitle"/>
          </p:nvPr>
        </p:nvSpPr>
        <p:spPr>
          <a:xfrm>
            <a:off x="6031149" y="3618050"/>
            <a:ext cx="2175300" cy="86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6_1"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52"/>
          <p:cNvGrpSpPr/>
          <p:nvPr/>
        </p:nvGrpSpPr>
        <p:grpSpPr>
          <a:xfrm>
            <a:off x="-124431" y="-216412"/>
            <a:ext cx="11169066" cy="5701248"/>
            <a:chOff x="-124430" y="-216412"/>
            <a:chExt cx="11169066" cy="5701248"/>
          </a:xfrm>
        </p:grpSpPr>
        <p:sp>
          <p:nvSpPr>
            <p:cNvPr id="543" name="Google Shape;543;p52"/>
            <p:cNvSpPr/>
            <p:nvPr/>
          </p:nvSpPr>
          <p:spPr>
            <a:xfrm rot="5400000">
              <a:off x="-1504969" y="3077563"/>
              <a:ext cx="3387932" cy="626855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44" name="Google Shape;544;p52"/>
            <p:cNvGrpSpPr/>
            <p:nvPr/>
          </p:nvGrpSpPr>
          <p:grpSpPr>
            <a:xfrm rot="3815890">
              <a:off x="8373898" y="2834550"/>
              <a:ext cx="2310845" cy="2236336"/>
              <a:chOff x="8167000" y="3353675"/>
              <a:chExt cx="1059001" cy="1024877"/>
            </a:xfrm>
          </p:grpSpPr>
          <p:sp>
            <p:nvSpPr>
              <p:cNvPr id="545" name="Google Shape;545;p52"/>
              <p:cNvSpPr/>
              <p:nvPr/>
            </p:nvSpPr>
            <p:spPr>
              <a:xfrm>
                <a:off x="8167000" y="3353675"/>
                <a:ext cx="1059001" cy="1024877"/>
              </a:xfrm>
              <a:custGeom>
                <a:rect b="b" l="l" r="r" t="t"/>
                <a:pathLst>
                  <a:path extrusionOk="0" h="20423" w="21103">
                    <a:moveTo>
                      <a:pt x="16119" y="1"/>
                    </a:moveTo>
                    <a:cubicBezTo>
                      <a:pt x="15730" y="1"/>
                      <a:pt x="15361" y="189"/>
                      <a:pt x="15063" y="553"/>
                    </a:cubicBezTo>
                    <a:cubicBezTo>
                      <a:pt x="14682" y="1012"/>
                      <a:pt x="14475" y="1551"/>
                      <a:pt x="14460" y="2154"/>
                    </a:cubicBezTo>
                    <a:cubicBezTo>
                      <a:pt x="14444" y="2899"/>
                      <a:pt x="14365" y="3644"/>
                      <a:pt x="14285" y="4405"/>
                    </a:cubicBezTo>
                    <a:cubicBezTo>
                      <a:pt x="14222" y="4976"/>
                      <a:pt x="14302" y="5531"/>
                      <a:pt x="14555" y="6054"/>
                    </a:cubicBezTo>
                    <a:cubicBezTo>
                      <a:pt x="14856" y="6625"/>
                      <a:pt x="15158" y="7180"/>
                      <a:pt x="15554" y="7688"/>
                    </a:cubicBezTo>
                    <a:cubicBezTo>
                      <a:pt x="15934" y="8147"/>
                      <a:pt x="16236" y="8639"/>
                      <a:pt x="16505" y="9146"/>
                    </a:cubicBezTo>
                    <a:cubicBezTo>
                      <a:pt x="16854" y="9780"/>
                      <a:pt x="17092" y="10446"/>
                      <a:pt x="17012" y="11191"/>
                    </a:cubicBezTo>
                    <a:cubicBezTo>
                      <a:pt x="17012" y="11318"/>
                      <a:pt x="17012" y="11445"/>
                      <a:pt x="17029" y="11571"/>
                    </a:cubicBezTo>
                    <a:cubicBezTo>
                      <a:pt x="17060" y="12428"/>
                      <a:pt x="17346" y="13157"/>
                      <a:pt x="18043" y="13696"/>
                    </a:cubicBezTo>
                    <a:cubicBezTo>
                      <a:pt x="18154" y="13791"/>
                      <a:pt x="18249" y="13903"/>
                      <a:pt x="18361" y="13998"/>
                    </a:cubicBezTo>
                    <a:cubicBezTo>
                      <a:pt x="19390" y="14886"/>
                      <a:pt x="19629" y="16027"/>
                      <a:pt x="19486" y="17311"/>
                    </a:cubicBezTo>
                    <a:cubicBezTo>
                      <a:pt x="19359" y="17296"/>
                      <a:pt x="19312" y="17200"/>
                      <a:pt x="19248" y="17121"/>
                    </a:cubicBezTo>
                    <a:cubicBezTo>
                      <a:pt x="18851" y="16645"/>
                      <a:pt x="18598" y="16091"/>
                      <a:pt x="18376" y="15520"/>
                    </a:cubicBezTo>
                    <a:cubicBezTo>
                      <a:pt x="17995" y="14616"/>
                      <a:pt x="17393" y="13871"/>
                      <a:pt x="16537" y="13379"/>
                    </a:cubicBezTo>
                    <a:cubicBezTo>
                      <a:pt x="16204" y="13189"/>
                      <a:pt x="15871" y="12998"/>
                      <a:pt x="15538" y="12825"/>
                    </a:cubicBezTo>
                    <a:cubicBezTo>
                      <a:pt x="14919" y="12476"/>
                      <a:pt x="14475" y="11968"/>
                      <a:pt x="14302" y="11271"/>
                    </a:cubicBezTo>
                    <a:cubicBezTo>
                      <a:pt x="14222" y="10985"/>
                      <a:pt x="14127" y="10715"/>
                      <a:pt x="14048" y="10430"/>
                    </a:cubicBezTo>
                    <a:cubicBezTo>
                      <a:pt x="13636" y="9210"/>
                      <a:pt x="12811" y="8385"/>
                      <a:pt x="11606" y="7925"/>
                    </a:cubicBezTo>
                    <a:cubicBezTo>
                      <a:pt x="10972" y="7688"/>
                      <a:pt x="10322" y="7449"/>
                      <a:pt x="9687" y="7212"/>
                    </a:cubicBezTo>
                    <a:cubicBezTo>
                      <a:pt x="8879" y="6895"/>
                      <a:pt x="8197" y="6419"/>
                      <a:pt x="7674" y="5737"/>
                    </a:cubicBezTo>
                    <a:cubicBezTo>
                      <a:pt x="7436" y="5436"/>
                      <a:pt x="7214" y="5134"/>
                      <a:pt x="6960" y="4849"/>
                    </a:cubicBezTo>
                    <a:cubicBezTo>
                      <a:pt x="6263" y="4088"/>
                      <a:pt x="5455" y="3470"/>
                      <a:pt x="4424" y="3217"/>
                    </a:cubicBezTo>
                    <a:cubicBezTo>
                      <a:pt x="4301" y="3189"/>
                      <a:pt x="4184" y="3176"/>
                      <a:pt x="4072" y="3176"/>
                    </a:cubicBezTo>
                    <a:cubicBezTo>
                      <a:pt x="3286" y="3176"/>
                      <a:pt x="2791" y="3828"/>
                      <a:pt x="3013" y="4675"/>
                    </a:cubicBezTo>
                    <a:cubicBezTo>
                      <a:pt x="3108" y="5024"/>
                      <a:pt x="3282" y="5325"/>
                      <a:pt x="3457" y="5626"/>
                    </a:cubicBezTo>
                    <a:cubicBezTo>
                      <a:pt x="3821" y="6244"/>
                      <a:pt x="4106" y="6895"/>
                      <a:pt x="4313" y="7576"/>
                    </a:cubicBezTo>
                    <a:cubicBezTo>
                      <a:pt x="4408" y="7893"/>
                      <a:pt x="4519" y="8210"/>
                      <a:pt x="4645" y="8527"/>
                    </a:cubicBezTo>
                    <a:cubicBezTo>
                      <a:pt x="4789" y="8924"/>
                      <a:pt x="5011" y="9273"/>
                      <a:pt x="5280" y="9605"/>
                    </a:cubicBezTo>
                    <a:cubicBezTo>
                      <a:pt x="5823" y="10288"/>
                      <a:pt x="6503" y="10652"/>
                      <a:pt x="7378" y="10652"/>
                    </a:cubicBezTo>
                    <a:cubicBezTo>
                      <a:pt x="7397" y="10652"/>
                      <a:pt x="7416" y="10652"/>
                      <a:pt x="7436" y="10652"/>
                    </a:cubicBezTo>
                    <a:cubicBezTo>
                      <a:pt x="7611" y="10652"/>
                      <a:pt x="7785" y="10668"/>
                      <a:pt x="7943" y="10668"/>
                    </a:cubicBezTo>
                    <a:cubicBezTo>
                      <a:pt x="8546" y="10668"/>
                      <a:pt x="9085" y="10859"/>
                      <a:pt x="9577" y="11191"/>
                    </a:cubicBezTo>
                    <a:cubicBezTo>
                      <a:pt x="10100" y="11556"/>
                      <a:pt x="10480" y="12015"/>
                      <a:pt x="10797" y="12554"/>
                    </a:cubicBezTo>
                    <a:cubicBezTo>
                      <a:pt x="11036" y="12967"/>
                      <a:pt x="11241" y="13395"/>
                      <a:pt x="11526" y="13791"/>
                    </a:cubicBezTo>
                    <a:cubicBezTo>
                      <a:pt x="12097" y="14584"/>
                      <a:pt x="12827" y="15108"/>
                      <a:pt x="13794" y="15281"/>
                    </a:cubicBezTo>
                    <a:cubicBezTo>
                      <a:pt x="14270" y="15361"/>
                      <a:pt x="14729" y="15488"/>
                      <a:pt x="15190" y="15630"/>
                    </a:cubicBezTo>
                    <a:cubicBezTo>
                      <a:pt x="15887" y="15852"/>
                      <a:pt x="16490" y="16217"/>
                      <a:pt x="17029" y="16693"/>
                    </a:cubicBezTo>
                    <a:cubicBezTo>
                      <a:pt x="17504" y="17137"/>
                      <a:pt x="17900" y="17628"/>
                      <a:pt x="18265" y="18152"/>
                    </a:cubicBezTo>
                    <a:cubicBezTo>
                      <a:pt x="18329" y="18247"/>
                      <a:pt x="18407" y="18326"/>
                      <a:pt x="18392" y="18469"/>
                    </a:cubicBezTo>
                    <a:cubicBezTo>
                      <a:pt x="18265" y="18421"/>
                      <a:pt x="18170" y="18389"/>
                      <a:pt x="18090" y="18342"/>
                    </a:cubicBezTo>
                    <a:cubicBezTo>
                      <a:pt x="17615" y="18025"/>
                      <a:pt x="17076" y="17913"/>
                      <a:pt x="16521" y="17835"/>
                    </a:cubicBezTo>
                    <a:cubicBezTo>
                      <a:pt x="16251" y="17803"/>
                      <a:pt x="15982" y="17771"/>
                      <a:pt x="15697" y="17740"/>
                    </a:cubicBezTo>
                    <a:cubicBezTo>
                      <a:pt x="15221" y="17676"/>
                      <a:pt x="14777" y="17501"/>
                      <a:pt x="14412" y="17152"/>
                    </a:cubicBezTo>
                    <a:cubicBezTo>
                      <a:pt x="14158" y="16930"/>
                      <a:pt x="13921" y="16708"/>
                      <a:pt x="13683" y="16471"/>
                    </a:cubicBezTo>
                    <a:cubicBezTo>
                      <a:pt x="12852" y="15630"/>
                      <a:pt x="11879" y="15221"/>
                      <a:pt x="10938" y="15221"/>
                    </a:cubicBezTo>
                    <a:cubicBezTo>
                      <a:pt x="10370" y="15221"/>
                      <a:pt x="9814" y="15370"/>
                      <a:pt x="9307" y="15662"/>
                    </a:cubicBezTo>
                    <a:cubicBezTo>
                      <a:pt x="9103" y="15783"/>
                      <a:pt x="8896" y="15839"/>
                      <a:pt x="8685" y="15839"/>
                    </a:cubicBezTo>
                    <a:cubicBezTo>
                      <a:pt x="8453" y="15839"/>
                      <a:pt x="8216" y="15771"/>
                      <a:pt x="7975" y="15647"/>
                    </a:cubicBezTo>
                    <a:cubicBezTo>
                      <a:pt x="7626" y="15456"/>
                      <a:pt x="7294" y="15203"/>
                      <a:pt x="6977" y="14949"/>
                    </a:cubicBezTo>
                    <a:cubicBezTo>
                      <a:pt x="6707" y="14759"/>
                      <a:pt x="6453" y="14537"/>
                      <a:pt x="6168" y="14347"/>
                    </a:cubicBezTo>
                    <a:cubicBezTo>
                      <a:pt x="5360" y="13808"/>
                      <a:pt x="4487" y="13395"/>
                      <a:pt x="3489" y="13284"/>
                    </a:cubicBezTo>
                    <a:cubicBezTo>
                      <a:pt x="3320" y="13269"/>
                      <a:pt x="3151" y="13260"/>
                      <a:pt x="2982" y="13260"/>
                    </a:cubicBezTo>
                    <a:cubicBezTo>
                      <a:pt x="2613" y="13260"/>
                      <a:pt x="2246" y="13302"/>
                      <a:pt x="1887" y="13411"/>
                    </a:cubicBezTo>
                    <a:cubicBezTo>
                      <a:pt x="603" y="13839"/>
                      <a:pt x="1" y="14981"/>
                      <a:pt x="809" y="16296"/>
                    </a:cubicBezTo>
                    <a:cubicBezTo>
                      <a:pt x="1079" y="16708"/>
                      <a:pt x="1428" y="17025"/>
                      <a:pt x="1855" y="17279"/>
                    </a:cubicBezTo>
                    <a:cubicBezTo>
                      <a:pt x="2449" y="17611"/>
                      <a:pt x="3068" y="17753"/>
                      <a:pt x="3711" y="17753"/>
                    </a:cubicBezTo>
                    <a:cubicBezTo>
                      <a:pt x="3961" y="17753"/>
                      <a:pt x="4214" y="17731"/>
                      <a:pt x="4472" y="17691"/>
                    </a:cubicBezTo>
                    <a:cubicBezTo>
                      <a:pt x="4757" y="17644"/>
                      <a:pt x="5026" y="17581"/>
                      <a:pt x="5311" y="17518"/>
                    </a:cubicBezTo>
                    <a:cubicBezTo>
                      <a:pt x="5398" y="17502"/>
                      <a:pt x="5483" y="17494"/>
                      <a:pt x="5564" y="17494"/>
                    </a:cubicBezTo>
                    <a:cubicBezTo>
                      <a:pt x="5897" y="17494"/>
                      <a:pt x="6183" y="17624"/>
                      <a:pt x="6438" y="17866"/>
                    </a:cubicBezTo>
                    <a:cubicBezTo>
                      <a:pt x="6913" y="18279"/>
                      <a:pt x="7309" y="18769"/>
                      <a:pt x="7738" y="19213"/>
                    </a:cubicBezTo>
                    <a:cubicBezTo>
                      <a:pt x="8195" y="19684"/>
                      <a:pt x="8711" y="19941"/>
                      <a:pt x="9308" y="19941"/>
                    </a:cubicBezTo>
                    <a:cubicBezTo>
                      <a:pt x="9476" y="19941"/>
                      <a:pt x="9650" y="19921"/>
                      <a:pt x="9831" y="19879"/>
                    </a:cubicBezTo>
                    <a:cubicBezTo>
                      <a:pt x="10163" y="19801"/>
                      <a:pt x="10448" y="19642"/>
                      <a:pt x="10734" y="19452"/>
                    </a:cubicBezTo>
                    <a:cubicBezTo>
                      <a:pt x="10940" y="19309"/>
                      <a:pt x="11146" y="19150"/>
                      <a:pt x="11368" y="19008"/>
                    </a:cubicBezTo>
                    <a:cubicBezTo>
                      <a:pt x="11663" y="18835"/>
                      <a:pt x="11906" y="18748"/>
                      <a:pt x="12138" y="18748"/>
                    </a:cubicBezTo>
                    <a:cubicBezTo>
                      <a:pt x="12417" y="18748"/>
                      <a:pt x="12681" y="18875"/>
                      <a:pt x="13002" y="19135"/>
                    </a:cubicBezTo>
                    <a:cubicBezTo>
                      <a:pt x="13334" y="19404"/>
                      <a:pt x="13668" y="19689"/>
                      <a:pt x="13985" y="19991"/>
                    </a:cubicBezTo>
                    <a:cubicBezTo>
                      <a:pt x="14318" y="20284"/>
                      <a:pt x="14678" y="20422"/>
                      <a:pt x="15059" y="20422"/>
                    </a:cubicBezTo>
                    <a:cubicBezTo>
                      <a:pt x="15276" y="20422"/>
                      <a:pt x="15499" y="20378"/>
                      <a:pt x="15729" y="20292"/>
                    </a:cubicBezTo>
                    <a:cubicBezTo>
                      <a:pt x="16061" y="20165"/>
                      <a:pt x="16378" y="20038"/>
                      <a:pt x="16695" y="19896"/>
                    </a:cubicBezTo>
                    <a:cubicBezTo>
                      <a:pt x="17123" y="19703"/>
                      <a:pt x="17558" y="19597"/>
                      <a:pt x="18000" y="19597"/>
                    </a:cubicBezTo>
                    <a:cubicBezTo>
                      <a:pt x="18214" y="19597"/>
                      <a:pt x="18429" y="19622"/>
                      <a:pt x="18646" y="19674"/>
                    </a:cubicBezTo>
                    <a:cubicBezTo>
                      <a:pt x="18705" y="19686"/>
                      <a:pt x="18760" y="19691"/>
                      <a:pt x="18812" y="19691"/>
                    </a:cubicBezTo>
                    <a:cubicBezTo>
                      <a:pt x="19039" y="19691"/>
                      <a:pt x="19204" y="19581"/>
                      <a:pt x="19359" y="19388"/>
                    </a:cubicBezTo>
                    <a:cubicBezTo>
                      <a:pt x="19803" y="18849"/>
                      <a:pt x="20263" y="18294"/>
                      <a:pt x="20373" y="17565"/>
                    </a:cubicBezTo>
                    <a:cubicBezTo>
                      <a:pt x="20422" y="17264"/>
                      <a:pt x="20564" y="16979"/>
                      <a:pt x="20659" y="16693"/>
                    </a:cubicBezTo>
                    <a:cubicBezTo>
                      <a:pt x="20770" y="16376"/>
                      <a:pt x="20866" y="16042"/>
                      <a:pt x="20929" y="15694"/>
                    </a:cubicBezTo>
                    <a:cubicBezTo>
                      <a:pt x="21103" y="14759"/>
                      <a:pt x="20913" y="13886"/>
                      <a:pt x="20278" y="13173"/>
                    </a:cubicBezTo>
                    <a:cubicBezTo>
                      <a:pt x="19692" y="12476"/>
                      <a:pt x="19566" y="11730"/>
                      <a:pt x="19756" y="10890"/>
                    </a:cubicBezTo>
                    <a:cubicBezTo>
                      <a:pt x="19851" y="10478"/>
                      <a:pt x="19961" y="10081"/>
                      <a:pt x="20073" y="9669"/>
                    </a:cubicBezTo>
                    <a:cubicBezTo>
                      <a:pt x="20405" y="8496"/>
                      <a:pt x="20231" y="7386"/>
                      <a:pt x="19470" y="6434"/>
                    </a:cubicBezTo>
                    <a:cubicBezTo>
                      <a:pt x="18820" y="5642"/>
                      <a:pt x="18519" y="4754"/>
                      <a:pt x="18456" y="3756"/>
                    </a:cubicBezTo>
                    <a:cubicBezTo>
                      <a:pt x="18439" y="3200"/>
                      <a:pt x="18361" y="2646"/>
                      <a:pt x="18202" y="2122"/>
                    </a:cubicBezTo>
                    <a:cubicBezTo>
                      <a:pt x="17980" y="1377"/>
                      <a:pt x="17600" y="727"/>
                      <a:pt x="16949" y="283"/>
                    </a:cubicBezTo>
                    <a:cubicBezTo>
                      <a:pt x="16674" y="93"/>
                      <a:pt x="16392" y="1"/>
                      <a:pt x="161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52"/>
              <p:cNvSpPr/>
              <p:nvPr/>
            </p:nvSpPr>
            <p:spPr>
              <a:xfrm>
                <a:off x="8396941" y="3627527"/>
                <a:ext cx="646100" cy="529977"/>
              </a:xfrm>
              <a:custGeom>
                <a:rect b="b" l="l" r="r" t="t"/>
                <a:pathLst>
                  <a:path extrusionOk="0" h="10561" w="12875">
                    <a:moveTo>
                      <a:pt x="139" y="1"/>
                    </a:moveTo>
                    <a:cubicBezTo>
                      <a:pt x="124" y="1"/>
                      <a:pt x="109" y="4"/>
                      <a:pt x="95" y="11"/>
                    </a:cubicBezTo>
                    <a:cubicBezTo>
                      <a:pt x="0" y="58"/>
                      <a:pt x="17" y="153"/>
                      <a:pt x="63" y="233"/>
                    </a:cubicBezTo>
                    <a:cubicBezTo>
                      <a:pt x="365" y="787"/>
                      <a:pt x="634" y="1374"/>
                      <a:pt x="1031" y="1897"/>
                    </a:cubicBezTo>
                    <a:cubicBezTo>
                      <a:pt x="1697" y="2817"/>
                      <a:pt x="2569" y="3467"/>
                      <a:pt x="3678" y="3753"/>
                    </a:cubicBezTo>
                    <a:cubicBezTo>
                      <a:pt x="4012" y="3848"/>
                      <a:pt x="4361" y="3926"/>
                      <a:pt x="4693" y="4006"/>
                    </a:cubicBezTo>
                    <a:cubicBezTo>
                      <a:pt x="5249" y="4133"/>
                      <a:pt x="5803" y="4275"/>
                      <a:pt x="6295" y="4641"/>
                    </a:cubicBezTo>
                    <a:cubicBezTo>
                      <a:pt x="6739" y="4909"/>
                      <a:pt x="7040" y="5370"/>
                      <a:pt x="7310" y="5829"/>
                    </a:cubicBezTo>
                    <a:cubicBezTo>
                      <a:pt x="7532" y="6178"/>
                      <a:pt x="7737" y="6558"/>
                      <a:pt x="7944" y="6924"/>
                    </a:cubicBezTo>
                    <a:cubicBezTo>
                      <a:pt x="8340" y="7605"/>
                      <a:pt x="8910" y="8112"/>
                      <a:pt x="9640" y="8429"/>
                    </a:cubicBezTo>
                    <a:cubicBezTo>
                      <a:pt x="9878" y="8524"/>
                      <a:pt x="10115" y="8651"/>
                      <a:pt x="10354" y="8746"/>
                    </a:cubicBezTo>
                    <a:cubicBezTo>
                      <a:pt x="11273" y="9080"/>
                      <a:pt x="12018" y="9602"/>
                      <a:pt x="12510" y="10475"/>
                    </a:cubicBezTo>
                    <a:cubicBezTo>
                      <a:pt x="12548" y="10532"/>
                      <a:pt x="12597" y="10560"/>
                      <a:pt x="12654" y="10560"/>
                    </a:cubicBezTo>
                    <a:cubicBezTo>
                      <a:pt x="12693" y="10560"/>
                      <a:pt x="12735" y="10548"/>
                      <a:pt x="12779" y="10522"/>
                    </a:cubicBezTo>
                    <a:cubicBezTo>
                      <a:pt x="12874" y="10475"/>
                      <a:pt x="12874" y="10380"/>
                      <a:pt x="12842" y="10300"/>
                    </a:cubicBezTo>
                    <a:cubicBezTo>
                      <a:pt x="12811" y="10237"/>
                      <a:pt x="12764" y="10173"/>
                      <a:pt x="12716" y="10110"/>
                    </a:cubicBezTo>
                    <a:cubicBezTo>
                      <a:pt x="12145" y="9429"/>
                      <a:pt x="11511" y="8810"/>
                      <a:pt x="10639" y="8524"/>
                    </a:cubicBezTo>
                    <a:cubicBezTo>
                      <a:pt x="10369" y="8429"/>
                      <a:pt x="10132" y="8302"/>
                      <a:pt x="9878" y="8192"/>
                    </a:cubicBezTo>
                    <a:cubicBezTo>
                      <a:pt x="9149" y="7890"/>
                      <a:pt x="8593" y="7414"/>
                      <a:pt x="8198" y="6733"/>
                    </a:cubicBezTo>
                    <a:cubicBezTo>
                      <a:pt x="8071" y="6527"/>
                      <a:pt x="7944" y="6305"/>
                      <a:pt x="7832" y="6099"/>
                    </a:cubicBezTo>
                    <a:cubicBezTo>
                      <a:pt x="7642" y="5766"/>
                      <a:pt x="7452" y="5433"/>
                      <a:pt x="7230" y="5131"/>
                    </a:cubicBezTo>
                    <a:cubicBezTo>
                      <a:pt x="6834" y="4577"/>
                      <a:pt x="6310" y="4180"/>
                      <a:pt x="5661" y="3943"/>
                    </a:cubicBezTo>
                    <a:cubicBezTo>
                      <a:pt x="5264" y="3816"/>
                      <a:pt x="4868" y="3721"/>
                      <a:pt x="4471" y="3641"/>
                    </a:cubicBezTo>
                    <a:cubicBezTo>
                      <a:pt x="3473" y="3419"/>
                      <a:pt x="2522" y="3102"/>
                      <a:pt x="1792" y="2309"/>
                    </a:cubicBezTo>
                    <a:cubicBezTo>
                      <a:pt x="1300" y="1802"/>
                      <a:pt x="904" y="1231"/>
                      <a:pt x="587" y="613"/>
                    </a:cubicBezTo>
                    <a:cubicBezTo>
                      <a:pt x="492" y="423"/>
                      <a:pt x="381" y="265"/>
                      <a:pt x="285" y="90"/>
                    </a:cubicBezTo>
                    <a:cubicBezTo>
                      <a:pt x="249" y="40"/>
                      <a:pt x="192" y="1"/>
                      <a:pt x="139" y="1"/>
                    </a:cubicBezTo>
                    <a:close/>
                  </a:path>
                </a:pathLst>
              </a:custGeom>
              <a:solidFill>
                <a:srgbClr val="FFB5C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52"/>
              <p:cNvSpPr/>
              <p:nvPr/>
            </p:nvSpPr>
            <p:spPr>
              <a:xfrm>
                <a:off x="8323723" y="4117972"/>
                <a:ext cx="685894" cy="200128"/>
              </a:xfrm>
              <a:custGeom>
                <a:rect b="b" l="l" r="r" t="t"/>
                <a:pathLst>
                  <a:path extrusionOk="0" h="3988" w="13668">
                    <a:moveTo>
                      <a:pt x="126" y="0"/>
                    </a:moveTo>
                    <a:cubicBezTo>
                      <a:pt x="72" y="0"/>
                      <a:pt x="17" y="36"/>
                      <a:pt x="17" y="115"/>
                    </a:cubicBezTo>
                    <a:cubicBezTo>
                      <a:pt x="0" y="178"/>
                      <a:pt x="32" y="226"/>
                      <a:pt x="96" y="258"/>
                    </a:cubicBezTo>
                    <a:cubicBezTo>
                      <a:pt x="175" y="290"/>
                      <a:pt x="254" y="305"/>
                      <a:pt x="334" y="337"/>
                    </a:cubicBezTo>
                    <a:cubicBezTo>
                      <a:pt x="841" y="495"/>
                      <a:pt x="1349" y="607"/>
                      <a:pt x="1871" y="670"/>
                    </a:cubicBezTo>
                    <a:cubicBezTo>
                      <a:pt x="2744" y="797"/>
                      <a:pt x="3537" y="1114"/>
                      <a:pt x="4234" y="1700"/>
                    </a:cubicBezTo>
                    <a:cubicBezTo>
                      <a:pt x="4615" y="2034"/>
                      <a:pt x="5042" y="2303"/>
                      <a:pt x="5471" y="2588"/>
                    </a:cubicBezTo>
                    <a:cubicBezTo>
                      <a:pt x="5810" y="2827"/>
                      <a:pt x="6161" y="2954"/>
                      <a:pt x="6519" y="2954"/>
                    </a:cubicBezTo>
                    <a:cubicBezTo>
                      <a:pt x="6779" y="2954"/>
                      <a:pt x="7043" y="2887"/>
                      <a:pt x="7310" y="2747"/>
                    </a:cubicBezTo>
                    <a:cubicBezTo>
                      <a:pt x="7564" y="2620"/>
                      <a:pt x="7833" y="2478"/>
                      <a:pt x="8071" y="2335"/>
                    </a:cubicBezTo>
                    <a:cubicBezTo>
                      <a:pt x="8322" y="2191"/>
                      <a:pt x="8578" y="2124"/>
                      <a:pt x="8838" y="2124"/>
                    </a:cubicBezTo>
                    <a:cubicBezTo>
                      <a:pt x="9039" y="2124"/>
                      <a:pt x="9243" y="2164"/>
                      <a:pt x="9450" y="2239"/>
                    </a:cubicBezTo>
                    <a:lnTo>
                      <a:pt x="9974" y="2478"/>
                    </a:lnTo>
                    <a:cubicBezTo>
                      <a:pt x="10528" y="2747"/>
                      <a:pt x="10988" y="3144"/>
                      <a:pt x="11511" y="3476"/>
                    </a:cubicBezTo>
                    <a:cubicBezTo>
                      <a:pt x="12114" y="3873"/>
                      <a:pt x="12811" y="3857"/>
                      <a:pt x="13477" y="3983"/>
                    </a:cubicBezTo>
                    <a:cubicBezTo>
                      <a:pt x="13488" y="3986"/>
                      <a:pt x="13499" y="3988"/>
                      <a:pt x="13510" y="3988"/>
                    </a:cubicBezTo>
                    <a:cubicBezTo>
                      <a:pt x="13565" y="3988"/>
                      <a:pt x="13623" y="3952"/>
                      <a:pt x="13636" y="3873"/>
                    </a:cubicBezTo>
                    <a:cubicBezTo>
                      <a:pt x="13667" y="3778"/>
                      <a:pt x="13604" y="3715"/>
                      <a:pt x="13509" y="3698"/>
                    </a:cubicBezTo>
                    <a:cubicBezTo>
                      <a:pt x="13318" y="3651"/>
                      <a:pt x="13113" y="3603"/>
                      <a:pt x="12906" y="3588"/>
                    </a:cubicBezTo>
                    <a:cubicBezTo>
                      <a:pt x="12289" y="3524"/>
                      <a:pt x="11733" y="3302"/>
                      <a:pt x="11226" y="2937"/>
                    </a:cubicBezTo>
                    <a:cubicBezTo>
                      <a:pt x="10766" y="2588"/>
                      <a:pt x="10291" y="2256"/>
                      <a:pt x="9752" y="2017"/>
                    </a:cubicBezTo>
                    <a:cubicBezTo>
                      <a:pt x="9443" y="1885"/>
                      <a:pt x="9141" y="1814"/>
                      <a:pt x="8843" y="1814"/>
                    </a:cubicBezTo>
                    <a:cubicBezTo>
                      <a:pt x="8500" y="1814"/>
                      <a:pt x="8164" y="1909"/>
                      <a:pt x="7833" y="2113"/>
                    </a:cubicBezTo>
                    <a:cubicBezTo>
                      <a:pt x="7579" y="2271"/>
                      <a:pt x="7310" y="2414"/>
                      <a:pt x="7025" y="2525"/>
                    </a:cubicBezTo>
                    <a:cubicBezTo>
                      <a:pt x="6847" y="2601"/>
                      <a:pt x="6671" y="2639"/>
                      <a:pt x="6500" y="2639"/>
                    </a:cubicBezTo>
                    <a:cubicBezTo>
                      <a:pt x="6243" y="2639"/>
                      <a:pt x="5994" y="2554"/>
                      <a:pt x="5756" y="2383"/>
                    </a:cubicBezTo>
                    <a:cubicBezTo>
                      <a:pt x="5408" y="2161"/>
                      <a:pt x="5090" y="1922"/>
                      <a:pt x="4757" y="1685"/>
                    </a:cubicBezTo>
                    <a:cubicBezTo>
                      <a:pt x="4662" y="1622"/>
                      <a:pt x="4551" y="1558"/>
                      <a:pt x="4471" y="1478"/>
                    </a:cubicBezTo>
                    <a:cubicBezTo>
                      <a:pt x="3647" y="766"/>
                      <a:pt x="2664" y="432"/>
                      <a:pt x="1602" y="322"/>
                    </a:cubicBezTo>
                    <a:cubicBezTo>
                      <a:pt x="1222" y="290"/>
                      <a:pt x="857" y="195"/>
                      <a:pt x="508" y="83"/>
                    </a:cubicBezTo>
                    <a:cubicBezTo>
                      <a:pt x="397" y="51"/>
                      <a:pt x="271" y="20"/>
                      <a:pt x="159" y="4"/>
                    </a:cubicBezTo>
                    <a:cubicBezTo>
                      <a:pt x="148" y="2"/>
                      <a:pt x="137" y="0"/>
                      <a:pt x="126" y="0"/>
                    </a:cubicBezTo>
                    <a:close/>
                  </a:path>
                </a:pathLst>
              </a:custGeom>
              <a:solidFill>
                <a:srgbClr val="FFB5C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Google Shape;548;p52"/>
              <p:cNvSpPr/>
              <p:nvPr/>
            </p:nvSpPr>
            <p:spPr>
              <a:xfrm>
                <a:off x="8972196" y="3423932"/>
                <a:ext cx="164749" cy="619453"/>
              </a:xfrm>
              <a:custGeom>
                <a:rect b="b" l="l" r="r" t="t"/>
                <a:pathLst>
                  <a:path extrusionOk="0" h="12344" w="3283">
                    <a:moveTo>
                      <a:pt x="167" y="1"/>
                    </a:moveTo>
                    <a:cubicBezTo>
                      <a:pt x="150" y="1"/>
                      <a:pt x="131" y="3"/>
                      <a:pt x="111" y="9"/>
                    </a:cubicBezTo>
                    <a:cubicBezTo>
                      <a:pt x="1" y="41"/>
                      <a:pt x="16" y="136"/>
                      <a:pt x="48" y="215"/>
                    </a:cubicBezTo>
                    <a:cubicBezTo>
                      <a:pt x="254" y="944"/>
                      <a:pt x="223" y="1673"/>
                      <a:pt x="175" y="2419"/>
                    </a:cubicBezTo>
                    <a:cubicBezTo>
                      <a:pt x="159" y="2783"/>
                      <a:pt x="191" y="3132"/>
                      <a:pt x="286" y="3481"/>
                    </a:cubicBezTo>
                    <a:cubicBezTo>
                      <a:pt x="460" y="4083"/>
                      <a:pt x="730" y="4654"/>
                      <a:pt x="1094" y="5161"/>
                    </a:cubicBezTo>
                    <a:cubicBezTo>
                      <a:pt x="1333" y="5478"/>
                      <a:pt x="1555" y="5795"/>
                      <a:pt x="1776" y="6129"/>
                    </a:cubicBezTo>
                    <a:cubicBezTo>
                      <a:pt x="2299" y="6874"/>
                      <a:pt x="2553" y="7715"/>
                      <a:pt x="2506" y="8634"/>
                    </a:cubicBezTo>
                    <a:cubicBezTo>
                      <a:pt x="2489" y="9015"/>
                      <a:pt x="2442" y="9410"/>
                      <a:pt x="2426" y="9791"/>
                    </a:cubicBezTo>
                    <a:cubicBezTo>
                      <a:pt x="2379" y="10552"/>
                      <a:pt x="2442" y="11298"/>
                      <a:pt x="2823" y="11995"/>
                    </a:cubicBezTo>
                    <a:cubicBezTo>
                      <a:pt x="2886" y="12106"/>
                      <a:pt x="2965" y="12217"/>
                      <a:pt x="3045" y="12312"/>
                    </a:cubicBezTo>
                    <a:cubicBezTo>
                      <a:pt x="3064" y="12332"/>
                      <a:pt x="3092" y="12343"/>
                      <a:pt x="3121" y="12343"/>
                    </a:cubicBezTo>
                    <a:cubicBezTo>
                      <a:pt x="3162" y="12343"/>
                      <a:pt x="3207" y="12320"/>
                      <a:pt x="3235" y="12264"/>
                    </a:cubicBezTo>
                    <a:cubicBezTo>
                      <a:pt x="3282" y="12186"/>
                      <a:pt x="3219" y="12122"/>
                      <a:pt x="3172" y="12042"/>
                    </a:cubicBezTo>
                    <a:cubicBezTo>
                      <a:pt x="2759" y="11376"/>
                      <a:pt x="2680" y="10632"/>
                      <a:pt x="2728" y="9871"/>
                    </a:cubicBezTo>
                    <a:cubicBezTo>
                      <a:pt x="2743" y="9537"/>
                      <a:pt x="2791" y="9205"/>
                      <a:pt x="2823" y="8871"/>
                    </a:cubicBezTo>
                    <a:cubicBezTo>
                      <a:pt x="2902" y="7715"/>
                      <a:pt x="2601" y="6668"/>
                      <a:pt x="1887" y="5732"/>
                    </a:cubicBezTo>
                    <a:cubicBezTo>
                      <a:pt x="1681" y="5447"/>
                      <a:pt x="1459" y="5146"/>
                      <a:pt x="1253" y="4844"/>
                    </a:cubicBezTo>
                    <a:cubicBezTo>
                      <a:pt x="730" y="4020"/>
                      <a:pt x="381" y="3148"/>
                      <a:pt x="508" y="2134"/>
                    </a:cubicBezTo>
                    <a:cubicBezTo>
                      <a:pt x="572" y="1626"/>
                      <a:pt x="523" y="1087"/>
                      <a:pt x="460" y="580"/>
                    </a:cubicBezTo>
                    <a:cubicBezTo>
                      <a:pt x="445" y="421"/>
                      <a:pt x="413" y="263"/>
                      <a:pt x="333" y="119"/>
                    </a:cubicBezTo>
                    <a:cubicBezTo>
                      <a:pt x="295" y="55"/>
                      <a:pt x="245" y="1"/>
                      <a:pt x="167" y="1"/>
                    </a:cubicBezTo>
                    <a:close/>
                  </a:path>
                </a:pathLst>
              </a:custGeom>
              <a:solidFill>
                <a:srgbClr val="FFB5C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49" name="Google Shape;549;p52"/>
            <p:cNvSpPr/>
            <p:nvPr/>
          </p:nvSpPr>
          <p:spPr>
            <a:xfrm rot="-6710305">
              <a:off x="7475318" y="875374"/>
              <a:ext cx="2776501" cy="626865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0" name="Google Shape;550;p5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51" name="Google Shape;551;p52"/>
          <p:cNvSpPr txBox="1"/>
          <p:nvPr>
            <p:ph idx="2" type="title"/>
          </p:nvPr>
        </p:nvSpPr>
        <p:spPr>
          <a:xfrm>
            <a:off x="937700" y="3318950"/>
            <a:ext cx="21753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1" sz="25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52" name="Google Shape;552;p52"/>
          <p:cNvSpPr txBox="1"/>
          <p:nvPr>
            <p:ph idx="1" type="subTitle"/>
          </p:nvPr>
        </p:nvSpPr>
        <p:spPr>
          <a:xfrm>
            <a:off x="937700" y="3770450"/>
            <a:ext cx="2175300" cy="83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53" name="Google Shape;553;p52"/>
          <p:cNvSpPr txBox="1"/>
          <p:nvPr>
            <p:ph idx="3" type="title"/>
          </p:nvPr>
        </p:nvSpPr>
        <p:spPr>
          <a:xfrm>
            <a:off x="3484419" y="3318950"/>
            <a:ext cx="21753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1" sz="25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54" name="Google Shape;554;p52"/>
          <p:cNvSpPr txBox="1"/>
          <p:nvPr>
            <p:ph idx="4" type="subTitle"/>
          </p:nvPr>
        </p:nvSpPr>
        <p:spPr>
          <a:xfrm>
            <a:off x="3484422" y="3770450"/>
            <a:ext cx="2175300" cy="83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52"/>
          <p:cNvSpPr txBox="1"/>
          <p:nvPr>
            <p:ph idx="5" type="title"/>
          </p:nvPr>
        </p:nvSpPr>
        <p:spPr>
          <a:xfrm>
            <a:off x="6031146" y="3318950"/>
            <a:ext cx="21753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1" sz="25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56" name="Google Shape;556;p52"/>
          <p:cNvSpPr txBox="1"/>
          <p:nvPr>
            <p:ph idx="6" type="subTitle"/>
          </p:nvPr>
        </p:nvSpPr>
        <p:spPr>
          <a:xfrm>
            <a:off x="6031150" y="3770450"/>
            <a:ext cx="2175300" cy="83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8" name="Google Shape;558;p53"/>
          <p:cNvGrpSpPr/>
          <p:nvPr/>
        </p:nvGrpSpPr>
        <p:grpSpPr>
          <a:xfrm>
            <a:off x="-1031777" y="-457102"/>
            <a:ext cx="11058363" cy="5942428"/>
            <a:chOff x="-1031777" y="-457102"/>
            <a:chExt cx="11058363" cy="5942428"/>
          </a:xfrm>
        </p:grpSpPr>
        <p:sp>
          <p:nvSpPr>
            <p:cNvPr id="559" name="Google Shape;559;p53"/>
            <p:cNvSpPr/>
            <p:nvPr/>
          </p:nvSpPr>
          <p:spPr>
            <a:xfrm rot="-9899834">
              <a:off x="8331876" y="-230691"/>
              <a:ext cx="1470732" cy="1924120"/>
            </a:xfrm>
            <a:custGeom>
              <a:rect b="b" l="l" r="r" t="t"/>
              <a:pathLst>
                <a:path extrusionOk="0" h="37380" w="28572">
                  <a:moveTo>
                    <a:pt x="16724" y="3132"/>
                  </a:moveTo>
                  <a:cubicBezTo>
                    <a:pt x="16709" y="3134"/>
                    <a:pt x="16694" y="3137"/>
                    <a:pt x="16679" y="3139"/>
                  </a:cubicBezTo>
                  <a:lnTo>
                    <a:pt x="16679" y="3139"/>
                  </a:lnTo>
                  <a:cubicBezTo>
                    <a:pt x="16693" y="3137"/>
                    <a:pt x="16708" y="3135"/>
                    <a:pt x="16724" y="3132"/>
                  </a:cubicBezTo>
                  <a:close/>
                  <a:moveTo>
                    <a:pt x="17235" y="3355"/>
                  </a:moveTo>
                  <a:cubicBezTo>
                    <a:pt x="17233" y="3376"/>
                    <a:pt x="17231" y="3397"/>
                    <a:pt x="17228" y="3418"/>
                  </a:cubicBezTo>
                  <a:lnTo>
                    <a:pt x="17228" y="3418"/>
                  </a:lnTo>
                  <a:cubicBezTo>
                    <a:pt x="17227" y="3416"/>
                    <a:pt x="17227" y="3414"/>
                    <a:pt x="17227" y="3412"/>
                  </a:cubicBezTo>
                  <a:lnTo>
                    <a:pt x="17227" y="3412"/>
                  </a:lnTo>
                  <a:cubicBezTo>
                    <a:pt x="17229" y="3395"/>
                    <a:pt x="17232" y="3376"/>
                    <a:pt x="17235" y="3355"/>
                  </a:cubicBezTo>
                  <a:close/>
                  <a:moveTo>
                    <a:pt x="17226" y="3417"/>
                  </a:moveTo>
                  <a:cubicBezTo>
                    <a:pt x="17227" y="3418"/>
                    <a:pt x="17227" y="3420"/>
                    <a:pt x="17227" y="3421"/>
                  </a:cubicBezTo>
                  <a:lnTo>
                    <a:pt x="17227" y="3421"/>
                  </a:lnTo>
                  <a:cubicBezTo>
                    <a:pt x="17225" y="3436"/>
                    <a:pt x="17222" y="3451"/>
                    <a:pt x="17219" y="3465"/>
                  </a:cubicBezTo>
                  <a:lnTo>
                    <a:pt x="17219" y="3465"/>
                  </a:lnTo>
                  <a:cubicBezTo>
                    <a:pt x="17221" y="3450"/>
                    <a:pt x="17224" y="3434"/>
                    <a:pt x="17226" y="3417"/>
                  </a:cubicBezTo>
                  <a:close/>
                  <a:moveTo>
                    <a:pt x="17125" y="3814"/>
                  </a:moveTo>
                  <a:cubicBezTo>
                    <a:pt x="17116" y="3838"/>
                    <a:pt x="17106" y="3861"/>
                    <a:pt x="17097" y="3883"/>
                  </a:cubicBezTo>
                  <a:lnTo>
                    <a:pt x="17097" y="3883"/>
                  </a:lnTo>
                  <a:cubicBezTo>
                    <a:pt x="17105" y="3863"/>
                    <a:pt x="17114" y="3840"/>
                    <a:pt x="17125" y="3814"/>
                  </a:cubicBezTo>
                  <a:close/>
                  <a:moveTo>
                    <a:pt x="17070" y="3949"/>
                  </a:moveTo>
                  <a:cubicBezTo>
                    <a:pt x="17051" y="3996"/>
                    <a:pt x="17034" y="4038"/>
                    <a:pt x="17034" y="4038"/>
                  </a:cubicBezTo>
                  <a:cubicBezTo>
                    <a:pt x="17034" y="4038"/>
                    <a:pt x="17044" y="4014"/>
                    <a:pt x="17070" y="3949"/>
                  </a:cubicBezTo>
                  <a:close/>
                  <a:moveTo>
                    <a:pt x="23729" y="11082"/>
                  </a:moveTo>
                  <a:cubicBezTo>
                    <a:pt x="23729" y="11083"/>
                    <a:pt x="23729" y="11083"/>
                    <a:pt x="23729" y="11083"/>
                  </a:cubicBezTo>
                  <a:lnTo>
                    <a:pt x="23729" y="11083"/>
                  </a:lnTo>
                  <a:cubicBezTo>
                    <a:pt x="23705" y="11087"/>
                    <a:pt x="23683" y="11091"/>
                    <a:pt x="23664" y="11094"/>
                  </a:cubicBezTo>
                  <a:lnTo>
                    <a:pt x="23664" y="11094"/>
                  </a:lnTo>
                  <a:cubicBezTo>
                    <a:pt x="23685" y="11090"/>
                    <a:pt x="23707" y="11086"/>
                    <a:pt x="23729" y="11082"/>
                  </a:cubicBezTo>
                  <a:close/>
                  <a:moveTo>
                    <a:pt x="24048" y="11324"/>
                  </a:moveTo>
                  <a:cubicBezTo>
                    <a:pt x="24048" y="11331"/>
                    <a:pt x="24047" y="11339"/>
                    <a:pt x="24046" y="11347"/>
                  </a:cubicBezTo>
                  <a:lnTo>
                    <a:pt x="24046" y="11347"/>
                  </a:lnTo>
                  <a:cubicBezTo>
                    <a:pt x="24046" y="11347"/>
                    <a:pt x="24046" y="11348"/>
                    <a:pt x="24045" y="11348"/>
                  </a:cubicBezTo>
                  <a:lnTo>
                    <a:pt x="24045" y="11348"/>
                  </a:lnTo>
                  <a:cubicBezTo>
                    <a:pt x="24046" y="11340"/>
                    <a:pt x="24047" y="11332"/>
                    <a:pt x="24048" y="11324"/>
                  </a:cubicBezTo>
                  <a:close/>
                  <a:moveTo>
                    <a:pt x="24045" y="11360"/>
                  </a:moveTo>
                  <a:cubicBezTo>
                    <a:pt x="24044" y="11382"/>
                    <a:pt x="24041" y="11403"/>
                    <a:pt x="24037" y="11425"/>
                  </a:cubicBezTo>
                  <a:cubicBezTo>
                    <a:pt x="24040" y="11404"/>
                    <a:pt x="24042" y="11384"/>
                    <a:pt x="24043" y="11366"/>
                  </a:cubicBezTo>
                  <a:lnTo>
                    <a:pt x="24043" y="11366"/>
                  </a:lnTo>
                  <a:cubicBezTo>
                    <a:pt x="24044" y="11364"/>
                    <a:pt x="24045" y="11362"/>
                    <a:pt x="24045" y="11360"/>
                  </a:cubicBezTo>
                  <a:close/>
                  <a:moveTo>
                    <a:pt x="23541" y="12196"/>
                  </a:moveTo>
                  <a:cubicBezTo>
                    <a:pt x="23538" y="12203"/>
                    <a:pt x="23534" y="12210"/>
                    <a:pt x="23530" y="12217"/>
                  </a:cubicBezTo>
                  <a:cubicBezTo>
                    <a:pt x="23499" y="12257"/>
                    <a:pt x="23486" y="12272"/>
                    <a:pt x="23486" y="12272"/>
                  </a:cubicBezTo>
                  <a:cubicBezTo>
                    <a:pt x="23485" y="12272"/>
                    <a:pt x="23511" y="12237"/>
                    <a:pt x="23541" y="12196"/>
                  </a:cubicBezTo>
                  <a:close/>
                  <a:moveTo>
                    <a:pt x="8651" y="17227"/>
                  </a:moveTo>
                  <a:lnTo>
                    <a:pt x="8651" y="17227"/>
                  </a:lnTo>
                  <a:cubicBezTo>
                    <a:pt x="8653" y="17250"/>
                    <a:pt x="8655" y="17276"/>
                    <a:pt x="8658" y="17307"/>
                  </a:cubicBezTo>
                  <a:cubicBezTo>
                    <a:pt x="8654" y="17280"/>
                    <a:pt x="8652" y="17253"/>
                    <a:pt x="8651" y="17227"/>
                  </a:cubicBezTo>
                  <a:close/>
                  <a:moveTo>
                    <a:pt x="24481" y="26455"/>
                  </a:moveTo>
                  <a:cubicBezTo>
                    <a:pt x="24473" y="26475"/>
                    <a:pt x="24464" y="26497"/>
                    <a:pt x="24454" y="26519"/>
                  </a:cubicBezTo>
                  <a:lnTo>
                    <a:pt x="24454" y="26519"/>
                  </a:lnTo>
                  <a:cubicBezTo>
                    <a:pt x="24462" y="26499"/>
                    <a:pt x="24471" y="26478"/>
                    <a:pt x="24481" y="26455"/>
                  </a:cubicBezTo>
                  <a:close/>
                  <a:moveTo>
                    <a:pt x="20977" y="27819"/>
                  </a:moveTo>
                  <a:lnTo>
                    <a:pt x="20977" y="27819"/>
                  </a:lnTo>
                  <a:cubicBezTo>
                    <a:pt x="20942" y="27833"/>
                    <a:pt x="20907" y="27847"/>
                    <a:pt x="20873" y="27862"/>
                  </a:cubicBezTo>
                  <a:lnTo>
                    <a:pt x="20873" y="27862"/>
                  </a:lnTo>
                  <a:cubicBezTo>
                    <a:pt x="20890" y="27854"/>
                    <a:pt x="20924" y="27841"/>
                    <a:pt x="20977" y="27819"/>
                  </a:cubicBezTo>
                  <a:close/>
                  <a:moveTo>
                    <a:pt x="16936" y="0"/>
                  </a:moveTo>
                  <a:cubicBezTo>
                    <a:pt x="15577" y="0"/>
                    <a:pt x="14147" y="653"/>
                    <a:pt x="13018" y="1199"/>
                  </a:cubicBezTo>
                  <a:cubicBezTo>
                    <a:pt x="10307" y="2514"/>
                    <a:pt x="7834" y="4370"/>
                    <a:pt x="5471" y="6224"/>
                  </a:cubicBezTo>
                  <a:cubicBezTo>
                    <a:pt x="3807" y="7524"/>
                    <a:pt x="1999" y="8888"/>
                    <a:pt x="651" y="10522"/>
                  </a:cubicBezTo>
                  <a:cubicBezTo>
                    <a:pt x="112" y="11171"/>
                    <a:pt x="0" y="12075"/>
                    <a:pt x="651" y="12710"/>
                  </a:cubicBezTo>
                  <a:cubicBezTo>
                    <a:pt x="933" y="12999"/>
                    <a:pt x="1370" y="13168"/>
                    <a:pt x="1801" y="13168"/>
                  </a:cubicBezTo>
                  <a:cubicBezTo>
                    <a:pt x="2194" y="13168"/>
                    <a:pt x="2582" y="13027"/>
                    <a:pt x="2839" y="12710"/>
                  </a:cubicBezTo>
                  <a:cubicBezTo>
                    <a:pt x="3680" y="11678"/>
                    <a:pt x="4758" y="10807"/>
                    <a:pt x="5773" y="9951"/>
                  </a:cubicBezTo>
                  <a:cubicBezTo>
                    <a:pt x="6137" y="9649"/>
                    <a:pt x="6502" y="9348"/>
                    <a:pt x="6883" y="9046"/>
                  </a:cubicBezTo>
                  <a:cubicBezTo>
                    <a:pt x="7073" y="8888"/>
                    <a:pt x="7263" y="8729"/>
                    <a:pt x="7469" y="8571"/>
                  </a:cubicBezTo>
                  <a:lnTo>
                    <a:pt x="7754" y="8334"/>
                  </a:lnTo>
                  <a:cubicBezTo>
                    <a:pt x="7802" y="8309"/>
                    <a:pt x="8062" y="8102"/>
                    <a:pt x="8058" y="8102"/>
                  </a:cubicBezTo>
                  <a:cubicBezTo>
                    <a:pt x="8057" y="8102"/>
                    <a:pt x="8056" y="8102"/>
                    <a:pt x="8055" y="8103"/>
                  </a:cubicBezTo>
                  <a:lnTo>
                    <a:pt x="8055" y="8103"/>
                  </a:lnTo>
                  <a:cubicBezTo>
                    <a:pt x="8897" y="7462"/>
                    <a:pt x="9769" y="6836"/>
                    <a:pt x="10639" y="6224"/>
                  </a:cubicBezTo>
                  <a:cubicBezTo>
                    <a:pt x="11527" y="5622"/>
                    <a:pt x="12415" y="5051"/>
                    <a:pt x="13351" y="4528"/>
                  </a:cubicBezTo>
                  <a:cubicBezTo>
                    <a:pt x="13764" y="4290"/>
                    <a:pt x="14176" y="4085"/>
                    <a:pt x="14588" y="3878"/>
                  </a:cubicBezTo>
                  <a:cubicBezTo>
                    <a:pt x="14778" y="3783"/>
                    <a:pt x="14984" y="3687"/>
                    <a:pt x="15174" y="3592"/>
                  </a:cubicBezTo>
                  <a:cubicBezTo>
                    <a:pt x="15244" y="3562"/>
                    <a:pt x="15271" y="3551"/>
                    <a:pt x="15272" y="3551"/>
                  </a:cubicBezTo>
                  <a:cubicBezTo>
                    <a:pt x="15276" y="3551"/>
                    <a:pt x="15090" y="3634"/>
                    <a:pt x="15092" y="3634"/>
                  </a:cubicBezTo>
                  <a:cubicBezTo>
                    <a:pt x="15093" y="3634"/>
                    <a:pt x="15120" y="3623"/>
                    <a:pt x="15190" y="3592"/>
                  </a:cubicBezTo>
                  <a:cubicBezTo>
                    <a:pt x="15317" y="3545"/>
                    <a:pt x="15428" y="3497"/>
                    <a:pt x="15554" y="3450"/>
                  </a:cubicBezTo>
                  <a:cubicBezTo>
                    <a:pt x="15888" y="3339"/>
                    <a:pt x="16237" y="3228"/>
                    <a:pt x="16586" y="3165"/>
                  </a:cubicBezTo>
                  <a:cubicBezTo>
                    <a:pt x="16617" y="3152"/>
                    <a:pt x="16648" y="3145"/>
                    <a:pt x="16679" y="3139"/>
                  </a:cubicBezTo>
                  <a:lnTo>
                    <a:pt x="16679" y="3139"/>
                  </a:lnTo>
                  <a:cubicBezTo>
                    <a:pt x="16573" y="3156"/>
                    <a:pt x="16534" y="3162"/>
                    <a:pt x="16531" y="3162"/>
                  </a:cubicBezTo>
                  <a:cubicBezTo>
                    <a:pt x="16527" y="3162"/>
                    <a:pt x="16648" y="3142"/>
                    <a:pt x="16713" y="3133"/>
                  </a:cubicBezTo>
                  <a:cubicBezTo>
                    <a:pt x="16717" y="3133"/>
                    <a:pt x="16722" y="3132"/>
                    <a:pt x="16727" y="3132"/>
                  </a:cubicBezTo>
                  <a:lnTo>
                    <a:pt x="16727" y="3132"/>
                  </a:lnTo>
                  <a:cubicBezTo>
                    <a:pt x="16726" y="3132"/>
                    <a:pt x="16725" y="3132"/>
                    <a:pt x="16724" y="3132"/>
                  </a:cubicBezTo>
                  <a:lnTo>
                    <a:pt x="16724" y="3132"/>
                  </a:lnTo>
                  <a:cubicBezTo>
                    <a:pt x="16726" y="3132"/>
                    <a:pt x="16727" y="3132"/>
                    <a:pt x="16729" y="3132"/>
                  </a:cubicBezTo>
                  <a:lnTo>
                    <a:pt x="16729" y="3132"/>
                  </a:lnTo>
                  <a:cubicBezTo>
                    <a:pt x="16803" y="3124"/>
                    <a:pt x="16880" y="3121"/>
                    <a:pt x="16958" y="3121"/>
                  </a:cubicBezTo>
                  <a:cubicBezTo>
                    <a:pt x="17003" y="3121"/>
                    <a:pt x="17049" y="3122"/>
                    <a:pt x="17094" y="3125"/>
                  </a:cubicBezTo>
                  <a:lnTo>
                    <a:pt x="17094" y="3125"/>
                  </a:lnTo>
                  <a:cubicBezTo>
                    <a:pt x="17104" y="3127"/>
                    <a:pt x="17115" y="3131"/>
                    <a:pt x="17126" y="3134"/>
                  </a:cubicBezTo>
                  <a:lnTo>
                    <a:pt x="17126" y="3134"/>
                  </a:lnTo>
                  <a:cubicBezTo>
                    <a:pt x="17147" y="3161"/>
                    <a:pt x="17174" y="3208"/>
                    <a:pt x="17197" y="3251"/>
                  </a:cubicBezTo>
                  <a:lnTo>
                    <a:pt x="17197" y="3251"/>
                  </a:lnTo>
                  <a:cubicBezTo>
                    <a:pt x="17200" y="3267"/>
                    <a:pt x="17203" y="3283"/>
                    <a:pt x="17206" y="3298"/>
                  </a:cubicBezTo>
                  <a:lnTo>
                    <a:pt x="17206" y="3298"/>
                  </a:lnTo>
                  <a:cubicBezTo>
                    <a:pt x="17206" y="3391"/>
                    <a:pt x="17197" y="3510"/>
                    <a:pt x="17195" y="3567"/>
                  </a:cubicBezTo>
                  <a:lnTo>
                    <a:pt x="17195" y="3567"/>
                  </a:lnTo>
                  <a:cubicBezTo>
                    <a:pt x="17169" y="3662"/>
                    <a:pt x="17136" y="3754"/>
                    <a:pt x="17108" y="3846"/>
                  </a:cubicBezTo>
                  <a:cubicBezTo>
                    <a:pt x="17103" y="3862"/>
                    <a:pt x="17095" y="3884"/>
                    <a:pt x="17086" y="3908"/>
                  </a:cubicBezTo>
                  <a:lnTo>
                    <a:pt x="17086" y="3908"/>
                  </a:lnTo>
                  <a:cubicBezTo>
                    <a:pt x="17046" y="3997"/>
                    <a:pt x="17001" y="4081"/>
                    <a:pt x="16966" y="4163"/>
                  </a:cubicBezTo>
                  <a:cubicBezTo>
                    <a:pt x="16871" y="4338"/>
                    <a:pt x="16759" y="4512"/>
                    <a:pt x="16649" y="4687"/>
                  </a:cubicBezTo>
                  <a:cubicBezTo>
                    <a:pt x="16600" y="4761"/>
                    <a:pt x="16340" y="5103"/>
                    <a:pt x="16346" y="5103"/>
                  </a:cubicBezTo>
                  <a:cubicBezTo>
                    <a:pt x="16347" y="5103"/>
                    <a:pt x="16371" y="5075"/>
                    <a:pt x="16427" y="5004"/>
                  </a:cubicBezTo>
                  <a:lnTo>
                    <a:pt x="16427" y="5004"/>
                  </a:lnTo>
                  <a:cubicBezTo>
                    <a:pt x="16110" y="5416"/>
                    <a:pt x="15745" y="5812"/>
                    <a:pt x="15381" y="6193"/>
                  </a:cubicBezTo>
                  <a:cubicBezTo>
                    <a:pt x="13827" y="7810"/>
                    <a:pt x="12051" y="9205"/>
                    <a:pt x="10307" y="10617"/>
                  </a:cubicBezTo>
                  <a:cubicBezTo>
                    <a:pt x="9593" y="11203"/>
                    <a:pt x="8880" y="11773"/>
                    <a:pt x="8198" y="12392"/>
                  </a:cubicBezTo>
                  <a:cubicBezTo>
                    <a:pt x="7295" y="13232"/>
                    <a:pt x="6834" y="13835"/>
                    <a:pt x="6217" y="14913"/>
                  </a:cubicBezTo>
                  <a:cubicBezTo>
                    <a:pt x="5614" y="16007"/>
                    <a:pt x="5170" y="17608"/>
                    <a:pt x="6010" y="18718"/>
                  </a:cubicBezTo>
                  <a:cubicBezTo>
                    <a:pt x="6704" y="19635"/>
                    <a:pt x="7680" y="19962"/>
                    <a:pt x="8731" y="19962"/>
                  </a:cubicBezTo>
                  <a:cubicBezTo>
                    <a:pt x="9025" y="19962"/>
                    <a:pt x="9324" y="19936"/>
                    <a:pt x="9625" y="19891"/>
                  </a:cubicBezTo>
                  <a:cubicBezTo>
                    <a:pt x="11829" y="19574"/>
                    <a:pt x="13510" y="18179"/>
                    <a:pt x="15142" y="16800"/>
                  </a:cubicBezTo>
                  <a:cubicBezTo>
                    <a:pt x="15967" y="16102"/>
                    <a:pt x="16791" y="15420"/>
                    <a:pt x="17632" y="14754"/>
                  </a:cubicBezTo>
                  <a:cubicBezTo>
                    <a:pt x="18186" y="14295"/>
                    <a:pt x="18298" y="14215"/>
                    <a:pt x="18774" y="13866"/>
                  </a:cubicBezTo>
                  <a:cubicBezTo>
                    <a:pt x="19249" y="13502"/>
                    <a:pt x="19757" y="13137"/>
                    <a:pt x="20247" y="12805"/>
                  </a:cubicBezTo>
                  <a:cubicBezTo>
                    <a:pt x="20691" y="12503"/>
                    <a:pt x="21135" y="12234"/>
                    <a:pt x="21596" y="11964"/>
                  </a:cubicBezTo>
                  <a:cubicBezTo>
                    <a:pt x="21801" y="11837"/>
                    <a:pt x="22008" y="11727"/>
                    <a:pt x="22230" y="11615"/>
                  </a:cubicBezTo>
                  <a:cubicBezTo>
                    <a:pt x="22325" y="11568"/>
                    <a:pt x="22435" y="11505"/>
                    <a:pt x="22547" y="11456"/>
                  </a:cubicBezTo>
                  <a:cubicBezTo>
                    <a:pt x="22592" y="11438"/>
                    <a:pt x="22762" y="11363"/>
                    <a:pt x="22822" y="11335"/>
                  </a:cubicBezTo>
                  <a:lnTo>
                    <a:pt x="22822" y="11335"/>
                  </a:lnTo>
                  <a:cubicBezTo>
                    <a:pt x="23052" y="11248"/>
                    <a:pt x="23288" y="11176"/>
                    <a:pt x="23530" y="11122"/>
                  </a:cubicBezTo>
                  <a:lnTo>
                    <a:pt x="23530" y="11122"/>
                  </a:lnTo>
                  <a:cubicBezTo>
                    <a:pt x="23528" y="11123"/>
                    <a:pt x="23531" y="11124"/>
                    <a:pt x="23537" y="11124"/>
                  </a:cubicBezTo>
                  <a:cubicBezTo>
                    <a:pt x="23571" y="11124"/>
                    <a:pt x="23705" y="11110"/>
                    <a:pt x="23812" y="11106"/>
                  </a:cubicBezTo>
                  <a:lnTo>
                    <a:pt x="23812" y="11106"/>
                  </a:lnTo>
                  <a:cubicBezTo>
                    <a:pt x="23839" y="11122"/>
                    <a:pt x="23867" y="11138"/>
                    <a:pt x="23894" y="11156"/>
                  </a:cubicBezTo>
                  <a:lnTo>
                    <a:pt x="23894" y="11156"/>
                  </a:lnTo>
                  <a:cubicBezTo>
                    <a:pt x="23941" y="11192"/>
                    <a:pt x="24000" y="11238"/>
                    <a:pt x="24040" y="11272"/>
                  </a:cubicBezTo>
                  <a:lnTo>
                    <a:pt x="24040" y="11272"/>
                  </a:lnTo>
                  <a:cubicBezTo>
                    <a:pt x="24034" y="11298"/>
                    <a:pt x="24028" y="11324"/>
                    <a:pt x="24021" y="11346"/>
                  </a:cubicBezTo>
                  <a:cubicBezTo>
                    <a:pt x="24021" y="11385"/>
                    <a:pt x="24009" y="11418"/>
                    <a:pt x="23996" y="11449"/>
                  </a:cubicBezTo>
                  <a:lnTo>
                    <a:pt x="23996" y="11449"/>
                  </a:lnTo>
                  <a:cubicBezTo>
                    <a:pt x="23902" y="11652"/>
                    <a:pt x="23772" y="11854"/>
                    <a:pt x="23640" y="12044"/>
                  </a:cubicBezTo>
                  <a:cubicBezTo>
                    <a:pt x="23620" y="12085"/>
                    <a:pt x="23593" y="12119"/>
                    <a:pt x="23568" y="12155"/>
                  </a:cubicBezTo>
                  <a:lnTo>
                    <a:pt x="23568" y="12155"/>
                  </a:lnTo>
                  <a:cubicBezTo>
                    <a:pt x="23465" y="12287"/>
                    <a:pt x="23362" y="12417"/>
                    <a:pt x="23245" y="12534"/>
                  </a:cubicBezTo>
                  <a:cubicBezTo>
                    <a:pt x="22753" y="13090"/>
                    <a:pt x="22213" y="13581"/>
                    <a:pt x="21659" y="14073"/>
                  </a:cubicBezTo>
                  <a:cubicBezTo>
                    <a:pt x="21357" y="14342"/>
                    <a:pt x="21040" y="14596"/>
                    <a:pt x="20740" y="14849"/>
                  </a:cubicBezTo>
                  <a:cubicBezTo>
                    <a:pt x="20565" y="14976"/>
                    <a:pt x="20406" y="15103"/>
                    <a:pt x="20247" y="15246"/>
                  </a:cubicBezTo>
                  <a:cubicBezTo>
                    <a:pt x="20152" y="15310"/>
                    <a:pt x="20074" y="15373"/>
                    <a:pt x="19994" y="15437"/>
                  </a:cubicBezTo>
                  <a:cubicBezTo>
                    <a:pt x="19949" y="15470"/>
                    <a:pt x="19737" y="15639"/>
                    <a:pt x="19736" y="15639"/>
                  </a:cubicBezTo>
                  <a:cubicBezTo>
                    <a:pt x="19735" y="15639"/>
                    <a:pt x="19770" y="15610"/>
                    <a:pt x="19867" y="15532"/>
                  </a:cubicBezTo>
                  <a:lnTo>
                    <a:pt x="19867" y="15532"/>
                  </a:lnTo>
                  <a:cubicBezTo>
                    <a:pt x="19122" y="16102"/>
                    <a:pt x="18361" y="16673"/>
                    <a:pt x="17600" y="17228"/>
                  </a:cubicBezTo>
                  <a:cubicBezTo>
                    <a:pt x="15983" y="18432"/>
                    <a:pt x="14350" y="19606"/>
                    <a:pt x="12781" y="20859"/>
                  </a:cubicBezTo>
                  <a:cubicBezTo>
                    <a:pt x="11512" y="21857"/>
                    <a:pt x="10244" y="22920"/>
                    <a:pt x="9197" y="24157"/>
                  </a:cubicBezTo>
                  <a:cubicBezTo>
                    <a:pt x="8309" y="25203"/>
                    <a:pt x="7422" y="26535"/>
                    <a:pt x="7517" y="27977"/>
                  </a:cubicBezTo>
                  <a:cubicBezTo>
                    <a:pt x="7653" y="30002"/>
                    <a:pt x="9339" y="31090"/>
                    <a:pt x="11241" y="31090"/>
                  </a:cubicBezTo>
                  <a:cubicBezTo>
                    <a:pt x="11320" y="31090"/>
                    <a:pt x="11400" y="31088"/>
                    <a:pt x="11480" y="31085"/>
                  </a:cubicBezTo>
                  <a:cubicBezTo>
                    <a:pt x="13747" y="30958"/>
                    <a:pt x="15935" y="29975"/>
                    <a:pt x="17996" y="29103"/>
                  </a:cubicBezTo>
                  <a:cubicBezTo>
                    <a:pt x="18961" y="28690"/>
                    <a:pt x="19910" y="28262"/>
                    <a:pt x="20873" y="27862"/>
                  </a:cubicBezTo>
                  <a:lnTo>
                    <a:pt x="20873" y="27862"/>
                  </a:lnTo>
                  <a:cubicBezTo>
                    <a:pt x="20862" y="27866"/>
                    <a:pt x="20857" y="27868"/>
                    <a:pt x="20857" y="27868"/>
                  </a:cubicBezTo>
                  <a:cubicBezTo>
                    <a:pt x="20853" y="27868"/>
                    <a:pt x="21255" y="27697"/>
                    <a:pt x="21342" y="27660"/>
                  </a:cubicBezTo>
                  <a:cubicBezTo>
                    <a:pt x="21516" y="27597"/>
                    <a:pt x="21706" y="27518"/>
                    <a:pt x="21896" y="27455"/>
                  </a:cubicBezTo>
                  <a:cubicBezTo>
                    <a:pt x="22213" y="27334"/>
                    <a:pt x="22544" y="27227"/>
                    <a:pt x="22875" y="27150"/>
                  </a:cubicBezTo>
                  <a:lnTo>
                    <a:pt x="22875" y="27150"/>
                  </a:lnTo>
                  <a:cubicBezTo>
                    <a:pt x="22994" y="27144"/>
                    <a:pt x="23341" y="27106"/>
                    <a:pt x="23435" y="27106"/>
                  </a:cubicBezTo>
                  <a:cubicBezTo>
                    <a:pt x="23493" y="27100"/>
                    <a:pt x="23551" y="27098"/>
                    <a:pt x="23610" y="27098"/>
                  </a:cubicBezTo>
                  <a:cubicBezTo>
                    <a:pt x="23727" y="27098"/>
                    <a:pt x="23847" y="27106"/>
                    <a:pt x="23974" y="27106"/>
                  </a:cubicBezTo>
                  <a:cubicBezTo>
                    <a:pt x="23985" y="27106"/>
                    <a:pt x="24011" y="27108"/>
                    <a:pt x="24045" y="27111"/>
                  </a:cubicBezTo>
                  <a:lnTo>
                    <a:pt x="24045" y="27111"/>
                  </a:lnTo>
                  <a:cubicBezTo>
                    <a:pt x="23933" y="27231"/>
                    <a:pt x="23816" y="27345"/>
                    <a:pt x="23689" y="27455"/>
                  </a:cubicBezTo>
                  <a:cubicBezTo>
                    <a:pt x="23593" y="27550"/>
                    <a:pt x="23498" y="27645"/>
                    <a:pt x="23387" y="27723"/>
                  </a:cubicBezTo>
                  <a:cubicBezTo>
                    <a:pt x="23362" y="27762"/>
                    <a:pt x="23075" y="27980"/>
                    <a:pt x="23080" y="27980"/>
                  </a:cubicBezTo>
                  <a:cubicBezTo>
                    <a:pt x="23081" y="27980"/>
                    <a:pt x="23101" y="27966"/>
                    <a:pt x="23150" y="27930"/>
                  </a:cubicBezTo>
                  <a:lnTo>
                    <a:pt x="23150" y="27930"/>
                  </a:lnTo>
                  <a:cubicBezTo>
                    <a:pt x="19852" y="30419"/>
                    <a:pt x="16030" y="32084"/>
                    <a:pt x="12685" y="34478"/>
                  </a:cubicBezTo>
                  <a:cubicBezTo>
                    <a:pt x="11988" y="34970"/>
                    <a:pt x="11671" y="35809"/>
                    <a:pt x="12130" y="36587"/>
                  </a:cubicBezTo>
                  <a:cubicBezTo>
                    <a:pt x="12402" y="37054"/>
                    <a:pt x="12972" y="37380"/>
                    <a:pt x="13524" y="37380"/>
                  </a:cubicBezTo>
                  <a:cubicBezTo>
                    <a:pt x="13776" y="37380"/>
                    <a:pt x="14025" y="37312"/>
                    <a:pt x="14239" y="37158"/>
                  </a:cubicBezTo>
                  <a:cubicBezTo>
                    <a:pt x="17267" y="34985"/>
                    <a:pt x="20676" y="33416"/>
                    <a:pt x="23736" y="31291"/>
                  </a:cubicBezTo>
                  <a:cubicBezTo>
                    <a:pt x="25464" y="30102"/>
                    <a:pt x="28572" y="27945"/>
                    <a:pt x="27192" y="25440"/>
                  </a:cubicBezTo>
                  <a:cubicBezTo>
                    <a:pt x="26526" y="24204"/>
                    <a:pt x="24877" y="23998"/>
                    <a:pt x="23625" y="23998"/>
                  </a:cubicBezTo>
                  <a:cubicBezTo>
                    <a:pt x="22642" y="23998"/>
                    <a:pt x="21786" y="24188"/>
                    <a:pt x="20898" y="24521"/>
                  </a:cubicBezTo>
                  <a:cubicBezTo>
                    <a:pt x="19883" y="24901"/>
                    <a:pt x="18900" y="25345"/>
                    <a:pt x="17917" y="25789"/>
                  </a:cubicBezTo>
                  <a:cubicBezTo>
                    <a:pt x="17425" y="25996"/>
                    <a:pt x="16934" y="26218"/>
                    <a:pt x="16427" y="26423"/>
                  </a:cubicBezTo>
                  <a:cubicBezTo>
                    <a:pt x="16515" y="26390"/>
                    <a:pt x="16549" y="26377"/>
                    <a:pt x="16553" y="26377"/>
                  </a:cubicBezTo>
                  <a:cubicBezTo>
                    <a:pt x="16562" y="26377"/>
                    <a:pt x="16324" y="26476"/>
                    <a:pt x="16300" y="26487"/>
                  </a:cubicBezTo>
                  <a:cubicBezTo>
                    <a:pt x="16173" y="26535"/>
                    <a:pt x="16047" y="26598"/>
                    <a:pt x="15920" y="26645"/>
                  </a:cubicBezTo>
                  <a:cubicBezTo>
                    <a:pt x="15618" y="26772"/>
                    <a:pt x="15317" y="26884"/>
                    <a:pt x="15032" y="26994"/>
                  </a:cubicBezTo>
                  <a:cubicBezTo>
                    <a:pt x="14049" y="27375"/>
                    <a:pt x="13049" y="27708"/>
                    <a:pt x="12003" y="27914"/>
                  </a:cubicBezTo>
                  <a:cubicBezTo>
                    <a:pt x="11908" y="27930"/>
                    <a:pt x="11798" y="27945"/>
                    <a:pt x="11686" y="27962"/>
                  </a:cubicBezTo>
                  <a:cubicBezTo>
                    <a:pt x="11834" y="27941"/>
                    <a:pt x="11892" y="27934"/>
                    <a:pt x="11901" y="27934"/>
                  </a:cubicBezTo>
                  <a:cubicBezTo>
                    <a:pt x="11919" y="27934"/>
                    <a:pt x="11739" y="27962"/>
                    <a:pt x="11686" y="27962"/>
                  </a:cubicBezTo>
                  <a:cubicBezTo>
                    <a:pt x="11480" y="27977"/>
                    <a:pt x="11290" y="27994"/>
                    <a:pt x="11100" y="27994"/>
                  </a:cubicBezTo>
                  <a:cubicBezTo>
                    <a:pt x="11039" y="27994"/>
                    <a:pt x="10978" y="27987"/>
                    <a:pt x="10917" y="27982"/>
                  </a:cubicBezTo>
                  <a:lnTo>
                    <a:pt x="10917" y="27982"/>
                  </a:lnTo>
                  <a:cubicBezTo>
                    <a:pt x="10910" y="27980"/>
                    <a:pt x="10902" y="27979"/>
                    <a:pt x="10893" y="27977"/>
                  </a:cubicBezTo>
                  <a:cubicBezTo>
                    <a:pt x="10815" y="27962"/>
                    <a:pt x="10735" y="27945"/>
                    <a:pt x="10656" y="27914"/>
                  </a:cubicBezTo>
                  <a:cubicBezTo>
                    <a:pt x="10645" y="27911"/>
                    <a:pt x="10635" y="27908"/>
                    <a:pt x="10626" y="27905"/>
                  </a:cubicBezTo>
                  <a:lnTo>
                    <a:pt x="10626" y="27905"/>
                  </a:lnTo>
                  <a:cubicBezTo>
                    <a:pt x="10624" y="27904"/>
                    <a:pt x="10623" y="27903"/>
                    <a:pt x="10621" y="27902"/>
                  </a:cubicBezTo>
                  <a:lnTo>
                    <a:pt x="10621" y="27902"/>
                  </a:lnTo>
                  <a:cubicBezTo>
                    <a:pt x="10621" y="27902"/>
                    <a:pt x="10620" y="27901"/>
                    <a:pt x="10620" y="27900"/>
                  </a:cubicBezTo>
                  <a:lnTo>
                    <a:pt x="10620" y="27900"/>
                  </a:lnTo>
                  <a:cubicBezTo>
                    <a:pt x="10616" y="27883"/>
                    <a:pt x="10612" y="27866"/>
                    <a:pt x="10608" y="27850"/>
                  </a:cubicBezTo>
                  <a:lnTo>
                    <a:pt x="10608" y="27850"/>
                  </a:lnTo>
                  <a:lnTo>
                    <a:pt x="10608" y="27755"/>
                  </a:lnTo>
                  <a:cubicBezTo>
                    <a:pt x="10608" y="27751"/>
                    <a:pt x="10608" y="27747"/>
                    <a:pt x="10608" y="27744"/>
                  </a:cubicBezTo>
                  <a:lnTo>
                    <a:pt x="10608" y="27744"/>
                  </a:lnTo>
                  <a:cubicBezTo>
                    <a:pt x="10634" y="27641"/>
                    <a:pt x="10661" y="27547"/>
                    <a:pt x="10688" y="27455"/>
                  </a:cubicBezTo>
                  <a:cubicBezTo>
                    <a:pt x="10698" y="27425"/>
                    <a:pt x="10706" y="27401"/>
                    <a:pt x="10712" y="27382"/>
                  </a:cubicBezTo>
                  <a:lnTo>
                    <a:pt x="10712" y="27382"/>
                  </a:lnTo>
                  <a:cubicBezTo>
                    <a:pt x="10780" y="27266"/>
                    <a:pt x="10838" y="27138"/>
                    <a:pt x="10910" y="27011"/>
                  </a:cubicBezTo>
                  <a:cubicBezTo>
                    <a:pt x="10988" y="26899"/>
                    <a:pt x="11068" y="26772"/>
                    <a:pt x="11147" y="26662"/>
                  </a:cubicBezTo>
                  <a:lnTo>
                    <a:pt x="11290" y="26472"/>
                  </a:lnTo>
                  <a:cubicBezTo>
                    <a:pt x="11323" y="26426"/>
                    <a:pt x="11334" y="26409"/>
                    <a:pt x="11332" y="26409"/>
                  </a:cubicBezTo>
                  <a:cubicBezTo>
                    <a:pt x="11332" y="26409"/>
                    <a:pt x="11332" y="26409"/>
                    <a:pt x="11332" y="26409"/>
                  </a:cubicBezTo>
                  <a:lnTo>
                    <a:pt x="11332" y="26409"/>
                  </a:lnTo>
                  <a:cubicBezTo>
                    <a:pt x="11535" y="26170"/>
                    <a:pt x="11740" y="25940"/>
                    <a:pt x="11956" y="25710"/>
                  </a:cubicBezTo>
                  <a:cubicBezTo>
                    <a:pt x="12510" y="25140"/>
                    <a:pt x="13113" y="24601"/>
                    <a:pt x="13732" y="24077"/>
                  </a:cubicBezTo>
                  <a:cubicBezTo>
                    <a:pt x="14049" y="23791"/>
                    <a:pt x="14381" y="23523"/>
                    <a:pt x="14715" y="23252"/>
                  </a:cubicBezTo>
                  <a:cubicBezTo>
                    <a:pt x="14889" y="23126"/>
                    <a:pt x="15064" y="22983"/>
                    <a:pt x="15222" y="22840"/>
                  </a:cubicBezTo>
                  <a:cubicBezTo>
                    <a:pt x="15273" y="22806"/>
                    <a:pt x="15324" y="22772"/>
                    <a:pt x="15372" y="22736"/>
                  </a:cubicBezTo>
                  <a:lnTo>
                    <a:pt x="15372" y="22736"/>
                  </a:lnTo>
                  <a:cubicBezTo>
                    <a:pt x="15415" y="22707"/>
                    <a:pt x="15594" y="22569"/>
                    <a:pt x="15634" y="22540"/>
                  </a:cubicBezTo>
                  <a:cubicBezTo>
                    <a:pt x="16395" y="21952"/>
                    <a:pt x="17172" y="21381"/>
                    <a:pt x="17949" y="20811"/>
                  </a:cubicBezTo>
                  <a:cubicBezTo>
                    <a:pt x="19535" y="19637"/>
                    <a:pt x="21135" y="18464"/>
                    <a:pt x="22689" y="17228"/>
                  </a:cubicBezTo>
                  <a:cubicBezTo>
                    <a:pt x="23942" y="16229"/>
                    <a:pt x="25147" y="15166"/>
                    <a:pt x="26114" y="13898"/>
                  </a:cubicBezTo>
                  <a:cubicBezTo>
                    <a:pt x="26860" y="12915"/>
                    <a:pt x="27462" y="11551"/>
                    <a:pt x="27002" y="10315"/>
                  </a:cubicBezTo>
                  <a:cubicBezTo>
                    <a:pt x="26701" y="9539"/>
                    <a:pt x="26194" y="8983"/>
                    <a:pt x="25511" y="8524"/>
                  </a:cubicBezTo>
                  <a:cubicBezTo>
                    <a:pt x="24979" y="8155"/>
                    <a:pt x="24388" y="8018"/>
                    <a:pt x="23779" y="8018"/>
                  </a:cubicBezTo>
                  <a:cubicBezTo>
                    <a:pt x="23445" y="8018"/>
                    <a:pt x="23106" y="8059"/>
                    <a:pt x="22769" y="8127"/>
                  </a:cubicBezTo>
                  <a:cubicBezTo>
                    <a:pt x="20740" y="8507"/>
                    <a:pt x="18821" y="9982"/>
                    <a:pt x="17203" y="11187"/>
                  </a:cubicBezTo>
                  <a:cubicBezTo>
                    <a:pt x="15444" y="12503"/>
                    <a:pt x="13779" y="13930"/>
                    <a:pt x="12098" y="15325"/>
                  </a:cubicBezTo>
                  <a:cubicBezTo>
                    <a:pt x="11971" y="15437"/>
                    <a:pt x="11829" y="15547"/>
                    <a:pt x="11702" y="15642"/>
                  </a:cubicBezTo>
                  <a:cubicBezTo>
                    <a:pt x="11658" y="15680"/>
                    <a:pt x="11565" y="15754"/>
                    <a:pt x="11498" y="15808"/>
                  </a:cubicBezTo>
                  <a:lnTo>
                    <a:pt x="11498" y="15808"/>
                  </a:lnTo>
                  <a:cubicBezTo>
                    <a:pt x="11327" y="15927"/>
                    <a:pt x="11142" y="16035"/>
                    <a:pt x="10957" y="16134"/>
                  </a:cubicBezTo>
                  <a:cubicBezTo>
                    <a:pt x="10815" y="16229"/>
                    <a:pt x="10671" y="16308"/>
                    <a:pt x="10513" y="16371"/>
                  </a:cubicBezTo>
                  <a:lnTo>
                    <a:pt x="10227" y="16515"/>
                  </a:lnTo>
                  <a:cubicBezTo>
                    <a:pt x="10277" y="16496"/>
                    <a:pt x="10305" y="16487"/>
                    <a:pt x="10310" y="16487"/>
                  </a:cubicBezTo>
                  <a:cubicBezTo>
                    <a:pt x="10317" y="16487"/>
                    <a:pt x="10270" y="16508"/>
                    <a:pt x="10164" y="16546"/>
                  </a:cubicBezTo>
                  <a:cubicBezTo>
                    <a:pt x="9895" y="16657"/>
                    <a:pt x="9610" y="16737"/>
                    <a:pt x="9324" y="16800"/>
                  </a:cubicBezTo>
                  <a:cubicBezTo>
                    <a:pt x="9197" y="16832"/>
                    <a:pt x="9070" y="16863"/>
                    <a:pt x="8927" y="16879"/>
                  </a:cubicBezTo>
                  <a:cubicBezTo>
                    <a:pt x="9054" y="16858"/>
                    <a:pt x="9096" y="16851"/>
                    <a:pt x="9093" y="16851"/>
                  </a:cubicBezTo>
                  <a:cubicBezTo>
                    <a:pt x="9088" y="16851"/>
                    <a:pt x="8901" y="16879"/>
                    <a:pt x="8849" y="16879"/>
                  </a:cubicBezTo>
                  <a:lnTo>
                    <a:pt x="8726" y="16879"/>
                  </a:lnTo>
                  <a:cubicBezTo>
                    <a:pt x="8755" y="16802"/>
                    <a:pt x="8804" y="16684"/>
                    <a:pt x="8799" y="16684"/>
                  </a:cubicBezTo>
                  <a:cubicBezTo>
                    <a:pt x="8797" y="16684"/>
                    <a:pt x="8784" y="16707"/>
                    <a:pt x="8753" y="16768"/>
                  </a:cubicBezTo>
                  <a:cubicBezTo>
                    <a:pt x="8817" y="16625"/>
                    <a:pt x="8912" y="16483"/>
                    <a:pt x="8991" y="16324"/>
                  </a:cubicBezTo>
                  <a:cubicBezTo>
                    <a:pt x="9229" y="15912"/>
                    <a:pt x="9514" y="15532"/>
                    <a:pt x="9815" y="15151"/>
                  </a:cubicBezTo>
                  <a:lnTo>
                    <a:pt x="9815" y="15151"/>
                  </a:lnTo>
                  <a:cubicBezTo>
                    <a:pt x="9688" y="15318"/>
                    <a:pt x="9644" y="15375"/>
                    <a:pt x="9644" y="15375"/>
                  </a:cubicBezTo>
                  <a:cubicBezTo>
                    <a:pt x="9646" y="15375"/>
                    <a:pt x="9801" y="15176"/>
                    <a:pt x="9863" y="15103"/>
                  </a:cubicBezTo>
                  <a:lnTo>
                    <a:pt x="10196" y="14771"/>
                  </a:lnTo>
                  <a:cubicBezTo>
                    <a:pt x="10497" y="14485"/>
                    <a:pt x="10815" y="14200"/>
                    <a:pt x="11132" y="13930"/>
                  </a:cubicBezTo>
                  <a:cubicBezTo>
                    <a:pt x="12781" y="12519"/>
                    <a:pt x="14508" y="11219"/>
                    <a:pt x="16125" y="9776"/>
                  </a:cubicBezTo>
                  <a:cubicBezTo>
                    <a:pt x="17711" y="8349"/>
                    <a:pt x="19296" y="6763"/>
                    <a:pt x="20074" y="4750"/>
                  </a:cubicBezTo>
                  <a:cubicBezTo>
                    <a:pt x="20771" y="2943"/>
                    <a:pt x="19915" y="802"/>
                    <a:pt x="18044" y="168"/>
                  </a:cubicBezTo>
                  <a:cubicBezTo>
                    <a:pt x="17686" y="50"/>
                    <a:pt x="17313" y="0"/>
                    <a:pt x="169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60" name="Google Shape;560;p53"/>
            <p:cNvGrpSpPr/>
            <p:nvPr/>
          </p:nvGrpSpPr>
          <p:grpSpPr>
            <a:xfrm rot="-5400000">
              <a:off x="204456" y="4276846"/>
              <a:ext cx="555295" cy="475809"/>
              <a:chOff x="1956625" y="3588025"/>
              <a:chExt cx="213075" cy="182575"/>
            </a:xfrm>
          </p:grpSpPr>
          <p:sp>
            <p:nvSpPr>
              <p:cNvPr id="561" name="Google Shape;561;p53"/>
              <p:cNvSpPr/>
              <p:nvPr/>
            </p:nvSpPr>
            <p:spPr>
              <a:xfrm>
                <a:off x="1973200" y="3618825"/>
                <a:ext cx="72425" cy="35300"/>
              </a:xfrm>
              <a:custGeom>
                <a:rect b="b" l="l" r="r" t="t"/>
                <a:pathLst>
                  <a:path extrusionOk="0" h="1412" w="2897">
                    <a:moveTo>
                      <a:pt x="2542" y="0"/>
                    </a:moveTo>
                    <a:cubicBezTo>
                      <a:pt x="2505" y="0"/>
                      <a:pt x="2467" y="9"/>
                      <a:pt x="2428" y="30"/>
                    </a:cubicBezTo>
                    <a:cubicBezTo>
                      <a:pt x="1715" y="379"/>
                      <a:pt x="969" y="648"/>
                      <a:pt x="240" y="950"/>
                    </a:cubicBezTo>
                    <a:cubicBezTo>
                      <a:pt x="0" y="1048"/>
                      <a:pt x="62" y="1411"/>
                      <a:pt x="280" y="1411"/>
                    </a:cubicBezTo>
                    <a:cubicBezTo>
                      <a:pt x="307" y="1411"/>
                      <a:pt x="336" y="1406"/>
                      <a:pt x="367" y="1394"/>
                    </a:cubicBezTo>
                    <a:cubicBezTo>
                      <a:pt x="1144" y="1077"/>
                      <a:pt x="1920" y="791"/>
                      <a:pt x="2666" y="426"/>
                    </a:cubicBezTo>
                    <a:cubicBezTo>
                      <a:pt x="2896" y="317"/>
                      <a:pt x="2756" y="0"/>
                      <a:pt x="254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2" name="Google Shape;562;p53"/>
              <p:cNvSpPr/>
              <p:nvPr/>
            </p:nvSpPr>
            <p:spPr>
              <a:xfrm>
                <a:off x="2008100" y="3639425"/>
                <a:ext cx="73475" cy="30525"/>
              </a:xfrm>
              <a:custGeom>
                <a:rect b="b" l="l" r="r" t="t"/>
                <a:pathLst>
                  <a:path extrusionOk="0" h="1221" w="2939">
                    <a:moveTo>
                      <a:pt x="2643" y="1"/>
                    </a:moveTo>
                    <a:cubicBezTo>
                      <a:pt x="2621" y="1"/>
                      <a:pt x="2596" y="5"/>
                      <a:pt x="2570" y="14"/>
                    </a:cubicBezTo>
                    <a:cubicBezTo>
                      <a:pt x="1809" y="299"/>
                      <a:pt x="1000" y="458"/>
                      <a:pt x="256" y="760"/>
                    </a:cubicBezTo>
                    <a:cubicBezTo>
                      <a:pt x="0" y="845"/>
                      <a:pt x="75" y="1221"/>
                      <a:pt x="285" y="1221"/>
                    </a:cubicBezTo>
                    <a:cubicBezTo>
                      <a:pt x="310" y="1221"/>
                      <a:pt x="337" y="1216"/>
                      <a:pt x="366" y="1204"/>
                    </a:cubicBezTo>
                    <a:cubicBezTo>
                      <a:pt x="1127" y="902"/>
                      <a:pt x="1920" y="743"/>
                      <a:pt x="2681" y="458"/>
                    </a:cubicBezTo>
                    <a:cubicBezTo>
                      <a:pt x="2939" y="372"/>
                      <a:pt x="2860" y="1"/>
                      <a:pt x="26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53"/>
              <p:cNvSpPr/>
              <p:nvPr/>
            </p:nvSpPr>
            <p:spPr>
              <a:xfrm>
                <a:off x="2053125" y="3681175"/>
                <a:ext cx="60300" cy="23475"/>
              </a:xfrm>
              <a:custGeom>
                <a:rect b="b" l="l" r="r" t="t"/>
                <a:pathLst>
                  <a:path extrusionOk="0" h="939" w="2412">
                    <a:moveTo>
                      <a:pt x="2038" y="0"/>
                    </a:moveTo>
                    <a:cubicBezTo>
                      <a:pt x="2002" y="0"/>
                      <a:pt x="1965" y="8"/>
                      <a:pt x="1926" y="25"/>
                    </a:cubicBezTo>
                    <a:cubicBezTo>
                      <a:pt x="1404" y="247"/>
                      <a:pt x="833" y="342"/>
                      <a:pt x="277" y="485"/>
                    </a:cubicBezTo>
                    <a:cubicBezTo>
                      <a:pt x="1" y="557"/>
                      <a:pt x="86" y="938"/>
                      <a:pt x="323" y="938"/>
                    </a:cubicBezTo>
                    <a:cubicBezTo>
                      <a:pt x="344" y="938"/>
                      <a:pt x="366" y="935"/>
                      <a:pt x="389" y="929"/>
                    </a:cubicBezTo>
                    <a:cubicBezTo>
                      <a:pt x="991" y="786"/>
                      <a:pt x="1594" y="675"/>
                      <a:pt x="2165" y="422"/>
                    </a:cubicBezTo>
                    <a:cubicBezTo>
                      <a:pt x="2411" y="312"/>
                      <a:pt x="2266" y="0"/>
                      <a:pt x="20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Google Shape;564;p53"/>
              <p:cNvSpPr/>
              <p:nvPr/>
            </p:nvSpPr>
            <p:spPr>
              <a:xfrm>
                <a:off x="2064600" y="3588025"/>
                <a:ext cx="60775" cy="29025"/>
              </a:xfrm>
              <a:custGeom>
                <a:rect b="b" l="l" r="r" t="t"/>
                <a:pathLst>
                  <a:path extrusionOk="0" h="1161" w="2431">
                    <a:moveTo>
                      <a:pt x="2065" y="1"/>
                    </a:moveTo>
                    <a:cubicBezTo>
                      <a:pt x="2031" y="1"/>
                      <a:pt x="1996" y="8"/>
                      <a:pt x="1959" y="25"/>
                    </a:cubicBezTo>
                    <a:cubicBezTo>
                      <a:pt x="1420" y="294"/>
                      <a:pt x="865" y="533"/>
                      <a:pt x="262" y="707"/>
                    </a:cubicBezTo>
                    <a:cubicBezTo>
                      <a:pt x="0" y="780"/>
                      <a:pt x="86" y="1160"/>
                      <a:pt x="322" y="1160"/>
                    </a:cubicBezTo>
                    <a:cubicBezTo>
                      <a:pt x="343" y="1160"/>
                      <a:pt x="366" y="1157"/>
                      <a:pt x="389" y="1151"/>
                    </a:cubicBezTo>
                    <a:cubicBezTo>
                      <a:pt x="1023" y="977"/>
                      <a:pt x="1610" y="723"/>
                      <a:pt x="2196" y="421"/>
                    </a:cubicBezTo>
                    <a:cubicBezTo>
                      <a:pt x="2430" y="311"/>
                      <a:pt x="2283" y="1"/>
                      <a:pt x="20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Google Shape;565;p53"/>
              <p:cNvSpPr/>
              <p:nvPr/>
            </p:nvSpPr>
            <p:spPr>
              <a:xfrm>
                <a:off x="2112950" y="3632400"/>
                <a:ext cx="56750" cy="23100"/>
              </a:xfrm>
              <a:custGeom>
                <a:rect b="b" l="l" r="r" t="t"/>
                <a:pathLst>
                  <a:path extrusionOk="0" h="924" w="2270">
                    <a:moveTo>
                      <a:pt x="1944" y="1"/>
                    </a:moveTo>
                    <a:cubicBezTo>
                      <a:pt x="1923" y="1"/>
                      <a:pt x="1902" y="4"/>
                      <a:pt x="1880" y="10"/>
                    </a:cubicBezTo>
                    <a:cubicBezTo>
                      <a:pt x="1341" y="168"/>
                      <a:pt x="802" y="327"/>
                      <a:pt x="262" y="470"/>
                    </a:cubicBezTo>
                    <a:cubicBezTo>
                      <a:pt x="0" y="542"/>
                      <a:pt x="73" y="923"/>
                      <a:pt x="320" y="923"/>
                    </a:cubicBezTo>
                    <a:cubicBezTo>
                      <a:pt x="342" y="923"/>
                      <a:pt x="365" y="920"/>
                      <a:pt x="389" y="914"/>
                    </a:cubicBezTo>
                    <a:cubicBezTo>
                      <a:pt x="928" y="787"/>
                      <a:pt x="1467" y="612"/>
                      <a:pt x="2006" y="470"/>
                    </a:cubicBezTo>
                    <a:cubicBezTo>
                      <a:pt x="2270" y="396"/>
                      <a:pt x="2182" y="1"/>
                      <a:pt x="19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53"/>
              <p:cNvSpPr/>
              <p:nvPr/>
            </p:nvSpPr>
            <p:spPr>
              <a:xfrm>
                <a:off x="2112000" y="3718500"/>
                <a:ext cx="56975" cy="19625"/>
              </a:xfrm>
              <a:custGeom>
                <a:rect b="b" l="l" r="r" t="t"/>
                <a:pathLst>
                  <a:path extrusionOk="0" h="785" w="2279">
                    <a:moveTo>
                      <a:pt x="1939" y="1"/>
                    </a:moveTo>
                    <a:cubicBezTo>
                      <a:pt x="1922" y="1"/>
                      <a:pt x="1904" y="3"/>
                      <a:pt x="1886" y="7"/>
                    </a:cubicBezTo>
                    <a:cubicBezTo>
                      <a:pt x="1347" y="117"/>
                      <a:pt x="824" y="244"/>
                      <a:pt x="285" y="324"/>
                    </a:cubicBezTo>
                    <a:cubicBezTo>
                      <a:pt x="9" y="355"/>
                      <a:pt x="0" y="785"/>
                      <a:pt x="258" y="785"/>
                    </a:cubicBezTo>
                    <a:cubicBezTo>
                      <a:pt x="267" y="785"/>
                      <a:pt x="276" y="784"/>
                      <a:pt x="285" y="783"/>
                    </a:cubicBezTo>
                    <a:cubicBezTo>
                      <a:pt x="871" y="704"/>
                      <a:pt x="1427" y="578"/>
                      <a:pt x="1998" y="451"/>
                    </a:cubicBezTo>
                    <a:cubicBezTo>
                      <a:pt x="2279" y="406"/>
                      <a:pt x="2186" y="1"/>
                      <a:pt x="19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53"/>
              <p:cNvSpPr/>
              <p:nvPr/>
            </p:nvSpPr>
            <p:spPr>
              <a:xfrm>
                <a:off x="1983150" y="3732500"/>
                <a:ext cx="52350" cy="12725"/>
              </a:xfrm>
              <a:custGeom>
                <a:rect b="b" l="l" r="r" t="t"/>
                <a:pathLst>
                  <a:path extrusionOk="0" h="509" w="2094">
                    <a:moveTo>
                      <a:pt x="1822" y="1"/>
                    </a:moveTo>
                    <a:cubicBezTo>
                      <a:pt x="1817" y="1"/>
                      <a:pt x="1812" y="1"/>
                      <a:pt x="1808" y="1"/>
                    </a:cubicBezTo>
                    <a:cubicBezTo>
                      <a:pt x="1300" y="33"/>
                      <a:pt x="793" y="33"/>
                      <a:pt x="286" y="33"/>
                    </a:cubicBezTo>
                    <a:cubicBezTo>
                      <a:pt x="0" y="33"/>
                      <a:pt x="0" y="508"/>
                      <a:pt x="286" y="508"/>
                    </a:cubicBezTo>
                    <a:cubicBezTo>
                      <a:pt x="793" y="508"/>
                      <a:pt x="1300" y="493"/>
                      <a:pt x="1808" y="462"/>
                    </a:cubicBezTo>
                    <a:cubicBezTo>
                      <a:pt x="2089" y="445"/>
                      <a:pt x="2093" y="1"/>
                      <a:pt x="1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8" name="Google Shape;568;p53"/>
              <p:cNvSpPr/>
              <p:nvPr/>
            </p:nvSpPr>
            <p:spPr>
              <a:xfrm>
                <a:off x="2055700" y="3756300"/>
                <a:ext cx="46375" cy="14300"/>
              </a:xfrm>
              <a:custGeom>
                <a:rect b="b" l="l" r="r" t="t"/>
                <a:pathLst>
                  <a:path extrusionOk="0" h="572" w="1855">
                    <a:moveTo>
                      <a:pt x="287" y="0"/>
                    </a:moveTo>
                    <a:cubicBezTo>
                      <a:pt x="1" y="0"/>
                      <a:pt x="5" y="461"/>
                      <a:pt x="301" y="461"/>
                    </a:cubicBezTo>
                    <a:cubicBezTo>
                      <a:pt x="730" y="461"/>
                      <a:pt x="1142" y="524"/>
                      <a:pt x="1569" y="571"/>
                    </a:cubicBezTo>
                    <a:cubicBezTo>
                      <a:pt x="1574" y="571"/>
                      <a:pt x="1579" y="572"/>
                      <a:pt x="1584" y="572"/>
                    </a:cubicBezTo>
                    <a:cubicBezTo>
                      <a:pt x="1855" y="572"/>
                      <a:pt x="1850" y="127"/>
                      <a:pt x="1569" y="96"/>
                    </a:cubicBezTo>
                    <a:cubicBezTo>
                      <a:pt x="1142" y="64"/>
                      <a:pt x="730" y="0"/>
                      <a:pt x="301" y="0"/>
                    </a:cubicBezTo>
                    <a:cubicBezTo>
                      <a:pt x="296" y="0"/>
                      <a:pt x="292" y="0"/>
                      <a:pt x="2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" name="Google Shape;569;p53"/>
              <p:cNvSpPr/>
              <p:nvPr/>
            </p:nvSpPr>
            <p:spPr>
              <a:xfrm>
                <a:off x="1956625" y="3689475"/>
                <a:ext cx="43025" cy="16950"/>
              </a:xfrm>
              <a:custGeom>
                <a:rect b="b" l="l" r="r" t="t"/>
                <a:pathLst>
                  <a:path extrusionOk="0" h="678" w="1721">
                    <a:moveTo>
                      <a:pt x="1397" y="0"/>
                    </a:moveTo>
                    <a:cubicBezTo>
                      <a:pt x="1377" y="0"/>
                      <a:pt x="1355" y="3"/>
                      <a:pt x="1332" y="10"/>
                    </a:cubicBezTo>
                    <a:cubicBezTo>
                      <a:pt x="998" y="105"/>
                      <a:pt x="649" y="185"/>
                      <a:pt x="300" y="217"/>
                    </a:cubicBezTo>
                    <a:cubicBezTo>
                      <a:pt x="10" y="247"/>
                      <a:pt x="0" y="677"/>
                      <a:pt x="271" y="677"/>
                    </a:cubicBezTo>
                    <a:cubicBezTo>
                      <a:pt x="281" y="677"/>
                      <a:pt x="290" y="677"/>
                      <a:pt x="300" y="676"/>
                    </a:cubicBezTo>
                    <a:cubicBezTo>
                      <a:pt x="697" y="644"/>
                      <a:pt x="1078" y="565"/>
                      <a:pt x="1458" y="454"/>
                    </a:cubicBezTo>
                    <a:cubicBezTo>
                      <a:pt x="1721" y="381"/>
                      <a:pt x="1635" y="0"/>
                      <a:pt x="13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70" name="Google Shape;570;p53"/>
            <p:cNvSpPr/>
            <p:nvPr/>
          </p:nvSpPr>
          <p:spPr>
            <a:xfrm flipH="1" rot="9899834">
              <a:off x="-807799" y="1665346"/>
              <a:ext cx="1470732" cy="1924120"/>
            </a:xfrm>
            <a:custGeom>
              <a:rect b="b" l="l" r="r" t="t"/>
              <a:pathLst>
                <a:path extrusionOk="0" h="37380" w="28572">
                  <a:moveTo>
                    <a:pt x="16724" y="3132"/>
                  </a:moveTo>
                  <a:cubicBezTo>
                    <a:pt x="16709" y="3134"/>
                    <a:pt x="16694" y="3137"/>
                    <a:pt x="16679" y="3139"/>
                  </a:cubicBezTo>
                  <a:lnTo>
                    <a:pt x="16679" y="3139"/>
                  </a:lnTo>
                  <a:cubicBezTo>
                    <a:pt x="16693" y="3137"/>
                    <a:pt x="16708" y="3135"/>
                    <a:pt x="16724" y="3132"/>
                  </a:cubicBezTo>
                  <a:close/>
                  <a:moveTo>
                    <a:pt x="17235" y="3355"/>
                  </a:moveTo>
                  <a:cubicBezTo>
                    <a:pt x="17233" y="3376"/>
                    <a:pt x="17231" y="3397"/>
                    <a:pt x="17228" y="3418"/>
                  </a:cubicBezTo>
                  <a:lnTo>
                    <a:pt x="17228" y="3418"/>
                  </a:lnTo>
                  <a:cubicBezTo>
                    <a:pt x="17227" y="3416"/>
                    <a:pt x="17227" y="3414"/>
                    <a:pt x="17227" y="3412"/>
                  </a:cubicBezTo>
                  <a:lnTo>
                    <a:pt x="17227" y="3412"/>
                  </a:lnTo>
                  <a:cubicBezTo>
                    <a:pt x="17229" y="3395"/>
                    <a:pt x="17232" y="3376"/>
                    <a:pt x="17235" y="3355"/>
                  </a:cubicBezTo>
                  <a:close/>
                  <a:moveTo>
                    <a:pt x="17226" y="3417"/>
                  </a:moveTo>
                  <a:cubicBezTo>
                    <a:pt x="17227" y="3418"/>
                    <a:pt x="17227" y="3420"/>
                    <a:pt x="17227" y="3421"/>
                  </a:cubicBezTo>
                  <a:lnTo>
                    <a:pt x="17227" y="3421"/>
                  </a:lnTo>
                  <a:cubicBezTo>
                    <a:pt x="17225" y="3436"/>
                    <a:pt x="17222" y="3451"/>
                    <a:pt x="17219" y="3465"/>
                  </a:cubicBezTo>
                  <a:lnTo>
                    <a:pt x="17219" y="3465"/>
                  </a:lnTo>
                  <a:cubicBezTo>
                    <a:pt x="17221" y="3450"/>
                    <a:pt x="17224" y="3434"/>
                    <a:pt x="17226" y="3417"/>
                  </a:cubicBezTo>
                  <a:close/>
                  <a:moveTo>
                    <a:pt x="17125" y="3814"/>
                  </a:moveTo>
                  <a:cubicBezTo>
                    <a:pt x="17116" y="3838"/>
                    <a:pt x="17106" y="3861"/>
                    <a:pt x="17097" y="3883"/>
                  </a:cubicBezTo>
                  <a:lnTo>
                    <a:pt x="17097" y="3883"/>
                  </a:lnTo>
                  <a:cubicBezTo>
                    <a:pt x="17105" y="3863"/>
                    <a:pt x="17114" y="3840"/>
                    <a:pt x="17125" y="3814"/>
                  </a:cubicBezTo>
                  <a:close/>
                  <a:moveTo>
                    <a:pt x="17070" y="3949"/>
                  </a:moveTo>
                  <a:cubicBezTo>
                    <a:pt x="17051" y="3996"/>
                    <a:pt x="17034" y="4038"/>
                    <a:pt x="17034" y="4038"/>
                  </a:cubicBezTo>
                  <a:cubicBezTo>
                    <a:pt x="17034" y="4038"/>
                    <a:pt x="17044" y="4014"/>
                    <a:pt x="17070" y="3949"/>
                  </a:cubicBezTo>
                  <a:close/>
                  <a:moveTo>
                    <a:pt x="23729" y="11082"/>
                  </a:moveTo>
                  <a:cubicBezTo>
                    <a:pt x="23729" y="11083"/>
                    <a:pt x="23729" y="11083"/>
                    <a:pt x="23729" y="11083"/>
                  </a:cubicBezTo>
                  <a:lnTo>
                    <a:pt x="23729" y="11083"/>
                  </a:lnTo>
                  <a:cubicBezTo>
                    <a:pt x="23705" y="11087"/>
                    <a:pt x="23683" y="11091"/>
                    <a:pt x="23664" y="11094"/>
                  </a:cubicBezTo>
                  <a:lnTo>
                    <a:pt x="23664" y="11094"/>
                  </a:lnTo>
                  <a:cubicBezTo>
                    <a:pt x="23685" y="11090"/>
                    <a:pt x="23707" y="11086"/>
                    <a:pt x="23729" y="11082"/>
                  </a:cubicBezTo>
                  <a:close/>
                  <a:moveTo>
                    <a:pt x="24048" y="11324"/>
                  </a:moveTo>
                  <a:cubicBezTo>
                    <a:pt x="24048" y="11331"/>
                    <a:pt x="24047" y="11339"/>
                    <a:pt x="24046" y="11347"/>
                  </a:cubicBezTo>
                  <a:lnTo>
                    <a:pt x="24046" y="11347"/>
                  </a:lnTo>
                  <a:cubicBezTo>
                    <a:pt x="24046" y="11347"/>
                    <a:pt x="24046" y="11348"/>
                    <a:pt x="24045" y="11348"/>
                  </a:cubicBezTo>
                  <a:lnTo>
                    <a:pt x="24045" y="11348"/>
                  </a:lnTo>
                  <a:cubicBezTo>
                    <a:pt x="24046" y="11340"/>
                    <a:pt x="24047" y="11332"/>
                    <a:pt x="24048" y="11324"/>
                  </a:cubicBezTo>
                  <a:close/>
                  <a:moveTo>
                    <a:pt x="24045" y="11360"/>
                  </a:moveTo>
                  <a:cubicBezTo>
                    <a:pt x="24044" y="11382"/>
                    <a:pt x="24041" y="11403"/>
                    <a:pt x="24037" y="11425"/>
                  </a:cubicBezTo>
                  <a:cubicBezTo>
                    <a:pt x="24040" y="11404"/>
                    <a:pt x="24042" y="11384"/>
                    <a:pt x="24043" y="11366"/>
                  </a:cubicBezTo>
                  <a:lnTo>
                    <a:pt x="24043" y="11366"/>
                  </a:lnTo>
                  <a:cubicBezTo>
                    <a:pt x="24044" y="11364"/>
                    <a:pt x="24045" y="11362"/>
                    <a:pt x="24045" y="11360"/>
                  </a:cubicBezTo>
                  <a:close/>
                  <a:moveTo>
                    <a:pt x="23541" y="12196"/>
                  </a:moveTo>
                  <a:cubicBezTo>
                    <a:pt x="23538" y="12203"/>
                    <a:pt x="23534" y="12210"/>
                    <a:pt x="23530" y="12217"/>
                  </a:cubicBezTo>
                  <a:cubicBezTo>
                    <a:pt x="23499" y="12257"/>
                    <a:pt x="23486" y="12272"/>
                    <a:pt x="23486" y="12272"/>
                  </a:cubicBezTo>
                  <a:cubicBezTo>
                    <a:pt x="23485" y="12272"/>
                    <a:pt x="23511" y="12237"/>
                    <a:pt x="23541" y="12196"/>
                  </a:cubicBezTo>
                  <a:close/>
                  <a:moveTo>
                    <a:pt x="8651" y="17227"/>
                  </a:moveTo>
                  <a:lnTo>
                    <a:pt x="8651" y="17227"/>
                  </a:lnTo>
                  <a:cubicBezTo>
                    <a:pt x="8653" y="17250"/>
                    <a:pt x="8655" y="17276"/>
                    <a:pt x="8658" y="17307"/>
                  </a:cubicBezTo>
                  <a:cubicBezTo>
                    <a:pt x="8654" y="17280"/>
                    <a:pt x="8652" y="17253"/>
                    <a:pt x="8651" y="17227"/>
                  </a:cubicBezTo>
                  <a:close/>
                  <a:moveTo>
                    <a:pt x="24481" y="26455"/>
                  </a:moveTo>
                  <a:cubicBezTo>
                    <a:pt x="24473" y="26475"/>
                    <a:pt x="24464" y="26497"/>
                    <a:pt x="24454" y="26519"/>
                  </a:cubicBezTo>
                  <a:lnTo>
                    <a:pt x="24454" y="26519"/>
                  </a:lnTo>
                  <a:cubicBezTo>
                    <a:pt x="24462" y="26499"/>
                    <a:pt x="24471" y="26478"/>
                    <a:pt x="24481" y="26455"/>
                  </a:cubicBezTo>
                  <a:close/>
                  <a:moveTo>
                    <a:pt x="20977" y="27819"/>
                  </a:moveTo>
                  <a:lnTo>
                    <a:pt x="20977" y="27819"/>
                  </a:lnTo>
                  <a:cubicBezTo>
                    <a:pt x="20942" y="27833"/>
                    <a:pt x="20907" y="27847"/>
                    <a:pt x="20873" y="27862"/>
                  </a:cubicBezTo>
                  <a:lnTo>
                    <a:pt x="20873" y="27862"/>
                  </a:lnTo>
                  <a:cubicBezTo>
                    <a:pt x="20890" y="27854"/>
                    <a:pt x="20924" y="27841"/>
                    <a:pt x="20977" y="27819"/>
                  </a:cubicBezTo>
                  <a:close/>
                  <a:moveTo>
                    <a:pt x="16936" y="0"/>
                  </a:moveTo>
                  <a:cubicBezTo>
                    <a:pt x="15577" y="0"/>
                    <a:pt x="14147" y="653"/>
                    <a:pt x="13018" y="1199"/>
                  </a:cubicBezTo>
                  <a:cubicBezTo>
                    <a:pt x="10307" y="2514"/>
                    <a:pt x="7834" y="4370"/>
                    <a:pt x="5471" y="6224"/>
                  </a:cubicBezTo>
                  <a:cubicBezTo>
                    <a:pt x="3807" y="7524"/>
                    <a:pt x="1999" y="8888"/>
                    <a:pt x="651" y="10522"/>
                  </a:cubicBezTo>
                  <a:cubicBezTo>
                    <a:pt x="112" y="11171"/>
                    <a:pt x="0" y="12075"/>
                    <a:pt x="651" y="12710"/>
                  </a:cubicBezTo>
                  <a:cubicBezTo>
                    <a:pt x="933" y="12999"/>
                    <a:pt x="1370" y="13168"/>
                    <a:pt x="1801" y="13168"/>
                  </a:cubicBezTo>
                  <a:cubicBezTo>
                    <a:pt x="2194" y="13168"/>
                    <a:pt x="2582" y="13027"/>
                    <a:pt x="2839" y="12710"/>
                  </a:cubicBezTo>
                  <a:cubicBezTo>
                    <a:pt x="3680" y="11678"/>
                    <a:pt x="4758" y="10807"/>
                    <a:pt x="5773" y="9951"/>
                  </a:cubicBezTo>
                  <a:cubicBezTo>
                    <a:pt x="6137" y="9649"/>
                    <a:pt x="6502" y="9348"/>
                    <a:pt x="6883" y="9046"/>
                  </a:cubicBezTo>
                  <a:cubicBezTo>
                    <a:pt x="7073" y="8888"/>
                    <a:pt x="7263" y="8729"/>
                    <a:pt x="7469" y="8571"/>
                  </a:cubicBezTo>
                  <a:lnTo>
                    <a:pt x="7754" y="8334"/>
                  </a:lnTo>
                  <a:cubicBezTo>
                    <a:pt x="7802" y="8309"/>
                    <a:pt x="8062" y="8102"/>
                    <a:pt x="8058" y="8102"/>
                  </a:cubicBezTo>
                  <a:cubicBezTo>
                    <a:pt x="8057" y="8102"/>
                    <a:pt x="8056" y="8102"/>
                    <a:pt x="8055" y="8103"/>
                  </a:cubicBezTo>
                  <a:lnTo>
                    <a:pt x="8055" y="8103"/>
                  </a:lnTo>
                  <a:cubicBezTo>
                    <a:pt x="8897" y="7462"/>
                    <a:pt x="9769" y="6836"/>
                    <a:pt x="10639" y="6224"/>
                  </a:cubicBezTo>
                  <a:cubicBezTo>
                    <a:pt x="11527" y="5622"/>
                    <a:pt x="12415" y="5051"/>
                    <a:pt x="13351" y="4528"/>
                  </a:cubicBezTo>
                  <a:cubicBezTo>
                    <a:pt x="13764" y="4290"/>
                    <a:pt x="14176" y="4085"/>
                    <a:pt x="14588" y="3878"/>
                  </a:cubicBezTo>
                  <a:cubicBezTo>
                    <a:pt x="14778" y="3783"/>
                    <a:pt x="14984" y="3687"/>
                    <a:pt x="15174" y="3592"/>
                  </a:cubicBezTo>
                  <a:cubicBezTo>
                    <a:pt x="15244" y="3562"/>
                    <a:pt x="15271" y="3551"/>
                    <a:pt x="15272" y="3551"/>
                  </a:cubicBezTo>
                  <a:cubicBezTo>
                    <a:pt x="15276" y="3551"/>
                    <a:pt x="15090" y="3634"/>
                    <a:pt x="15092" y="3634"/>
                  </a:cubicBezTo>
                  <a:cubicBezTo>
                    <a:pt x="15093" y="3634"/>
                    <a:pt x="15120" y="3623"/>
                    <a:pt x="15190" y="3592"/>
                  </a:cubicBezTo>
                  <a:cubicBezTo>
                    <a:pt x="15317" y="3545"/>
                    <a:pt x="15428" y="3497"/>
                    <a:pt x="15554" y="3450"/>
                  </a:cubicBezTo>
                  <a:cubicBezTo>
                    <a:pt x="15888" y="3339"/>
                    <a:pt x="16237" y="3228"/>
                    <a:pt x="16586" y="3165"/>
                  </a:cubicBezTo>
                  <a:cubicBezTo>
                    <a:pt x="16617" y="3152"/>
                    <a:pt x="16648" y="3145"/>
                    <a:pt x="16679" y="3139"/>
                  </a:cubicBezTo>
                  <a:lnTo>
                    <a:pt x="16679" y="3139"/>
                  </a:lnTo>
                  <a:cubicBezTo>
                    <a:pt x="16573" y="3156"/>
                    <a:pt x="16534" y="3162"/>
                    <a:pt x="16531" y="3162"/>
                  </a:cubicBezTo>
                  <a:cubicBezTo>
                    <a:pt x="16527" y="3162"/>
                    <a:pt x="16648" y="3142"/>
                    <a:pt x="16713" y="3133"/>
                  </a:cubicBezTo>
                  <a:cubicBezTo>
                    <a:pt x="16717" y="3133"/>
                    <a:pt x="16722" y="3132"/>
                    <a:pt x="16727" y="3132"/>
                  </a:cubicBezTo>
                  <a:lnTo>
                    <a:pt x="16727" y="3132"/>
                  </a:lnTo>
                  <a:cubicBezTo>
                    <a:pt x="16726" y="3132"/>
                    <a:pt x="16725" y="3132"/>
                    <a:pt x="16724" y="3132"/>
                  </a:cubicBezTo>
                  <a:lnTo>
                    <a:pt x="16724" y="3132"/>
                  </a:lnTo>
                  <a:cubicBezTo>
                    <a:pt x="16726" y="3132"/>
                    <a:pt x="16727" y="3132"/>
                    <a:pt x="16729" y="3132"/>
                  </a:cubicBezTo>
                  <a:lnTo>
                    <a:pt x="16729" y="3132"/>
                  </a:lnTo>
                  <a:cubicBezTo>
                    <a:pt x="16803" y="3124"/>
                    <a:pt x="16880" y="3121"/>
                    <a:pt x="16958" y="3121"/>
                  </a:cubicBezTo>
                  <a:cubicBezTo>
                    <a:pt x="17003" y="3121"/>
                    <a:pt x="17049" y="3122"/>
                    <a:pt x="17094" y="3125"/>
                  </a:cubicBezTo>
                  <a:lnTo>
                    <a:pt x="17094" y="3125"/>
                  </a:lnTo>
                  <a:cubicBezTo>
                    <a:pt x="17104" y="3127"/>
                    <a:pt x="17115" y="3131"/>
                    <a:pt x="17126" y="3134"/>
                  </a:cubicBezTo>
                  <a:lnTo>
                    <a:pt x="17126" y="3134"/>
                  </a:lnTo>
                  <a:cubicBezTo>
                    <a:pt x="17147" y="3161"/>
                    <a:pt x="17174" y="3208"/>
                    <a:pt x="17197" y="3251"/>
                  </a:cubicBezTo>
                  <a:lnTo>
                    <a:pt x="17197" y="3251"/>
                  </a:lnTo>
                  <a:cubicBezTo>
                    <a:pt x="17200" y="3267"/>
                    <a:pt x="17203" y="3283"/>
                    <a:pt x="17206" y="3298"/>
                  </a:cubicBezTo>
                  <a:lnTo>
                    <a:pt x="17206" y="3298"/>
                  </a:lnTo>
                  <a:cubicBezTo>
                    <a:pt x="17206" y="3391"/>
                    <a:pt x="17197" y="3510"/>
                    <a:pt x="17195" y="3567"/>
                  </a:cubicBezTo>
                  <a:lnTo>
                    <a:pt x="17195" y="3567"/>
                  </a:lnTo>
                  <a:cubicBezTo>
                    <a:pt x="17169" y="3662"/>
                    <a:pt x="17136" y="3754"/>
                    <a:pt x="17108" y="3846"/>
                  </a:cubicBezTo>
                  <a:cubicBezTo>
                    <a:pt x="17103" y="3862"/>
                    <a:pt x="17095" y="3884"/>
                    <a:pt x="17086" y="3908"/>
                  </a:cubicBezTo>
                  <a:lnTo>
                    <a:pt x="17086" y="3908"/>
                  </a:lnTo>
                  <a:cubicBezTo>
                    <a:pt x="17046" y="3997"/>
                    <a:pt x="17001" y="4081"/>
                    <a:pt x="16966" y="4163"/>
                  </a:cubicBezTo>
                  <a:cubicBezTo>
                    <a:pt x="16871" y="4338"/>
                    <a:pt x="16759" y="4512"/>
                    <a:pt x="16649" y="4687"/>
                  </a:cubicBezTo>
                  <a:cubicBezTo>
                    <a:pt x="16600" y="4761"/>
                    <a:pt x="16340" y="5103"/>
                    <a:pt x="16346" y="5103"/>
                  </a:cubicBezTo>
                  <a:cubicBezTo>
                    <a:pt x="16347" y="5103"/>
                    <a:pt x="16371" y="5075"/>
                    <a:pt x="16427" y="5004"/>
                  </a:cubicBezTo>
                  <a:lnTo>
                    <a:pt x="16427" y="5004"/>
                  </a:lnTo>
                  <a:cubicBezTo>
                    <a:pt x="16110" y="5416"/>
                    <a:pt x="15745" y="5812"/>
                    <a:pt x="15381" y="6193"/>
                  </a:cubicBezTo>
                  <a:cubicBezTo>
                    <a:pt x="13827" y="7810"/>
                    <a:pt x="12051" y="9205"/>
                    <a:pt x="10307" y="10617"/>
                  </a:cubicBezTo>
                  <a:cubicBezTo>
                    <a:pt x="9593" y="11203"/>
                    <a:pt x="8880" y="11773"/>
                    <a:pt x="8198" y="12392"/>
                  </a:cubicBezTo>
                  <a:cubicBezTo>
                    <a:pt x="7295" y="13232"/>
                    <a:pt x="6834" y="13835"/>
                    <a:pt x="6217" y="14913"/>
                  </a:cubicBezTo>
                  <a:cubicBezTo>
                    <a:pt x="5614" y="16007"/>
                    <a:pt x="5170" y="17608"/>
                    <a:pt x="6010" y="18718"/>
                  </a:cubicBezTo>
                  <a:cubicBezTo>
                    <a:pt x="6704" y="19635"/>
                    <a:pt x="7680" y="19962"/>
                    <a:pt x="8731" y="19962"/>
                  </a:cubicBezTo>
                  <a:cubicBezTo>
                    <a:pt x="9025" y="19962"/>
                    <a:pt x="9324" y="19936"/>
                    <a:pt x="9625" y="19891"/>
                  </a:cubicBezTo>
                  <a:cubicBezTo>
                    <a:pt x="11829" y="19574"/>
                    <a:pt x="13510" y="18179"/>
                    <a:pt x="15142" y="16800"/>
                  </a:cubicBezTo>
                  <a:cubicBezTo>
                    <a:pt x="15967" y="16102"/>
                    <a:pt x="16791" y="15420"/>
                    <a:pt x="17632" y="14754"/>
                  </a:cubicBezTo>
                  <a:cubicBezTo>
                    <a:pt x="18186" y="14295"/>
                    <a:pt x="18298" y="14215"/>
                    <a:pt x="18774" y="13866"/>
                  </a:cubicBezTo>
                  <a:cubicBezTo>
                    <a:pt x="19249" y="13502"/>
                    <a:pt x="19757" y="13137"/>
                    <a:pt x="20247" y="12805"/>
                  </a:cubicBezTo>
                  <a:cubicBezTo>
                    <a:pt x="20691" y="12503"/>
                    <a:pt x="21135" y="12234"/>
                    <a:pt x="21596" y="11964"/>
                  </a:cubicBezTo>
                  <a:cubicBezTo>
                    <a:pt x="21801" y="11837"/>
                    <a:pt x="22008" y="11727"/>
                    <a:pt x="22230" y="11615"/>
                  </a:cubicBezTo>
                  <a:cubicBezTo>
                    <a:pt x="22325" y="11568"/>
                    <a:pt x="22435" y="11505"/>
                    <a:pt x="22547" y="11456"/>
                  </a:cubicBezTo>
                  <a:cubicBezTo>
                    <a:pt x="22592" y="11438"/>
                    <a:pt x="22762" y="11363"/>
                    <a:pt x="22822" y="11335"/>
                  </a:cubicBezTo>
                  <a:lnTo>
                    <a:pt x="22822" y="11335"/>
                  </a:lnTo>
                  <a:cubicBezTo>
                    <a:pt x="23052" y="11248"/>
                    <a:pt x="23288" y="11176"/>
                    <a:pt x="23530" y="11122"/>
                  </a:cubicBezTo>
                  <a:lnTo>
                    <a:pt x="23530" y="11122"/>
                  </a:lnTo>
                  <a:cubicBezTo>
                    <a:pt x="23528" y="11123"/>
                    <a:pt x="23531" y="11124"/>
                    <a:pt x="23537" y="11124"/>
                  </a:cubicBezTo>
                  <a:cubicBezTo>
                    <a:pt x="23571" y="11124"/>
                    <a:pt x="23705" y="11110"/>
                    <a:pt x="23812" y="11106"/>
                  </a:cubicBezTo>
                  <a:lnTo>
                    <a:pt x="23812" y="11106"/>
                  </a:lnTo>
                  <a:cubicBezTo>
                    <a:pt x="23839" y="11122"/>
                    <a:pt x="23867" y="11138"/>
                    <a:pt x="23894" y="11156"/>
                  </a:cubicBezTo>
                  <a:lnTo>
                    <a:pt x="23894" y="11156"/>
                  </a:lnTo>
                  <a:cubicBezTo>
                    <a:pt x="23941" y="11192"/>
                    <a:pt x="24000" y="11238"/>
                    <a:pt x="24040" y="11272"/>
                  </a:cubicBezTo>
                  <a:lnTo>
                    <a:pt x="24040" y="11272"/>
                  </a:lnTo>
                  <a:cubicBezTo>
                    <a:pt x="24034" y="11298"/>
                    <a:pt x="24028" y="11324"/>
                    <a:pt x="24021" y="11346"/>
                  </a:cubicBezTo>
                  <a:cubicBezTo>
                    <a:pt x="24021" y="11385"/>
                    <a:pt x="24009" y="11418"/>
                    <a:pt x="23996" y="11449"/>
                  </a:cubicBezTo>
                  <a:lnTo>
                    <a:pt x="23996" y="11449"/>
                  </a:lnTo>
                  <a:cubicBezTo>
                    <a:pt x="23902" y="11652"/>
                    <a:pt x="23772" y="11854"/>
                    <a:pt x="23640" y="12044"/>
                  </a:cubicBezTo>
                  <a:cubicBezTo>
                    <a:pt x="23620" y="12085"/>
                    <a:pt x="23593" y="12119"/>
                    <a:pt x="23568" y="12155"/>
                  </a:cubicBezTo>
                  <a:lnTo>
                    <a:pt x="23568" y="12155"/>
                  </a:lnTo>
                  <a:cubicBezTo>
                    <a:pt x="23465" y="12287"/>
                    <a:pt x="23362" y="12417"/>
                    <a:pt x="23245" y="12534"/>
                  </a:cubicBezTo>
                  <a:cubicBezTo>
                    <a:pt x="22753" y="13090"/>
                    <a:pt x="22213" y="13581"/>
                    <a:pt x="21659" y="14073"/>
                  </a:cubicBezTo>
                  <a:cubicBezTo>
                    <a:pt x="21357" y="14342"/>
                    <a:pt x="21040" y="14596"/>
                    <a:pt x="20740" y="14849"/>
                  </a:cubicBezTo>
                  <a:cubicBezTo>
                    <a:pt x="20565" y="14976"/>
                    <a:pt x="20406" y="15103"/>
                    <a:pt x="20247" y="15246"/>
                  </a:cubicBezTo>
                  <a:cubicBezTo>
                    <a:pt x="20152" y="15310"/>
                    <a:pt x="20074" y="15373"/>
                    <a:pt x="19994" y="15437"/>
                  </a:cubicBezTo>
                  <a:cubicBezTo>
                    <a:pt x="19949" y="15470"/>
                    <a:pt x="19737" y="15639"/>
                    <a:pt x="19736" y="15639"/>
                  </a:cubicBezTo>
                  <a:cubicBezTo>
                    <a:pt x="19735" y="15639"/>
                    <a:pt x="19770" y="15610"/>
                    <a:pt x="19867" y="15532"/>
                  </a:cubicBezTo>
                  <a:lnTo>
                    <a:pt x="19867" y="15532"/>
                  </a:lnTo>
                  <a:cubicBezTo>
                    <a:pt x="19122" y="16102"/>
                    <a:pt x="18361" y="16673"/>
                    <a:pt x="17600" y="17228"/>
                  </a:cubicBezTo>
                  <a:cubicBezTo>
                    <a:pt x="15983" y="18432"/>
                    <a:pt x="14350" y="19606"/>
                    <a:pt x="12781" y="20859"/>
                  </a:cubicBezTo>
                  <a:cubicBezTo>
                    <a:pt x="11512" y="21857"/>
                    <a:pt x="10244" y="22920"/>
                    <a:pt x="9197" y="24157"/>
                  </a:cubicBezTo>
                  <a:cubicBezTo>
                    <a:pt x="8309" y="25203"/>
                    <a:pt x="7422" y="26535"/>
                    <a:pt x="7517" y="27977"/>
                  </a:cubicBezTo>
                  <a:cubicBezTo>
                    <a:pt x="7653" y="30002"/>
                    <a:pt x="9339" y="31090"/>
                    <a:pt x="11241" y="31090"/>
                  </a:cubicBezTo>
                  <a:cubicBezTo>
                    <a:pt x="11320" y="31090"/>
                    <a:pt x="11400" y="31088"/>
                    <a:pt x="11480" y="31085"/>
                  </a:cubicBezTo>
                  <a:cubicBezTo>
                    <a:pt x="13747" y="30958"/>
                    <a:pt x="15935" y="29975"/>
                    <a:pt x="17996" y="29103"/>
                  </a:cubicBezTo>
                  <a:cubicBezTo>
                    <a:pt x="18961" y="28690"/>
                    <a:pt x="19910" y="28262"/>
                    <a:pt x="20873" y="27862"/>
                  </a:cubicBezTo>
                  <a:lnTo>
                    <a:pt x="20873" y="27862"/>
                  </a:lnTo>
                  <a:cubicBezTo>
                    <a:pt x="20862" y="27866"/>
                    <a:pt x="20857" y="27868"/>
                    <a:pt x="20857" y="27868"/>
                  </a:cubicBezTo>
                  <a:cubicBezTo>
                    <a:pt x="20853" y="27868"/>
                    <a:pt x="21255" y="27697"/>
                    <a:pt x="21342" y="27660"/>
                  </a:cubicBezTo>
                  <a:cubicBezTo>
                    <a:pt x="21516" y="27597"/>
                    <a:pt x="21706" y="27518"/>
                    <a:pt x="21896" y="27455"/>
                  </a:cubicBezTo>
                  <a:cubicBezTo>
                    <a:pt x="22213" y="27334"/>
                    <a:pt x="22544" y="27227"/>
                    <a:pt x="22875" y="27150"/>
                  </a:cubicBezTo>
                  <a:lnTo>
                    <a:pt x="22875" y="27150"/>
                  </a:lnTo>
                  <a:cubicBezTo>
                    <a:pt x="22994" y="27144"/>
                    <a:pt x="23341" y="27106"/>
                    <a:pt x="23435" y="27106"/>
                  </a:cubicBezTo>
                  <a:cubicBezTo>
                    <a:pt x="23493" y="27100"/>
                    <a:pt x="23551" y="27098"/>
                    <a:pt x="23610" y="27098"/>
                  </a:cubicBezTo>
                  <a:cubicBezTo>
                    <a:pt x="23727" y="27098"/>
                    <a:pt x="23847" y="27106"/>
                    <a:pt x="23974" y="27106"/>
                  </a:cubicBezTo>
                  <a:cubicBezTo>
                    <a:pt x="23985" y="27106"/>
                    <a:pt x="24011" y="27108"/>
                    <a:pt x="24045" y="27111"/>
                  </a:cubicBezTo>
                  <a:lnTo>
                    <a:pt x="24045" y="27111"/>
                  </a:lnTo>
                  <a:cubicBezTo>
                    <a:pt x="23933" y="27231"/>
                    <a:pt x="23816" y="27345"/>
                    <a:pt x="23689" y="27455"/>
                  </a:cubicBezTo>
                  <a:cubicBezTo>
                    <a:pt x="23593" y="27550"/>
                    <a:pt x="23498" y="27645"/>
                    <a:pt x="23387" y="27723"/>
                  </a:cubicBezTo>
                  <a:cubicBezTo>
                    <a:pt x="23362" y="27762"/>
                    <a:pt x="23075" y="27980"/>
                    <a:pt x="23080" y="27980"/>
                  </a:cubicBezTo>
                  <a:cubicBezTo>
                    <a:pt x="23081" y="27980"/>
                    <a:pt x="23101" y="27966"/>
                    <a:pt x="23150" y="27930"/>
                  </a:cubicBezTo>
                  <a:lnTo>
                    <a:pt x="23150" y="27930"/>
                  </a:lnTo>
                  <a:cubicBezTo>
                    <a:pt x="19852" y="30419"/>
                    <a:pt x="16030" y="32084"/>
                    <a:pt x="12685" y="34478"/>
                  </a:cubicBezTo>
                  <a:cubicBezTo>
                    <a:pt x="11988" y="34970"/>
                    <a:pt x="11671" y="35809"/>
                    <a:pt x="12130" y="36587"/>
                  </a:cubicBezTo>
                  <a:cubicBezTo>
                    <a:pt x="12402" y="37054"/>
                    <a:pt x="12972" y="37380"/>
                    <a:pt x="13524" y="37380"/>
                  </a:cubicBezTo>
                  <a:cubicBezTo>
                    <a:pt x="13776" y="37380"/>
                    <a:pt x="14025" y="37312"/>
                    <a:pt x="14239" y="37158"/>
                  </a:cubicBezTo>
                  <a:cubicBezTo>
                    <a:pt x="17267" y="34985"/>
                    <a:pt x="20676" y="33416"/>
                    <a:pt x="23736" y="31291"/>
                  </a:cubicBezTo>
                  <a:cubicBezTo>
                    <a:pt x="25464" y="30102"/>
                    <a:pt x="28572" y="27945"/>
                    <a:pt x="27192" y="25440"/>
                  </a:cubicBezTo>
                  <a:cubicBezTo>
                    <a:pt x="26526" y="24204"/>
                    <a:pt x="24877" y="23998"/>
                    <a:pt x="23625" y="23998"/>
                  </a:cubicBezTo>
                  <a:cubicBezTo>
                    <a:pt x="22642" y="23998"/>
                    <a:pt x="21786" y="24188"/>
                    <a:pt x="20898" y="24521"/>
                  </a:cubicBezTo>
                  <a:cubicBezTo>
                    <a:pt x="19883" y="24901"/>
                    <a:pt x="18900" y="25345"/>
                    <a:pt x="17917" y="25789"/>
                  </a:cubicBezTo>
                  <a:cubicBezTo>
                    <a:pt x="17425" y="25996"/>
                    <a:pt x="16934" y="26218"/>
                    <a:pt x="16427" y="26423"/>
                  </a:cubicBezTo>
                  <a:cubicBezTo>
                    <a:pt x="16515" y="26390"/>
                    <a:pt x="16549" y="26377"/>
                    <a:pt x="16553" y="26377"/>
                  </a:cubicBezTo>
                  <a:cubicBezTo>
                    <a:pt x="16562" y="26377"/>
                    <a:pt x="16324" y="26476"/>
                    <a:pt x="16300" y="26487"/>
                  </a:cubicBezTo>
                  <a:cubicBezTo>
                    <a:pt x="16173" y="26535"/>
                    <a:pt x="16047" y="26598"/>
                    <a:pt x="15920" y="26645"/>
                  </a:cubicBezTo>
                  <a:cubicBezTo>
                    <a:pt x="15618" y="26772"/>
                    <a:pt x="15317" y="26884"/>
                    <a:pt x="15032" y="26994"/>
                  </a:cubicBezTo>
                  <a:cubicBezTo>
                    <a:pt x="14049" y="27375"/>
                    <a:pt x="13049" y="27708"/>
                    <a:pt x="12003" y="27914"/>
                  </a:cubicBezTo>
                  <a:cubicBezTo>
                    <a:pt x="11908" y="27930"/>
                    <a:pt x="11798" y="27945"/>
                    <a:pt x="11686" y="27962"/>
                  </a:cubicBezTo>
                  <a:cubicBezTo>
                    <a:pt x="11834" y="27941"/>
                    <a:pt x="11892" y="27934"/>
                    <a:pt x="11901" y="27934"/>
                  </a:cubicBezTo>
                  <a:cubicBezTo>
                    <a:pt x="11919" y="27934"/>
                    <a:pt x="11739" y="27962"/>
                    <a:pt x="11686" y="27962"/>
                  </a:cubicBezTo>
                  <a:cubicBezTo>
                    <a:pt x="11480" y="27977"/>
                    <a:pt x="11290" y="27994"/>
                    <a:pt x="11100" y="27994"/>
                  </a:cubicBezTo>
                  <a:cubicBezTo>
                    <a:pt x="11039" y="27994"/>
                    <a:pt x="10978" y="27987"/>
                    <a:pt x="10917" y="27982"/>
                  </a:cubicBezTo>
                  <a:lnTo>
                    <a:pt x="10917" y="27982"/>
                  </a:lnTo>
                  <a:cubicBezTo>
                    <a:pt x="10910" y="27980"/>
                    <a:pt x="10902" y="27979"/>
                    <a:pt x="10893" y="27977"/>
                  </a:cubicBezTo>
                  <a:cubicBezTo>
                    <a:pt x="10815" y="27962"/>
                    <a:pt x="10735" y="27945"/>
                    <a:pt x="10656" y="27914"/>
                  </a:cubicBezTo>
                  <a:cubicBezTo>
                    <a:pt x="10645" y="27911"/>
                    <a:pt x="10635" y="27908"/>
                    <a:pt x="10626" y="27905"/>
                  </a:cubicBezTo>
                  <a:lnTo>
                    <a:pt x="10626" y="27905"/>
                  </a:lnTo>
                  <a:cubicBezTo>
                    <a:pt x="10624" y="27904"/>
                    <a:pt x="10623" y="27903"/>
                    <a:pt x="10621" y="27902"/>
                  </a:cubicBezTo>
                  <a:lnTo>
                    <a:pt x="10621" y="27902"/>
                  </a:lnTo>
                  <a:cubicBezTo>
                    <a:pt x="10621" y="27902"/>
                    <a:pt x="10620" y="27901"/>
                    <a:pt x="10620" y="27900"/>
                  </a:cubicBezTo>
                  <a:lnTo>
                    <a:pt x="10620" y="27900"/>
                  </a:lnTo>
                  <a:cubicBezTo>
                    <a:pt x="10616" y="27883"/>
                    <a:pt x="10612" y="27866"/>
                    <a:pt x="10608" y="27850"/>
                  </a:cubicBezTo>
                  <a:lnTo>
                    <a:pt x="10608" y="27850"/>
                  </a:lnTo>
                  <a:lnTo>
                    <a:pt x="10608" y="27755"/>
                  </a:lnTo>
                  <a:cubicBezTo>
                    <a:pt x="10608" y="27751"/>
                    <a:pt x="10608" y="27747"/>
                    <a:pt x="10608" y="27744"/>
                  </a:cubicBezTo>
                  <a:lnTo>
                    <a:pt x="10608" y="27744"/>
                  </a:lnTo>
                  <a:cubicBezTo>
                    <a:pt x="10634" y="27641"/>
                    <a:pt x="10661" y="27547"/>
                    <a:pt x="10688" y="27455"/>
                  </a:cubicBezTo>
                  <a:cubicBezTo>
                    <a:pt x="10698" y="27425"/>
                    <a:pt x="10706" y="27401"/>
                    <a:pt x="10712" y="27382"/>
                  </a:cubicBezTo>
                  <a:lnTo>
                    <a:pt x="10712" y="27382"/>
                  </a:lnTo>
                  <a:cubicBezTo>
                    <a:pt x="10780" y="27266"/>
                    <a:pt x="10838" y="27138"/>
                    <a:pt x="10910" y="27011"/>
                  </a:cubicBezTo>
                  <a:cubicBezTo>
                    <a:pt x="10988" y="26899"/>
                    <a:pt x="11068" y="26772"/>
                    <a:pt x="11147" y="26662"/>
                  </a:cubicBezTo>
                  <a:lnTo>
                    <a:pt x="11290" y="26472"/>
                  </a:lnTo>
                  <a:cubicBezTo>
                    <a:pt x="11323" y="26426"/>
                    <a:pt x="11334" y="26409"/>
                    <a:pt x="11332" y="26409"/>
                  </a:cubicBezTo>
                  <a:cubicBezTo>
                    <a:pt x="11332" y="26409"/>
                    <a:pt x="11332" y="26409"/>
                    <a:pt x="11332" y="26409"/>
                  </a:cubicBezTo>
                  <a:lnTo>
                    <a:pt x="11332" y="26409"/>
                  </a:lnTo>
                  <a:cubicBezTo>
                    <a:pt x="11535" y="26170"/>
                    <a:pt x="11740" y="25940"/>
                    <a:pt x="11956" y="25710"/>
                  </a:cubicBezTo>
                  <a:cubicBezTo>
                    <a:pt x="12510" y="25140"/>
                    <a:pt x="13113" y="24601"/>
                    <a:pt x="13732" y="24077"/>
                  </a:cubicBezTo>
                  <a:cubicBezTo>
                    <a:pt x="14049" y="23791"/>
                    <a:pt x="14381" y="23523"/>
                    <a:pt x="14715" y="23252"/>
                  </a:cubicBezTo>
                  <a:cubicBezTo>
                    <a:pt x="14889" y="23126"/>
                    <a:pt x="15064" y="22983"/>
                    <a:pt x="15222" y="22840"/>
                  </a:cubicBezTo>
                  <a:cubicBezTo>
                    <a:pt x="15273" y="22806"/>
                    <a:pt x="15324" y="22772"/>
                    <a:pt x="15372" y="22736"/>
                  </a:cubicBezTo>
                  <a:lnTo>
                    <a:pt x="15372" y="22736"/>
                  </a:lnTo>
                  <a:cubicBezTo>
                    <a:pt x="15415" y="22707"/>
                    <a:pt x="15594" y="22569"/>
                    <a:pt x="15634" y="22540"/>
                  </a:cubicBezTo>
                  <a:cubicBezTo>
                    <a:pt x="16395" y="21952"/>
                    <a:pt x="17172" y="21381"/>
                    <a:pt x="17949" y="20811"/>
                  </a:cubicBezTo>
                  <a:cubicBezTo>
                    <a:pt x="19535" y="19637"/>
                    <a:pt x="21135" y="18464"/>
                    <a:pt x="22689" y="17228"/>
                  </a:cubicBezTo>
                  <a:cubicBezTo>
                    <a:pt x="23942" y="16229"/>
                    <a:pt x="25147" y="15166"/>
                    <a:pt x="26114" y="13898"/>
                  </a:cubicBezTo>
                  <a:cubicBezTo>
                    <a:pt x="26860" y="12915"/>
                    <a:pt x="27462" y="11551"/>
                    <a:pt x="27002" y="10315"/>
                  </a:cubicBezTo>
                  <a:cubicBezTo>
                    <a:pt x="26701" y="9539"/>
                    <a:pt x="26194" y="8983"/>
                    <a:pt x="25511" y="8524"/>
                  </a:cubicBezTo>
                  <a:cubicBezTo>
                    <a:pt x="24979" y="8155"/>
                    <a:pt x="24388" y="8018"/>
                    <a:pt x="23779" y="8018"/>
                  </a:cubicBezTo>
                  <a:cubicBezTo>
                    <a:pt x="23445" y="8018"/>
                    <a:pt x="23106" y="8059"/>
                    <a:pt x="22769" y="8127"/>
                  </a:cubicBezTo>
                  <a:cubicBezTo>
                    <a:pt x="20740" y="8507"/>
                    <a:pt x="18821" y="9982"/>
                    <a:pt x="17203" y="11187"/>
                  </a:cubicBezTo>
                  <a:cubicBezTo>
                    <a:pt x="15444" y="12503"/>
                    <a:pt x="13779" y="13930"/>
                    <a:pt x="12098" y="15325"/>
                  </a:cubicBezTo>
                  <a:cubicBezTo>
                    <a:pt x="11971" y="15437"/>
                    <a:pt x="11829" y="15547"/>
                    <a:pt x="11702" y="15642"/>
                  </a:cubicBezTo>
                  <a:cubicBezTo>
                    <a:pt x="11658" y="15680"/>
                    <a:pt x="11565" y="15754"/>
                    <a:pt x="11498" y="15808"/>
                  </a:cubicBezTo>
                  <a:lnTo>
                    <a:pt x="11498" y="15808"/>
                  </a:lnTo>
                  <a:cubicBezTo>
                    <a:pt x="11327" y="15927"/>
                    <a:pt x="11142" y="16035"/>
                    <a:pt x="10957" y="16134"/>
                  </a:cubicBezTo>
                  <a:cubicBezTo>
                    <a:pt x="10815" y="16229"/>
                    <a:pt x="10671" y="16308"/>
                    <a:pt x="10513" y="16371"/>
                  </a:cubicBezTo>
                  <a:lnTo>
                    <a:pt x="10227" y="16515"/>
                  </a:lnTo>
                  <a:cubicBezTo>
                    <a:pt x="10277" y="16496"/>
                    <a:pt x="10305" y="16487"/>
                    <a:pt x="10310" y="16487"/>
                  </a:cubicBezTo>
                  <a:cubicBezTo>
                    <a:pt x="10317" y="16487"/>
                    <a:pt x="10270" y="16508"/>
                    <a:pt x="10164" y="16546"/>
                  </a:cubicBezTo>
                  <a:cubicBezTo>
                    <a:pt x="9895" y="16657"/>
                    <a:pt x="9610" y="16737"/>
                    <a:pt x="9324" y="16800"/>
                  </a:cubicBezTo>
                  <a:cubicBezTo>
                    <a:pt x="9197" y="16832"/>
                    <a:pt x="9070" y="16863"/>
                    <a:pt x="8927" y="16879"/>
                  </a:cubicBezTo>
                  <a:cubicBezTo>
                    <a:pt x="9054" y="16858"/>
                    <a:pt x="9096" y="16851"/>
                    <a:pt x="9093" y="16851"/>
                  </a:cubicBezTo>
                  <a:cubicBezTo>
                    <a:pt x="9088" y="16851"/>
                    <a:pt x="8901" y="16879"/>
                    <a:pt x="8849" y="16879"/>
                  </a:cubicBezTo>
                  <a:lnTo>
                    <a:pt x="8726" y="16879"/>
                  </a:lnTo>
                  <a:cubicBezTo>
                    <a:pt x="8755" y="16802"/>
                    <a:pt x="8804" y="16684"/>
                    <a:pt x="8799" y="16684"/>
                  </a:cubicBezTo>
                  <a:cubicBezTo>
                    <a:pt x="8797" y="16684"/>
                    <a:pt x="8784" y="16707"/>
                    <a:pt x="8753" y="16768"/>
                  </a:cubicBezTo>
                  <a:cubicBezTo>
                    <a:pt x="8817" y="16625"/>
                    <a:pt x="8912" y="16483"/>
                    <a:pt x="8991" y="16324"/>
                  </a:cubicBezTo>
                  <a:cubicBezTo>
                    <a:pt x="9229" y="15912"/>
                    <a:pt x="9514" y="15532"/>
                    <a:pt x="9815" y="15151"/>
                  </a:cubicBezTo>
                  <a:lnTo>
                    <a:pt x="9815" y="15151"/>
                  </a:lnTo>
                  <a:cubicBezTo>
                    <a:pt x="9688" y="15318"/>
                    <a:pt x="9644" y="15375"/>
                    <a:pt x="9644" y="15375"/>
                  </a:cubicBezTo>
                  <a:cubicBezTo>
                    <a:pt x="9646" y="15375"/>
                    <a:pt x="9801" y="15176"/>
                    <a:pt x="9863" y="15103"/>
                  </a:cubicBezTo>
                  <a:lnTo>
                    <a:pt x="10196" y="14771"/>
                  </a:lnTo>
                  <a:cubicBezTo>
                    <a:pt x="10497" y="14485"/>
                    <a:pt x="10815" y="14200"/>
                    <a:pt x="11132" y="13930"/>
                  </a:cubicBezTo>
                  <a:cubicBezTo>
                    <a:pt x="12781" y="12519"/>
                    <a:pt x="14508" y="11219"/>
                    <a:pt x="16125" y="9776"/>
                  </a:cubicBezTo>
                  <a:cubicBezTo>
                    <a:pt x="17711" y="8349"/>
                    <a:pt x="19296" y="6763"/>
                    <a:pt x="20074" y="4750"/>
                  </a:cubicBezTo>
                  <a:cubicBezTo>
                    <a:pt x="20771" y="2943"/>
                    <a:pt x="19915" y="802"/>
                    <a:pt x="18044" y="168"/>
                  </a:cubicBezTo>
                  <a:cubicBezTo>
                    <a:pt x="17686" y="50"/>
                    <a:pt x="17313" y="0"/>
                    <a:pt x="169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71" name="Google Shape;571;p53"/>
            <p:cNvGrpSpPr/>
            <p:nvPr/>
          </p:nvGrpSpPr>
          <p:grpSpPr>
            <a:xfrm rot="1258602">
              <a:off x="8213759" y="3907789"/>
              <a:ext cx="1468746" cy="1359696"/>
              <a:chOff x="8167000" y="3353675"/>
              <a:chExt cx="1059001" cy="1024877"/>
            </a:xfrm>
          </p:grpSpPr>
          <p:sp>
            <p:nvSpPr>
              <p:cNvPr id="572" name="Google Shape;572;p53"/>
              <p:cNvSpPr/>
              <p:nvPr/>
            </p:nvSpPr>
            <p:spPr>
              <a:xfrm>
                <a:off x="8167000" y="3353675"/>
                <a:ext cx="1059001" cy="1024877"/>
              </a:xfrm>
              <a:custGeom>
                <a:rect b="b" l="l" r="r" t="t"/>
                <a:pathLst>
                  <a:path extrusionOk="0" h="20423" w="21103">
                    <a:moveTo>
                      <a:pt x="16119" y="1"/>
                    </a:moveTo>
                    <a:cubicBezTo>
                      <a:pt x="15730" y="1"/>
                      <a:pt x="15361" y="189"/>
                      <a:pt x="15063" y="553"/>
                    </a:cubicBezTo>
                    <a:cubicBezTo>
                      <a:pt x="14682" y="1012"/>
                      <a:pt x="14475" y="1551"/>
                      <a:pt x="14460" y="2154"/>
                    </a:cubicBezTo>
                    <a:cubicBezTo>
                      <a:pt x="14444" y="2899"/>
                      <a:pt x="14365" y="3644"/>
                      <a:pt x="14285" y="4405"/>
                    </a:cubicBezTo>
                    <a:cubicBezTo>
                      <a:pt x="14222" y="4976"/>
                      <a:pt x="14302" y="5531"/>
                      <a:pt x="14555" y="6054"/>
                    </a:cubicBezTo>
                    <a:cubicBezTo>
                      <a:pt x="14856" y="6625"/>
                      <a:pt x="15158" y="7180"/>
                      <a:pt x="15554" y="7688"/>
                    </a:cubicBezTo>
                    <a:cubicBezTo>
                      <a:pt x="15934" y="8147"/>
                      <a:pt x="16236" y="8639"/>
                      <a:pt x="16505" y="9146"/>
                    </a:cubicBezTo>
                    <a:cubicBezTo>
                      <a:pt x="16854" y="9780"/>
                      <a:pt x="17092" y="10446"/>
                      <a:pt x="17012" y="11191"/>
                    </a:cubicBezTo>
                    <a:cubicBezTo>
                      <a:pt x="17012" y="11318"/>
                      <a:pt x="17012" y="11445"/>
                      <a:pt x="17029" y="11571"/>
                    </a:cubicBezTo>
                    <a:cubicBezTo>
                      <a:pt x="17060" y="12428"/>
                      <a:pt x="17346" y="13157"/>
                      <a:pt x="18043" y="13696"/>
                    </a:cubicBezTo>
                    <a:cubicBezTo>
                      <a:pt x="18154" y="13791"/>
                      <a:pt x="18249" y="13903"/>
                      <a:pt x="18361" y="13998"/>
                    </a:cubicBezTo>
                    <a:cubicBezTo>
                      <a:pt x="19390" y="14886"/>
                      <a:pt x="19629" y="16027"/>
                      <a:pt x="19486" y="17311"/>
                    </a:cubicBezTo>
                    <a:cubicBezTo>
                      <a:pt x="19359" y="17296"/>
                      <a:pt x="19312" y="17200"/>
                      <a:pt x="19248" y="17121"/>
                    </a:cubicBezTo>
                    <a:cubicBezTo>
                      <a:pt x="18851" y="16645"/>
                      <a:pt x="18598" y="16091"/>
                      <a:pt x="18376" y="15520"/>
                    </a:cubicBezTo>
                    <a:cubicBezTo>
                      <a:pt x="17995" y="14616"/>
                      <a:pt x="17393" y="13871"/>
                      <a:pt x="16537" y="13379"/>
                    </a:cubicBezTo>
                    <a:cubicBezTo>
                      <a:pt x="16204" y="13189"/>
                      <a:pt x="15871" y="12998"/>
                      <a:pt x="15538" y="12825"/>
                    </a:cubicBezTo>
                    <a:cubicBezTo>
                      <a:pt x="14919" y="12476"/>
                      <a:pt x="14475" y="11968"/>
                      <a:pt x="14302" y="11271"/>
                    </a:cubicBezTo>
                    <a:cubicBezTo>
                      <a:pt x="14222" y="10985"/>
                      <a:pt x="14127" y="10715"/>
                      <a:pt x="14048" y="10430"/>
                    </a:cubicBezTo>
                    <a:cubicBezTo>
                      <a:pt x="13636" y="9210"/>
                      <a:pt x="12811" y="8385"/>
                      <a:pt x="11606" y="7925"/>
                    </a:cubicBezTo>
                    <a:cubicBezTo>
                      <a:pt x="10972" y="7688"/>
                      <a:pt x="10322" y="7449"/>
                      <a:pt x="9687" y="7212"/>
                    </a:cubicBezTo>
                    <a:cubicBezTo>
                      <a:pt x="8879" y="6895"/>
                      <a:pt x="8197" y="6419"/>
                      <a:pt x="7674" y="5737"/>
                    </a:cubicBezTo>
                    <a:cubicBezTo>
                      <a:pt x="7436" y="5436"/>
                      <a:pt x="7214" y="5134"/>
                      <a:pt x="6960" y="4849"/>
                    </a:cubicBezTo>
                    <a:cubicBezTo>
                      <a:pt x="6263" y="4088"/>
                      <a:pt x="5455" y="3470"/>
                      <a:pt x="4424" y="3217"/>
                    </a:cubicBezTo>
                    <a:cubicBezTo>
                      <a:pt x="4301" y="3189"/>
                      <a:pt x="4184" y="3176"/>
                      <a:pt x="4072" y="3176"/>
                    </a:cubicBezTo>
                    <a:cubicBezTo>
                      <a:pt x="3286" y="3176"/>
                      <a:pt x="2791" y="3828"/>
                      <a:pt x="3013" y="4675"/>
                    </a:cubicBezTo>
                    <a:cubicBezTo>
                      <a:pt x="3108" y="5024"/>
                      <a:pt x="3282" y="5325"/>
                      <a:pt x="3457" y="5626"/>
                    </a:cubicBezTo>
                    <a:cubicBezTo>
                      <a:pt x="3821" y="6244"/>
                      <a:pt x="4106" y="6895"/>
                      <a:pt x="4313" y="7576"/>
                    </a:cubicBezTo>
                    <a:cubicBezTo>
                      <a:pt x="4408" y="7893"/>
                      <a:pt x="4519" y="8210"/>
                      <a:pt x="4645" y="8527"/>
                    </a:cubicBezTo>
                    <a:cubicBezTo>
                      <a:pt x="4789" y="8924"/>
                      <a:pt x="5011" y="9273"/>
                      <a:pt x="5280" y="9605"/>
                    </a:cubicBezTo>
                    <a:cubicBezTo>
                      <a:pt x="5823" y="10288"/>
                      <a:pt x="6503" y="10652"/>
                      <a:pt x="7378" y="10652"/>
                    </a:cubicBezTo>
                    <a:cubicBezTo>
                      <a:pt x="7397" y="10652"/>
                      <a:pt x="7416" y="10652"/>
                      <a:pt x="7436" y="10652"/>
                    </a:cubicBezTo>
                    <a:cubicBezTo>
                      <a:pt x="7611" y="10652"/>
                      <a:pt x="7785" y="10668"/>
                      <a:pt x="7943" y="10668"/>
                    </a:cubicBezTo>
                    <a:cubicBezTo>
                      <a:pt x="8546" y="10668"/>
                      <a:pt x="9085" y="10859"/>
                      <a:pt x="9577" y="11191"/>
                    </a:cubicBezTo>
                    <a:cubicBezTo>
                      <a:pt x="10100" y="11556"/>
                      <a:pt x="10480" y="12015"/>
                      <a:pt x="10797" y="12554"/>
                    </a:cubicBezTo>
                    <a:cubicBezTo>
                      <a:pt x="11036" y="12967"/>
                      <a:pt x="11241" y="13395"/>
                      <a:pt x="11526" y="13791"/>
                    </a:cubicBezTo>
                    <a:cubicBezTo>
                      <a:pt x="12097" y="14584"/>
                      <a:pt x="12827" y="15108"/>
                      <a:pt x="13794" y="15281"/>
                    </a:cubicBezTo>
                    <a:cubicBezTo>
                      <a:pt x="14270" y="15361"/>
                      <a:pt x="14729" y="15488"/>
                      <a:pt x="15190" y="15630"/>
                    </a:cubicBezTo>
                    <a:cubicBezTo>
                      <a:pt x="15887" y="15852"/>
                      <a:pt x="16490" y="16217"/>
                      <a:pt x="17029" y="16693"/>
                    </a:cubicBezTo>
                    <a:cubicBezTo>
                      <a:pt x="17504" y="17137"/>
                      <a:pt x="17900" y="17628"/>
                      <a:pt x="18265" y="18152"/>
                    </a:cubicBezTo>
                    <a:cubicBezTo>
                      <a:pt x="18329" y="18247"/>
                      <a:pt x="18407" y="18326"/>
                      <a:pt x="18392" y="18469"/>
                    </a:cubicBezTo>
                    <a:cubicBezTo>
                      <a:pt x="18265" y="18421"/>
                      <a:pt x="18170" y="18389"/>
                      <a:pt x="18090" y="18342"/>
                    </a:cubicBezTo>
                    <a:cubicBezTo>
                      <a:pt x="17615" y="18025"/>
                      <a:pt x="17076" y="17913"/>
                      <a:pt x="16521" y="17835"/>
                    </a:cubicBezTo>
                    <a:cubicBezTo>
                      <a:pt x="16251" y="17803"/>
                      <a:pt x="15982" y="17771"/>
                      <a:pt x="15697" y="17740"/>
                    </a:cubicBezTo>
                    <a:cubicBezTo>
                      <a:pt x="15221" y="17676"/>
                      <a:pt x="14777" y="17501"/>
                      <a:pt x="14412" y="17152"/>
                    </a:cubicBezTo>
                    <a:cubicBezTo>
                      <a:pt x="14158" y="16930"/>
                      <a:pt x="13921" y="16708"/>
                      <a:pt x="13683" y="16471"/>
                    </a:cubicBezTo>
                    <a:cubicBezTo>
                      <a:pt x="12852" y="15630"/>
                      <a:pt x="11879" y="15221"/>
                      <a:pt x="10938" y="15221"/>
                    </a:cubicBezTo>
                    <a:cubicBezTo>
                      <a:pt x="10370" y="15221"/>
                      <a:pt x="9814" y="15370"/>
                      <a:pt x="9307" y="15662"/>
                    </a:cubicBezTo>
                    <a:cubicBezTo>
                      <a:pt x="9103" y="15783"/>
                      <a:pt x="8896" y="15839"/>
                      <a:pt x="8685" y="15839"/>
                    </a:cubicBezTo>
                    <a:cubicBezTo>
                      <a:pt x="8453" y="15839"/>
                      <a:pt x="8216" y="15771"/>
                      <a:pt x="7975" y="15647"/>
                    </a:cubicBezTo>
                    <a:cubicBezTo>
                      <a:pt x="7626" y="15456"/>
                      <a:pt x="7294" y="15203"/>
                      <a:pt x="6977" y="14949"/>
                    </a:cubicBezTo>
                    <a:cubicBezTo>
                      <a:pt x="6707" y="14759"/>
                      <a:pt x="6453" y="14537"/>
                      <a:pt x="6168" y="14347"/>
                    </a:cubicBezTo>
                    <a:cubicBezTo>
                      <a:pt x="5360" y="13808"/>
                      <a:pt x="4487" y="13395"/>
                      <a:pt x="3489" y="13284"/>
                    </a:cubicBezTo>
                    <a:cubicBezTo>
                      <a:pt x="3320" y="13269"/>
                      <a:pt x="3151" y="13260"/>
                      <a:pt x="2982" y="13260"/>
                    </a:cubicBezTo>
                    <a:cubicBezTo>
                      <a:pt x="2613" y="13260"/>
                      <a:pt x="2246" y="13302"/>
                      <a:pt x="1887" y="13411"/>
                    </a:cubicBezTo>
                    <a:cubicBezTo>
                      <a:pt x="603" y="13839"/>
                      <a:pt x="1" y="14981"/>
                      <a:pt x="809" y="16296"/>
                    </a:cubicBezTo>
                    <a:cubicBezTo>
                      <a:pt x="1079" y="16708"/>
                      <a:pt x="1428" y="17025"/>
                      <a:pt x="1855" y="17279"/>
                    </a:cubicBezTo>
                    <a:cubicBezTo>
                      <a:pt x="2449" y="17611"/>
                      <a:pt x="3068" y="17753"/>
                      <a:pt x="3711" y="17753"/>
                    </a:cubicBezTo>
                    <a:cubicBezTo>
                      <a:pt x="3961" y="17753"/>
                      <a:pt x="4214" y="17731"/>
                      <a:pt x="4472" y="17691"/>
                    </a:cubicBezTo>
                    <a:cubicBezTo>
                      <a:pt x="4757" y="17644"/>
                      <a:pt x="5026" y="17581"/>
                      <a:pt x="5311" y="17518"/>
                    </a:cubicBezTo>
                    <a:cubicBezTo>
                      <a:pt x="5398" y="17502"/>
                      <a:pt x="5483" y="17494"/>
                      <a:pt x="5564" y="17494"/>
                    </a:cubicBezTo>
                    <a:cubicBezTo>
                      <a:pt x="5897" y="17494"/>
                      <a:pt x="6183" y="17624"/>
                      <a:pt x="6438" y="17866"/>
                    </a:cubicBezTo>
                    <a:cubicBezTo>
                      <a:pt x="6913" y="18279"/>
                      <a:pt x="7309" y="18769"/>
                      <a:pt x="7738" y="19213"/>
                    </a:cubicBezTo>
                    <a:cubicBezTo>
                      <a:pt x="8195" y="19684"/>
                      <a:pt x="8711" y="19941"/>
                      <a:pt x="9308" y="19941"/>
                    </a:cubicBezTo>
                    <a:cubicBezTo>
                      <a:pt x="9476" y="19941"/>
                      <a:pt x="9650" y="19921"/>
                      <a:pt x="9831" y="19879"/>
                    </a:cubicBezTo>
                    <a:cubicBezTo>
                      <a:pt x="10163" y="19801"/>
                      <a:pt x="10448" y="19642"/>
                      <a:pt x="10734" y="19452"/>
                    </a:cubicBezTo>
                    <a:cubicBezTo>
                      <a:pt x="10940" y="19309"/>
                      <a:pt x="11146" y="19150"/>
                      <a:pt x="11368" y="19008"/>
                    </a:cubicBezTo>
                    <a:cubicBezTo>
                      <a:pt x="11663" y="18835"/>
                      <a:pt x="11906" y="18748"/>
                      <a:pt x="12138" y="18748"/>
                    </a:cubicBezTo>
                    <a:cubicBezTo>
                      <a:pt x="12417" y="18748"/>
                      <a:pt x="12681" y="18875"/>
                      <a:pt x="13002" y="19135"/>
                    </a:cubicBezTo>
                    <a:cubicBezTo>
                      <a:pt x="13334" y="19404"/>
                      <a:pt x="13668" y="19689"/>
                      <a:pt x="13985" y="19991"/>
                    </a:cubicBezTo>
                    <a:cubicBezTo>
                      <a:pt x="14318" y="20284"/>
                      <a:pt x="14678" y="20422"/>
                      <a:pt x="15059" y="20422"/>
                    </a:cubicBezTo>
                    <a:cubicBezTo>
                      <a:pt x="15276" y="20422"/>
                      <a:pt x="15499" y="20378"/>
                      <a:pt x="15729" y="20292"/>
                    </a:cubicBezTo>
                    <a:cubicBezTo>
                      <a:pt x="16061" y="20165"/>
                      <a:pt x="16378" y="20038"/>
                      <a:pt x="16695" y="19896"/>
                    </a:cubicBezTo>
                    <a:cubicBezTo>
                      <a:pt x="17123" y="19703"/>
                      <a:pt x="17558" y="19597"/>
                      <a:pt x="18000" y="19597"/>
                    </a:cubicBezTo>
                    <a:cubicBezTo>
                      <a:pt x="18214" y="19597"/>
                      <a:pt x="18429" y="19622"/>
                      <a:pt x="18646" y="19674"/>
                    </a:cubicBezTo>
                    <a:cubicBezTo>
                      <a:pt x="18705" y="19686"/>
                      <a:pt x="18760" y="19691"/>
                      <a:pt x="18812" y="19691"/>
                    </a:cubicBezTo>
                    <a:cubicBezTo>
                      <a:pt x="19039" y="19691"/>
                      <a:pt x="19204" y="19581"/>
                      <a:pt x="19359" y="19388"/>
                    </a:cubicBezTo>
                    <a:cubicBezTo>
                      <a:pt x="19803" y="18849"/>
                      <a:pt x="20263" y="18294"/>
                      <a:pt x="20373" y="17565"/>
                    </a:cubicBezTo>
                    <a:cubicBezTo>
                      <a:pt x="20422" y="17264"/>
                      <a:pt x="20564" y="16979"/>
                      <a:pt x="20659" y="16693"/>
                    </a:cubicBezTo>
                    <a:cubicBezTo>
                      <a:pt x="20770" y="16376"/>
                      <a:pt x="20866" y="16042"/>
                      <a:pt x="20929" y="15694"/>
                    </a:cubicBezTo>
                    <a:cubicBezTo>
                      <a:pt x="21103" y="14759"/>
                      <a:pt x="20913" y="13886"/>
                      <a:pt x="20278" y="13173"/>
                    </a:cubicBezTo>
                    <a:cubicBezTo>
                      <a:pt x="19692" y="12476"/>
                      <a:pt x="19566" y="11730"/>
                      <a:pt x="19756" y="10890"/>
                    </a:cubicBezTo>
                    <a:cubicBezTo>
                      <a:pt x="19851" y="10478"/>
                      <a:pt x="19961" y="10081"/>
                      <a:pt x="20073" y="9669"/>
                    </a:cubicBezTo>
                    <a:cubicBezTo>
                      <a:pt x="20405" y="8496"/>
                      <a:pt x="20231" y="7386"/>
                      <a:pt x="19470" y="6434"/>
                    </a:cubicBezTo>
                    <a:cubicBezTo>
                      <a:pt x="18820" y="5642"/>
                      <a:pt x="18519" y="4754"/>
                      <a:pt x="18456" y="3756"/>
                    </a:cubicBezTo>
                    <a:cubicBezTo>
                      <a:pt x="18439" y="3200"/>
                      <a:pt x="18361" y="2646"/>
                      <a:pt x="18202" y="2122"/>
                    </a:cubicBezTo>
                    <a:cubicBezTo>
                      <a:pt x="17980" y="1377"/>
                      <a:pt x="17600" y="727"/>
                      <a:pt x="16949" y="283"/>
                    </a:cubicBezTo>
                    <a:cubicBezTo>
                      <a:pt x="16674" y="93"/>
                      <a:pt x="16392" y="1"/>
                      <a:pt x="1611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" name="Google Shape;573;p53"/>
              <p:cNvSpPr/>
              <p:nvPr/>
            </p:nvSpPr>
            <p:spPr>
              <a:xfrm>
                <a:off x="8396941" y="3627527"/>
                <a:ext cx="646100" cy="529977"/>
              </a:xfrm>
              <a:custGeom>
                <a:rect b="b" l="l" r="r" t="t"/>
                <a:pathLst>
                  <a:path extrusionOk="0" h="10561" w="12875">
                    <a:moveTo>
                      <a:pt x="139" y="1"/>
                    </a:moveTo>
                    <a:cubicBezTo>
                      <a:pt x="124" y="1"/>
                      <a:pt x="109" y="4"/>
                      <a:pt x="95" y="11"/>
                    </a:cubicBezTo>
                    <a:cubicBezTo>
                      <a:pt x="0" y="58"/>
                      <a:pt x="17" y="153"/>
                      <a:pt x="63" y="233"/>
                    </a:cubicBezTo>
                    <a:cubicBezTo>
                      <a:pt x="365" y="787"/>
                      <a:pt x="634" y="1374"/>
                      <a:pt x="1031" y="1897"/>
                    </a:cubicBezTo>
                    <a:cubicBezTo>
                      <a:pt x="1697" y="2817"/>
                      <a:pt x="2569" y="3467"/>
                      <a:pt x="3678" y="3753"/>
                    </a:cubicBezTo>
                    <a:cubicBezTo>
                      <a:pt x="4012" y="3848"/>
                      <a:pt x="4361" y="3926"/>
                      <a:pt x="4693" y="4006"/>
                    </a:cubicBezTo>
                    <a:cubicBezTo>
                      <a:pt x="5249" y="4133"/>
                      <a:pt x="5803" y="4275"/>
                      <a:pt x="6295" y="4641"/>
                    </a:cubicBezTo>
                    <a:cubicBezTo>
                      <a:pt x="6739" y="4909"/>
                      <a:pt x="7040" y="5370"/>
                      <a:pt x="7310" y="5829"/>
                    </a:cubicBezTo>
                    <a:cubicBezTo>
                      <a:pt x="7532" y="6178"/>
                      <a:pt x="7737" y="6558"/>
                      <a:pt x="7944" y="6924"/>
                    </a:cubicBezTo>
                    <a:cubicBezTo>
                      <a:pt x="8340" y="7605"/>
                      <a:pt x="8910" y="8112"/>
                      <a:pt x="9640" y="8429"/>
                    </a:cubicBezTo>
                    <a:cubicBezTo>
                      <a:pt x="9878" y="8524"/>
                      <a:pt x="10115" y="8651"/>
                      <a:pt x="10354" y="8746"/>
                    </a:cubicBezTo>
                    <a:cubicBezTo>
                      <a:pt x="11273" y="9080"/>
                      <a:pt x="12018" y="9602"/>
                      <a:pt x="12510" y="10475"/>
                    </a:cubicBezTo>
                    <a:cubicBezTo>
                      <a:pt x="12548" y="10532"/>
                      <a:pt x="12597" y="10560"/>
                      <a:pt x="12654" y="10560"/>
                    </a:cubicBezTo>
                    <a:cubicBezTo>
                      <a:pt x="12693" y="10560"/>
                      <a:pt x="12735" y="10548"/>
                      <a:pt x="12779" y="10522"/>
                    </a:cubicBezTo>
                    <a:cubicBezTo>
                      <a:pt x="12874" y="10475"/>
                      <a:pt x="12874" y="10380"/>
                      <a:pt x="12842" y="10300"/>
                    </a:cubicBezTo>
                    <a:cubicBezTo>
                      <a:pt x="12811" y="10237"/>
                      <a:pt x="12764" y="10173"/>
                      <a:pt x="12716" y="10110"/>
                    </a:cubicBezTo>
                    <a:cubicBezTo>
                      <a:pt x="12145" y="9429"/>
                      <a:pt x="11511" y="8810"/>
                      <a:pt x="10639" y="8524"/>
                    </a:cubicBezTo>
                    <a:cubicBezTo>
                      <a:pt x="10369" y="8429"/>
                      <a:pt x="10132" y="8302"/>
                      <a:pt x="9878" y="8192"/>
                    </a:cubicBezTo>
                    <a:cubicBezTo>
                      <a:pt x="9149" y="7890"/>
                      <a:pt x="8593" y="7414"/>
                      <a:pt x="8198" y="6733"/>
                    </a:cubicBezTo>
                    <a:cubicBezTo>
                      <a:pt x="8071" y="6527"/>
                      <a:pt x="7944" y="6305"/>
                      <a:pt x="7832" y="6099"/>
                    </a:cubicBezTo>
                    <a:cubicBezTo>
                      <a:pt x="7642" y="5766"/>
                      <a:pt x="7452" y="5433"/>
                      <a:pt x="7230" y="5131"/>
                    </a:cubicBezTo>
                    <a:cubicBezTo>
                      <a:pt x="6834" y="4577"/>
                      <a:pt x="6310" y="4180"/>
                      <a:pt x="5661" y="3943"/>
                    </a:cubicBezTo>
                    <a:cubicBezTo>
                      <a:pt x="5264" y="3816"/>
                      <a:pt x="4868" y="3721"/>
                      <a:pt x="4471" y="3641"/>
                    </a:cubicBezTo>
                    <a:cubicBezTo>
                      <a:pt x="3473" y="3419"/>
                      <a:pt x="2522" y="3102"/>
                      <a:pt x="1792" y="2309"/>
                    </a:cubicBezTo>
                    <a:cubicBezTo>
                      <a:pt x="1300" y="1802"/>
                      <a:pt x="904" y="1231"/>
                      <a:pt x="587" y="613"/>
                    </a:cubicBezTo>
                    <a:cubicBezTo>
                      <a:pt x="492" y="423"/>
                      <a:pt x="381" y="265"/>
                      <a:pt x="285" y="90"/>
                    </a:cubicBezTo>
                    <a:cubicBezTo>
                      <a:pt x="249" y="40"/>
                      <a:pt x="192" y="1"/>
                      <a:pt x="139" y="1"/>
                    </a:cubicBezTo>
                    <a:close/>
                  </a:path>
                </a:pathLst>
              </a:custGeom>
              <a:solidFill>
                <a:srgbClr val="FFB5C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" name="Google Shape;574;p53"/>
              <p:cNvSpPr/>
              <p:nvPr/>
            </p:nvSpPr>
            <p:spPr>
              <a:xfrm>
                <a:off x="8323723" y="4117972"/>
                <a:ext cx="685894" cy="200128"/>
              </a:xfrm>
              <a:custGeom>
                <a:rect b="b" l="l" r="r" t="t"/>
                <a:pathLst>
                  <a:path extrusionOk="0" h="3988" w="13668">
                    <a:moveTo>
                      <a:pt x="126" y="0"/>
                    </a:moveTo>
                    <a:cubicBezTo>
                      <a:pt x="72" y="0"/>
                      <a:pt x="17" y="36"/>
                      <a:pt x="17" y="115"/>
                    </a:cubicBezTo>
                    <a:cubicBezTo>
                      <a:pt x="0" y="178"/>
                      <a:pt x="32" y="226"/>
                      <a:pt x="96" y="258"/>
                    </a:cubicBezTo>
                    <a:cubicBezTo>
                      <a:pt x="175" y="290"/>
                      <a:pt x="254" y="305"/>
                      <a:pt x="334" y="337"/>
                    </a:cubicBezTo>
                    <a:cubicBezTo>
                      <a:pt x="841" y="495"/>
                      <a:pt x="1349" y="607"/>
                      <a:pt x="1871" y="670"/>
                    </a:cubicBezTo>
                    <a:cubicBezTo>
                      <a:pt x="2744" y="797"/>
                      <a:pt x="3537" y="1114"/>
                      <a:pt x="4234" y="1700"/>
                    </a:cubicBezTo>
                    <a:cubicBezTo>
                      <a:pt x="4615" y="2034"/>
                      <a:pt x="5042" y="2303"/>
                      <a:pt x="5471" y="2588"/>
                    </a:cubicBezTo>
                    <a:cubicBezTo>
                      <a:pt x="5810" y="2827"/>
                      <a:pt x="6161" y="2954"/>
                      <a:pt x="6519" y="2954"/>
                    </a:cubicBezTo>
                    <a:cubicBezTo>
                      <a:pt x="6779" y="2954"/>
                      <a:pt x="7043" y="2887"/>
                      <a:pt x="7310" y="2747"/>
                    </a:cubicBezTo>
                    <a:cubicBezTo>
                      <a:pt x="7564" y="2620"/>
                      <a:pt x="7833" y="2478"/>
                      <a:pt x="8071" y="2335"/>
                    </a:cubicBezTo>
                    <a:cubicBezTo>
                      <a:pt x="8322" y="2191"/>
                      <a:pt x="8578" y="2124"/>
                      <a:pt x="8838" y="2124"/>
                    </a:cubicBezTo>
                    <a:cubicBezTo>
                      <a:pt x="9039" y="2124"/>
                      <a:pt x="9243" y="2164"/>
                      <a:pt x="9450" y="2239"/>
                    </a:cubicBezTo>
                    <a:lnTo>
                      <a:pt x="9974" y="2478"/>
                    </a:lnTo>
                    <a:cubicBezTo>
                      <a:pt x="10528" y="2747"/>
                      <a:pt x="10988" y="3144"/>
                      <a:pt x="11511" y="3476"/>
                    </a:cubicBezTo>
                    <a:cubicBezTo>
                      <a:pt x="12114" y="3873"/>
                      <a:pt x="12811" y="3857"/>
                      <a:pt x="13477" y="3983"/>
                    </a:cubicBezTo>
                    <a:cubicBezTo>
                      <a:pt x="13488" y="3986"/>
                      <a:pt x="13499" y="3988"/>
                      <a:pt x="13510" y="3988"/>
                    </a:cubicBezTo>
                    <a:cubicBezTo>
                      <a:pt x="13565" y="3988"/>
                      <a:pt x="13623" y="3952"/>
                      <a:pt x="13636" y="3873"/>
                    </a:cubicBezTo>
                    <a:cubicBezTo>
                      <a:pt x="13667" y="3778"/>
                      <a:pt x="13604" y="3715"/>
                      <a:pt x="13509" y="3698"/>
                    </a:cubicBezTo>
                    <a:cubicBezTo>
                      <a:pt x="13318" y="3651"/>
                      <a:pt x="13113" y="3603"/>
                      <a:pt x="12906" y="3588"/>
                    </a:cubicBezTo>
                    <a:cubicBezTo>
                      <a:pt x="12289" y="3524"/>
                      <a:pt x="11733" y="3302"/>
                      <a:pt x="11226" y="2937"/>
                    </a:cubicBezTo>
                    <a:cubicBezTo>
                      <a:pt x="10766" y="2588"/>
                      <a:pt x="10291" y="2256"/>
                      <a:pt x="9752" y="2017"/>
                    </a:cubicBezTo>
                    <a:cubicBezTo>
                      <a:pt x="9443" y="1885"/>
                      <a:pt x="9141" y="1814"/>
                      <a:pt x="8843" y="1814"/>
                    </a:cubicBezTo>
                    <a:cubicBezTo>
                      <a:pt x="8500" y="1814"/>
                      <a:pt x="8164" y="1909"/>
                      <a:pt x="7833" y="2113"/>
                    </a:cubicBezTo>
                    <a:cubicBezTo>
                      <a:pt x="7579" y="2271"/>
                      <a:pt x="7310" y="2414"/>
                      <a:pt x="7025" y="2525"/>
                    </a:cubicBezTo>
                    <a:cubicBezTo>
                      <a:pt x="6847" y="2601"/>
                      <a:pt x="6671" y="2639"/>
                      <a:pt x="6500" y="2639"/>
                    </a:cubicBezTo>
                    <a:cubicBezTo>
                      <a:pt x="6243" y="2639"/>
                      <a:pt x="5994" y="2554"/>
                      <a:pt x="5756" y="2383"/>
                    </a:cubicBezTo>
                    <a:cubicBezTo>
                      <a:pt x="5408" y="2161"/>
                      <a:pt x="5090" y="1922"/>
                      <a:pt x="4757" y="1685"/>
                    </a:cubicBezTo>
                    <a:cubicBezTo>
                      <a:pt x="4662" y="1622"/>
                      <a:pt x="4551" y="1558"/>
                      <a:pt x="4471" y="1478"/>
                    </a:cubicBezTo>
                    <a:cubicBezTo>
                      <a:pt x="3647" y="766"/>
                      <a:pt x="2664" y="432"/>
                      <a:pt x="1602" y="322"/>
                    </a:cubicBezTo>
                    <a:cubicBezTo>
                      <a:pt x="1222" y="290"/>
                      <a:pt x="857" y="195"/>
                      <a:pt x="508" y="83"/>
                    </a:cubicBezTo>
                    <a:cubicBezTo>
                      <a:pt x="397" y="51"/>
                      <a:pt x="271" y="20"/>
                      <a:pt x="159" y="4"/>
                    </a:cubicBezTo>
                    <a:cubicBezTo>
                      <a:pt x="148" y="2"/>
                      <a:pt x="137" y="0"/>
                      <a:pt x="126" y="0"/>
                    </a:cubicBezTo>
                    <a:close/>
                  </a:path>
                </a:pathLst>
              </a:custGeom>
              <a:solidFill>
                <a:srgbClr val="FFB5C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5" name="Google Shape;575;p53"/>
              <p:cNvSpPr/>
              <p:nvPr/>
            </p:nvSpPr>
            <p:spPr>
              <a:xfrm>
                <a:off x="8972196" y="3423932"/>
                <a:ext cx="164749" cy="619453"/>
              </a:xfrm>
              <a:custGeom>
                <a:rect b="b" l="l" r="r" t="t"/>
                <a:pathLst>
                  <a:path extrusionOk="0" h="12344" w="3283">
                    <a:moveTo>
                      <a:pt x="167" y="1"/>
                    </a:moveTo>
                    <a:cubicBezTo>
                      <a:pt x="150" y="1"/>
                      <a:pt x="131" y="3"/>
                      <a:pt x="111" y="9"/>
                    </a:cubicBezTo>
                    <a:cubicBezTo>
                      <a:pt x="1" y="41"/>
                      <a:pt x="16" y="136"/>
                      <a:pt x="48" y="215"/>
                    </a:cubicBezTo>
                    <a:cubicBezTo>
                      <a:pt x="254" y="944"/>
                      <a:pt x="223" y="1673"/>
                      <a:pt x="175" y="2419"/>
                    </a:cubicBezTo>
                    <a:cubicBezTo>
                      <a:pt x="159" y="2783"/>
                      <a:pt x="191" y="3132"/>
                      <a:pt x="286" y="3481"/>
                    </a:cubicBezTo>
                    <a:cubicBezTo>
                      <a:pt x="460" y="4083"/>
                      <a:pt x="730" y="4654"/>
                      <a:pt x="1094" y="5161"/>
                    </a:cubicBezTo>
                    <a:cubicBezTo>
                      <a:pt x="1333" y="5478"/>
                      <a:pt x="1555" y="5795"/>
                      <a:pt x="1776" y="6129"/>
                    </a:cubicBezTo>
                    <a:cubicBezTo>
                      <a:pt x="2299" y="6874"/>
                      <a:pt x="2553" y="7715"/>
                      <a:pt x="2506" y="8634"/>
                    </a:cubicBezTo>
                    <a:cubicBezTo>
                      <a:pt x="2489" y="9015"/>
                      <a:pt x="2442" y="9410"/>
                      <a:pt x="2426" y="9791"/>
                    </a:cubicBezTo>
                    <a:cubicBezTo>
                      <a:pt x="2379" y="10552"/>
                      <a:pt x="2442" y="11298"/>
                      <a:pt x="2823" y="11995"/>
                    </a:cubicBezTo>
                    <a:cubicBezTo>
                      <a:pt x="2886" y="12106"/>
                      <a:pt x="2965" y="12217"/>
                      <a:pt x="3045" y="12312"/>
                    </a:cubicBezTo>
                    <a:cubicBezTo>
                      <a:pt x="3064" y="12332"/>
                      <a:pt x="3092" y="12343"/>
                      <a:pt x="3121" y="12343"/>
                    </a:cubicBezTo>
                    <a:cubicBezTo>
                      <a:pt x="3162" y="12343"/>
                      <a:pt x="3207" y="12320"/>
                      <a:pt x="3235" y="12264"/>
                    </a:cubicBezTo>
                    <a:cubicBezTo>
                      <a:pt x="3282" y="12186"/>
                      <a:pt x="3219" y="12122"/>
                      <a:pt x="3172" y="12042"/>
                    </a:cubicBezTo>
                    <a:cubicBezTo>
                      <a:pt x="2759" y="11376"/>
                      <a:pt x="2680" y="10632"/>
                      <a:pt x="2728" y="9871"/>
                    </a:cubicBezTo>
                    <a:cubicBezTo>
                      <a:pt x="2743" y="9537"/>
                      <a:pt x="2791" y="9205"/>
                      <a:pt x="2823" y="8871"/>
                    </a:cubicBezTo>
                    <a:cubicBezTo>
                      <a:pt x="2902" y="7715"/>
                      <a:pt x="2601" y="6668"/>
                      <a:pt x="1887" y="5732"/>
                    </a:cubicBezTo>
                    <a:cubicBezTo>
                      <a:pt x="1681" y="5447"/>
                      <a:pt x="1459" y="5146"/>
                      <a:pt x="1253" y="4844"/>
                    </a:cubicBezTo>
                    <a:cubicBezTo>
                      <a:pt x="730" y="4020"/>
                      <a:pt x="381" y="3148"/>
                      <a:pt x="508" y="2134"/>
                    </a:cubicBezTo>
                    <a:cubicBezTo>
                      <a:pt x="572" y="1626"/>
                      <a:pt x="523" y="1087"/>
                      <a:pt x="460" y="580"/>
                    </a:cubicBezTo>
                    <a:cubicBezTo>
                      <a:pt x="445" y="421"/>
                      <a:pt x="413" y="263"/>
                      <a:pt x="333" y="119"/>
                    </a:cubicBezTo>
                    <a:cubicBezTo>
                      <a:pt x="295" y="55"/>
                      <a:pt x="245" y="1"/>
                      <a:pt x="167" y="1"/>
                    </a:cubicBezTo>
                    <a:close/>
                  </a:path>
                </a:pathLst>
              </a:custGeom>
              <a:solidFill>
                <a:srgbClr val="FFB5C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76" name="Google Shape;576;p53"/>
            <p:cNvSpPr/>
            <p:nvPr/>
          </p:nvSpPr>
          <p:spPr>
            <a:xfrm rot="9507082">
              <a:off x="-980866" y="143169"/>
              <a:ext cx="3387930" cy="626855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7" name="Google Shape;577;p5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78" name="Google Shape;578;p53"/>
          <p:cNvSpPr txBox="1"/>
          <p:nvPr>
            <p:ph idx="2" type="title"/>
          </p:nvPr>
        </p:nvSpPr>
        <p:spPr>
          <a:xfrm>
            <a:off x="4151500" y="1618250"/>
            <a:ext cx="19782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1" sz="25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79" name="Google Shape;579;p53"/>
          <p:cNvSpPr txBox="1"/>
          <p:nvPr>
            <p:ph idx="1" type="subTitle"/>
          </p:nvPr>
        </p:nvSpPr>
        <p:spPr>
          <a:xfrm>
            <a:off x="4151500" y="2138298"/>
            <a:ext cx="1978200" cy="6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80" name="Google Shape;580;p53"/>
          <p:cNvSpPr txBox="1"/>
          <p:nvPr>
            <p:ph idx="3" type="title"/>
          </p:nvPr>
        </p:nvSpPr>
        <p:spPr>
          <a:xfrm>
            <a:off x="6282104" y="1618250"/>
            <a:ext cx="19782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1" sz="25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81" name="Google Shape;581;p53"/>
          <p:cNvSpPr txBox="1"/>
          <p:nvPr>
            <p:ph idx="4" type="subTitle"/>
          </p:nvPr>
        </p:nvSpPr>
        <p:spPr>
          <a:xfrm>
            <a:off x="6282100" y="2138298"/>
            <a:ext cx="1978200" cy="6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82" name="Google Shape;582;p53"/>
          <p:cNvSpPr txBox="1"/>
          <p:nvPr>
            <p:ph idx="5" type="title"/>
          </p:nvPr>
        </p:nvSpPr>
        <p:spPr>
          <a:xfrm>
            <a:off x="4151500" y="3051650"/>
            <a:ext cx="19782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1" sz="25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83" name="Google Shape;583;p53"/>
          <p:cNvSpPr txBox="1"/>
          <p:nvPr>
            <p:ph idx="6" type="subTitle"/>
          </p:nvPr>
        </p:nvSpPr>
        <p:spPr>
          <a:xfrm>
            <a:off x="4151500" y="3571698"/>
            <a:ext cx="1978200" cy="6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84" name="Google Shape;584;p53"/>
          <p:cNvSpPr txBox="1"/>
          <p:nvPr>
            <p:ph idx="7" type="title"/>
          </p:nvPr>
        </p:nvSpPr>
        <p:spPr>
          <a:xfrm>
            <a:off x="6282104" y="3051650"/>
            <a:ext cx="19782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1" sz="25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85" name="Google Shape;585;p53"/>
          <p:cNvSpPr txBox="1"/>
          <p:nvPr>
            <p:ph idx="8" type="subTitle"/>
          </p:nvPr>
        </p:nvSpPr>
        <p:spPr>
          <a:xfrm>
            <a:off x="6282100" y="3571698"/>
            <a:ext cx="1978200" cy="6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7" name="Google Shape;587;p54"/>
          <p:cNvGrpSpPr/>
          <p:nvPr/>
        </p:nvGrpSpPr>
        <p:grpSpPr>
          <a:xfrm>
            <a:off x="-2108779" y="-2339114"/>
            <a:ext cx="12764365" cy="9639210"/>
            <a:chOff x="-2108779" y="-2339114"/>
            <a:chExt cx="12764365" cy="9639210"/>
          </a:xfrm>
        </p:grpSpPr>
        <p:grpSp>
          <p:nvGrpSpPr>
            <p:cNvPr id="588" name="Google Shape;588;p54"/>
            <p:cNvGrpSpPr/>
            <p:nvPr/>
          </p:nvGrpSpPr>
          <p:grpSpPr>
            <a:xfrm rot="1258602">
              <a:off x="8213759" y="2198589"/>
              <a:ext cx="1468746" cy="1359696"/>
              <a:chOff x="8167000" y="3353675"/>
              <a:chExt cx="1059001" cy="1024877"/>
            </a:xfrm>
          </p:grpSpPr>
          <p:sp>
            <p:nvSpPr>
              <p:cNvPr id="589" name="Google Shape;589;p54"/>
              <p:cNvSpPr/>
              <p:nvPr/>
            </p:nvSpPr>
            <p:spPr>
              <a:xfrm>
                <a:off x="8167000" y="3353675"/>
                <a:ext cx="1059001" cy="1024877"/>
              </a:xfrm>
              <a:custGeom>
                <a:rect b="b" l="l" r="r" t="t"/>
                <a:pathLst>
                  <a:path extrusionOk="0" h="20423" w="21103">
                    <a:moveTo>
                      <a:pt x="16119" y="1"/>
                    </a:moveTo>
                    <a:cubicBezTo>
                      <a:pt x="15730" y="1"/>
                      <a:pt x="15361" y="189"/>
                      <a:pt x="15063" y="553"/>
                    </a:cubicBezTo>
                    <a:cubicBezTo>
                      <a:pt x="14682" y="1012"/>
                      <a:pt x="14475" y="1551"/>
                      <a:pt x="14460" y="2154"/>
                    </a:cubicBezTo>
                    <a:cubicBezTo>
                      <a:pt x="14444" y="2899"/>
                      <a:pt x="14365" y="3644"/>
                      <a:pt x="14285" y="4405"/>
                    </a:cubicBezTo>
                    <a:cubicBezTo>
                      <a:pt x="14222" y="4976"/>
                      <a:pt x="14302" y="5531"/>
                      <a:pt x="14555" y="6054"/>
                    </a:cubicBezTo>
                    <a:cubicBezTo>
                      <a:pt x="14856" y="6625"/>
                      <a:pt x="15158" y="7180"/>
                      <a:pt x="15554" y="7688"/>
                    </a:cubicBezTo>
                    <a:cubicBezTo>
                      <a:pt x="15934" y="8147"/>
                      <a:pt x="16236" y="8639"/>
                      <a:pt x="16505" y="9146"/>
                    </a:cubicBezTo>
                    <a:cubicBezTo>
                      <a:pt x="16854" y="9780"/>
                      <a:pt x="17092" y="10446"/>
                      <a:pt x="17012" y="11191"/>
                    </a:cubicBezTo>
                    <a:cubicBezTo>
                      <a:pt x="17012" y="11318"/>
                      <a:pt x="17012" y="11445"/>
                      <a:pt x="17029" y="11571"/>
                    </a:cubicBezTo>
                    <a:cubicBezTo>
                      <a:pt x="17060" y="12428"/>
                      <a:pt x="17346" y="13157"/>
                      <a:pt x="18043" y="13696"/>
                    </a:cubicBezTo>
                    <a:cubicBezTo>
                      <a:pt x="18154" y="13791"/>
                      <a:pt x="18249" y="13903"/>
                      <a:pt x="18361" y="13998"/>
                    </a:cubicBezTo>
                    <a:cubicBezTo>
                      <a:pt x="19390" y="14886"/>
                      <a:pt x="19629" y="16027"/>
                      <a:pt x="19486" y="17311"/>
                    </a:cubicBezTo>
                    <a:cubicBezTo>
                      <a:pt x="19359" y="17296"/>
                      <a:pt x="19312" y="17200"/>
                      <a:pt x="19248" y="17121"/>
                    </a:cubicBezTo>
                    <a:cubicBezTo>
                      <a:pt x="18851" y="16645"/>
                      <a:pt x="18598" y="16091"/>
                      <a:pt x="18376" y="15520"/>
                    </a:cubicBezTo>
                    <a:cubicBezTo>
                      <a:pt x="17995" y="14616"/>
                      <a:pt x="17393" y="13871"/>
                      <a:pt x="16537" y="13379"/>
                    </a:cubicBezTo>
                    <a:cubicBezTo>
                      <a:pt x="16204" y="13189"/>
                      <a:pt x="15871" y="12998"/>
                      <a:pt x="15538" y="12825"/>
                    </a:cubicBezTo>
                    <a:cubicBezTo>
                      <a:pt x="14919" y="12476"/>
                      <a:pt x="14475" y="11968"/>
                      <a:pt x="14302" y="11271"/>
                    </a:cubicBezTo>
                    <a:cubicBezTo>
                      <a:pt x="14222" y="10985"/>
                      <a:pt x="14127" y="10715"/>
                      <a:pt x="14048" y="10430"/>
                    </a:cubicBezTo>
                    <a:cubicBezTo>
                      <a:pt x="13636" y="9210"/>
                      <a:pt x="12811" y="8385"/>
                      <a:pt x="11606" y="7925"/>
                    </a:cubicBezTo>
                    <a:cubicBezTo>
                      <a:pt x="10972" y="7688"/>
                      <a:pt x="10322" y="7449"/>
                      <a:pt x="9687" y="7212"/>
                    </a:cubicBezTo>
                    <a:cubicBezTo>
                      <a:pt x="8879" y="6895"/>
                      <a:pt x="8197" y="6419"/>
                      <a:pt x="7674" y="5737"/>
                    </a:cubicBezTo>
                    <a:cubicBezTo>
                      <a:pt x="7436" y="5436"/>
                      <a:pt x="7214" y="5134"/>
                      <a:pt x="6960" y="4849"/>
                    </a:cubicBezTo>
                    <a:cubicBezTo>
                      <a:pt x="6263" y="4088"/>
                      <a:pt x="5455" y="3470"/>
                      <a:pt x="4424" y="3217"/>
                    </a:cubicBezTo>
                    <a:cubicBezTo>
                      <a:pt x="4301" y="3189"/>
                      <a:pt x="4184" y="3176"/>
                      <a:pt x="4072" y="3176"/>
                    </a:cubicBezTo>
                    <a:cubicBezTo>
                      <a:pt x="3286" y="3176"/>
                      <a:pt x="2791" y="3828"/>
                      <a:pt x="3013" y="4675"/>
                    </a:cubicBezTo>
                    <a:cubicBezTo>
                      <a:pt x="3108" y="5024"/>
                      <a:pt x="3282" y="5325"/>
                      <a:pt x="3457" y="5626"/>
                    </a:cubicBezTo>
                    <a:cubicBezTo>
                      <a:pt x="3821" y="6244"/>
                      <a:pt x="4106" y="6895"/>
                      <a:pt x="4313" y="7576"/>
                    </a:cubicBezTo>
                    <a:cubicBezTo>
                      <a:pt x="4408" y="7893"/>
                      <a:pt x="4519" y="8210"/>
                      <a:pt x="4645" y="8527"/>
                    </a:cubicBezTo>
                    <a:cubicBezTo>
                      <a:pt x="4789" y="8924"/>
                      <a:pt x="5011" y="9273"/>
                      <a:pt x="5280" y="9605"/>
                    </a:cubicBezTo>
                    <a:cubicBezTo>
                      <a:pt x="5823" y="10288"/>
                      <a:pt x="6503" y="10652"/>
                      <a:pt x="7378" y="10652"/>
                    </a:cubicBezTo>
                    <a:cubicBezTo>
                      <a:pt x="7397" y="10652"/>
                      <a:pt x="7416" y="10652"/>
                      <a:pt x="7436" y="10652"/>
                    </a:cubicBezTo>
                    <a:cubicBezTo>
                      <a:pt x="7611" y="10652"/>
                      <a:pt x="7785" y="10668"/>
                      <a:pt x="7943" y="10668"/>
                    </a:cubicBezTo>
                    <a:cubicBezTo>
                      <a:pt x="8546" y="10668"/>
                      <a:pt x="9085" y="10859"/>
                      <a:pt x="9577" y="11191"/>
                    </a:cubicBezTo>
                    <a:cubicBezTo>
                      <a:pt x="10100" y="11556"/>
                      <a:pt x="10480" y="12015"/>
                      <a:pt x="10797" y="12554"/>
                    </a:cubicBezTo>
                    <a:cubicBezTo>
                      <a:pt x="11036" y="12967"/>
                      <a:pt x="11241" y="13395"/>
                      <a:pt x="11526" y="13791"/>
                    </a:cubicBezTo>
                    <a:cubicBezTo>
                      <a:pt x="12097" y="14584"/>
                      <a:pt x="12827" y="15108"/>
                      <a:pt x="13794" y="15281"/>
                    </a:cubicBezTo>
                    <a:cubicBezTo>
                      <a:pt x="14270" y="15361"/>
                      <a:pt x="14729" y="15488"/>
                      <a:pt x="15190" y="15630"/>
                    </a:cubicBezTo>
                    <a:cubicBezTo>
                      <a:pt x="15887" y="15852"/>
                      <a:pt x="16490" y="16217"/>
                      <a:pt x="17029" y="16693"/>
                    </a:cubicBezTo>
                    <a:cubicBezTo>
                      <a:pt x="17504" y="17137"/>
                      <a:pt x="17900" y="17628"/>
                      <a:pt x="18265" y="18152"/>
                    </a:cubicBezTo>
                    <a:cubicBezTo>
                      <a:pt x="18329" y="18247"/>
                      <a:pt x="18407" y="18326"/>
                      <a:pt x="18392" y="18469"/>
                    </a:cubicBezTo>
                    <a:cubicBezTo>
                      <a:pt x="18265" y="18421"/>
                      <a:pt x="18170" y="18389"/>
                      <a:pt x="18090" y="18342"/>
                    </a:cubicBezTo>
                    <a:cubicBezTo>
                      <a:pt x="17615" y="18025"/>
                      <a:pt x="17076" y="17913"/>
                      <a:pt x="16521" y="17835"/>
                    </a:cubicBezTo>
                    <a:cubicBezTo>
                      <a:pt x="16251" y="17803"/>
                      <a:pt x="15982" y="17771"/>
                      <a:pt x="15697" y="17740"/>
                    </a:cubicBezTo>
                    <a:cubicBezTo>
                      <a:pt x="15221" y="17676"/>
                      <a:pt x="14777" y="17501"/>
                      <a:pt x="14412" y="17152"/>
                    </a:cubicBezTo>
                    <a:cubicBezTo>
                      <a:pt x="14158" y="16930"/>
                      <a:pt x="13921" y="16708"/>
                      <a:pt x="13683" y="16471"/>
                    </a:cubicBezTo>
                    <a:cubicBezTo>
                      <a:pt x="12852" y="15630"/>
                      <a:pt x="11879" y="15221"/>
                      <a:pt x="10938" y="15221"/>
                    </a:cubicBezTo>
                    <a:cubicBezTo>
                      <a:pt x="10370" y="15221"/>
                      <a:pt x="9814" y="15370"/>
                      <a:pt x="9307" y="15662"/>
                    </a:cubicBezTo>
                    <a:cubicBezTo>
                      <a:pt x="9103" y="15783"/>
                      <a:pt x="8896" y="15839"/>
                      <a:pt x="8685" y="15839"/>
                    </a:cubicBezTo>
                    <a:cubicBezTo>
                      <a:pt x="8453" y="15839"/>
                      <a:pt x="8216" y="15771"/>
                      <a:pt x="7975" y="15647"/>
                    </a:cubicBezTo>
                    <a:cubicBezTo>
                      <a:pt x="7626" y="15456"/>
                      <a:pt x="7294" y="15203"/>
                      <a:pt x="6977" y="14949"/>
                    </a:cubicBezTo>
                    <a:cubicBezTo>
                      <a:pt x="6707" y="14759"/>
                      <a:pt x="6453" y="14537"/>
                      <a:pt x="6168" y="14347"/>
                    </a:cubicBezTo>
                    <a:cubicBezTo>
                      <a:pt x="5360" y="13808"/>
                      <a:pt x="4487" y="13395"/>
                      <a:pt x="3489" y="13284"/>
                    </a:cubicBezTo>
                    <a:cubicBezTo>
                      <a:pt x="3320" y="13269"/>
                      <a:pt x="3151" y="13260"/>
                      <a:pt x="2982" y="13260"/>
                    </a:cubicBezTo>
                    <a:cubicBezTo>
                      <a:pt x="2613" y="13260"/>
                      <a:pt x="2246" y="13302"/>
                      <a:pt x="1887" y="13411"/>
                    </a:cubicBezTo>
                    <a:cubicBezTo>
                      <a:pt x="603" y="13839"/>
                      <a:pt x="1" y="14981"/>
                      <a:pt x="809" y="16296"/>
                    </a:cubicBezTo>
                    <a:cubicBezTo>
                      <a:pt x="1079" y="16708"/>
                      <a:pt x="1428" y="17025"/>
                      <a:pt x="1855" y="17279"/>
                    </a:cubicBezTo>
                    <a:cubicBezTo>
                      <a:pt x="2449" y="17611"/>
                      <a:pt x="3068" y="17753"/>
                      <a:pt x="3711" y="17753"/>
                    </a:cubicBezTo>
                    <a:cubicBezTo>
                      <a:pt x="3961" y="17753"/>
                      <a:pt x="4214" y="17731"/>
                      <a:pt x="4472" y="17691"/>
                    </a:cubicBezTo>
                    <a:cubicBezTo>
                      <a:pt x="4757" y="17644"/>
                      <a:pt x="5026" y="17581"/>
                      <a:pt x="5311" y="17518"/>
                    </a:cubicBezTo>
                    <a:cubicBezTo>
                      <a:pt x="5398" y="17502"/>
                      <a:pt x="5483" y="17494"/>
                      <a:pt x="5564" y="17494"/>
                    </a:cubicBezTo>
                    <a:cubicBezTo>
                      <a:pt x="5897" y="17494"/>
                      <a:pt x="6183" y="17624"/>
                      <a:pt x="6438" y="17866"/>
                    </a:cubicBezTo>
                    <a:cubicBezTo>
                      <a:pt x="6913" y="18279"/>
                      <a:pt x="7309" y="18769"/>
                      <a:pt x="7738" y="19213"/>
                    </a:cubicBezTo>
                    <a:cubicBezTo>
                      <a:pt x="8195" y="19684"/>
                      <a:pt x="8711" y="19941"/>
                      <a:pt x="9308" y="19941"/>
                    </a:cubicBezTo>
                    <a:cubicBezTo>
                      <a:pt x="9476" y="19941"/>
                      <a:pt x="9650" y="19921"/>
                      <a:pt x="9831" y="19879"/>
                    </a:cubicBezTo>
                    <a:cubicBezTo>
                      <a:pt x="10163" y="19801"/>
                      <a:pt x="10448" y="19642"/>
                      <a:pt x="10734" y="19452"/>
                    </a:cubicBezTo>
                    <a:cubicBezTo>
                      <a:pt x="10940" y="19309"/>
                      <a:pt x="11146" y="19150"/>
                      <a:pt x="11368" y="19008"/>
                    </a:cubicBezTo>
                    <a:cubicBezTo>
                      <a:pt x="11663" y="18835"/>
                      <a:pt x="11906" y="18748"/>
                      <a:pt x="12138" y="18748"/>
                    </a:cubicBezTo>
                    <a:cubicBezTo>
                      <a:pt x="12417" y="18748"/>
                      <a:pt x="12681" y="18875"/>
                      <a:pt x="13002" y="19135"/>
                    </a:cubicBezTo>
                    <a:cubicBezTo>
                      <a:pt x="13334" y="19404"/>
                      <a:pt x="13668" y="19689"/>
                      <a:pt x="13985" y="19991"/>
                    </a:cubicBezTo>
                    <a:cubicBezTo>
                      <a:pt x="14318" y="20284"/>
                      <a:pt x="14678" y="20422"/>
                      <a:pt x="15059" y="20422"/>
                    </a:cubicBezTo>
                    <a:cubicBezTo>
                      <a:pt x="15276" y="20422"/>
                      <a:pt x="15499" y="20378"/>
                      <a:pt x="15729" y="20292"/>
                    </a:cubicBezTo>
                    <a:cubicBezTo>
                      <a:pt x="16061" y="20165"/>
                      <a:pt x="16378" y="20038"/>
                      <a:pt x="16695" y="19896"/>
                    </a:cubicBezTo>
                    <a:cubicBezTo>
                      <a:pt x="17123" y="19703"/>
                      <a:pt x="17558" y="19597"/>
                      <a:pt x="18000" y="19597"/>
                    </a:cubicBezTo>
                    <a:cubicBezTo>
                      <a:pt x="18214" y="19597"/>
                      <a:pt x="18429" y="19622"/>
                      <a:pt x="18646" y="19674"/>
                    </a:cubicBezTo>
                    <a:cubicBezTo>
                      <a:pt x="18705" y="19686"/>
                      <a:pt x="18760" y="19691"/>
                      <a:pt x="18812" y="19691"/>
                    </a:cubicBezTo>
                    <a:cubicBezTo>
                      <a:pt x="19039" y="19691"/>
                      <a:pt x="19204" y="19581"/>
                      <a:pt x="19359" y="19388"/>
                    </a:cubicBezTo>
                    <a:cubicBezTo>
                      <a:pt x="19803" y="18849"/>
                      <a:pt x="20263" y="18294"/>
                      <a:pt x="20373" y="17565"/>
                    </a:cubicBezTo>
                    <a:cubicBezTo>
                      <a:pt x="20422" y="17264"/>
                      <a:pt x="20564" y="16979"/>
                      <a:pt x="20659" y="16693"/>
                    </a:cubicBezTo>
                    <a:cubicBezTo>
                      <a:pt x="20770" y="16376"/>
                      <a:pt x="20866" y="16042"/>
                      <a:pt x="20929" y="15694"/>
                    </a:cubicBezTo>
                    <a:cubicBezTo>
                      <a:pt x="21103" y="14759"/>
                      <a:pt x="20913" y="13886"/>
                      <a:pt x="20278" y="13173"/>
                    </a:cubicBezTo>
                    <a:cubicBezTo>
                      <a:pt x="19692" y="12476"/>
                      <a:pt x="19566" y="11730"/>
                      <a:pt x="19756" y="10890"/>
                    </a:cubicBezTo>
                    <a:cubicBezTo>
                      <a:pt x="19851" y="10478"/>
                      <a:pt x="19961" y="10081"/>
                      <a:pt x="20073" y="9669"/>
                    </a:cubicBezTo>
                    <a:cubicBezTo>
                      <a:pt x="20405" y="8496"/>
                      <a:pt x="20231" y="7386"/>
                      <a:pt x="19470" y="6434"/>
                    </a:cubicBezTo>
                    <a:cubicBezTo>
                      <a:pt x="18820" y="5642"/>
                      <a:pt x="18519" y="4754"/>
                      <a:pt x="18456" y="3756"/>
                    </a:cubicBezTo>
                    <a:cubicBezTo>
                      <a:pt x="18439" y="3200"/>
                      <a:pt x="18361" y="2646"/>
                      <a:pt x="18202" y="2122"/>
                    </a:cubicBezTo>
                    <a:cubicBezTo>
                      <a:pt x="17980" y="1377"/>
                      <a:pt x="17600" y="727"/>
                      <a:pt x="16949" y="283"/>
                    </a:cubicBezTo>
                    <a:cubicBezTo>
                      <a:pt x="16674" y="93"/>
                      <a:pt x="16392" y="1"/>
                      <a:pt x="161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0" name="Google Shape;590;p54"/>
              <p:cNvSpPr/>
              <p:nvPr/>
            </p:nvSpPr>
            <p:spPr>
              <a:xfrm>
                <a:off x="8396941" y="3627527"/>
                <a:ext cx="646100" cy="529977"/>
              </a:xfrm>
              <a:custGeom>
                <a:rect b="b" l="l" r="r" t="t"/>
                <a:pathLst>
                  <a:path extrusionOk="0" h="10561" w="12875">
                    <a:moveTo>
                      <a:pt x="139" y="1"/>
                    </a:moveTo>
                    <a:cubicBezTo>
                      <a:pt x="124" y="1"/>
                      <a:pt x="109" y="4"/>
                      <a:pt x="95" y="11"/>
                    </a:cubicBezTo>
                    <a:cubicBezTo>
                      <a:pt x="0" y="58"/>
                      <a:pt x="17" y="153"/>
                      <a:pt x="63" y="233"/>
                    </a:cubicBezTo>
                    <a:cubicBezTo>
                      <a:pt x="365" y="787"/>
                      <a:pt x="634" y="1374"/>
                      <a:pt x="1031" y="1897"/>
                    </a:cubicBezTo>
                    <a:cubicBezTo>
                      <a:pt x="1697" y="2817"/>
                      <a:pt x="2569" y="3467"/>
                      <a:pt x="3678" y="3753"/>
                    </a:cubicBezTo>
                    <a:cubicBezTo>
                      <a:pt x="4012" y="3848"/>
                      <a:pt x="4361" y="3926"/>
                      <a:pt x="4693" y="4006"/>
                    </a:cubicBezTo>
                    <a:cubicBezTo>
                      <a:pt x="5249" y="4133"/>
                      <a:pt x="5803" y="4275"/>
                      <a:pt x="6295" y="4641"/>
                    </a:cubicBezTo>
                    <a:cubicBezTo>
                      <a:pt x="6739" y="4909"/>
                      <a:pt x="7040" y="5370"/>
                      <a:pt x="7310" y="5829"/>
                    </a:cubicBezTo>
                    <a:cubicBezTo>
                      <a:pt x="7532" y="6178"/>
                      <a:pt x="7737" y="6558"/>
                      <a:pt x="7944" y="6924"/>
                    </a:cubicBezTo>
                    <a:cubicBezTo>
                      <a:pt x="8340" y="7605"/>
                      <a:pt x="8910" y="8112"/>
                      <a:pt x="9640" y="8429"/>
                    </a:cubicBezTo>
                    <a:cubicBezTo>
                      <a:pt x="9878" y="8524"/>
                      <a:pt x="10115" y="8651"/>
                      <a:pt x="10354" y="8746"/>
                    </a:cubicBezTo>
                    <a:cubicBezTo>
                      <a:pt x="11273" y="9080"/>
                      <a:pt x="12018" y="9602"/>
                      <a:pt x="12510" y="10475"/>
                    </a:cubicBezTo>
                    <a:cubicBezTo>
                      <a:pt x="12548" y="10532"/>
                      <a:pt x="12597" y="10560"/>
                      <a:pt x="12654" y="10560"/>
                    </a:cubicBezTo>
                    <a:cubicBezTo>
                      <a:pt x="12693" y="10560"/>
                      <a:pt x="12735" y="10548"/>
                      <a:pt x="12779" y="10522"/>
                    </a:cubicBezTo>
                    <a:cubicBezTo>
                      <a:pt x="12874" y="10475"/>
                      <a:pt x="12874" y="10380"/>
                      <a:pt x="12842" y="10300"/>
                    </a:cubicBezTo>
                    <a:cubicBezTo>
                      <a:pt x="12811" y="10237"/>
                      <a:pt x="12764" y="10173"/>
                      <a:pt x="12716" y="10110"/>
                    </a:cubicBezTo>
                    <a:cubicBezTo>
                      <a:pt x="12145" y="9429"/>
                      <a:pt x="11511" y="8810"/>
                      <a:pt x="10639" y="8524"/>
                    </a:cubicBezTo>
                    <a:cubicBezTo>
                      <a:pt x="10369" y="8429"/>
                      <a:pt x="10132" y="8302"/>
                      <a:pt x="9878" y="8192"/>
                    </a:cubicBezTo>
                    <a:cubicBezTo>
                      <a:pt x="9149" y="7890"/>
                      <a:pt x="8593" y="7414"/>
                      <a:pt x="8198" y="6733"/>
                    </a:cubicBezTo>
                    <a:cubicBezTo>
                      <a:pt x="8071" y="6527"/>
                      <a:pt x="7944" y="6305"/>
                      <a:pt x="7832" y="6099"/>
                    </a:cubicBezTo>
                    <a:cubicBezTo>
                      <a:pt x="7642" y="5766"/>
                      <a:pt x="7452" y="5433"/>
                      <a:pt x="7230" y="5131"/>
                    </a:cubicBezTo>
                    <a:cubicBezTo>
                      <a:pt x="6834" y="4577"/>
                      <a:pt x="6310" y="4180"/>
                      <a:pt x="5661" y="3943"/>
                    </a:cubicBezTo>
                    <a:cubicBezTo>
                      <a:pt x="5264" y="3816"/>
                      <a:pt x="4868" y="3721"/>
                      <a:pt x="4471" y="3641"/>
                    </a:cubicBezTo>
                    <a:cubicBezTo>
                      <a:pt x="3473" y="3419"/>
                      <a:pt x="2522" y="3102"/>
                      <a:pt x="1792" y="2309"/>
                    </a:cubicBezTo>
                    <a:cubicBezTo>
                      <a:pt x="1300" y="1802"/>
                      <a:pt x="904" y="1231"/>
                      <a:pt x="587" y="613"/>
                    </a:cubicBezTo>
                    <a:cubicBezTo>
                      <a:pt x="492" y="423"/>
                      <a:pt x="381" y="265"/>
                      <a:pt x="285" y="90"/>
                    </a:cubicBezTo>
                    <a:cubicBezTo>
                      <a:pt x="249" y="40"/>
                      <a:pt x="192" y="1"/>
                      <a:pt x="139" y="1"/>
                    </a:cubicBezTo>
                    <a:close/>
                  </a:path>
                </a:pathLst>
              </a:custGeom>
              <a:solidFill>
                <a:srgbClr val="FFB5C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1" name="Google Shape;591;p54"/>
              <p:cNvSpPr/>
              <p:nvPr/>
            </p:nvSpPr>
            <p:spPr>
              <a:xfrm>
                <a:off x="8323723" y="4117972"/>
                <a:ext cx="685894" cy="200128"/>
              </a:xfrm>
              <a:custGeom>
                <a:rect b="b" l="l" r="r" t="t"/>
                <a:pathLst>
                  <a:path extrusionOk="0" h="3988" w="13668">
                    <a:moveTo>
                      <a:pt x="126" y="0"/>
                    </a:moveTo>
                    <a:cubicBezTo>
                      <a:pt x="72" y="0"/>
                      <a:pt x="17" y="36"/>
                      <a:pt x="17" y="115"/>
                    </a:cubicBezTo>
                    <a:cubicBezTo>
                      <a:pt x="0" y="178"/>
                      <a:pt x="32" y="226"/>
                      <a:pt x="96" y="258"/>
                    </a:cubicBezTo>
                    <a:cubicBezTo>
                      <a:pt x="175" y="290"/>
                      <a:pt x="254" y="305"/>
                      <a:pt x="334" y="337"/>
                    </a:cubicBezTo>
                    <a:cubicBezTo>
                      <a:pt x="841" y="495"/>
                      <a:pt x="1349" y="607"/>
                      <a:pt x="1871" y="670"/>
                    </a:cubicBezTo>
                    <a:cubicBezTo>
                      <a:pt x="2744" y="797"/>
                      <a:pt x="3537" y="1114"/>
                      <a:pt x="4234" y="1700"/>
                    </a:cubicBezTo>
                    <a:cubicBezTo>
                      <a:pt x="4615" y="2034"/>
                      <a:pt x="5042" y="2303"/>
                      <a:pt x="5471" y="2588"/>
                    </a:cubicBezTo>
                    <a:cubicBezTo>
                      <a:pt x="5810" y="2827"/>
                      <a:pt x="6161" y="2954"/>
                      <a:pt x="6519" y="2954"/>
                    </a:cubicBezTo>
                    <a:cubicBezTo>
                      <a:pt x="6779" y="2954"/>
                      <a:pt x="7043" y="2887"/>
                      <a:pt x="7310" y="2747"/>
                    </a:cubicBezTo>
                    <a:cubicBezTo>
                      <a:pt x="7564" y="2620"/>
                      <a:pt x="7833" y="2478"/>
                      <a:pt x="8071" y="2335"/>
                    </a:cubicBezTo>
                    <a:cubicBezTo>
                      <a:pt x="8322" y="2191"/>
                      <a:pt x="8578" y="2124"/>
                      <a:pt x="8838" y="2124"/>
                    </a:cubicBezTo>
                    <a:cubicBezTo>
                      <a:pt x="9039" y="2124"/>
                      <a:pt x="9243" y="2164"/>
                      <a:pt x="9450" y="2239"/>
                    </a:cubicBezTo>
                    <a:lnTo>
                      <a:pt x="9974" y="2478"/>
                    </a:lnTo>
                    <a:cubicBezTo>
                      <a:pt x="10528" y="2747"/>
                      <a:pt x="10988" y="3144"/>
                      <a:pt x="11511" y="3476"/>
                    </a:cubicBezTo>
                    <a:cubicBezTo>
                      <a:pt x="12114" y="3873"/>
                      <a:pt x="12811" y="3857"/>
                      <a:pt x="13477" y="3983"/>
                    </a:cubicBezTo>
                    <a:cubicBezTo>
                      <a:pt x="13488" y="3986"/>
                      <a:pt x="13499" y="3988"/>
                      <a:pt x="13510" y="3988"/>
                    </a:cubicBezTo>
                    <a:cubicBezTo>
                      <a:pt x="13565" y="3988"/>
                      <a:pt x="13623" y="3952"/>
                      <a:pt x="13636" y="3873"/>
                    </a:cubicBezTo>
                    <a:cubicBezTo>
                      <a:pt x="13667" y="3778"/>
                      <a:pt x="13604" y="3715"/>
                      <a:pt x="13509" y="3698"/>
                    </a:cubicBezTo>
                    <a:cubicBezTo>
                      <a:pt x="13318" y="3651"/>
                      <a:pt x="13113" y="3603"/>
                      <a:pt x="12906" y="3588"/>
                    </a:cubicBezTo>
                    <a:cubicBezTo>
                      <a:pt x="12289" y="3524"/>
                      <a:pt x="11733" y="3302"/>
                      <a:pt x="11226" y="2937"/>
                    </a:cubicBezTo>
                    <a:cubicBezTo>
                      <a:pt x="10766" y="2588"/>
                      <a:pt x="10291" y="2256"/>
                      <a:pt x="9752" y="2017"/>
                    </a:cubicBezTo>
                    <a:cubicBezTo>
                      <a:pt x="9443" y="1885"/>
                      <a:pt x="9141" y="1814"/>
                      <a:pt x="8843" y="1814"/>
                    </a:cubicBezTo>
                    <a:cubicBezTo>
                      <a:pt x="8500" y="1814"/>
                      <a:pt x="8164" y="1909"/>
                      <a:pt x="7833" y="2113"/>
                    </a:cubicBezTo>
                    <a:cubicBezTo>
                      <a:pt x="7579" y="2271"/>
                      <a:pt x="7310" y="2414"/>
                      <a:pt x="7025" y="2525"/>
                    </a:cubicBezTo>
                    <a:cubicBezTo>
                      <a:pt x="6847" y="2601"/>
                      <a:pt x="6671" y="2639"/>
                      <a:pt x="6500" y="2639"/>
                    </a:cubicBezTo>
                    <a:cubicBezTo>
                      <a:pt x="6243" y="2639"/>
                      <a:pt x="5994" y="2554"/>
                      <a:pt x="5756" y="2383"/>
                    </a:cubicBezTo>
                    <a:cubicBezTo>
                      <a:pt x="5408" y="2161"/>
                      <a:pt x="5090" y="1922"/>
                      <a:pt x="4757" y="1685"/>
                    </a:cubicBezTo>
                    <a:cubicBezTo>
                      <a:pt x="4662" y="1622"/>
                      <a:pt x="4551" y="1558"/>
                      <a:pt x="4471" y="1478"/>
                    </a:cubicBezTo>
                    <a:cubicBezTo>
                      <a:pt x="3647" y="766"/>
                      <a:pt x="2664" y="432"/>
                      <a:pt x="1602" y="322"/>
                    </a:cubicBezTo>
                    <a:cubicBezTo>
                      <a:pt x="1222" y="290"/>
                      <a:pt x="857" y="195"/>
                      <a:pt x="508" y="83"/>
                    </a:cubicBezTo>
                    <a:cubicBezTo>
                      <a:pt x="397" y="51"/>
                      <a:pt x="271" y="20"/>
                      <a:pt x="159" y="4"/>
                    </a:cubicBezTo>
                    <a:cubicBezTo>
                      <a:pt x="148" y="2"/>
                      <a:pt x="137" y="0"/>
                      <a:pt x="126" y="0"/>
                    </a:cubicBezTo>
                    <a:close/>
                  </a:path>
                </a:pathLst>
              </a:custGeom>
              <a:solidFill>
                <a:srgbClr val="FFB5C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2" name="Google Shape;592;p54"/>
              <p:cNvSpPr/>
              <p:nvPr/>
            </p:nvSpPr>
            <p:spPr>
              <a:xfrm>
                <a:off x="8972196" y="3423932"/>
                <a:ext cx="164749" cy="619453"/>
              </a:xfrm>
              <a:custGeom>
                <a:rect b="b" l="l" r="r" t="t"/>
                <a:pathLst>
                  <a:path extrusionOk="0" h="12344" w="3283">
                    <a:moveTo>
                      <a:pt x="167" y="1"/>
                    </a:moveTo>
                    <a:cubicBezTo>
                      <a:pt x="150" y="1"/>
                      <a:pt x="131" y="3"/>
                      <a:pt x="111" y="9"/>
                    </a:cubicBezTo>
                    <a:cubicBezTo>
                      <a:pt x="1" y="41"/>
                      <a:pt x="16" y="136"/>
                      <a:pt x="48" y="215"/>
                    </a:cubicBezTo>
                    <a:cubicBezTo>
                      <a:pt x="254" y="944"/>
                      <a:pt x="223" y="1673"/>
                      <a:pt x="175" y="2419"/>
                    </a:cubicBezTo>
                    <a:cubicBezTo>
                      <a:pt x="159" y="2783"/>
                      <a:pt x="191" y="3132"/>
                      <a:pt x="286" y="3481"/>
                    </a:cubicBezTo>
                    <a:cubicBezTo>
                      <a:pt x="460" y="4083"/>
                      <a:pt x="730" y="4654"/>
                      <a:pt x="1094" y="5161"/>
                    </a:cubicBezTo>
                    <a:cubicBezTo>
                      <a:pt x="1333" y="5478"/>
                      <a:pt x="1555" y="5795"/>
                      <a:pt x="1776" y="6129"/>
                    </a:cubicBezTo>
                    <a:cubicBezTo>
                      <a:pt x="2299" y="6874"/>
                      <a:pt x="2553" y="7715"/>
                      <a:pt x="2506" y="8634"/>
                    </a:cubicBezTo>
                    <a:cubicBezTo>
                      <a:pt x="2489" y="9015"/>
                      <a:pt x="2442" y="9410"/>
                      <a:pt x="2426" y="9791"/>
                    </a:cubicBezTo>
                    <a:cubicBezTo>
                      <a:pt x="2379" y="10552"/>
                      <a:pt x="2442" y="11298"/>
                      <a:pt x="2823" y="11995"/>
                    </a:cubicBezTo>
                    <a:cubicBezTo>
                      <a:pt x="2886" y="12106"/>
                      <a:pt x="2965" y="12217"/>
                      <a:pt x="3045" y="12312"/>
                    </a:cubicBezTo>
                    <a:cubicBezTo>
                      <a:pt x="3064" y="12332"/>
                      <a:pt x="3092" y="12343"/>
                      <a:pt x="3121" y="12343"/>
                    </a:cubicBezTo>
                    <a:cubicBezTo>
                      <a:pt x="3162" y="12343"/>
                      <a:pt x="3207" y="12320"/>
                      <a:pt x="3235" y="12264"/>
                    </a:cubicBezTo>
                    <a:cubicBezTo>
                      <a:pt x="3282" y="12186"/>
                      <a:pt x="3219" y="12122"/>
                      <a:pt x="3172" y="12042"/>
                    </a:cubicBezTo>
                    <a:cubicBezTo>
                      <a:pt x="2759" y="11376"/>
                      <a:pt x="2680" y="10632"/>
                      <a:pt x="2728" y="9871"/>
                    </a:cubicBezTo>
                    <a:cubicBezTo>
                      <a:pt x="2743" y="9537"/>
                      <a:pt x="2791" y="9205"/>
                      <a:pt x="2823" y="8871"/>
                    </a:cubicBezTo>
                    <a:cubicBezTo>
                      <a:pt x="2902" y="7715"/>
                      <a:pt x="2601" y="6668"/>
                      <a:pt x="1887" y="5732"/>
                    </a:cubicBezTo>
                    <a:cubicBezTo>
                      <a:pt x="1681" y="5447"/>
                      <a:pt x="1459" y="5146"/>
                      <a:pt x="1253" y="4844"/>
                    </a:cubicBezTo>
                    <a:cubicBezTo>
                      <a:pt x="730" y="4020"/>
                      <a:pt x="381" y="3148"/>
                      <a:pt x="508" y="2134"/>
                    </a:cubicBezTo>
                    <a:cubicBezTo>
                      <a:pt x="572" y="1626"/>
                      <a:pt x="523" y="1087"/>
                      <a:pt x="460" y="580"/>
                    </a:cubicBezTo>
                    <a:cubicBezTo>
                      <a:pt x="445" y="421"/>
                      <a:pt x="413" y="263"/>
                      <a:pt x="333" y="119"/>
                    </a:cubicBezTo>
                    <a:cubicBezTo>
                      <a:pt x="295" y="55"/>
                      <a:pt x="245" y="1"/>
                      <a:pt x="167" y="1"/>
                    </a:cubicBezTo>
                    <a:close/>
                  </a:path>
                </a:pathLst>
              </a:custGeom>
              <a:solidFill>
                <a:srgbClr val="FFB5C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93" name="Google Shape;593;p54"/>
            <p:cNvSpPr/>
            <p:nvPr/>
          </p:nvSpPr>
          <p:spPr>
            <a:xfrm rot="-3599874">
              <a:off x="-1526929" y="-1926556"/>
              <a:ext cx="2592738" cy="2840608"/>
            </a:xfrm>
            <a:custGeom>
              <a:rect b="b" l="l" r="r" t="t"/>
              <a:pathLst>
                <a:path extrusionOk="0" h="68428" w="62457">
                  <a:moveTo>
                    <a:pt x="30557" y="1"/>
                  </a:moveTo>
                  <a:cubicBezTo>
                    <a:pt x="28312" y="1"/>
                    <a:pt x="26011" y="314"/>
                    <a:pt x="23786" y="825"/>
                  </a:cubicBezTo>
                  <a:cubicBezTo>
                    <a:pt x="18596" y="2004"/>
                    <a:pt x="14340" y="4322"/>
                    <a:pt x="10580" y="7623"/>
                  </a:cubicBezTo>
                  <a:lnTo>
                    <a:pt x="10580" y="7623"/>
                  </a:lnTo>
                  <a:cubicBezTo>
                    <a:pt x="4518" y="11795"/>
                    <a:pt x="1" y="17835"/>
                    <a:pt x="464" y="25034"/>
                  </a:cubicBezTo>
                  <a:cubicBezTo>
                    <a:pt x="1066" y="36244"/>
                    <a:pt x="13163" y="38020"/>
                    <a:pt x="15811" y="47755"/>
                  </a:cubicBezTo>
                  <a:cubicBezTo>
                    <a:pt x="17302" y="52780"/>
                    <a:pt x="15526" y="58393"/>
                    <a:pt x="19061" y="62817"/>
                  </a:cubicBezTo>
                  <a:cubicBezTo>
                    <a:pt x="22308" y="66984"/>
                    <a:pt x="28639" y="68428"/>
                    <a:pt x="34210" y="68428"/>
                  </a:cubicBezTo>
                  <a:cubicBezTo>
                    <a:pt x="35739" y="68428"/>
                    <a:pt x="37212" y="68319"/>
                    <a:pt x="38547" y="68128"/>
                  </a:cubicBezTo>
                  <a:cubicBezTo>
                    <a:pt x="47695" y="67240"/>
                    <a:pt x="58317" y="59566"/>
                    <a:pt x="60395" y="50117"/>
                  </a:cubicBezTo>
                  <a:cubicBezTo>
                    <a:pt x="62456" y="40684"/>
                    <a:pt x="58920" y="33596"/>
                    <a:pt x="53007" y="26509"/>
                  </a:cubicBezTo>
                  <a:cubicBezTo>
                    <a:pt x="48282" y="20897"/>
                    <a:pt x="47997" y="13809"/>
                    <a:pt x="44160" y="7325"/>
                  </a:cubicBezTo>
                  <a:cubicBezTo>
                    <a:pt x="41221" y="1877"/>
                    <a:pt x="36054" y="1"/>
                    <a:pt x="305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54"/>
            <p:cNvSpPr/>
            <p:nvPr/>
          </p:nvSpPr>
          <p:spPr>
            <a:xfrm rot="5400000">
              <a:off x="-1149611" y="2503181"/>
              <a:ext cx="2677217" cy="626855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54"/>
            <p:cNvSpPr/>
            <p:nvPr/>
          </p:nvSpPr>
          <p:spPr>
            <a:xfrm rot="-6300073">
              <a:off x="7651775" y="4259983"/>
              <a:ext cx="2592729" cy="2840598"/>
            </a:xfrm>
            <a:custGeom>
              <a:rect b="b" l="l" r="r" t="t"/>
              <a:pathLst>
                <a:path extrusionOk="0" h="68428" w="62457">
                  <a:moveTo>
                    <a:pt x="30557" y="1"/>
                  </a:moveTo>
                  <a:cubicBezTo>
                    <a:pt x="28312" y="1"/>
                    <a:pt x="26011" y="314"/>
                    <a:pt x="23786" y="825"/>
                  </a:cubicBezTo>
                  <a:cubicBezTo>
                    <a:pt x="18596" y="2004"/>
                    <a:pt x="14340" y="4322"/>
                    <a:pt x="10580" y="7623"/>
                  </a:cubicBezTo>
                  <a:lnTo>
                    <a:pt x="10580" y="7623"/>
                  </a:lnTo>
                  <a:cubicBezTo>
                    <a:pt x="4518" y="11795"/>
                    <a:pt x="1" y="17835"/>
                    <a:pt x="464" y="25034"/>
                  </a:cubicBezTo>
                  <a:cubicBezTo>
                    <a:pt x="1066" y="36244"/>
                    <a:pt x="13163" y="38020"/>
                    <a:pt x="15811" y="47755"/>
                  </a:cubicBezTo>
                  <a:cubicBezTo>
                    <a:pt x="17302" y="52780"/>
                    <a:pt x="15526" y="58393"/>
                    <a:pt x="19061" y="62817"/>
                  </a:cubicBezTo>
                  <a:cubicBezTo>
                    <a:pt x="22308" y="66984"/>
                    <a:pt x="28639" y="68428"/>
                    <a:pt x="34210" y="68428"/>
                  </a:cubicBezTo>
                  <a:cubicBezTo>
                    <a:pt x="35739" y="68428"/>
                    <a:pt x="37212" y="68319"/>
                    <a:pt x="38547" y="68128"/>
                  </a:cubicBezTo>
                  <a:cubicBezTo>
                    <a:pt x="47695" y="67240"/>
                    <a:pt x="58317" y="59566"/>
                    <a:pt x="60395" y="50117"/>
                  </a:cubicBezTo>
                  <a:cubicBezTo>
                    <a:pt x="62456" y="40684"/>
                    <a:pt x="58920" y="33596"/>
                    <a:pt x="53007" y="26509"/>
                  </a:cubicBezTo>
                  <a:cubicBezTo>
                    <a:pt x="48282" y="20897"/>
                    <a:pt x="47997" y="13809"/>
                    <a:pt x="44160" y="7325"/>
                  </a:cubicBezTo>
                  <a:cubicBezTo>
                    <a:pt x="41221" y="1877"/>
                    <a:pt x="36054" y="1"/>
                    <a:pt x="305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6" name="Google Shape;596;p5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97" name="Google Shape;597;p54"/>
          <p:cNvSpPr txBox="1"/>
          <p:nvPr>
            <p:ph idx="2" type="title"/>
          </p:nvPr>
        </p:nvSpPr>
        <p:spPr>
          <a:xfrm>
            <a:off x="1109253" y="1946975"/>
            <a:ext cx="19860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1" sz="25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98" name="Google Shape;598;p54"/>
          <p:cNvSpPr txBox="1"/>
          <p:nvPr>
            <p:ph idx="1" type="subTitle"/>
          </p:nvPr>
        </p:nvSpPr>
        <p:spPr>
          <a:xfrm>
            <a:off x="1109253" y="2457300"/>
            <a:ext cx="19860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99" name="Google Shape;599;p54"/>
          <p:cNvSpPr txBox="1"/>
          <p:nvPr>
            <p:ph idx="3" type="title"/>
          </p:nvPr>
        </p:nvSpPr>
        <p:spPr>
          <a:xfrm>
            <a:off x="3583631" y="1946975"/>
            <a:ext cx="19860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1" sz="25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00" name="Google Shape;600;p54"/>
          <p:cNvSpPr txBox="1"/>
          <p:nvPr>
            <p:ph idx="4" type="subTitle"/>
          </p:nvPr>
        </p:nvSpPr>
        <p:spPr>
          <a:xfrm>
            <a:off x="3583631" y="2457300"/>
            <a:ext cx="19860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601" name="Google Shape;601;p54"/>
          <p:cNvSpPr txBox="1"/>
          <p:nvPr>
            <p:ph idx="5" type="title"/>
          </p:nvPr>
        </p:nvSpPr>
        <p:spPr>
          <a:xfrm>
            <a:off x="1109253" y="3685175"/>
            <a:ext cx="19860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1" sz="25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02" name="Google Shape;602;p54"/>
          <p:cNvSpPr txBox="1"/>
          <p:nvPr>
            <p:ph idx="6" type="subTitle"/>
          </p:nvPr>
        </p:nvSpPr>
        <p:spPr>
          <a:xfrm>
            <a:off x="1109253" y="4195500"/>
            <a:ext cx="19860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603" name="Google Shape;603;p54"/>
          <p:cNvSpPr txBox="1"/>
          <p:nvPr>
            <p:ph idx="7" type="title"/>
          </p:nvPr>
        </p:nvSpPr>
        <p:spPr>
          <a:xfrm>
            <a:off x="3583631" y="3685175"/>
            <a:ext cx="19860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1" sz="25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04" name="Google Shape;604;p54"/>
          <p:cNvSpPr txBox="1"/>
          <p:nvPr>
            <p:ph idx="8" type="subTitle"/>
          </p:nvPr>
        </p:nvSpPr>
        <p:spPr>
          <a:xfrm>
            <a:off x="3583631" y="4195500"/>
            <a:ext cx="19860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54"/>
          <p:cNvSpPr txBox="1"/>
          <p:nvPr>
            <p:ph idx="9" type="title"/>
          </p:nvPr>
        </p:nvSpPr>
        <p:spPr>
          <a:xfrm>
            <a:off x="6064804" y="1946975"/>
            <a:ext cx="19860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1" sz="25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06" name="Google Shape;606;p54"/>
          <p:cNvSpPr txBox="1"/>
          <p:nvPr>
            <p:ph idx="13" type="subTitle"/>
          </p:nvPr>
        </p:nvSpPr>
        <p:spPr>
          <a:xfrm>
            <a:off x="6064804" y="2457300"/>
            <a:ext cx="19860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607" name="Google Shape;607;p54"/>
          <p:cNvSpPr txBox="1"/>
          <p:nvPr>
            <p:ph idx="14" type="title"/>
          </p:nvPr>
        </p:nvSpPr>
        <p:spPr>
          <a:xfrm>
            <a:off x="6064804" y="3685175"/>
            <a:ext cx="19860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1" sz="25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08" name="Google Shape;608;p54"/>
          <p:cNvSpPr txBox="1"/>
          <p:nvPr>
            <p:ph idx="15" type="subTitle"/>
          </p:nvPr>
        </p:nvSpPr>
        <p:spPr>
          <a:xfrm>
            <a:off x="6064804" y="4195500"/>
            <a:ext cx="19860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609" name="Google Shape;609;p54"/>
          <p:cNvSpPr/>
          <p:nvPr/>
        </p:nvSpPr>
        <p:spPr>
          <a:xfrm rot="8999954">
            <a:off x="8190567" y="-707429"/>
            <a:ext cx="1247853" cy="1632534"/>
          </a:xfrm>
          <a:custGeom>
            <a:rect b="b" l="l" r="r" t="t"/>
            <a:pathLst>
              <a:path extrusionOk="0" h="37380" w="28572">
                <a:moveTo>
                  <a:pt x="16724" y="3132"/>
                </a:moveTo>
                <a:cubicBezTo>
                  <a:pt x="16709" y="3134"/>
                  <a:pt x="16694" y="3137"/>
                  <a:pt x="16679" y="3139"/>
                </a:cubicBezTo>
                <a:lnTo>
                  <a:pt x="16679" y="3139"/>
                </a:lnTo>
                <a:cubicBezTo>
                  <a:pt x="16693" y="3137"/>
                  <a:pt x="16708" y="3135"/>
                  <a:pt x="16724" y="3132"/>
                </a:cubicBezTo>
                <a:close/>
                <a:moveTo>
                  <a:pt x="17235" y="3355"/>
                </a:moveTo>
                <a:cubicBezTo>
                  <a:pt x="17233" y="3376"/>
                  <a:pt x="17231" y="3397"/>
                  <a:pt x="17228" y="3418"/>
                </a:cubicBezTo>
                <a:lnTo>
                  <a:pt x="17228" y="3418"/>
                </a:lnTo>
                <a:cubicBezTo>
                  <a:pt x="17227" y="3416"/>
                  <a:pt x="17227" y="3414"/>
                  <a:pt x="17227" y="3412"/>
                </a:cubicBezTo>
                <a:lnTo>
                  <a:pt x="17227" y="3412"/>
                </a:lnTo>
                <a:cubicBezTo>
                  <a:pt x="17229" y="3395"/>
                  <a:pt x="17232" y="3376"/>
                  <a:pt x="17235" y="3355"/>
                </a:cubicBezTo>
                <a:close/>
                <a:moveTo>
                  <a:pt x="17226" y="3417"/>
                </a:moveTo>
                <a:cubicBezTo>
                  <a:pt x="17227" y="3418"/>
                  <a:pt x="17227" y="3420"/>
                  <a:pt x="17227" y="3421"/>
                </a:cubicBezTo>
                <a:lnTo>
                  <a:pt x="17227" y="3421"/>
                </a:lnTo>
                <a:cubicBezTo>
                  <a:pt x="17225" y="3436"/>
                  <a:pt x="17222" y="3451"/>
                  <a:pt x="17219" y="3465"/>
                </a:cubicBezTo>
                <a:lnTo>
                  <a:pt x="17219" y="3465"/>
                </a:lnTo>
                <a:cubicBezTo>
                  <a:pt x="17221" y="3450"/>
                  <a:pt x="17224" y="3434"/>
                  <a:pt x="17226" y="3417"/>
                </a:cubicBezTo>
                <a:close/>
                <a:moveTo>
                  <a:pt x="17125" y="3814"/>
                </a:moveTo>
                <a:cubicBezTo>
                  <a:pt x="17116" y="3838"/>
                  <a:pt x="17106" y="3861"/>
                  <a:pt x="17097" y="3883"/>
                </a:cubicBezTo>
                <a:lnTo>
                  <a:pt x="17097" y="3883"/>
                </a:lnTo>
                <a:cubicBezTo>
                  <a:pt x="17105" y="3863"/>
                  <a:pt x="17114" y="3840"/>
                  <a:pt x="17125" y="3814"/>
                </a:cubicBezTo>
                <a:close/>
                <a:moveTo>
                  <a:pt x="17070" y="3949"/>
                </a:moveTo>
                <a:cubicBezTo>
                  <a:pt x="17051" y="3996"/>
                  <a:pt x="17034" y="4038"/>
                  <a:pt x="17034" y="4038"/>
                </a:cubicBezTo>
                <a:cubicBezTo>
                  <a:pt x="17034" y="4038"/>
                  <a:pt x="17044" y="4014"/>
                  <a:pt x="17070" y="3949"/>
                </a:cubicBezTo>
                <a:close/>
                <a:moveTo>
                  <a:pt x="23729" y="11082"/>
                </a:moveTo>
                <a:cubicBezTo>
                  <a:pt x="23729" y="11083"/>
                  <a:pt x="23729" y="11083"/>
                  <a:pt x="23729" y="11083"/>
                </a:cubicBezTo>
                <a:lnTo>
                  <a:pt x="23729" y="11083"/>
                </a:lnTo>
                <a:cubicBezTo>
                  <a:pt x="23705" y="11087"/>
                  <a:pt x="23683" y="11091"/>
                  <a:pt x="23664" y="11094"/>
                </a:cubicBezTo>
                <a:lnTo>
                  <a:pt x="23664" y="11094"/>
                </a:lnTo>
                <a:cubicBezTo>
                  <a:pt x="23685" y="11090"/>
                  <a:pt x="23707" y="11086"/>
                  <a:pt x="23729" y="11082"/>
                </a:cubicBezTo>
                <a:close/>
                <a:moveTo>
                  <a:pt x="24048" y="11324"/>
                </a:moveTo>
                <a:cubicBezTo>
                  <a:pt x="24048" y="11331"/>
                  <a:pt x="24047" y="11339"/>
                  <a:pt x="24046" y="11347"/>
                </a:cubicBezTo>
                <a:lnTo>
                  <a:pt x="24046" y="11347"/>
                </a:lnTo>
                <a:cubicBezTo>
                  <a:pt x="24046" y="11347"/>
                  <a:pt x="24046" y="11348"/>
                  <a:pt x="24045" y="11348"/>
                </a:cubicBezTo>
                <a:lnTo>
                  <a:pt x="24045" y="11348"/>
                </a:lnTo>
                <a:cubicBezTo>
                  <a:pt x="24046" y="11340"/>
                  <a:pt x="24047" y="11332"/>
                  <a:pt x="24048" y="11324"/>
                </a:cubicBezTo>
                <a:close/>
                <a:moveTo>
                  <a:pt x="24045" y="11360"/>
                </a:moveTo>
                <a:cubicBezTo>
                  <a:pt x="24044" y="11382"/>
                  <a:pt x="24041" y="11403"/>
                  <a:pt x="24037" y="11425"/>
                </a:cubicBezTo>
                <a:cubicBezTo>
                  <a:pt x="24040" y="11404"/>
                  <a:pt x="24042" y="11384"/>
                  <a:pt x="24043" y="11366"/>
                </a:cubicBezTo>
                <a:lnTo>
                  <a:pt x="24043" y="11366"/>
                </a:lnTo>
                <a:cubicBezTo>
                  <a:pt x="24044" y="11364"/>
                  <a:pt x="24045" y="11362"/>
                  <a:pt x="24045" y="11360"/>
                </a:cubicBezTo>
                <a:close/>
                <a:moveTo>
                  <a:pt x="23541" y="12196"/>
                </a:moveTo>
                <a:cubicBezTo>
                  <a:pt x="23538" y="12203"/>
                  <a:pt x="23534" y="12210"/>
                  <a:pt x="23530" y="12217"/>
                </a:cubicBezTo>
                <a:cubicBezTo>
                  <a:pt x="23499" y="12257"/>
                  <a:pt x="23486" y="12272"/>
                  <a:pt x="23486" y="12272"/>
                </a:cubicBezTo>
                <a:cubicBezTo>
                  <a:pt x="23485" y="12272"/>
                  <a:pt x="23511" y="12237"/>
                  <a:pt x="23541" y="12196"/>
                </a:cubicBezTo>
                <a:close/>
                <a:moveTo>
                  <a:pt x="8651" y="17227"/>
                </a:moveTo>
                <a:lnTo>
                  <a:pt x="8651" y="17227"/>
                </a:lnTo>
                <a:cubicBezTo>
                  <a:pt x="8653" y="17250"/>
                  <a:pt x="8655" y="17276"/>
                  <a:pt x="8658" y="17307"/>
                </a:cubicBezTo>
                <a:cubicBezTo>
                  <a:pt x="8654" y="17280"/>
                  <a:pt x="8652" y="17253"/>
                  <a:pt x="8651" y="17227"/>
                </a:cubicBezTo>
                <a:close/>
                <a:moveTo>
                  <a:pt x="24481" y="26455"/>
                </a:moveTo>
                <a:cubicBezTo>
                  <a:pt x="24473" y="26475"/>
                  <a:pt x="24464" y="26497"/>
                  <a:pt x="24454" y="26519"/>
                </a:cubicBezTo>
                <a:lnTo>
                  <a:pt x="24454" y="26519"/>
                </a:lnTo>
                <a:cubicBezTo>
                  <a:pt x="24462" y="26499"/>
                  <a:pt x="24471" y="26478"/>
                  <a:pt x="24481" y="26455"/>
                </a:cubicBezTo>
                <a:close/>
                <a:moveTo>
                  <a:pt x="20977" y="27819"/>
                </a:moveTo>
                <a:lnTo>
                  <a:pt x="20977" y="27819"/>
                </a:lnTo>
                <a:cubicBezTo>
                  <a:pt x="20942" y="27833"/>
                  <a:pt x="20907" y="27847"/>
                  <a:pt x="20873" y="27862"/>
                </a:cubicBezTo>
                <a:lnTo>
                  <a:pt x="20873" y="27862"/>
                </a:lnTo>
                <a:cubicBezTo>
                  <a:pt x="20890" y="27854"/>
                  <a:pt x="20924" y="27841"/>
                  <a:pt x="20977" y="27819"/>
                </a:cubicBezTo>
                <a:close/>
                <a:moveTo>
                  <a:pt x="16936" y="0"/>
                </a:moveTo>
                <a:cubicBezTo>
                  <a:pt x="15577" y="0"/>
                  <a:pt x="14147" y="653"/>
                  <a:pt x="13018" y="1199"/>
                </a:cubicBezTo>
                <a:cubicBezTo>
                  <a:pt x="10307" y="2514"/>
                  <a:pt x="7834" y="4370"/>
                  <a:pt x="5471" y="6224"/>
                </a:cubicBezTo>
                <a:cubicBezTo>
                  <a:pt x="3807" y="7524"/>
                  <a:pt x="1999" y="8888"/>
                  <a:pt x="651" y="10522"/>
                </a:cubicBezTo>
                <a:cubicBezTo>
                  <a:pt x="112" y="11171"/>
                  <a:pt x="0" y="12075"/>
                  <a:pt x="651" y="12710"/>
                </a:cubicBezTo>
                <a:cubicBezTo>
                  <a:pt x="933" y="12999"/>
                  <a:pt x="1370" y="13168"/>
                  <a:pt x="1801" y="13168"/>
                </a:cubicBezTo>
                <a:cubicBezTo>
                  <a:pt x="2194" y="13168"/>
                  <a:pt x="2582" y="13027"/>
                  <a:pt x="2839" y="12710"/>
                </a:cubicBezTo>
                <a:cubicBezTo>
                  <a:pt x="3680" y="11678"/>
                  <a:pt x="4758" y="10807"/>
                  <a:pt x="5773" y="9951"/>
                </a:cubicBezTo>
                <a:cubicBezTo>
                  <a:pt x="6137" y="9649"/>
                  <a:pt x="6502" y="9348"/>
                  <a:pt x="6883" y="9046"/>
                </a:cubicBezTo>
                <a:cubicBezTo>
                  <a:pt x="7073" y="8888"/>
                  <a:pt x="7263" y="8729"/>
                  <a:pt x="7469" y="8571"/>
                </a:cubicBezTo>
                <a:lnTo>
                  <a:pt x="7754" y="8334"/>
                </a:lnTo>
                <a:cubicBezTo>
                  <a:pt x="7802" y="8309"/>
                  <a:pt x="8062" y="8102"/>
                  <a:pt x="8058" y="8102"/>
                </a:cubicBezTo>
                <a:cubicBezTo>
                  <a:pt x="8057" y="8102"/>
                  <a:pt x="8056" y="8102"/>
                  <a:pt x="8055" y="8103"/>
                </a:cubicBezTo>
                <a:lnTo>
                  <a:pt x="8055" y="8103"/>
                </a:lnTo>
                <a:cubicBezTo>
                  <a:pt x="8897" y="7462"/>
                  <a:pt x="9769" y="6836"/>
                  <a:pt x="10639" y="6224"/>
                </a:cubicBezTo>
                <a:cubicBezTo>
                  <a:pt x="11527" y="5622"/>
                  <a:pt x="12415" y="5051"/>
                  <a:pt x="13351" y="4528"/>
                </a:cubicBezTo>
                <a:cubicBezTo>
                  <a:pt x="13764" y="4290"/>
                  <a:pt x="14176" y="4085"/>
                  <a:pt x="14588" y="3878"/>
                </a:cubicBezTo>
                <a:cubicBezTo>
                  <a:pt x="14778" y="3783"/>
                  <a:pt x="14984" y="3687"/>
                  <a:pt x="15174" y="3592"/>
                </a:cubicBezTo>
                <a:cubicBezTo>
                  <a:pt x="15244" y="3562"/>
                  <a:pt x="15271" y="3551"/>
                  <a:pt x="15272" y="3551"/>
                </a:cubicBezTo>
                <a:cubicBezTo>
                  <a:pt x="15276" y="3551"/>
                  <a:pt x="15090" y="3634"/>
                  <a:pt x="15092" y="3634"/>
                </a:cubicBezTo>
                <a:cubicBezTo>
                  <a:pt x="15093" y="3634"/>
                  <a:pt x="15120" y="3623"/>
                  <a:pt x="15190" y="3592"/>
                </a:cubicBezTo>
                <a:cubicBezTo>
                  <a:pt x="15317" y="3545"/>
                  <a:pt x="15428" y="3497"/>
                  <a:pt x="15554" y="3450"/>
                </a:cubicBezTo>
                <a:cubicBezTo>
                  <a:pt x="15888" y="3339"/>
                  <a:pt x="16237" y="3228"/>
                  <a:pt x="16586" y="3165"/>
                </a:cubicBezTo>
                <a:cubicBezTo>
                  <a:pt x="16617" y="3152"/>
                  <a:pt x="16648" y="3145"/>
                  <a:pt x="16679" y="3139"/>
                </a:cubicBezTo>
                <a:lnTo>
                  <a:pt x="16679" y="3139"/>
                </a:lnTo>
                <a:cubicBezTo>
                  <a:pt x="16573" y="3156"/>
                  <a:pt x="16534" y="3162"/>
                  <a:pt x="16531" y="3162"/>
                </a:cubicBezTo>
                <a:cubicBezTo>
                  <a:pt x="16527" y="3162"/>
                  <a:pt x="16648" y="3142"/>
                  <a:pt x="16713" y="3133"/>
                </a:cubicBezTo>
                <a:cubicBezTo>
                  <a:pt x="16717" y="3133"/>
                  <a:pt x="16722" y="3132"/>
                  <a:pt x="16727" y="3132"/>
                </a:cubicBezTo>
                <a:lnTo>
                  <a:pt x="16727" y="3132"/>
                </a:lnTo>
                <a:cubicBezTo>
                  <a:pt x="16726" y="3132"/>
                  <a:pt x="16725" y="3132"/>
                  <a:pt x="16724" y="3132"/>
                </a:cubicBezTo>
                <a:lnTo>
                  <a:pt x="16724" y="3132"/>
                </a:lnTo>
                <a:cubicBezTo>
                  <a:pt x="16726" y="3132"/>
                  <a:pt x="16727" y="3132"/>
                  <a:pt x="16729" y="3132"/>
                </a:cubicBezTo>
                <a:lnTo>
                  <a:pt x="16729" y="3132"/>
                </a:lnTo>
                <a:cubicBezTo>
                  <a:pt x="16803" y="3124"/>
                  <a:pt x="16880" y="3121"/>
                  <a:pt x="16958" y="3121"/>
                </a:cubicBezTo>
                <a:cubicBezTo>
                  <a:pt x="17003" y="3121"/>
                  <a:pt x="17049" y="3122"/>
                  <a:pt x="17094" y="3125"/>
                </a:cubicBezTo>
                <a:lnTo>
                  <a:pt x="17094" y="3125"/>
                </a:lnTo>
                <a:cubicBezTo>
                  <a:pt x="17104" y="3127"/>
                  <a:pt x="17115" y="3131"/>
                  <a:pt x="17126" y="3134"/>
                </a:cubicBezTo>
                <a:lnTo>
                  <a:pt x="17126" y="3134"/>
                </a:lnTo>
                <a:cubicBezTo>
                  <a:pt x="17147" y="3161"/>
                  <a:pt x="17174" y="3208"/>
                  <a:pt x="17197" y="3251"/>
                </a:cubicBezTo>
                <a:lnTo>
                  <a:pt x="17197" y="3251"/>
                </a:lnTo>
                <a:cubicBezTo>
                  <a:pt x="17200" y="3267"/>
                  <a:pt x="17203" y="3283"/>
                  <a:pt x="17206" y="3298"/>
                </a:cubicBezTo>
                <a:lnTo>
                  <a:pt x="17206" y="3298"/>
                </a:lnTo>
                <a:cubicBezTo>
                  <a:pt x="17206" y="3391"/>
                  <a:pt x="17197" y="3510"/>
                  <a:pt x="17195" y="3567"/>
                </a:cubicBezTo>
                <a:lnTo>
                  <a:pt x="17195" y="3567"/>
                </a:lnTo>
                <a:cubicBezTo>
                  <a:pt x="17169" y="3662"/>
                  <a:pt x="17136" y="3754"/>
                  <a:pt x="17108" y="3846"/>
                </a:cubicBezTo>
                <a:cubicBezTo>
                  <a:pt x="17103" y="3862"/>
                  <a:pt x="17095" y="3884"/>
                  <a:pt x="17086" y="3908"/>
                </a:cubicBezTo>
                <a:lnTo>
                  <a:pt x="17086" y="3908"/>
                </a:lnTo>
                <a:cubicBezTo>
                  <a:pt x="17046" y="3997"/>
                  <a:pt x="17001" y="4081"/>
                  <a:pt x="16966" y="4163"/>
                </a:cubicBezTo>
                <a:cubicBezTo>
                  <a:pt x="16871" y="4338"/>
                  <a:pt x="16759" y="4512"/>
                  <a:pt x="16649" y="4687"/>
                </a:cubicBezTo>
                <a:cubicBezTo>
                  <a:pt x="16600" y="4761"/>
                  <a:pt x="16340" y="5103"/>
                  <a:pt x="16346" y="5103"/>
                </a:cubicBezTo>
                <a:cubicBezTo>
                  <a:pt x="16347" y="5103"/>
                  <a:pt x="16371" y="5075"/>
                  <a:pt x="16427" y="5004"/>
                </a:cubicBezTo>
                <a:lnTo>
                  <a:pt x="16427" y="5004"/>
                </a:lnTo>
                <a:cubicBezTo>
                  <a:pt x="16110" y="5416"/>
                  <a:pt x="15745" y="5812"/>
                  <a:pt x="15381" y="6193"/>
                </a:cubicBezTo>
                <a:cubicBezTo>
                  <a:pt x="13827" y="7810"/>
                  <a:pt x="12051" y="9205"/>
                  <a:pt x="10307" y="10617"/>
                </a:cubicBezTo>
                <a:cubicBezTo>
                  <a:pt x="9593" y="11203"/>
                  <a:pt x="8880" y="11773"/>
                  <a:pt x="8198" y="12392"/>
                </a:cubicBezTo>
                <a:cubicBezTo>
                  <a:pt x="7295" y="13232"/>
                  <a:pt x="6834" y="13835"/>
                  <a:pt x="6217" y="14913"/>
                </a:cubicBezTo>
                <a:cubicBezTo>
                  <a:pt x="5614" y="16007"/>
                  <a:pt x="5170" y="17608"/>
                  <a:pt x="6010" y="18718"/>
                </a:cubicBezTo>
                <a:cubicBezTo>
                  <a:pt x="6704" y="19635"/>
                  <a:pt x="7680" y="19962"/>
                  <a:pt x="8731" y="19962"/>
                </a:cubicBezTo>
                <a:cubicBezTo>
                  <a:pt x="9025" y="19962"/>
                  <a:pt x="9324" y="19936"/>
                  <a:pt x="9625" y="19891"/>
                </a:cubicBezTo>
                <a:cubicBezTo>
                  <a:pt x="11829" y="19574"/>
                  <a:pt x="13510" y="18179"/>
                  <a:pt x="15142" y="16800"/>
                </a:cubicBezTo>
                <a:cubicBezTo>
                  <a:pt x="15967" y="16102"/>
                  <a:pt x="16791" y="15420"/>
                  <a:pt x="17632" y="14754"/>
                </a:cubicBezTo>
                <a:cubicBezTo>
                  <a:pt x="18186" y="14295"/>
                  <a:pt x="18298" y="14215"/>
                  <a:pt x="18774" y="13866"/>
                </a:cubicBezTo>
                <a:cubicBezTo>
                  <a:pt x="19249" y="13502"/>
                  <a:pt x="19757" y="13137"/>
                  <a:pt x="20247" y="12805"/>
                </a:cubicBezTo>
                <a:cubicBezTo>
                  <a:pt x="20691" y="12503"/>
                  <a:pt x="21135" y="12234"/>
                  <a:pt x="21596" y="11964"/>
                </a:cubicBezTo>
                <a:cubicBezTo>
                  <a:pt x="21801" y="11837"/>
                  <a:pt x="22008" y="11727"/>
                  <a:pt x="22230" y="11615"/>
                </a:cubicBezTo>
                <a:cubicBezTo>
                  <a:pt x="22325" y="11568"/>
                  <a:pt x="22435" y="11505"/>
                  <a:pt x="22547" y="11456"/>
                </a:cubicBezTo>
                <a:cubicBezTo>
                  <a:pt x="22592" y="11438"/>
                  <a:pt x="22762" y="11363"/>
                  <a:pt x="22822" y="11335"/>
                </a:cubicBezTo>
                <a:lnTo>
                  <a:pt x="22822" y="11335"/>
                </a:lnTo>
                <a:cubicBezTo>
                  <a:pt x="23052" y="11248"/>
                  <a:pt x="23288" y="11176"/>
                  <a:pt x="23530" y="11122"/>
                </a:cubicBezTo>
                <a:lnTo>
                  <a:pt x="23530" y="11122"/>
                </a:lnTo>
                <a:cubicBezTo>
                  <a:pt x="23528" y="11123"/>
                  <a:pt x="23531" y="11124"/>
                  <a:pt x="23537" y="11124"/>
                </a:cubicBezTo>
                <a:cubicBezTo>
                  <a:pt x="23571" y="11124"/>
                  <a:pt x="23705" y="11110"/>
                  <a:pt x="23812" y="11106"/>
                </a:cubicBezTo>
                <a:lnTo>
                  <a:pt x="23812" y="11106"/>
                </a:lnTo>
                <a:cubicBezTo>
                  <a:pt x="23839" y="11122"/>
                  <a:pt x="23867" y="11138"/>
                  <a:pt x="23894" y="11156"/>
                </a:cubicBezTo>
                <a:lnTo>
                  <a:pt x="23894" y="11156"/>
                </a:lnTo>
                <a:cubicBezTo>
                  <a:pt x="23941" y="11192"/>
                  <a:pt x="24000" y="11238"/>
                  <a:pt x="24040" y="11272"/>
                </a:cubicBezTo>
                <a:lnTo>
                  <a:pt x="24040" y="11272"/>
                </a:lnTo>
                <a:cubicBezTo>
                  <a:pt x="24034" y="11298"/>
                  <a:pt x="24028" y="11324"/>
                  <a:pt x="24021" y="11346"/>
                </a:cubicBezTo>
                <a:cubicBezTo>
                  <a:pt x="24021" y="11385"/>
                  <a:pt x="24009" y="11418"/>
                  <a:pt x="23996" y="11449"/>
                </a:cubicBezTo>
                <a:lnTo>
                  <a:pt x="23996" y="11449"/>
                </a:lnTo>
                <a:cubicBezTo>
                  <a:pt x="23902" y="11652"/>
                  <a:pt x="23772" y="11854"/>
                  <a:pt x="23640" y="12044"/>
                </a:cubicBezTo>
                <a:cubicBezTo>
                  <a:pt x="23620" y="12085"/>
                  <a:pt x="23593" y="12119"/>
                  <a:pt x="23568" y="12155"/>
                </a:cubicBezTo>
                <a:lnTo>
                  <a:pt x="23568" y="12155"/>
                </a:lnTo>
                <a:cubicBezTo>
                  <a:pt x="23465" y="12287"/>
                  <a:pt x="23362" y="12417"/>
                  <a:pt x="23245" y="12534"/>
                </a:cubicBezTo>
                <a:cubicBezTo>
                  <a:pt x="22753" y="13090"/>
                  <a:pt x="22213" y="13581"/>
                  <a:pt x="21659" y="14073"/>
                </a:cubicBezTo>
                <a:cubicBezTo>
                  <a:pt x="21357" y="14342"/>
                  <a:pt x="21040" y="14596"/>
                  <a:pt x="20740" y="14849"/>
                </a:cubicBezTo>
                <a:cubicBezTo>
                  <a:pt x="20565" y="14976"/>
                  <a:pt x="20406" y="15103"/>
                  <a:pt x="20247" y="15246"/>
                </a:cubicBezTo>
                <a:cubicBezTo>
                  <a:pt x="20152" y="15310"/>
                  <a:pt x="20074" y="15373"/>
                  <a:pt x="19994" y="15437"/>
                </a:cubicBezTo>
                <a:cubicBezTo>
                  <a:pt x="19949" y="15470"/>
                  <a:pt x="19737" y="15639"/>
                  <a:pt x="19736" y="15639"/>
                </a:cubicBezTo>
                <a:cubicBezTo>
                  <a:pt x="19735" y="15639"/>
                  <a:pt x="19770" y="15610"/>
                  <a:pt x="19867" y="15532"/>
                </a:cubicBezTo>
                <a:lnTo>
                  <a:pt x="19867" y="15532"/>
                </a:lnTo>
                <a:cubicBezTo>
                  <a:pt x="19122" y="16102"/>
                  <a:pt x="18361" y="16673"/>
                  <a:pt x="17600" y="17228"/>
                </a:cubicBezTo>
                <a:cubicBezTo>
                  <a:pt x="15983" y="18432"/>
                  <a:pt x="14350" y="19606"/>
                  <a:pt x="12781" y="20859"/>
                </a:cubicBezTo>
                <a:cubicBezTo>
                  <a:pt x="11512" y="21857"/>
                  <a:pt x="10244" y="22920"/>
                  <a:pt x="9197" y="24157"/>
                </a:cubicBezTo>
                <a:cubicBezTo>
                  <a:pt x="8309" y="25203"/>
                  <a:pt x="7422" y="26535"/>
                  <a:pt x="7517" y="27977"/>
                </a:cubicBezTo>
                <a:cubicBezTo>
                  <a:pt x="7653" y="30002"/>
                  <a:pt x="9339" y="31090"/>
                  <a:pt x="11241" y="31090"/>
                </a:cubicBezTo>
                <a:cubicBezTo>
                  <a:pt x="11320" y="31090"/>
                  <a:pt x="11400" y="31088"/>
                  <a:pt x="11480" y="31085"/>
                </a:cubicBezTo>
                <a:cubicBezTo>
                  <a:pt x="13747" y="30958"/>
                  <a:pt x="15935" y="29975"/>
                  <a:pt x="17996" y="29103"/>
                </a:cubicBezTo>
                <a:cubicBezTo>
                  <a:pt x="18961" y="28690"/>
                  <a:pt x="19910" y="28262"/>
                  <a:pt x="20873" y="27862"/>
                </a:cubicBezTo>
                <a:lnTo>
                  <a:pt x="20873" y="27862"/>
                </a:lnTo>
                <a:cubicBezTo>
                  <a:pt x="20862" y="27866"/>
                  <a:pt x="20857" y="27868"/>
                  <a:pt x="20857" y="27868"/>
                </a:cubicBezTo>
                <a:cubicBezTo>
                  <a:pt x="20853" y="27868"/>
                  <a:pt x="21255" y="27697"/>
                  <a:pt x="21342" y="27660"/>
                </a:cubicBezTo>
                <a:cubicBezTo>
                  <a:pt x="21516" y="27597"/>
                  <a:pt x="21706" y="27518"/>
                  <a:pt x="21896" y="27455"/>
                </a:cubicBezTo>
                <a:cubicBezTo>
                  <a:pt x="22213" y="27334"/>
                  <a:pt x="22544" y="27227"/>
                  <a:pt x="22875" y="27150"/>
                </a:cubicBezTo>
                <a:lnTo>
                  <a:pt x="22875" y="27150"/>
                </a:lnTo>
                <a:cubicBezTo>
                  <a:pt x="22994" y="27144"/>
                  <a:pt x="23341" y="27106"/>
                  <a:pt x="23435" y="27106"/>
                </a:cubicBezTo>
                <a:cubicBezTo>
                  <a:pt x="23493" y="27100"/>
                  <a:pt x="23551" y="27098"/>
                  <a:pt x="23610" y="27098"/>
                </a:cubicBezTo>
                <a:cubicBezTo>
                  <a:pt x="23727" y="27098"/>
                  <a:pt x="23847" y="27106"/>
                  <a:pt x="23974" y="27106"/>
                </a:cubicBezTo>
                <a:cubicBezTo>
                  <a:pt x="23985" y="27106"/>
                  <a:pt x="24011" y="27108"/>
                  <a:pt x="24045" y="27111"/>
                </a:cubicBezTo>
                <a:lnTo>
                  <a:pt x="24045" y="27111"/>
                </a:lnTo>
                <a:cubicBezTo>
                  <a:pt x="23933" y="27231"/>
                  <a:pt x="23816" y="27345"/>
                  <a:pt x="23689" y="27455"/>
                </a:cubicBezTo>
                <a:cubicBezTo>
                  <a:pt x="23593" y="27550"/>
                  <a:pt x="23498" y="27645"/>
                  <a:pt x="23387" y="27723"/>
                </a:cubicBezTo>
                <a:cubicBezTo>
                  <a:pt x="23362" y="27762"/>
                  <a:pt x="23075" y="27980"/>
                  <a:pt x="23080" y="27980"/>
                </a:cubicBezTo>
                <a:cubicBezTo>
                  <a:pt x="23081" y="27980"/>
                  <a:pt x="23101" y="27966"/>
                  <a:pt x="23150" y="27930"/>
                </a:cubicBezTo>
                <a:lnTo>
                  <a:pt x="23150" y="27930"/>
                </a:lnTo>
                <a:cubicBezTo>
                  <a:pt x="19852" y="30419"/>
                  <a:pt x="16030" y="32084"/>
                  <a:pt x="12685" y="34478"/>
                </a:cubicBezTo>
                <a:cubicBezTo>
                  <a:pt x="11988" y="34970"/>
                  <a:pt x="11671" y="35809"/>
                  <a:pt x="12130" y="36587"/>
                </a:cubicBezTo>
                <a:cubicBezTo>
                  <a:pt x="12402" y="37054"/>
                  <a:pt x="12972" y="37380"/>
                  <a:pt x="13524" y="37380"/>
                </a:cubicBezTo>
                <a:cubicBezTo>
                  <a:pt x="13776" y="37380"/>
                  <a:pt x="14025" y="37312"/>
                  <a:pt x="14239" y="37158"/>
                </a:cubicBezTo>
                <a:cubicBezTo>
                  <a:pt x="17267" y="34985"/>
                  <a:pt x="20676" y="33416"/>
                  <a:pt x="23736" y="31291"/>
                </a:cubicBezTo>
                <a:cubicBezTo>
                  <a:pt x="25464" y="30102"/>
                  <a:pt x="28572" y="27945"/>
                  <a:pt x="27192" y="25440"/>
                </a:cubicBezTo>
                <a:cubicBezTo>
                  <a:pt x="26526" y="24204"/>
                  <a:pt x="24877" y="23998"/>
                  <a:pt x="23625" y="23998"/>
                </a:cubicBezTo>
                <a:cubicBezTo>
                  <a:pt x="22642" y="23998"/>
                  <a:pt x="21786" y="24188"/>
                  <a:pt x="20898" y="24521"/>
                </a:cubicBezTo>
                <a:cubicBezTo>
                  <a:pt x="19883" y="24901"/>
                  <a:pt x="18900" y="25345"/>
                  <a:pt x="17917" y="25789"/>
                </a:cubicBezTo>
                <a:cubicBezTo>
                  <a:pt x="17425" y="25996"/>
                  <a:pt x="16934" y="26218"/>
                  <a:pt x="16427" y="26423"/>
                </a:cubicBezTo>
                <a:cubicBezTo>
                  <a:pt x="16515" y="26390"/>
                  <a:pt x="16549" y="26377"/>
                  <a:pt x="16553" y="26377"/>
                </a:cubicBezTo>
                <a:cubicBezTo>
                  <a:pt x="16562" y="26377"/>
                  <a:pt x="16324" y="26476"/>
                  <a:pt x="16300" y="26487"/>
                </a:cubicBezTo>
                <a:cubicBezTo>
                  <a:pt x="16173" y="26535"/>
                  <a:pt x="16047" y="26598"/>
                  <a:pt x="15920" y="26645"/>
                </a:cubicBezTo>
                <a:cubicBezTo>
                  <a:pt x="15618" y="26772"/>
                  <a:pt x="15317" y="26884"/>
                  <a:pt x="15032" y="26994"/>
                </a:cubicBezTo>
                <a:cubicBezTo>
                  <a:pt x="14049" y="27375"/>
                  <a:pt x="13049" y="27708"/>
                  <a:pt x="12003" y="27914"/>
                </a:cubicBezTo>
                <a:cubicBezTo>
                  <a:pt x="11908" y="27930"/>
                  <a:pt x="11798" y="27945"/>
                  <a:pt x="11686" y="27962"/>
                </a:cubicBezTo>
                <a:cubicBezTo>
                  <a:pt x="11834" y="27941"/>
                  <a:pt x="11892" y="27934"/>
                  <a:pt x="11901" y="27934"/>
                </a:cubicBezTo>
                <a:cubicBezTo>
                  <a:pt x="11919" y="27934"/>
                  <a:pt x="11739" y="27962"/>
                  <a:pt x="11686" y="27962"/>
                </a:cubicBezTo>
                <a:cubicBezTo>
                  <a:pt x="11480" y="27977"/>
                  <a:pt x="11290" y="27994"/>
                  <a:pt x="11100" y="27994"/>
                </a:cubicBezTo>
                <a:cubicBezTo>
                  <a:pt x="11039" y="27994"/>
                  <a:pt x="10978" y="27987"/>
                  <a:pt x="10917" y="27982"/>
                </a:cubicBezTo>
                <a:lnTo>
                  <a:pt x="10917" y="27982"/>
                </a:lnTo>
                <a:cubicBezTo>
                  <a:pt x="10910" y="27980"/>
                  <a:pt x="10902" y="27979"/>
                  <a:pt x="10893" y="27977"/>
                </a:cubicBezTo>
                <a:cubicBezTo>
                  <a:pt x="10815" y="27962"/>
                  <a:pt x="10735" y="27945"/>
                  <a:pt x="10656" y="27914"/>
                </a:cubicBezTo>
                <a:cubicBezTo>
                  <a:pt x="10645" y="27911"/>
                  <a:pt x="10635" y="27908"/>
                  <a:pt x="10626" y="27905"/>
                </a:cubicBezTo>
                <a:lnTo>
                  <a:pt x="10626" y="27905"/>
                </a:lnTo>
                <a:cubicBezTo>
                  <a:pt x="10624" y="27904"/>
                  <a:pt x="10623" y="27903"/>
                  <a:pt x="10621" y="27902"/>
                </a:cubicBezTo>
                <a:lnTo>
                  <a:pt x="10621" y="27902"/>
                </a:lnTo>
                <a:cubicBezTo>
                  <a:pt x="10621" y="27902"/>
                  <a:pt x="10620" y="27901"/>
                  <a:pt x="10620" y="27900"/>
                </a:cubicBezTo>
                <a:lnTo>
                  <a:pt x="10620" y="27900"/>
                </a:lnTo>
                <a:cubicBezTo>
                  <a:pt x="10616" y="27883"/>
                  <a:pt x="10612" y="27866"/>
                  <a:pt x="10608" y="27850"/>
                </a:cubicBezTo>
                <a:lnTo>
                  <a:pt x="10608" y="27850"/>
                </a:lnTo>
                <a:lnTo>
                  <a:pt x="10608" y="27755"/>
                </a:lnTo>
                <a:cubicBezTo>
                  <a:pt x="10608" y="27751"/>
                  <a:pt x="10608" y="27747"/>
                  <a:pt x="10608" y="27744"/>
                </a:cubicBezTo>
                <a:lnTo>
                  <a:pt x="10608" y="27744"/>
                </a:lnTo>
                <a:cubicBezTo>
                  <a:pt x="10634" y="27641"/>
                  <a:pt x="10661" y="27547"/>
                  <a:pt x="10688" y="27455"/>
                </a:cubicBezTo>
                <a:cubicBezTo>
                  <a:pt x="10698" y="27425"/>
                  <a:pt x="10706" y="27401"/>
                  <a:pt x="10712" y="27382"/>
                </a:cubicBezTo>
                <a:lnTo>
                  <a:pt x="10712" y="27382"/>
                </a:lnTo>
                <a:cubicBezTo>
                  <a:pt x="10780" y="27266"/>
                  <a:pt x="10838" y="27138"/>
                  <a:pt x="10910" y="27011"/>
                </a:cubicBezTo>
                <a:cubicBezTo>
                  <a:pt x="10988" y="26899"/>
                  <a:pt x="11068" y="26772"/>
                  <a:pt x="11147" y="26662"/>
                </a:cubicBezTo>
                <a:lnTo>
                  <a:pt x="11290" y="26472"/>
                </a:lnTo>
                <a:cubicBezTo>
                  <a:pt x="11323" y="26426"/>
                  <a:pt x="11334" y="26409"/>
                  <a:pt x="11332" y="26409"/>
                </a:cubicBezTo>
                <a:cubicBezTo>
                  <a:pt x="11332" y="26409"/>
                  <a:pt x="11332" y="26409"/>
                  <a:pt x="11332" y="26409"/>
                </a:cubicBezTo>
                <a:lnTo>
                  <a:pt x="11332" y="26409"/>
                </a:lnTo>
                <a:cubicBezTo>
                  <a:pt x="11535" y="26170"/>
                  <a:pt x="11740" y="25940"/>
                  <a:pt x="11956" y="25710"/>
                </a:cubicBezTo>
                <a:cubicBezTo>
                  <a:pt x="12510" y="25140"/>
                  <a:pt x="13113" y="24601"/>
                  <a:pt x="13732" y="24077"/>
                </a:cubicBezTo>
                <a:cubicBezTo>
                  <a:pt x="14049" y="23791"/>
                  <a:pt x="14381" y="23523"/>
                  <a:pt x="14715" y="23252"/>
                </a:cubicBezTo>
                <a:cubicBezTo>
                  <a:pt x="14889" y="23126"/>
                  <a:pt x="15064" y="22983"/>
                  <a:pt x="15222" y="22840"/>
                </a:cubicBezTo>
                <a:cubicBezTo>
                  <a:pt x="15273" y="22806"/>
                  <a:pt x="15324" y="22772"/>
                  <a:pt x="15372" y="22736"/>
                </a:cubicBezTo>
                <a:lnTo>
                  <a:pt x="15372" y="22736"/>
                </a:lnTo>
                <a:cubicBezTo>
                  <a:pt x="15415" y="22707"/>
                  <a:pt x="15594" y="22569"/>
                  <a:pt x="15634" y="22540"/>
                </a:cubicBezTo>
                <a:cubicBezTo>
                  <a:pt x="16395" y="21952"/>
                  <a:pt x="17172" y="21381"/>
                  <a:pt x="17949" y="20811"/>
                </a:cubicBezTo>
                <a:cubicBezTo>
                  <a:pt x="19535" y="19637"/>
                  <a:pt x="21135" y="18464"/>
                  <a:pt x="22689" y="17228"/>
                </a:cubicBezTo>
                <a:cubicBezTo>
                  <a:pt x="23942" y="16229"/>
                  <a:pt x="25147" y="15166"/>
                  <a:pt x="26114" y="13898"/>
                </a:cubicBezTo>
                <a:cubicBezTo>
                  <a:pt x="26860" y="12915"/>
                  <a:pt x="27462" y="11551"/>
                  <a:pt x="27002" y="10315"/>
                </a:cubicBezTo>
                <a:cubicBezTo>
                  <a:pt x="26701" y="9539"/>
                  <a:pt x="26194" y="8983"/>
                  <a:pt x="25511" y="8524"/>
                </a:cubicBezTo>
                <a:cubicBezTo>
                  <a:pt x="24979" y="8155"/>
                  <a:pt x="24388" y="8018"/>
                  <a:pt x="23779" y="8018"/>
                </a:cubicBezTo>
                <a:cubicBezTo>
                  <a:pt x="23445" y="8018"/>
                  <a:pt x="23106" y="8059"/>
                  <a:pt x="22769" y="8127"/>
                </a:cubicBezTo>
                <a:cubicBezTo>
                  <a:pt x="20740" y="8507"/>
                  <a:pt x="18821" y="9982"/>
                  <a:pt x="17203" y="11187"/>
                </a:cubicBezTo>
                <a:cubicBezTo>
                  <a:pt x="15444" y="12503"/>
                  <a:pt x="13779" y="13930"/>
                  <a:pt x="12098" y="15325"/>
                </a:cubicBezTo>
                <a:cubicBezTo>
                  <a:pt x="11971" y="15437"/>
                  <a:pt x="11829" y="15547"/>
                  <a:pt x="11702" y="15642"/>
                </a:cubicBezTo>
                <a:cubicBezTo>
                  <a:pt x="11658" y="15680"/>
                  <a:pt x="11565" y="15754"/>
                  <a:pt x="11498" y="15808"/>
                </a:cubicBezTo>
                <a:lnTo>
                  <a:pt x="11498" y="15808"/>
                </a:lnTo>
                <a:cubicBezTo>
                  <a:pt x="11327" y="15927"/>
                  <a:pt x="11142" y="16035"/>
                  <a:pt x="10957" y="16134"/>
                </a:cubicBezTo>
                <a:cubicBezTo>
                  <a:pt x="10815" y="16229"/>
                  <a:pt x="10671" y="16308"/>
                  <a:pt x="10513" y="16371"/>
                </a:cubicBezTo>
                <a:lnTo>
                  <a:pt x="10227" y="16515"/>
                </a:lnTo>
                <a:cubicBezTo>
                  <a:pt x="10277" y="16496"/>
                  <a:pt x="10305" y="16487"/>
                  <a:pt x="10310" y="16487"/>
                </a:cubicBezTo>
                <a:cubicBezTo>
                  <a:pt x="10317" y="16487"/>
                  <a:pt x="10270" y="16508"/>
                  <a:pt x="10164" y="16546"/>
                </a:cubicBezTo>
                <a:cubicBezTo>
                  <a:pt x="9895" y="16657"/>
                  <a:pt x="9610" y="16737"/>
                  <a:pt x="9324" y="16800"/>
                </a:cubicBezTo>
                <a:cubicBezTo>
                  <a:pt x="9197" y="16832"/>
                  <a:pt x="9070" y="16863"/>
                  <a:pt x="8927" y="16879"/>
                </a:cubicBezTo>
                <a:cubicBezTo>
                  <a:pt x="9054" y="16858"/>
                  <a:pt x="9096" y="16851"/>
                  <a:pt x="9093" y="16851"/>
                </a:cubicBezTo>
                <a:cubicBezTo>
                  <a:pt x="9088" y="16851"/>
                  <a:pt x="8901" y="16879"/>
                  <a:pt x="8849" y="16879"/>
                </a:cubicBezTo>
                <a:lnTo>
                  <a:pt x="8726" y="16879"/>
                </a:lnTo>
                <a:cubicBezTo>
                  <a:pt x="8755" y="16802"/>
                  <a:pt x="8804" y="16684"/>
                  <a:pt x="8799" y="16684"/>
                </a:cubicBezTo>
                <a:cubicBezTo>
                  <a:pt x="8797" y="16684"/>
                  <a:pt x="8784" y="16707"/>
                  <a:pt x="8753" y="16768"/>
                </a:cubicBezTo>
                <a:cubicBezTo>
                  <a:pt x="8817" y="16625"/>
                  <a:pt x="8912" y="16483"/>
                  <a:pt x="8991" y="16324"/>
                </a:cubicBezTo>
                <a:cubicBezTo>
                  <a:pt x="9229" y="15912"/>
                  <a:pt x="9514" y="15532"/>
                  <a:pt x="9815" y="15151"/>
                </a:cubicBezTo>
                <a:lnTo>
                  <a:pt x="9815" y="15151"/>
                </a:lnTo>
                <a:cubicBezTo>
                  <a:pt x="9688" y="15318"/>
                  <a:pt x="9644" y="15375"/>
                  <a:pt x="9644" y="15375"/>
                </a:cubicBezTo>
                <a:cubicBezTo>
                  <a:pt x="9646" y="15375"/>
                  <a:pt x="9801" y="15176"/>
                  <a:pt x="9863" y="15103"/>
                </a:cubicBezTo>
                <a:lnTo>
                  <a:pt x="10196" y="14771"/>
                </a:lnTo>
                <a:cubicBezTo>
                  <a:pt x="10497" y="14485"/>
                  <a:pt x="10815" y="14200"/>
                  <a:pt x="11132" y="13930"/>
                </a:cubicBezTo>
                <a:cubicBezTo>
                  <a:pt x="12781" y="12519"/>
                  <a:pt x="14508" y="11219"/>
                  <a:pt x="16125" y="9776"/>
                </a:cubicBezTo>
                <a:cubicBezTo>
                  <a:pt x="17711" y="8349"/>
                  <a:pt x="19296" y="6763"/>
                  <a:pt x="20074" y="4750"/>
                </a:cubicBezTo>
                <a:cubicBezTo>
                  <a:pt x="20771" y="2943"/>
                  <a:pt x="19915" y="802"/>
                  <a:pt x="18044" y="168"/>
                </a:cubicBezTo>
                <a:cubicBezTo>
                  <a:pt x="17686" y="50"/>
                  <a:pt x="17313" y="0"/>
                  <a:pt x="16936" y="0"/>
                </a:cubicBezTo>
                <a:close/>
              </a:path>
            </a:pathLst>
          </a:custGeom>
          <a:solidFill>
            <a:srgbClr val="FFC8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0" name="Google Shape;610;p54"/>
          <p:cNvGrpSpPr/>
          <p:nvPr/>
        </p:nvGrpSpPr>
        <p:grpSpPr>
          <a:xfrm rot="-5400000">
            <a:off x="113406" y="4346371"/>
            <a:ext cx="555295" cy="475809"/>
            <a:chOff x="1956625" y="3588025"/>
            <a:chExt cx="213075" cy="182575"/>
          </a:xfrm>
        </p:grpSpPr>
        <p:sp>
          <p:nvSpPr>
            <p:cNvPr id="611" name="Google Shape;611;p54"/>
            <p:cNvSpPr/>
            <p:nvPr/>
          </p:nvSpPr>
          <p:spPr>
            <a:xfrm>
              <a:off x="1973200" y="3618825"/>
              <a:ext cx="72425" cy="35300"/>
            </a:xfrm>
            <a:custGeom>
              <a:rect b="b" l="l" r="r" t="t"/>
              <a:pathLst>
                <a:path extrusionOk="0" h="1412" w="2897">
                  <a:moveTo>
                    <a:pt x="2542" y="0"/>
                  </a:moveTo>
                  <a:cubicBezTo>
                    <a:pt x="2505" y="0"/>
                    <a:pt x="2467" y="9"/>
                    <a:pt x="2428" y="30"/>
                  </a:cubicBezTo>
                  <a:cubicBezTo>
                    <a:pt x="1715" y="379"/>
                    <a:pt x="969" y="648"/>
                    <a:pt x="240" y="950"/>
                  </a:cubicBezTo>
                  <a:cubicBezTo>
                    <a:pt x="0" y="1048"/>
                    <a:pt x="62" y="1411"/>
                    <a:pt x="280" y="1411"/>
                  </a:cubicBezTo>
                  <a:cubicBezTo>
                    <a:pt x="307" y="1411"/>
                    <a:pt x="336" y="1406"/>
                    <a:pt x="367" y="1394"/>
                  </a:cubicBezTo>
                  <a:cubicBezTo>
                    <a:pt x="1144" y="1077"/>
                    <a:pt x="1920" y="791"/>
                    <a:pt x="2666" y="426"/>
                  </a:cubicBezTo>
                  <a:cubicBezTo>
                    <a:pt x="2896" y="317"/>
                    <a:pt x="2756" y="0"/>
                    <a:pt x="25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54"/>
            <p:cNvSpPr/>
            <p:nvPr/>
          </p:nvSpPr>
          <p:spPr>
            <a:xfrm>
              <a:off x="2008100" y="3639425"/>
              <a:ext cx="73475" cy="30525"/>
            </a:xfrm>
            <a:custGeom>
              <a:rect b="b" l="l" r="r" t="t"/>
              <a:pathLst>
                <a:path extrusionOk="0" h="1221" w="2939">
                  <a:moveTo>
                    <a:pt x="2643" y="1"/>
                  </a:moveTo>
                  <a:cubicBezTo>
                    <a:pt x="2621" y="1"/>
                    <a:pt x="2596" y="5"/>
                    <a:pt x="2570" y="14"/>
                  </a:cubicBezTo>
                  <a:cubicBezTo>
                    <a:pt x="1809" y="299"/>
                    <a:pt x="1000" y="458"/>
                    <a:pt x="256" y="760"/>
                  </a:cubicBezTo>
                  <a:cubicBezTo>
                    <a:pt x="0" y="845"/>
                    <a:pt x="75" y="1221"/>
                    <a:pt x="285" y="1221"/>
                  </a:cubicBezTo>
                  <a:cubicBezTo>
                    <a:pt x="310" y="1221"/>
                    <a:pt x="337" y="1216"/>
                    <a:pt x="366" y="1204"/>
                  </a:cubicBezTo>
                  <a:cubicBezTo>
                    <a:pt x="1127" y="902"/>
                    <a:pt x="1920" y="743"/>
                    <a:pt x="2681" y="458"/>
                  </a:cubicBezTo>
                  <a:cubicBezTo>
                    <a:pt x="2939" y="372"/>
                    <a:pt x="2860" y="1"/>
                    <a:pt x="26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54"/>
            <p:cNvSpPr/>
            <p:nvPr/>
          </p:nvSpPr>
          <p:spPr>
            <a:xfrm>
              <a:off x="2053125" y="3681175"/>
              <a:ext cx="60300" cy="23475"/>
            </a:xfrm>
            <a:custGeom>
              <a:rect b="b" l="l" r="r" t="t"/>
              <a:pathLst>
                <a:path extrusionOk="0" h="939" w="2412">
                  <a:moveTo>
                    <a:pt x="2038" y="0"/>
                  </a:moveTo>
                  <a:cubicBezTo>
                    <a:pt x="2002" y="0"/>
                    <a:pt x="1965" y="8"/>
                    <a:pt x="1926" y="25"/>
                  </a:cubicBezTo>
                  <a:cubicBezTo>
                    <a:pt x="1404" y="247"/>
                    <a:pt x="833" y="342"/>
                    <a:pt x="277" y="485"/>
                  </a:cubicBezTo>
                  <a:cubicBezTo>
                    <a:pt x="1" y="557"/>
                    <a:pt x="86" y="938"/>
                    <a:pt x="323" y="938"/>
                  </a:cubicBezTo>
                  <a:cubicBezTo>
                    <a:pt x="344" y="938"/>
                    <a:pt x="366" y="935"/>
                    <a:pt x="389" y="929"/>
                  </a:cubicBezTo>
                  <a:cubicBezTo>
                    <a:pt x="991" y="786"/>
                    <a:pt x="1594" y="675"/>
                    <a:pt x="2165" y="422"/>
                  </a:cubicBezTo>
                  <a:cubicBezTo>
                    <a:pt x="2411" y="312"/>
                    <a:pt x="2266" y="0"/>
                    <a:pt x="20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54"/>
            <p:cNvSpPr/>
            <p:nvPr/>
          </p:nvSpPr>
          <p:spPr>
            <a:xfrm>
              <a:off x="2064600" y="3588025"/>
              <a:ext cx="60775" cy="29025"/>
            </a:xfrm>
            <a:custGeom>
              <a:rect b="b" l="l" r="r" t="t"/>
              <a:pathLst>
                <a:path extrusionOk="0" h="1161" w="2431">
                  <a:moveTo>
                    <a:pt x="2065" y="1"/>
                  </a:moveTo>
                  <a:cubicBezTo>
                    <a:pt x="2031" y="1"/>
                    <a:pt x="1996" y="8"/>
                    <a:pt x="1959" y="25"/>
                  </a:cubicBezTo>
                  <a:cubicBezTo>
                    <a:pt x="1420" y="294"/>
                    <a:pt x="865" y="533"/>
                    <a:pt x="262" y="707"/>
                  </a:cubicBezTo>
                  <a:cubicBezTo>
                    <a:pt x="0" y="780"/>
                    <a:pt x="86" y="1160"/>
                    <a:pt x="322" y="1160"/>
                  </a:cubicBezTo>
                  <a:cubicBezTo>
                    <a:pt x="343" y="1160"/>
                    <a:pt x="366" y="1157"/>
                    <a:pt x="389" y="1151"/>
                  </a:cubicBezTo>
                  <a:cubicBezTo>
                    <a:pt x="1023" y="977"/>
                    <a:pt x="1610" y="723"/>
                    <a:pt x="2196" y="421"/>
                  </a:cubicBezTo>
                  <a:cubicBezTo>
                    <a:pt x="2430" y="311"/>
                    <a:pt x="2283" y="1"/>
                    <a:pt x="20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54"/>
            <p:cNvSpPr/>
            <p:nvPr/>
          </p:nvSpPr>
          <p:spPr>
            <a:xfrm>
              <a:off x="2112950" y="3632400"/>
              <a:ext cx="56750" cy="23100"/>
            </a:xfrm>
            <a:custGeom>
              <a:rect b="b" l="l" r="r" t="t"/>
              <a:pathLst>
                <a:path extrusionOk="0" h="924" w="2270">
                  <a:moveTo>
                    <a:pt x="1944" y="1"/>
                  </a:moveTo>
                  <a:cubicBezTo>
                    <a:pt x="1923" y="1"/>
                    <a:pt x="1902" y="4"/>
                    <a:pt x="1880" y="10"/>
                  </a:cubicBezTo>
                  <a:cubicBezTo>
                    <a:pt x="1341" y="168"/>
                    <a:pt x="802" y="327"/>
                    <a:pt x="262" y="470"/>
                  </a:cubicBezTo>
                  <a:cubicBezTo>
                    <a:pt x="0" y="542"/>
                    <a:pt x="73" y="923"/>
                    <a:pt x="320" y="923"/>
                  </a:cubicBezTo>
                  <a:cubicBezTo>
                    <a:pt x="342" y="923"/>
                    <a:pt x="365" y="920"/>
                    <a:pt x="389" y="914"/>
                  </a:cubicBezTo>
                  <a:cubicBezTo>
                    <a:pt x="928" y="787"/>
                    <a:pt x="1467" y="612"/>
                    <a:pt x="2006" y="470"/>
                  </a:cubicBezTo>
                  <a:cubicBezTo>
                    <a:pt x="2270" y="396"/>
                    <a:pt x="2182" y="1"/>
                    <a:pt x="19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54"/>
            <p:cNvSpPr/>
            <p:nvPr/>
          </p:nvSpPr>
          <p:spPr>
            <a:xfrm>
              <a:off x="2112000" y="3718500"/>
              <a:ext cx="56975" cy="19625"/>
            </a:xfrm>
            <a:custGeom>
              <a:rect b="b" l="l" r="r" t="t"/>
              <a:pathLst>
                <a:path extrusionOk="0" h="785" w="2279">
                  <a:moveTo>
                    <a:pt x="1939" y="1"/>
                  </a:moveTo>
                  <a:cubicBezTo>
                    <a:pt x="1922" y="1"/>
                    <a:pt x="1904" y="3"/>
                    <a:pt x="1886" y="7"/>
                  </a:cubicBezTo>
                  <a:cubicBezTo>
                    <a:pt x="1347" y="117"/>
                    <a:pt x="824" y="244"/>
                    <a:pt x="285" y="324"/>
                  </a:cubicBezTo>
                  <a:cubicBezTo>
                    <a:pt x="9" y="355"/>
                    <a:pt x="0" y="785"/>
                    <a:pt x="258" y="785"/>
                  </a:cubicBezTo>
                  <a:cubicBezTo>
                    <a:pt x="267" y="785"/>
                    <a:pt x="276" y="784"/>
                    <a:pt x="285" y="783"/>
                  </a:cubicBezTo>
                  <a:cubicBezTo>
                    <a:pt x="871" y="704"/>
                    <a:pt x="1427" y="578"/>
                    <a:pt x="1998" y="451"/>
                  </a:cubicBezTo>
                  <a:cubicBezTo>
                    <a:pt x="2279" y="406"/>
                    <a:pt x="2186" y="1"/>
                    <a:pt x="1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54"/>
            <p:cNvSpPr/>
            <p:nvPr/>
          </p:nvSpPr>
          <p:spPr>
            <a:xfrm>
              <a:off x="1983150" y="3732500"/>
              <a:ext cx="52350" cy="12725"/>
            </a:xfrm>
            <a:custGeom>
              <a:rect b="b" l="l" r="r" t="t"/>
              <a:pathLst>
                <a:path extrusionOk="0" h="509" w="2094">
                  <a:moveTo>
                    <a:pt x="1822" y="1"/>
                  </a:moveTo>
                  <a:cubicBezTo>
                    <a:pt x="1817" y="1"/>
                    <a:pt x="1812" y="1"/>
                    <a:pt x="1808" y="1"/>
                  </a:cubicBezTo>
                  <a:cubicBezTo>
                    <a:pt x="1300" y="33"/>
                    <a:pt x="793" y="33"/>
                    <a:pt x="286" y="33"/>
                  </a:cubicBezTo>
                  <a:cubicBezTo>
                    <a:pt x="0" y="33"/>
                    <a:pt x="0" y="508"/>
                    <a:pt x="286" y="508"/>
                  </a:cubicBezTo>
                  <a:cubicBezTo>
                    <a:pt x="793" y="508"/>
                    <a:pt x="1300" y="493"/>
                    <a:pt x="1808" y="462"/>
                  </a:cubicBezTo>
                  <a:cubicBezTo>
                    <a:pt x="2089" y="445"/>
                    <a:pt x="2093" y="1"/>
                    <a:pt x="1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54"/>
            <p:cNvSpPr/>
            <p:nvPr/>
          </p:nvSpPr>
          <p:spPr>
            <a:xfrm>
              <a:off x="2055700" y="3756300"/>
              <a:ext cx="46375" cy="14300"/>
            </a:xfrm>
            <a:custGeom>
              <a:rect b="b" l="l" r="r" t="t"/>
              <a:pathLst>
                <a:path extrusionOk="0" h="572" w="1855">
                  <a:moveTo>
                    <a:pt x="287" y="0"/>
                  </a:moveTo>
                  <a:cubicBezTo>
                    <a:pt x="1" y="0"/>
                    <a:pt x="5" y="461"/>
                    <a:pt x="301" y="461"/>
                  </a:cubicBezTo>
                  <a:cubicBezTo>
                    <a:pt x="730" y="461"/>
                    <a:pt x="1142" y="524"/>
                    <a:pt x="1569" y="571"/>
                  </a:cubicBezTo>
                  <a:cubicBezTo>
                    <a:pt x="1574" y="571"/>
                    <a:pt x="1579" y="572"/>
                    <a:pt x="1584" y="572"/>
                  </a:cubicBezTo>
                  <a:cubicBezTo>
                    <a:pt x="1855" y="572"/>
                    <a:pt x="1850" y="127"/>
                    <a:pt x="1569" y="96"/>
                  </a:cubicBezTo>
                  <a:cubicBezTo>
                    <a:pt x="1142" y="64"/>
                    <a:pt x="730" y="0"/>
                    <a:pt x="301" y="0"/>
                  </a:cubicBezTo>
                  <a:cubicBezTo>
                    <a:pt x="296" y="0"/>
                    <a:pt x="292" y="0"/>
                    <a:pt x="2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54"/>
            <p:cNvSpPr/>
            <p:nvPr/>
          </p:nvSpPr>
          <p:spPr>
            <a:xfrm>
              <a:off x="1956625" y="3689475"/>
              <a:ext cx="43025" cy="16950"/>
            </a:xfrm>
            <a:custGeom>
              <a:rect b="b" l="l" r="r" t="t"/>
              <a:pathLst>
                <a:path extrusionOk="0" h="678" w="1721">
                  <a:moveTo>
                    <a:pt x="1397" y="0"/>
                  </a:moveTo>
                  <a:cubicBezTo>
                    <a:pt x="1377" y="0"/>
                    <a:pt x="1355" y="3"/>
                    <a:pt x="1332" y="10"/>
                  </a:cubicBezTo>
                  <a:cubicBezTo>
                    <a:pt x="998" y="105"/>
                    <a:pt x="649" y="185"/>
                    <a:pt x="300" y="217"/>
                  </a:cubicBezTo>
                  <a:cubicBezTo>
                    <a:pt x="10" y="247"/>
                    <a:pt x="0" y="677"/>
                    <a:pt x="271" y="677"/>
                  </a:cubicBezTo>
                  <a:cubicBezTo>
                    <a:pt x="281" y="677"/>
                    <a:pt x="290" y="677"/>
                    <a:pt x="300" y="676"/>
                  </a:cubicBezTo>
                  <a:cubicBezTo>
                    <a:pt x="697" y="644"/>
                    <a:pt x="1078" y="565"/>
                    <a:pt x="1458" y="454"/>
                  </a:cubicBezTo>
                  <a:cubicBezTo>
                    <a:pt x="1721" y="381"/>
                    <a:pt x="1635" y="0"/>
                    <a:pt x="13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55"/>
          <p:cNvSpPr/>
          <p:nvPr/>
        </p:nvSpPr>
        <p:spPr>
          <a:xfrm rot="-5399530">
            <a:off x="-1298553" y="-2232076"/>
            <a:ext cx="4567949" cy="5005508"/>
          </a:xfrm>
          <a:custGeom>
            <a:rect b="b" l="l" r="r" t="t"/>
            <a:pathLst>
              <a:path extrusionOk="0" h="68428" w="62457">
                <a:moveTo>
                  <a:pt x="30557" y="1"/>
                </a:moveTo>
                <a:cubicBezTo>
                  <a:pt x="28312" y="1"/>
                  <a:pt x="26011" y="314"/>
                  <a:pt x="23786" y="825"/>
                </a:cubicBezTo>
                <a:cubicBezTo>
                  <a:pt x="18596" y="2004"/>
                  <a:pt x="14340" y="4322"/>
                  <a:pt x="10580" y="7623"/>
                </a:cubicBezTo>
                <a:lnTo>
                  <a:pt x="10580" y="7623"/>
                </a:lnTo>
                <a:cubicBezTo>
                  <a:pt x="4518" y="11795"/>
                  <a:pt x="1" y="17835"/>
                  <a:pt x="464" y="25034"/>
                </a:cubicBezTo>
                <a:cubicBezTo>
                  <a:pt x="1066" y="36244"/>
                  <a:pt x="13163" y="38020"/>
                  <a:pt x="15811" y="47755"/>
                </a:cubicBezTo>
                <a:cubicBezTo>
                  <a:pt x="17302" y="52780"/>
                  <a:pt x="15526" y="58393"/>
                  <a:pt x="19061" y="62817"/>
                </a:cubicBezTo>
                <a:cubicBezTo>
                  <a:pt x="22308" y="66984"/>
                  <a:pt x="28639" y="68428"/>
                  <a:pt x="34210" y="68428"/>
                </a:cubicBezTo>
                <a:cubicBezTo>
                  <a:pt x="35739" y="68428"/>
                  <a:pt x="37212" y="68319"/>
                  <a:pt x="38547" y="68128"/>
                </a:cubicBezTo>
                <a:cubicBezTo>
                  <a:pt x="47695" y="67240"/>
                  <a:pt x="58317" y="59566"/>
                  <a:pt x="60395" y="50117"/>
                </a:cubicBezTo>
                <a:cubicBezTo>
                  <a:pt x="62456" y="40684"/>
                  <a:pt x="58920" y="33596"/>
                  <a:pt x="53007" y="26509"/>
                </a:cubicBezTo>
                <a:cubicBezTo>
                  <a:pt x="48282" y="20897"/>
                  <a:pt x="47997" y="13809"/>
                  <a:pt x="44160" y="7325"/>
                </a:cubicBezTo>
                <a:cubicBezTo>
                  <a:pt x="41221" y="1877"/>
                  <a:pt x="36054" y="1"/>
                  <a:pt x="305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085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55"/>
          <p:cNvSpPr/>
          <p:nvPr/>
        </p:nvSpPr>
        <p:spPr>
          <a:xfrm rot="899966">
            <a:off x="6379381" y="1886681"/>
            <a:ext cx="3372508" cy="3695421"/>
          </a:xfrm>
          <a:custGeom>
            <a:rect b="b" l="l" r="r" t="t"/>
            <a:pathLst>
              <a:path extrusionOk="0" h="68428" w="62457">
                <a:moveTo>
                  <a:pt x="30557" y="1"/>
                </a:moveTo>
                <a:cubicBezTo>
                  <a:pt x="28312" y="1"/>
                  <a:pt x="26011" y="314"/>
                  <a:pt x="23786" y="825"/>
                </a:cubicBezTo>
                <a:cubicBezTo>
                  <a:pt x="18596" y="2004"/>
                  <a:pt x="14340" y="4322"/>
                  <a:pt x="10580" y="7623"/>
                </a:cubicBezTo>
                <a:lnTo>
                  <a:pt x="10580" y="7623"/>
                </a:lnTo>
                <a:cubicBezTo>
                  <a:pt x="4518" y="11795"/>
                  <a:pt x="1" y="17835"/>
                  <a:pt x="464" y="25034"/>
                </a:cubicBezTo>
                <a:cubicBezTo>
                  <a:pt x="1066" y="36244"/>
                  <a:pt x="13163" y="38020"/>
                  <a:pt x="15811" y="47755"/>
                </a:cubicBezTo>
                <a:cubicBezTo>
                  <a:pt x="17302" y="52780"/>
                  <a:pt x="15526" y="58393"/>
                  <a:pt x="19061" y="62817"/>
                </a:cubicBezTo>
                <a:cubicBezTo>
                  <a:pt x="22308" y="66984"/>
                  <a:pt x="28639" y="68428"/>
                  <a:pt x="34210" y="68428"/>
                </a:cubicBezTo>
                <a:cubicBezTo>
                  <a:pt x="35739" y="68428"/>
                  <a:pt x="37212" y="68319"/>
                  <a:pt x="38547" y="68128"/>
                </a:cubicBezTo>
                <a:cubicBezTo>
                  <a:pt x="47695" y="67240"/>
                  <a:pt x="58317" y="59566"/>
                  <a:pt x="60395" y="50117"/>
                </a:cubicBezTo>
                <a:cubicBezTo>
                  <a:pt x="62456" y="40684"/>
                  <a:pt x="58920" y="33596"/>
                  <a:pt x="53007" y="26509"/>
                </a:cubicBezTo>
                <a:cubicBezTo>
                  <a:pt x="48282" y="20897"/>
                  <a:pt x="47997" y="13809"/>
                  <a:pt x="44160" y="7325"/>
                </a:cubicBezTo>
                <a:cubicBezTo>
                  <a:pt x="41221" y="1877"/>
                  <a:pt x="36054" y="1"/>
                  <a:pt x="305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085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55"/>
          <p:cNvSpPr/>
          <p:nvPr/>
        </p:nvSpPr>
        <p:spPr>
          <a:xfrm rot="10800000">
            <a:off x="-1258525" y="-151599"/>
            <a:ext cx="3009957" cy="556920"/>
          </a:xfrm>
          <a:custGeom>
            <a:rect b="b" l="l" r="r" t="t"/>
            <a:pathLst>
              <a:path extrusionOk="0" h="11914" w="64391">
                <a:moveTo>
                  <a:pt x="47721" y="1"/>
                </a:moveTo>
                <a:cubicBezTo>
                  <a:pt x="46489" y="1"/>
                  <a:pt x="45244" y="199"/>
                  <a:pt x="44038" y="541"/>
                </a:cubicBezTo>
                <a:cubicBezTo>
                  <a:pt x="40914" y="1413"/>
                  <a:pt x="38282" y="3237"/>
                  <a:pt x="35413" y="4679"/>
                </a:cubicBezTo>
                <a:cubicBezTo>
                  <a:pt x="33396" y="5704"/>
                  <a:pt x="31284" y="6265"/>
                  <a:pt x="29105" y="6265"/>
                </a:cubicBezTo>
                <a:cubicBezTo>
                  <a:pt x="28216" y="6265"/>
                  <a:pt x="27317" y="6172"/>
                  <a:pt x="26408" y="5979"/>
                </a:cubicBezTo>
                <a:cubicBezTo>
                  <a:pt x="23315" y="5329"/>
                  <a:pt x="20525" y="3696"/>
                  <a:pt x="17322" y="3537"/>
                </a:cubicBezTo>
                <a:cubicBezTo>
                  <a:pt x="17015" y="3522"/>
                  <a:pt x="16709" y="3514"/>
                  <a:pt x="16405" y="3514"/>
                </a:cubicBezTo>
                <a:cubicBezTo>
                  <a:pt x="10488" y="3514"/>
                  <a:pt x="5104" y="6382"/>
                  <a:pt x="279" y="9579"/>
                </a:cubicBezTo>
                <a:cubicBezTo>
                  <a:pt x="0" y="9764"/>
                  <a:pt x="165" y="10170"/>
                  <a:pt x="420" y="10170"/>
                </a:cubicBezTo>
                <a:cubicBezTo>
                  <a:pt x="470" y="10170"/>
                  <a:pt x="525" y="10154"/>
                  <a:pt x="579" y="10118"/>
                </a:cubicBezTo>
                <a:cubicBezTo>
                  <a:pt x="5134" y="7094"/>
                  <a:pt x="10576" y="4112"/>
                  <a:pt x="16168" y="4112"/>
                </a:cubicBezTo>
                <a:cubicBezTo>
                  <a:pt x="17467" y="4112"/>
                  <a:pt x="18775" y="4273"/>
                  <a:pt x="20081" y="4632"/>
                </a:cubicBezTo>
                <a:cubicBezTo>
                  <a:pt x="21761" y="5076"/>
                  <a:pt x="23363" y="5773"/>
                  <a:pt x="25012" y="6264"/>
                </a:cubicBezTo>
                <a:cubicBezTo>
                  <a:pt x="26397" y="6682"/>
                  <a:pt x="27839" y="6905"/>
                  <a:pt x="29281" y="6905"/>
                </a:cubicBezTo>
                <a:cubicBezTo>
                  <a:pt x="29539" y="6905"/>
                  <a:pt x="29797" y="6898"/>
                  <a:pt x="30054" y="6883"/>
                </a:cubicBezTo>
                <a:cubicBezTo>
                  <a:pt x="33335" y="6708"/>
                  <a:pt x="36079" y="5028"/>
                  <a:pt x="38869" y="3459"/>
                </a:cubicBezTo>
                <a:cubicBezTo>
                  <a:pt x="41326" y="2095"/>
                  <a:pt x="43990" y="890"/>
                  <a:pt x="46829" y="636"/>
                </a:cubicBezTo>
                <a:cubicBezTo>
                  <a:pt x="47116" y="610"/>
                  <a:pt x="47403" y="597"/>
                  <a:pt x="47687" y="597"/>
                </a:cubicBezTo>
                <a:cubicBezTo>
                  <a:pt x="50331" y="597"/>
                  <a:pt x="52800" y="1714"/>
                  <a:pt x="54661" y="3632"/>
                </a:cubicBezTo>
                <a:cubicBezTo>
                  <a:pt x="56135" y="5154"/>
                  <a:pt x="57023" y="7074"/>
                  <a:pt x="58307" y="8722"/>
                </a:cubicBezTo>
                <a:cubicBezTo>
                  <a:pt x="59718" y="10530"/>
                  <a:pt x="61620" y="11513"/>
                  <a:pt x="63840" y="11909"/>
                </a:cubicBezTo>
                <a:cubicBezTo>
                  <a:pt x="63860" y="11912"/>
                  <a:pt x="63880" y="11913"/>
                  <a:pt x="63899" y="11913"/>
                </a:cubicBezTo>
                <a:cubicBezTo>
                  <a:pt x="64253" y="11913"/>
                  <a:pt x="64391" y="11382"/>
                  <a:pt x="64015" y="11306"/>
                </a:cubicBezTo>
                <a:cubicBezTo>
                  <a:pt x="62603" y="11052"/>
                  <a:pt x="61256" y="10609"/>
                  <a:pt x="60115" y="9721"/>
                </a:cubicBezTo>
                <a:cubicBezTo>
                  <a:pt x="59227" y="9023"/>
                  <a:pt x="58576" y="8103"/>
                  <a:pt x="57959" y="7152"/>
                </a:cubicBezTo>
                <a:cubicBezTo>
                  <a:pt x="56483" y="4886"/>
                  <a:pt x="55105" y="2745"/>
                  <a:pt x="52710" y="1318"/>
                </a:cubicBezTo>
                <a:cubicBezTo>
                  <a:pt x="51163" y="391"/>
                  <a:pt x="49454" y="1"/>
                  <a:pt x="47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55"/>
          <p:cNvSpPr/>
          <p:nvPr/>
        </p:nvSpPr>
        <p:spPr>
          <a:xfrm rot="-8100000">
            <a:off x="7182162" y="776220"/>
            <a:ext cx="3009847" cy="556900"/>
          </a:xfrm>
          <a:custGeom>
            <a:rect b="b" l="l" r="r" t="t"/>
            <a:pathLst>
              <a:path extrusionOk="0" h="11914" w="64391">
                <a:moveTo>
                  <a:pt x="47721" y="1"/>
                </a:moveTo>
                <a:cubicBezTo>
                  <a:pt x="46489" y="1"/>
                  <a:pt x="45244" y="199"/>
                  <a:pt x="44038" y="541"/>
                </a:cubicBezTo>
                <a:cubicBezTo>
                  <a:pt x="40914" y="1413"/>
                  <a:pt x="38282" y="3237"/>
                  <a:pt x="35413" y="4679"/>
                </a:cubicBezTo>
                <a:cubicBezTo>
                  <a:pt x="33396" y="5704"/>
                  <a:pt x="31284" y="6265"/>
                  <a:pt x="29105" y="6265"/>
                </a:cubicBezTo>
                <a:cubicBezTo>
                  <a:pt x="28216" y="6265"/>
                  <a:pt x="27317" y="6172"/>
                  <a:pt x="26408" y="5979"/>
                </a:cubicBezTo>
                <a:cubicBezTo>
                  <a:pt x="23315" y="5329"/>
                  <a:pt x="20525" y="3696"/>
                  <a:pt x="17322" y="3537"/>
                </a:cubicBezTo>
                <a:cubicBezTo>
                  <a:pt x="17015" y="3522"/>
                  <a:pt x="16709" y="3514"/>
                  <a:pt x="16405" y="3514"/>
                </a:cubicBezTo>
                <a:cubicBezTo>
                  <a:pt x="10488" y="3514"/>
                  <a:pt x="5104" y="6382"/>
                  <a:pt x="279" y="9579"/>
                </a:cubicBezTo>
                <a:cubicBezTo>
                  <a:pt x="0" y="9764"/>
                  <a:pt x="165" y="10170"/>
                  <a:pt x="420" y="10170"/>
                </a:cubicBezTo>
                <a:cubicBezTo>
                  <a:pt x="470" y="10170"/>
                  <a:pt x="525" y="10154"/>
                  <a:pt x="579" y="10118"/>
                </a:cubicBezTo>
                <a:cubicBezTo>
                  <a:pt x="5134" y="7094"/>
                  <a:pt x="10576" y="4112"/>
                  <a:pt x="16168" y="4112"/>
                </a:cubicBezTo>
                <a:cubicBezTo>
                  <a:pt x="17467" y="4112"/>
                  <a:pt x="18775" y="4273"/>
                  <a:pt x="20081" y="4632"/>
                </a:cubicBezTo>
                <a:cubicBezTo>
                  <a:pt x="21761" y="5076"/>
                  <a:pt x="23363" y="5773"/>
                  <a:pt x="25012" y="6264"/>
                </a:cubicBezTo>
                <a:cubicBezTo>
                  <a:pt x="26397" y="6682"/>
                  <a:pt x="27839" y="6905"/>
                  <a:pt x="29281" y="6905"/>
                </a:cubicBezTo>
                <a:cubicBezTo>
                  <a:pt x="29539" y="6905"/>
                  <a:pt x="29797" y="6898"/>
                  <a:pt x="30054" y="6883"/>
                </a:cubicBezTo>
                <a:cubicBezTo>
                  <a:pt x="33335" y="6708"/>
                  <a:pt x="36079" y="5028"/>
                  <a:pt x="38869" y="3459"/>
                </a:cubicBezTo>
                <a:cubicBezTo>
                  <a:pt x="41326" y="2095"/>
                  <a:pt x="43990" y="890"/>
                  <a:pt x="46829" y="636"/>
                </a:cubicBezTo>
                <a:cubicBezTo>
                  <a:pt x="47116" y="610"/>
                  <a:pt x="47403" y="597"/>
                  <a:pt x="47687" y="597"/>
                </a:cubicBezTo>
                <a:cubicBezTo>
                  <a:pt x="50331" y="597"/>
                  <a:pt x="52800" y="1714"/>
                  <a:pt x="54661" y="3632"/>
                </a:cubicBezTo>
                <a:cubicBezTo>
                  <a:pt x="56135" y="5154"/>
                  <a:pt x="57023" y="7074"/>
                  <a:pt x="58307" y="8722"/>
                </a:cubicBezTo>
                <a:cubicBezTo>
                  <a:pt x="59718" y="10530"/>
                  <a:pt x="61620" y="11513"/>
                  <a:pt x="63840" y="11909"/>
                </a:cubicBezTo>
                <a:cubicBezTo>
                  <a:pt x="63860" y="11912"/>
                  <a:pt x="63880" y="11913"/>
                  <a:pt x="63899" y="11913"/>
                </a:cubicBezTo>
                <a:cubicBezTo>
                  <a:pt x="64253" y="11913"/>
                  <a:pt x="64391" y="11382"/>
                  <a:pt x="64015" y="11306"/>
                </a:cubicBezTo>
                <a:cubicBezTo>
                  <a:pt x="62603" y="11052"/>
                  <a:pt x="61256" y="10609"/>
                  <a:pt x="60115" y="9721"/>
                </a:cubicBezTo>
                <a:cubicBezTo>
                  <a:pt x="59227" y="9023"/>
                  <a:pt x="58576" y="8103"/>
                  <a:pt x="57959" y="7152"/>
                </a:cubicBezTo>
                <a:cubicBezTo>
                  <a:pt x="56483" y="4886"/>
                  <a:pt x="55105" y="2745"/>
                  <a:pt x="52710" y="1318"/>
                </a:cubicBezTo>
                <a:cubicBezTo>
                  <a:pt x="51163" y="391"/>
                  <a:pt x="49454" y="1"/>
                  <a:pt x="47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55"/>
          <p:cNvSpPr/>
          <p:nvPr/>
        </p:nvSpPr>
        <p:spPr>
          <a:xfrm>
            <a:off x="-337899" y="3927349"/>
            <a:ext cx="1247811" cy="1632478"/>
          </a:xfrm>
          <a:custGeom>
            <a:rect b="b" l="l" r="r" t="t"/>
            <a:pathLst>
              <a:path extrusionOk="0" h="37380" w="28572">
                <a:moveTo>
                  <a:pt x="16724" y="3132"/>
                </a:moveTo>
                <a:cubicBezTo>
                  <a:pt x="16709" y="3134"/>
                  <a:pt x="16694" y="3137"/>
                  <a:pt x="16679" y="3139"/>
                </a:cubicBezTo>
                <a:lnTo>
                  <a:pt x="16679" y="3139"/>
                </a:lnTo>
                <a:cubicBezTo>
                  <a:pt x="16693" y="3137"/>
                  <a:pt x="16708" y="3135"/>
                  <a:pt x="16724" y="3132"/>
                </a:cubicBezTo>
                <a:close/>
                <a:moveTo>
                  <a:pt x="17235" y="3355"/>
                </a:moveTo>
                <a:cubicBezTo>
                  <a:pt x="17233" y="3376"/>
                  <a:pt x="17231" y="3397"/>
                  <a:pt x="17228" y="3418"/>
                </a:cubicBezTo>
                <a:lnTo>
                  <a:pt x="17228" y="3418"/>
                </a:lnTo>
                <a:cubicBezTo>
                  <a:pt x="17227" y="3416"/>
                  <a:pt x="17227" y="3414"/>
                  <a:pt x="17227" y="3412"/>
                </a:cubicBezTo>
                <a:lnTo>
                  <a:pt x="17227" y="3412"/>
                </a:lnTo>
                <a:cubicBezTo>
                  <a:pt x="17229" y="3395"/>
                  <a:pt x="17232" y="3376"/>
                  <a:pt x="17235" y="3355"/>
                </a:cubicBezTo>
                <a:close/>
                <a:moveTo>
                  <a:pt x="17226" y="3417"/>
                </a:moveTo>
                <a:cubicBezTo>
                  <a:pt x="17227" y="3418"/>
                  <a:pt x="17227" y="3420"/>
                  <a:pt x="17227" y="3421"/>
                </a:cubicBezTo>
                <a:lnTo>
                  <a:pt x="17227" y="3421"/>
                </a:lnTo>
                <a:cubicBezTo>
                  <a:pt x="17225" y="3436"/>
                  <a:pt x="17222" y="3451"/>
                  <a:pt x="17219" y="3465"/>
                </a:cubicBezTo>
                <a:lnTo>
                  <a:pt x="17219" y="3465"/>
                </a:lnTo>
                <a:cubicBezTo>
                  <a:pt x="17221" y="3450"/>
                  <a:pt x="17224" y="3434"/>
                  <a:pt x="17226" y="3417"/>
                </a:cubicBezTo>
                <a:close/>
                <a:moveTo>
                  <a:pt x="17125" y="3814"/>
                </a:moveTo>
                <a:cubicBezTo>
                  <a:pt x="17116" y="3838"/>
                  <a:pt x="17106" y="3861"/>
                  <a:pt x="17097" y="3883"/>
                </a:cubicBezTo>
                <a:lnTo>
                  <a:pt x="17097" y="3883"/>
                </a:lnTo>
                <a:cubicBezTo>
                  <a:pt x="17105" y="3863"/>
                  <a:pt x="17114" y="3840"/>
                  <a:pt x="17125" y="3814"/>
                </a:cubicBezTo>
                <a:close/>
                <a:moveTo>
                  <a:pt x="17070" y="3949"/>
                </a:moveTo>
                <a:cubicBezTo>
                  <a:pt x="17051" y="3996"/>
                  <a:pt x="17034" y="4038"/>
                  <a:pt x="17034" y="4038"/>
                </a:cubicBezTo>
                <a:cubicBezTo>
                  <a:pt x="17034" y="4038"/>
                  <a:pt x="17044" y="4014"/>
                  <a:pt x="17070" y="3949"/>
                </a:cubicBezTo>
                <a:close/>
                <a:moveTo>
                  <a:pt x="23729" y="11082"/>
                </a:moveTo>
                <a:cubicBezTo>
                  <a:pt x="23729" y="11083"/>
                  <a:pt x="23729" y="11083"/>
                  <a:pt x="23729" y="11083"/>
                </a:cubicBezTo>
                <a:lnTo>
                  <a:pt x="23729" y="11083"/>
                </a:lnTo>
                <a:cubicBezTo>
                  <a:pt x="23705" y="11087"/>
                  <a:pt x="23683" y="11091"/>
                  <a:pt x="23664" y="11094"/>
                </a:cubicBezTo>
                <a:lnTo>
                  <a:pt x="23664" y="11094"/>
                </a:lnTo>
                <a:cubicBezTo>
                  <a:pt x="23685" y="11090"/>
                  <a:pt x="23707" y="11086"/>
                  <a:pt x="23729" y="11082"/>
                </a:cubicBezTo>
                <a:close/>
                <a:moveTo>
                  <a:pt x="24048" y="11324"/>
                </a:moveTo>
                <a:cubicBezTo>
                  <a:pt x="24048" y="11331"/>
                  <a:pt x="24047" y="11339"/>
                  <a:pt x="24046" y="11347"/>
                </a:cubicBezTo>
                <a:lnTo>
                  <a:pt x="24046" y="11347"/>
                </a:lnTo>
                <a:cubicBezTo>
                  <a:pt x="24046" y="11347"/>
                  <a:pt x="24046" y="11348"/>
                  <a:pt x="24045" y="11348"/>
                </a:cubicBezTo>
                <a:lnTo>
                  <a:pt x="24045" y="11348"/>
                </a:lnTo>
                <a:cubicBezTo>
                  <a:pt x="24046" y="11340"/>
                  <a:pt x="24047" y="11332"/>
                  <a:pt x="24048" y="11324"/>
                </a:cubicBezTo>
                <a:close/>
                <a:moveTo>
                  <a:pt x="24045" y="11360"/>
                </a:moveTo>
                <a:cubicBezTo>
                  <a:pt x="24044" y="11382"/>
                  <a:pt x="24041" y="11403"/>
                  <a:pt x="24037" y="11425"/>
                </a:cubicBezTo>
                <a:cubicBezTo>
                  <a:pt x="24040" y="11404"/>
                  <a:pt x="24042" y="11384"/>
                  <a:pt x="24043" y="11366"/>
                </a:cubicBezTo>
                <a:lnTo>
                  <a:pt x="24043" y="11366"/>
                </a:lnTo>
                <a:cubicBezTo>
                  <a:pt x="24044" y="11364"/>
                  <a:pt x="24045" y="11362"/>
                  <a:pt x="24045" y="11360"/>
                </a:cubicBezTo>
                <a:close/>
                <a:moveTo>
                  <a:pt x="23541" y="12196"/>
                </a:moveTo>
                <a:cubicBezTo>
                  <a:pt x="23538" y="12203"/>
                  <a:pt x="23534" y="12210"/>
                  <a:pt x="23530" y="12217"/>
                </a:cubicBezTo>
                <a:cubicBezTo>
                  <a:pt x="23499" y="12257"/>
                  <a:pt x="23486" y="12272"/>
                  <a:pt x="23486" y="12272"/>
                </a:cubicBezTo>
                <a:cubicBezTo>
                  <a:pt x="23485" y="12272"/>
                  <a:pt x="23511" y="12237"/>
                  <a:pt x="23541" y="12196"/>
                </a:cubicBezTo>
                <a:close/>
                <a:moveTo>
                  <a:pt x="8651" y="17227"/>
                </a:moveTo>
                <a:lnTo>
                  <a:pt x="8651" y="17227"/>
                </a:lnTo>
                <a:cubicBezTo>
                  <a:pt x="8653" y="17250"/>
                  <a:pt x="8655" y="17276"/>
                  <a:pt x="8658" y="17307"/>
                </a:cubicBezTo>
                <a:cubicBezTo>
                  <a:pt x="8654" y="17280"/>
                  <a:pt x="8652" y="17253"/>
                  <a:pt x="8651" y="17227"/>
                </a:cubicBezTo>
                <a:close/>
                <a:moveTo>
                  <a:pt x="24481" y="26455"/>
                </a:moveTo>
                <a:cubicBezTo>
                  <a:pt x="24473" y="26475"/>
                  <a:pt x="24464" y="26497"/>
                  <a:pt x="24454" y="26519"/>
                </a:cubicBezTo>
                <a:lnTo>
                  <a:pt x="24454" y="26519"/>
                </a:lnTo>
                <a:cubicBezTo>
                  <a:pt x="24462" y="26499"/>
                  <a:pt x="24471" y="26478"/>
                  <a:pt x="24481" y="26455"/>
                </a:cubicBezTo>
                <a:close/>
                <a:moveTo>
                  <a:pt x="20977" y="27819"/>
                </a:moveTo>
                <a:lnTo>
                  <a:pt x="20977" y="27819"/>
                </a:lnTo>
                <a:cubicBezTo>
                  <a:pt x="20942" y="27833"/>
                  <a:pt x="20907" y="27847"/>
                  <a:pt x="20873" y="27862"/>
                </a:cubicBezTo>
                <a:lnTo>
                  <a:pt x="20873" y="27862"/>
                </a:lnTo>
                <a:cubicBezTo>
                  <a:pt x="20890" y="27854"/>
                  <a:pt x="20924" y="27841"/>
                  <a:pt x="20977" y="27819"/>
                </a:cubicBezTo>
                <a:close/>
                <a:moveTo>
                  <a:pt x="16936" y="0"/>
                </a:moveTo>
                <a:cubicBezTo>
                  <a:pt x="15577" y="0"/>
                  <a:pt x="14147" y="653"/>
                  <a:pt x="13018" y="1199"/>
                </a:cubicBezTo>
                <a:cubicBezTo>
                  <a:pt x="10307" y="2514"/>
                  <a:pt x="7834" y="4370"/>
                  <a:pt x="5471" y="6224"/>
                </a:cubicBezTo>
                <a:cubicBezTo>
                  <a:pt x="3807" y="7524"/>
                  <a:pt x="1999" y="8888"/>
                  <a:pt x="651" y="10522"/>
                </a:cubicBezTo>
                <a:cubicBezTo>
                  <a:pt x="112" y="11171"/>
                  <a:pt x="0" y="12075"/>
                  <a:pt x="651" y="12710"/>
                </a:cubicBezTo>
                <a:cubicBezTo>
                  <a:pt x="933" y="12999"/>
                  <a:pt x="1370" y="13168"/>
                  <a:pt x="1801" y="13168"/>
                </a:cubicBezTo>
                <a:cubicBezTo>
                  <a:pt x="2194" y="13168"/>
                  <a:pt x="2582" y="13027"/>
                  <a:pt x="2839" y="12710"/>
                </a:cubicBezTo>
                <a:cubicBezTo>
                  <a:pt x="3680" y="11678"/>
                  <a:pt x="4758" y="10807"/>
                  <a:pt x="5773" y="9951"/>
                </a:cubicBezTo>
                <a:cubicBezTo>
                  <a:pt x="6137" y="9649"/>
                  <a:pt x="6502" y="9348"/>
                  <a:pt x="6883" y="9046"/>
                </a:cubicBezTo>
                <a:cubicBezTo>
                  <a:pt x="7073" y="8888"/>
                  <a:pt x="7263" y="8729"/>
                  <a:pt x="7469" y="8571"/>
                </a:cubicBezTo>
                <a:lnTo>
                  <a:pt x="7754" y="8334"/>
                </a:lnTo>
                <a:cubicBezTo>
                  <a:pt x="7802" y="8309"/>
                  <a:pt x="8062" y="8102"/>
                  <a:pt x="8058" y="8102"/>
                </a:cubicBezTo>
                <a:cubicBezTo>
                  <a:pt x="8057" y="8102"/>
                  <a:pt x="8056" y="8102"/>
                  <a:pt x="8055" y="8103"/>
                </a:cubicBezTo>
                <a:lnTo>
                  <a:pt x="8055" y="8103"/>
                </a:lnTo>
                <a:cubicBezTo>
                  <a:pt x="8897" y="7462"/>
                  <a:pt x="9769" y="6836"/>
                  <a:pt x="10639" y="6224"/>
                </a:cubicBezTo>
                <a:cubicBezTo>
                  <a:pt x="11527" y="5622"/>
                  <a:pt x="12415" y="5051"/>
                  <a:pt x="13351" y="4528"/>
                </a:cubicBezTo>
                <a:cubicBezTo>
                  <a:pt x="13764" y="4290"/>
                  <a:pt x="14176" y="4085"/>
                  <a:pt x="14588" y="3878"/>
                </a:cubicBezTo>
                <a:cubicBezTo>
                  <a:pt x="14778" y="3783"/>
                  <a:pt x="14984" y="3687"/>
                  <a:pt x="15174" y="3592"/>
                </a:cubicBezTo>
                <a:cubicBezTo>
                  <a:pt x="15244" y="3562"/>
                  <a:pt x="15271" y="3551"/>
                  <a:pt x="15272" y="3551"/>
                </a:cubicBezTo>
                <a:cubicBezTo>
                  <a:pt x="15276" y="3551"/>
                  <a:pt x="15090" y="3634"/>
                  <a:pt x="15092" y="3634"/>
                </a:cubicBezTo>
                <a:cubicBezTo>
                  <a:pt x="15093" y="3634"/>
                  <a:pt x="15120" y="3623"/>
                  <a:pt x="15190" y="3592"/>
                </a:cubicBezTo>
                <a:cubicBezTo>
                  <a:pt x="15317" y="3545"/>
                  <a:pt x="15428" y="3497"/>
                  <a:pt x="15554" y="3450"/>
                </a:cubicBezTo>
                <a:cubicBezTo>
                  <a:pt x="15888" y="3339"/>
                  <a:pt x="16237" y="3228"/>
                  <a:pt x="16586" y="3165"/>
                </a:cubicBezTo>
                <a:cubicBezTo>
                  <a:pt x="16617" y="3152"/>
                  <a:pt x="16648" y="3145"/>
                  <a:pt x="16679" y="3139"/>
                </a:cubicBezTo>
                <a:lnTo>
                  <a:pt x="16679" y="3139"/>
                </a:lnTo>
                <a:cubicBezTo>
                  <a:pt x="16573" y="3156"/>
                  <a:pt x="16534" y="3162"/>
                  <a:pt x="16531" y="3162"/>
                </a:cubicBezTo>
                <a:cubicBezTo>
                  <a:pt x="16527" y="3162"/>
                  <a:pt x="16648" y="3142"/>
                  <a:pt x="16713" y="3133"/>
                </a:cubicBezTo>
                <a:cubicBezTo>
                  <a:pt x="16717" y="3133"/>
                  <a:pt x="16722" y="3132"/>
                  <a:pt x="16727" y="3132"/>
                </a:cubicBezTo>
                <a:lnTo>
                  <a:pt x="16727" y="3132"/>
                </a:lnTo>
                <a:cubicBezTo>
                  <a:pt x="16726" y="3132"/>
                  <a:pt x="16725" y="3132"/>
                  <a:pt x="16724" y="3132"/>
                </a:cubicBezTo>
                <a:lnTo>
                  <a:pt x="16724" y="3132"/>
                </a:lnTo>
                <a:cubicBezTo>
                  <a:pt x="16726" y="3132"/>
                  <a:pt x="16727" y="3132"/>
                  <a:pt x="16729" y="3132"/>
                </a:cubicBezTo>
                <a:lnTo>
                  <a:pt x="16729" y="3132"/>
                </a:lnTo>
                <a:cubicBezTo>
                  <a:pt x="16803" y="3124"/>
                  <a:pt x="16880" y="3121"/>
                  <a:pt x="16958" y="3121"/>
                </a:cubicBezTo>
                <a:cubicBezTo>
                  <a:pt x="17003" y="3121"/>
                  <a:pt x="17049" y="3122"/>
                  <a:pt x="17094" y="3125"/>
                </a:cubicBezTo>
                <a:lnTo>
                  <a:pt x="17094" y="3125"/>
                </a:lnTo>
                <a:cubicBezTo>
                  <a:pt x="17104" y="3127"/>
                  <a:pt x="17115" y="3131"/>
                  <a:pt x="17126" y="3134"/>
                </a:cubicBezTo>
                <a:lnTo>
                  <a:pt x="17126" y="3134"/>
                </a:lnTo>
                <a:cubicBezTo>
                  <a:pt x="17147" y="3161"/>
                  <a:pt x="17174" y="3208"/>
                  <a:pt x="17197" y="3251"/>
                </a:cubicBezTo>
                <a:lnTo>
                  <a:pt x="17197" y="3251"/>
                </a:lnTo>
                <a:cubicBezTo>
                  <a:pt x="17200" y="3267"/>
                  <a:pt x="17203" y="3283"/>
                  <a:pt x="17206" y="3298"/>
                </a:cubicBezTo>
                <a:lnTo>
                  <a:pt x="17206" y="3298"/>
                </a:lnTo>
                <a:cubicBezTo>
                  <a:pt x="17206" y="3391"/>
                  <a:pt x="17197" y="3510"/>
                  <a:pt x="17195" y="3567"/>
                </a:cubicBezTo>
                <a:lnTo>
                  <a:pt x="17195" y="3567"/>
                </a:lnTo>
                <a:cubicBezTo>
                  <a:pt x="17169" y="3662"/>
                  <a:pt x="17136" y="3754"/>
                  <a:pt x="17108" y="3846"/>
                </a:cubicBezTo>
                <a:cubicBezTo>
                  <a:pt x="17103" y="3862"/>
                  <a:pt x="17095" y="3884"/>
                  <a:pt x="17086" y="3908"/>
                </a:cubicBezTo>
                <a:lnTo>
                  <a:pt x="17086" y="3908"/>
                </a:lnTo>
                <a:cubicBezTo>
                  <a:pt x="17046" y="3997"/>
                  <a:pt x="17001" y="4081"/>
                  <a:pt x="16966" y="4163"/>
                </a:cubicBezTo>
                <a:cubicBezTo>
                  <a:pt x="16871" y="4338"/>
                  <a:pt x="16759" y="4512"/>
                  <a:pt x="16649" y="4687"/>
                </a:cubicBezTo>
                <a:cubicBezTo>
                  <a:pt x="16600" y="4761"/>
                  <a:pt x="16340" y="5103"/>
                  <a:pt x="16346" y="5103"/>
                </a:cubicBezTo>
                <a:cubicBezTo>
                  <a:pt x="16347" y="5103"/>
                  <a:pt x="16371" y="5075"/>
                  <a:pt x="16427" y="5004"/>
                </a:cubicBezTo>
                <a:lnTo>
                  <a:pt x="16427" y="5004"/>
                </a:lnTo>
                <a:cubicBezTo>
                  <a:pt x="16110" y="5416"/>
                  <a:pt x="15745" y="5812"/>
                  <a:pt x="15381" y="6193"/>
                </a:cubicBezTo>
                <a:cubicBezTo>
                  <a:pt x="13827" y="7810"/>
                  <a:pt x="12051" y="9205"/>
                  <a:pt x="10307" y="10617"/>
                </a:cubicBezTo>
                <a:cubicBezTo>
                  <a:pt x="9593" y="11203"/>
                  <a:pt x="8880" y="11773"/>
                  <a:pt x="8198" y="12392"/>
                </a:cubicBezTo>
                <a:cubicBezTo>
                  <a:pt x="7295" y="13232"/>
                  <a:pt x="6834" y="13835"/>
                  <a:pt x="6217" y="14913"/>
                </a:cubicBezTo>
                <a:cubicBezTo>
                  <a:pt x="5614" y="16007"/>
                  <a:pt x="5170" y="17608"/>
                  <a:pt x="6010" y="18718"/>
                </a:cubicBezTo>
                <a:cubicBezTo>
                  <a:pt x="6704" y="19635"/>
                  <a:pt x="7680" y="19962"/>
                  <a:pt x="8731" y="19962"/>
                </a:cubicBezTo>
                <a:cubicBezTo>
                  <a:pt x="9025" y="19962"/>
                  <a:pt x="9324" y="19936"/>
                  <a:pt x="9625" y="19891"/>
                </a:cubicBezTo>
                <a:cubicBezTo>
                  <a:pt x="11829" y="19574"/>
                  <a:pt x="13510" y="18179"/>
                  <a:pt x="15142" y="16800"/>
                </a:cubicBezTo>
                <a:cubicBezTo>
                  <a:pt x="15967" y="16102"/>
                  <a:pt x="16791" y="15420"/>
                  <a:pt x="17632" y="14754"/>
                </a:cubicBezTo>
                <a:cubicBezTo>
                  <a:pt x="18186" y="14295"/>
                  <a:pt x="18298" y="14215"/>
                  <a:pt x="18774" y="13866"/>
                </a:cubicBezTo>
                <a:cubicBezTo>
                  <a:pt x="19249" y="13502"/>
                  <a:pt x="19757" y="13137"/>
                  <a:pt x="20247" y="12805"/>
                </a:cubicBezTo>
                <a:cubicBezTo>
                  <a:pt x="20691" y="12503"/>
                  <a:pt x="21135" y="12234"/>
                  <a:pt x="21596" y="11964"/>
                </a:cubicBezTo>
                <a:cubicBezTo>
                  <a:pt x="21801" y="11837"/>
                  <a:pt x="22008" y="11727"/>
                  <a:pt x="22230" y="11615"/>
                </a:cubicBezTo>
                <a:cubicBezTo>
                  <a:pt x="22325" y="11568"/>
                  <a:pt x="22435" y="11505"/>
                  <a:pt x="22547" y="11456"/>
                </a:cubicBezTo>
                <a:cubicBezTo>
                  <a:pt x="22592" y="11438"/>
                  <a:pt x="22762" y="11363"/>
                  <a:pt x="22822" y="11335"/>
                </a:cubicBezTo>
                <a:lnTo>
                  <a:pt x="22822" y="11335"/>
                </a:lnTo>
                <a:cubicBezTo>
                  <a:pt x="23052" y="11248"/>
                  <a:pt x="23288" y="11176"/>
                  <a:pt x="23530" y="11122"/>
                </a:cubicBezTo>
                <a:lnTo>
                  <a:pt x="23530" y="11122"/>
                </a:lnTo>
                <a:cubicBezTo>
                  <a:pt x="23528" y="11123"/>
                  <a:pt x="23531" y="11124"/>
                  <a:pt x="23537" y="11124"/>
                </a:cubicBezTo>
                <a:cubicBezTo>
                  <a:pt x="23571" y="11124"/>
                  <a:pt x="23705" y="11110"/>
                  <a:pt x="23812" y="11106"/>
                </a:cubicBezTo>
                <a:lnTo>
                  <a:pt x="23812" y="11106"/>
                </a:lnTo>
                <a:cubicBezTo>
                  <a:pt x="23839" y="11122"/>
                  <a:pt x="23867" y="11138"/>
                  <a:pt x="23894" y="11156"/>
                </a:cubicBezTo>
                <a:lnTo>
                  <a:pt x="23894" y="11156"/>
                </a:lnTo>
                <a:cubicBezTo>
                  <a:pt x="23941" y="11192"/>
                  <a:pt x="24000" y="11238"/>
                  <a:pt x="24040" y="11272"/>
                </a:cubicBezTo>
                <a:lnTo>
                  <a:pt x="24040" y="11272"/>
                </a:lnTo>
                <a:cubicBezTo>
                  <a:pt x="24034" y="11298"/>
                  <a:pt x="24028" y="11324"/>
                  <a:pt x="24021" y="11346"/>
                </a:cubicBezTo>
                <a:cubicBezTo>
                  <a:pt x="24021" y="11385"/>
                  <a:pt x="24009" y="11418"/>
                  <a:pt x="23996" y="11449"/>
                </a:cubicBezTo>
                <a:lnTo>
                  <a:pt x="23996" y="11449"/>
                </a:lnTo>
                <a:cubicBezTo>
                  <a:pt x="23902" y="11652"/>
                  <a:pt x="23772" y="11854"/>
                  <a:pt x="23640" y="12044"/>
                </a:cubicBezTo>
                <a:cubicBezTo>
                  <a:pt x="23620" y="12085"/>
                  <a:pt x="23593" y="12119"/>
                  <a:pt x="23568" y="12155"/>
                </a:cubicBezTo>
                <a:lnTo>
                  <a:pt x="23568" y="12155"/>
                </a:lnTo>
                <a:cubicBezTo>
                  <a:pt x="23465" y="12287"/>
                  <a:pt x="23362" y="12417"/>
                  <a:pt x="23245" y="12534"/>
                </a:cubicBezTo>
                <a:cubicBezTo>
                  <a:pt x="22753" y="13090"/>
                  <a:pt x="22213" y="13581"/>
                  <a:pt x="21659" y="14073"/>
                </a:cubicBezTo>
                <a:cubicBezTo>
                  <a:pt x="21357" y="14342"/>
                  <a:pt x="21040" y="14596"/>
                  <a:pt x="20740" y="14849"/>
                </a:cubicBezTo>
                <a:cubicBezTo>
                  <a:pt x="20565" y="14976"/>
                  <a:pt x="20406" y="15103"/>
                  <a:pt x="20247" y="15246"/>
                </a:cubicBezTo>
                <a:cubicBezTo>
                  <a:pt x="20152" y="15310"/>
                  <a:pt x="20074" y="15373"/>
                  <a:pt x="19994" y="15437"/>
                </a:cubicBezTo>
                <a:cubicBezTo>
                  <a:pt x="19949" y="15470"/>
                  <a:pt x="19737" y="15639"/>
                  <a:pt x="19736" y="15639"/>
                </a:cubicBezTo>
                <a:cubicBezTo>
                  <a:pt x="19735" y="15639"/>
                  <a:pt x="19770" y="15610"/>
                  <a:pt x="19867" y="15532"/>
                </a:cubicBezTo>
                <a:lnTo>
                  <a:pt x="19867" y="15532"/>
                </a:lnTo>
                <a:cubicBezTo>
                  <a:pt x="19122" y="16102"/>
                  <a:pt x="18361" y="16673"/>
                  <a:pt x="17600" y="17228"/>
                </a:cubicBezTo>
                <a:cubicBezTo>
                  <a:pt x="15983" y="18432"/>
                  <a:pt x="14350" y="19606"/>
                  <a:pt x="12781" y="20859"/>
                </a:cubicBezTo>
                <a:cubicBezTo>
                  <a:pt x="11512" y="21857"/>
                  <a:pt x="10244" y="22920"/>
                  <a:pt x="9197" y="24157"/>
                </a:cubicBezTo>
                <a:cubicBezTo>
                  <a:pt x="8309" y="25203"/>
                  <a:pt x="7422" y="26535"/>
                  <a:pt x="7517" y="27977"/>
                </a:cubicBezTo>
                <a:cubicBezTo>
                  <a:pt x="7653" y="30002"/>
                  <a:pt x="9339" y="31090"/>
                  <a:pt x="11241" y="31090"/>
                </a:cubicBezTo>
                <a:cubicBezTo>
                  <a:pt x="11320" y="31090"/>
                  <a:pt x="11400" y="31088"/>
                  <a:pt x="11480" y="31085"/>
                </a:cubicBezTo>
                <a:cubicBezTo>
                  <a:pt x="13747" y="30958"/>
                  <a:pt x="15935" y="29975"/>
                  <a:pt x="17996" y="29103"/>
                </a:cubicBezTo>
                <a:cubicBezTo>
                  <a:pt x="18961" y="28690"/>
                  <a:pt x="19910" y="28262"/>
                  <a:pt x="20873" y="27862"/>
                </a:cubicBezTo>
                <a:lnTo>
                  <a:pt x="20873" y="27862"/>
                </a:lnTo>
                <a:cubicBezTo>
                  <a:pt x="20862" y="27866"/>
                  <a:pt x="20857" y="27868"/>
                  <a:pt x="20857" y="27868"/>
                </a:cubicBezTo>
                <a:cubicBezTo>
                  <a:pt x="20853" y="27868"/>
                  <a:pt x="21255" y="27697"/>
                  <a:pt x="21342" y="27660"/>
                </a:cubicBezTo>
                <a:cubicBezTo>
                  <a:pt x="21516" y="27597"/>
                  <a:pt x="21706" y="27518"/>
                  <a:pt x="21896" y="27455"/>
                </a:cubicBezTo>
                <a:cubicBezTo>
                  <a:pt x="22213" y="27334"/>
                  <a:pt x="22544" y="27227"/>
                  <a:pt x="22875" y="27150"/>
                </a:cubicBezTo>
                <a:lnTo>
                  <a:pt x="22875" y="27150"/>
                </a:lnTo>
                <a:cubicBezTo>
                  <a:pt x="22994" y="27144"/>
                  <a:pt x="23341" y="27106"/>
                  <a:pt x="23435" y="27106"/>
                </a:cubicBezTo>
                <a:cubicBezTo>
                  <a:pt x="23493" y="27100"/>
                  <a:pt x="23551" y="27098"/>
                  <a:pt x="23610" y="27098"/>
                </a:cubicBezTo>
                <a:cubicBezTo>
                  <a:pt x="23727" y="27098"/>
                  <a:pt x="23847" y="27106"/>
                  <a:pt x="23974" y="27106"/>
                </a:cubicBezTo>
                <a:cubicBezTo>
                  <a:pt x="23985" y="27106"/>
                  <a:pt x="24011" y="27108"/>
                  <a:pt x="24045" y="27111"/>
                </a:cubicBezTo>
                <a:lnTo>
                  <a:pt x="24045" y="27111"/>
                </a:lnTo>
                <a:cubicBezTo>
                  <a:pt x="23933" y="27231"/>
                  <a:pt x="23816" y="27345"/>
                  <a:pt x="23689" y="27455"/>
                </a:cubicBezTo>
                <a:cubicBezTo>
                  <a:pt x="23593" y="27550"/>
                  <a:pt x="23498" y="27645"/>
                  <a:pt x="23387" y="27723"/>
                </a:cubicBezTo>
                <a:cubicBezTo>
                  <a:pt x="23362" y="27762"/>
                  <a:pt x="23075" y="27980"/>
                  <a:pt x="23080" y="27980"/>
                </a:cubicBezTo>
                <a:cubicBezTo>
                  <a:pt x="23081" y="27980"/>
                  <a:pt x="23101" y="27966"/>
                  <a:pt x="23150" y="27930"/>
                </a:cubicBezTo>
                <a:lnTo>
                  <a:pt x="23150" y="27930"/>
                </a:lnTo>
                <a:cubicBezTo>
                  <a:pt x="19852" y="30419"/>
                  <a:pt x="16030" y="32084"/>
                  <a:pt x="12685" y="34478"/>
                </a:cubicBezTo>
                <a:cubicBezTo>
                  <a:pt x="11988" y="34970"/>
                  <a:pt x="11671" y="35809"/>
                  <a:pt x="12130" y="36587"/>
                </a:cubicBezTo>
                <a:cubicBezTo>
                  <a:pt x="12402" y="37054"/>
                  <a:pt x="12972" y="37380"/>
                  <a:pt x="13524" y="37380"/>
                </a:cubicBezTo>
                <a:cubicBezTo>
                  <a:pt x="13776" y="37380"/>
                  <a:pt x="14025" y="37312"/>
                  <a:pt x="14239" y="37158"/>
                </a:cubicBezTo>
                <a:cubicBezTo>
                  <a:pt x="17267" y="34985"/>
                  <a:pt x="20676" y="33416"/>
                  <a:pt x="23736" y="31291"/>
                </a:cubicBezTo>
                <a:cubicBezTo>
                  <a:pt x="25464" y="30102"/>
                  <a:pt x="28572" y="27945"/>
                  <a:pt x="27192" y="25440"/>
                </a:cubicBezTo>
                <a:cubicBezTo>
                  <a:pt x="26526" y="24204"/>
                  <a:pt x="24877" y="23998"/>
                  <a:pt x="23625" y="23998"/>
                </a:cubicBezTo>
                <a:cubicBezTo>
                  <a:pt x="22642" y="23998"/>
                  <a:pt x="21786" y="24188"/>
                  <a:pt x="20898" y="24521"/>
                </a:cubicBezTo>
                <a:cubicBezTo>
                  <a:pt x="19883" y="24901"/>
                  <a:pt x="18900" y="25345"/>
                  <a:pt x="17917" y="25789"/>
                </a:cubicBezTo>
                <a:cubicBezTo>
                  <a:pt x="17425" y="25996"/>
                  <a:pt x="16934" y="26218"/>
                  <a:pt x="16427" y="26423"/>
                </a:cubicBezTo>
                <a:cubicBezTo>
                  <a:pt x="16515" y="26390"/>
                  <a:pt x="16549" y="26377"/>
                  <a:pt x="16553" y="26377"/>
                </a:cubicBezTo>
                <a:cubicBezTo>
                  <a:pt x="16562" y="26377"/>
                  <a:pt x="16324" y="26476"/>
                  <a:pt x="16300" y="26487"/>
                </a:cubicBezTo>
                <a:cubicBezTo>
                  <a:pt x="16173" y="26535"/>
                  <a:pt x="16047" y="26598"/>
                  <a:pt x="15920" y="26645"/>
                </a:cubicBezTo>
                <a:cubicBezTo>
                  <a:pt x="15618" y="26772"/>
                  <a:pt x="15317" y="26884"/>
                  <a:pt x="15032" y="26994"/>
                </a:cubicBezTo>
                <a:cubicBezTo>
                  <a:pt x="14049" y="27375"/>
                  <a:pt x="13049" y="27708"/>
                  <a:pt x="12003" y="27914"/>
                </a:cubicBezTo>
                <a:cubicBezTo>
                  <a:pt x="11908" y="27930"/>
                  <a:pt x="11798" y="27945"/>
                  <a:pt x="11686" y="27962"/>
                </a:cubicBezTo>
                <a:cubicBezTo>
                  <a:pt x="11834" y="27941"/>
                  <a:pt x="11892" y="27934"/>
                  <a:pt x="11901" y="27934"/>
                </a:cubicBezTo>
                <a:cubicBezTo>
                  <a:pt x="11919" y="27934"/>
                  <a:pt x="11739" y="27962"/>
                  <a:pt x="11686" y="27962"/>
                </a:cubicBezTo>
                <a:cubicBezTo>
                  <a:pt x="11480" y="27977"/>
                  <a:pt x="11290" y="27994"/>
                  <a:pt x="11100" y="27994"/>
                </a:cubicBezTo>
                <a:cubicBezTo>
                  <a:pt x="11039" y="27994"/>
                  <a:pt x="10978" y="27987"/>
                  <a:pt x="10917" y="27982"/>
                </a:cubicBezTo>
                <a:lnTo>
                  <a:pt x="10917" y="27982"/>
                </a:lnTo>
                <a:cubicBezTo>
                  <a:pt x="10910" y="27980"/>
                  <a:pt x="10902" y="27979"/>
                  <a:pt x="10893" y="27977"/>
                </a:cubicBezTo>
                <a:cubicBezTo>
                  <a:pt x="10815" y="27962"/>
                  <a:pt x="10735" y="27945"/>
                  <a:pt x="10656" y="27914"/>
                </a:cubicBezTo>
                <a:cubicBezTo>
                  <a:pt x="10645" y="27911"/>
                  <a:pt x="10635" y="27908"/>
                  <a:pt x="10626" y="27905"/>
                </a:cubicBezTo>
                <a:lnTo>
                  <a:pt x="10626" y="27905"/>
                </a:lnTo>
                <a:cubicBezTo>
                  <a:pt x="10624" y="27904"/>
                  <a:pt x="10623" y="27903"/>
                  <a:pt x="10621" y="27902"/>
                </a:cubicBezTo>
                <a:lnTo>
                  <a:pt x="10621" y="27902"/>
                </a:lnTo>
                <a:cubicBezTo>
                  <a:pt x="10621" y="27902"/>
                  <a:pt x="10620" y="27901"/>
                  <a:pt x="10620" y="27900"/>
                </a:cubicBezTo>
                <a:lnTo>
                  <a:pt x="10620" y="27900"/>
                </a:lnTo>
                <a:cubicBezTo>
                  <a:pt x="10616" y="27883"/>
                  <a:pt x="10612" y="27866"/>
                  <a:pt x="10608" y="27850"/>
                </a:cubicBezTo>
                <a:lnTo>
                  <a:pt x="10608" y="27850"/>
                </a:lnTo>
                <a:lnTo>
                  <a:pt x="10608" y="27755"/>
                </a:lnTo>
                <a:cubicBezTo>
                  <a:pt x="10608" y="27751"/>
                  <a:pt x="10608" y="27747"/>
                  <a:pt x="10608" y="27744"/>
                </a:cubicBezTo>
                <a:lnTo>
                  <a:pt x="10608" y="27744"/>
                </a:lnTo>
                <a:cubicBezTo>
                  <a:pt x="10634" y="27641"/>
                  <a:pt x="10661" y="27547"/>
                  <a:pt x="10688" y="27455"/>
                </a:cubicBezTo>
                <a:cubicBezTo>
                  <a:pt x="10698" y="27425"/>
                  <a:pt x="10706" y="27401"/>
                  <a:pt x="10712" y="27382"/>
                </a:cubicBezTo>
                <a:lnTo>
                  <a:pt x="10712" y="27382"/>
                </a:lnTo>
                <a:cubicBezTo>
                  <a:pt x="10780" y="27266"/>
                  <a:pt x="10838" y="27138"/>
                  <a:pt x="10910" y="27011"/>
                </a:cubicBezTo>
                <a:cubicBezTo>
                  <a:pt x="10988" y="26899"/>
                  <a:pt x="11068" y="26772"/>
                  <a:pt x="11147" y="26662"/>
                </a:cubicBezTo>
                <a:lnTo>
                  <a:pt x="11290" y="26472"/>
                </a:lnTo>
                <a:cubicBezTo>
                  <a:pt x="11323" y="26426"/>
                  <a:pt x="11334" y="26409"/>
                  <a:pt x="11332" y="26409"/>
                </a:cubicBezTo>
                <a:cubicBezTo>
                  <a:pt x="11332" y="26409"/>
                  <a:pt x="11332" y="26409"/>
                  <a:pt x="11332" y="26409"/>
                </a:cubicBezTo>
                <a:lnTo>
                  <a:pt x="11332" y="26409"/>
                </a:lnTo>
                <a:cubicBezTo>
                  <a:pt x="11535" y="26170"/>
                  <a:pt x="11740" y="25940"/>
                  <a:pt x="11956" y="25710"/>
                </a:cubicBezTo>
                <a:cubicBezTo>
                  <a:pt x="12510" y="25140"/>
                  <a:pt x="13113" y="24601"/>
                  <a:pt x="13732" y="24077"/>
                </a:cubicBezTo>
                <a:cubicBezTo>
                  <a:pt x="14049" y="23791"/>
                  <a:pt x="14381" y="23523"/>
                  <a:pt x="14715" y="23252"/>
                </a:cubicBezTo>
                <a:cubicBezTo>
                  <a:pt x="14889" y="23126"/>
                  <a:pt x="15064" y="22983"/>
                  <a:pt x="15222" y="22840"/>
                </a:cubicBezTo>
                <a:cubicBezTo>
                  <a:pt x="15273" y="22806"/>
                  <a:pt x="15324" y="22772"/>
                  <a:pt x="15372" y="22736"/>
                </a:cubicBezTo>
                <a:lnTo>
                  <a:pt x="15372" y="22736"/>
                </a:lnTo>
                <a:cubicBezTo>
                  <a:pt x="15415" y="22707"/>
                  <a:pt x="15594" y="22569"/>
                  <a:pt x="15634" y="22540"/>
                </a:cubicBezTo>
                <a:cubicBezTo>
                  <a:pt x="16395" y="21952"/>
                  <a:pt x="17172" y="21381"/>
                  <a:pt x="17949" y="20811"/>
                </a:cubicBezTo>
                <a:cubicBezTo>
                  <a:pt x="19535" y="19637"/>
                  <a:pt x="21135" y="18464"/>
                  <a:pt x="22689" y="17228"/>
                </a:cubicBezTo>
                <a:cubicBezTo>
                  <a:pt x="23942" y="16229"/>
                  <a:pt x="25147" y="15166"/>
                  <a:pt x="26114" y="13898"/>
                </a:cubicBezTo>
                <a:cubicBezTo>
                  <a:pt x="26860" y="12915"/>
                  <a:pt x="27462" y="11551"/>
                  <a:pt x="27002" y="10315"/>
                </a:cubicBezTo>
                <a:cubicBezTo>
                  <a:pt x="26701" y="9539"/>
                  <a:pt x="26194" y="8983"/>
                  <a:pt x="25511" y="8524"/>
                </a:cubicBezTo>
                <a:cubicBezTo>
                  <a:pt x="24979" y="8155"/>
                  <a:pt x="24388" y="8018"/>
                  <a:pt x="23779" y="8018"/>
                </a:cubicBezTo>
                <a:cubicBezTo>
                  <a:pt x="23445" y="8018"/>
                  <a:pt x="23106" y="8059"/>
                  <a:pt x="22769" y="8127"/>
                </a:cubicBezTo>
                <a:cubicBezTo>
                  <a:pt x="20740" y="8507"/>
                  <a:pt x="18821" y="9982"/>
                  <a:pt x="17203" y="11187"/>
                </a:cubicBezTo>
                <a:cubicBezTo>
                  <a:pt x="15444" y="12503"/>
                  <a:pt x="13779" y="13930"/>
                  <a:pt x="12098" y="15325"/>
                </a:cubicBezTo>
                <a:cubicBezTo>
                  <a:pt x="11971" y="15437"/>
                  <a:pt x="11829" y="15547"/>
                  <a:pt x="11702" y="15642"/>
                </a:cubicBezTo>
                <a:cubicBezTo>
                  <a:pt x="11658" y="15680"/>
                  <a:pt x="11565" y="15754"/>
                  <a:pt x="11498" y="15808"/>
                </a:cubicBezTo>
                <a:lnTo>
                  <a:pt x="11498" y="15808"/>
                </a:lnTo>
                <a:cubicBezTo>
                  <a:pt x="11327" y="15927"/>
                  <a:pt x="11142" y="16035"/>
                  <a:pt x="10957" y="16134"/>
                </a:cubicBezTo>
                <a:cubicBezTo>
                  <a:pt x="10815" y="16229"/>
                  <a:pt x="10671" y="16308"/>
                  <a:pt x="10513" y="16371"/>
                </a:cubicBezTo>
                <a:lnTo>
                  <a:pt x="10227" y="16515"/>
                </a:lnTo>
                <a:cubicBezTo>
                  <a:pt x="10277" y="16496"/>
                  <a:pt x="10305" y="16487"/>
                  <a:pt x="10310" y="16487"/>
                </a:cubicBezTo>
                <a:cubicBezTo>
                  <a:pt x="10317" y="16487"/>
                  <a:pt x="10270" y="16508"/>
                  <a:pt x="10164" y="16546"/>
                </a:cubicBezTo>
                <a:cubicBezTo>
                  <a:pt x="9895" y="16657"/>
                  <a:pt x="9610" y="16737"/>
                  <a:pt x="9324" y="16800"/>
                </a:cubicBezTo>
                <a:cubicBezTo>
                  <a:pt x="9197" y="16832"/>
                  <a:pt x="9070" y="16863"/>
                  <a:pt x="8927" y="16879"/>
                </a:cubicBezTo>
                <a:cubicBezTo>
                  <a:pt x="9054" y="16858"/>
                  <a:pt x="9096" y="16851"/>
                  <a:pt x="9093" y="16851"/>
                </a:cubicBezTo>
                <a:cubicBezTo>
                  <a:pt x="9088" y="16851"/>
                  <a:pt x="8901" y="16879"/>
                  <a:pt x="8849" y="16879"/>
                </a:cubicBezTo>
                <a:lnTo>
                  <a:pt x="8726" y="16879"/>
                </a:lnTo>
                <a:cubicBezTo>
                  <a:pt x="8755" y="16802"/>
                  <a:pt x="8804" y="16684"/>
                  <a:pt x="8799" y="16684"/>
                </a:cubicBezTo>
                <a:cubicBezTo>
                  <a:pt x="8797" y="16684"/>
                  <a:pt x="8784" y="16707"/>
                  <a:pt x="8753" y="16768"/>
                </a:cubicBezTo>
                <a:cubicBezTo>
                  <a:pt x="8817" y="16625"/>
                  <a:pt x="8912" y="16483"/>
                  <a:pt x="8991" y="16324"/>
                </a:cubicBezTo>
                <a:cubicBezTo>
                  <a:pt x="9229" y="15912"/>
                  <a:pt x="9514" y="15532"/>
                  <a:pt x="9815" y="15151"/>
                </a:cubicBezTo>
                <a:lnTo>
                  <a:pt x="9815" y="15151"/>
                </a:lnTo>
                <a:cubicBezTo>
                  <a:pt x="9688" y="15318"/>
                  <a:pt x="9644" y="15375"/>
                  <a:pt x="9644" y="15375"/>
                </a:cubicBezTo>
                <a:cubicBezTo>
                  <a:pt x="9646" y="15375"/>
                  <a:pt x="9801" y="15176"/>
                  <a:pt x="9863" y="15103"/>
                </a:cubicBezTo>
                <a:lnTo>
                  <a:pt x="10196" y="14771"/>
                </a:lnTo>
                <a:cubicBezTo>
                  <a:pt x="10497" y="14485"/>
                  <a:pt x="10815" y="14200"/>
                  <a:pt x="11132" y="13930"/>
                </a:cubicBezTo>
                <a:cubicBezTo>
                  <a:pt x="12781" y="12519"/>
                  <a:pt x="14508" y="11219"/>
                  <a:pt x="16125" y="9776"/>
                </a:cubicBezTo>
                <a:cubicBezTo>
                  <a:pt x="17711" y="8349"/>
                  <a:pt x="19296" y="6763"/>
                  <a:pt x="20074" y="4750"/>
                </a:cubicBezTo>
                <a:cubicBezTo>
                  <a:pt x="20771" y="2943"/>
                  <a:pt x="19915" y="802"/>
                  <a:pt x="18044" y="168"/>
                </a:cubicBezTo>
                <a:cubicBezTo>
                  <a:pt x="17686" y="50"/>
                  <a:pt x="17313" y="0"/>
                  <a:pt x="1693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p55"/>
          <p:cNvSpPr txBox="1"/>
          <p:nvPr>
            <p:ph type="title"/>
          </p:nvPr>
        </p:nvSpPr>
        <p:spPr>
          <a:xfrm>
            <a:off x="3734100" y="670225"/>
            <a:ext cx="46968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b="1" sz="4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627" name="Google Shape;627;p55"/>
          <p:cNvSpPr txBox="1"/>
          <p:nvPr>
            <p:ph idx="1" type="subTitle"/>
          </p:nvPr>
        </p:nvSpPr>
        <p:spPr>
          <a:xfrm>
            <a:off x="3734100" y="1253625"/>
            <a:ext cx="4696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628" name="Google Shape;628;p55"/>
          <p:cNvSpPr txBox="1"/>
          <p:nvPr>
            <p:ph idx="2" type="title"/>
          </p:nvPr>
        </p:nvSpPr>
        <p:spPr>
          <a:xfrm>
            <a:off x="2223600" y="1954311"/>
            <a:ext cx="46968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b="1" sz="4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629" name="Google Shape;629;p55"/>
          <p:cNvSpPr txBox="1"/>
          <p:nvPr>
            <p:ph idx="3" type="subTitle"/>
          </p:nvPr>
        </p:nvSpPr>
        <p:spPr>
          <a:xfrm>
            <a:off x="2223600" y="2554644"/>
            <a:ext cx="4696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630" name="Google Shape;630;p55"/>
          <p:cNvSpPr txBox="1"/>
          <p:nvPr>
            <p:ph idx="4" type="title"/>
          </p:nvPr>
        </p:nvSpPr>
        <p:spPr>
          <a:xfrm>
            <a:off x="713100" y="3265638"/>
            <a:ext cx="4696800" cy="7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b="1" sz="4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631" name="Google Shape;631;p55"/>
          <p:cNvSpPr txBox="1"/>
          <p:nvPr>
            <p:ph idx="5" type="subTitle"/>
          </p:nvPr>
        </p:nvSpPr>
        <p:spPr>
          <a:xfrm>
            <a:off x="713100" y="3874463"/>
            <a:ext cx="4696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2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9"/>
          <p:cNvSpPr txBox="1"/>
          <p:nvPr>
            <p:ph type="title"/>
          </p:nvPr>
        </p:nvSpPr>
        <p:spPr>
          <a:xfrm>
            <a:off x="720000" y="2093700"/>
            <a:ext cx="4102800" cy="123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b="1" sz="5000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7" name="Google Shape;67;p29"/>
          <p:cNvSpPr txBox="1"/>
          <p:nvPr>
            <p:ph idx="2" type="title"/>
          </p:nvPr>
        </p:nvSpPr>
        <p:spPr>
          <a:xfrm>
            <a:off x="720000" y="950100"/>
            <a:ext cx="41028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b="1" sz="6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68" name="Google Shape;68;p29"/>
          <p:cNvSpPr txBox="1"/>
          <p:nvPr>
            <p:ph idx="1" type="subTitle"/>
          </p:nvPr>
        </p:nvSpPr>
        <p:spPr>
          <a:xfrm>
            <a:off x="720000" y="3449250"/>
            <a:ext cx="41028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69" name="Google Shape;69;p29"/>
          <p:cNvGrpSpPr/>
          <p:nvPr/>
        </p:nvGrpSpPr>
        <p:grpSpPr>
          <a:xfrm>
            <a:off x="-1084525" y="-1031231"/>
            <a:ext cx="10738451" cy="6325375"/>
            <a:chOff x="-1084525" y="-1031231"/>
            <a:chExt cx="10738451" cy="6325375"/>
          </a:xfrm>
        </p:grpSpPr>
        <p:sp>
          <p:nvSpPr>
            <p:cNvPr id="70" name="Google Shape;70;p29"/>
            <p:cNvSpPr/>
            <p:nvPr/>
          </p:nvSpPr>
          <p:spPr>
            <a:xfrm flipH="1">
              <a:off x="1268778" y="4493225"/>
              <a:ext cx="3602998" cy="800919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29"/>
            <p:cNvSpPr/>
            <p:nvPr/>
          </p:nvSpPr>
          <p:spPr>
            <a:xfrm rot="-9899901">
              <a:off x="8563900" y="3412173"/>
              <a:ext cx="945973" cy="1237592"/>
            </a:xfrm>
            <a:custGeom>
              <a:rect b="b" l="l" r="r" t="t"/>
              <a:pathLst>
                <a:path extrusionOk="0" h="37380" w="28572">
                  <a:moveTo>
                    <a:pt x="16724" y="3132"/>
                  </a:moveTo>
                  <a:cubicBezTo>
                    <a:pt x="16709" y="3134"/>
                    <a:pt x="16694" y="3137"/>
                    <a:pt x="16679" y="3139"/>
                  </a:cubicBezTo>
                  <a:lnTo>
                    <a:pt x="16679" y="3139"/>
                  </a:lnTo>
                  <a:cubicBezTo>
                    <a:pt x="16693" y="3137"/>
                    <a:pt x="16708" y="3135"/>
                    <a:pt x="16724" y="3132"/>
                  </a:cubicBezTo>
                  <a:close/>
                  <a:moveTo>
                    <a:pt x="17235" y="3355"/>
                  </a:moveTo>
                  <a:cubicBezTo>
                    <a:pt x="17233" y="3376"/>
                    <a:pt x="17231" y="3397"/>
                    <a:pt x="17228" y="3418"/>
                  </a:cubicBezTo>
                  <a:lnTo>
                    <a:pt x="17228" y="3418"/>
                  </a:lnTo>
                  <a:cubicBezTo>
                    <a:pt x="17227" y="3416"/>
                    <a:pt x="17227" y="3414"/>
                    <a:pt x="17227" y="3412"/>
                  </a:cubicBezTo>
                  <a:lnTo>
                    <a:pt x="17227" y="3412"/>
                  </a:lnTo>
                  <a:cubicBezTo>
                    <a:pt x="17229" y="3395"/>
                    <a:pt x="17232" y="3376"/>
                    <a:pt x="17235" y="3355"/>
                  </a:cubicBezTo>
                  <a:close/>
                  <a:moveTo>
                    <a:pt x="17226" y="3417"/>
                  </a:moveTo>
                  <a:cubicBezTo>
                    <a:pt x="17227" y="3418"/>
                    <a:pt x="17227" y="3420"/>
                    <a:pt x="17227" y="3421"/>
                  </a:cubicBezTo>
                  <a:lnTo>
                    <a:pt x="17227" y="3421"/>
                  </a:lnTo>
                  <a:cubicBezTo>
                    <a:pt x="17225" y="3436"/>
                    <a:pt x="17222" y="3451"/>
                    <a:pt x="17219" y="3465"/>
                  </a:cubicBezTo>
                  <a:lnTo>
                    <a:pt x="17219" y="3465"/>
                  </a:lnTo>
                  <a:cubicBezTo>
                    <a:pt x="17221" y="3450"/>
                    <a:pt x="17224" y="3434"/>
                    <a:pt x="17226" y="3417"/>
                  </a:cubicBezTo>
                  <a:close/>
                  <a:moveTo>
                    <a:pt x="17125" y="3814"/>
                  </a:moveTo>
                  <a:cubicBezTo>
                    <a:pt x="17116" y="3838"/>
                    <a:pt x="17106" y="3861"/>
                    <a:pt x="17097" y="3883"/>
                  </a:cubicBezTo>
                  <a:lnTo>
                    <a:pt x="17097" y="3883"/>
                  </a:lnTo>
                  <a:cubicBezTo>
                    <a:pt x="17105" y="3863"/>
                    <a:pt x="17114" y="3840"/>
                    <a:pt x="17125" y="3814"/>
                  </a:cubicBezTo>
                  <a:close/>
                  <a:moveTo>
                    <a:pt x="17070" y="3949"/>
                  </a:moveTo>
                  <a:cubicBezTo>
                    <a:pt x="17051" y="3996"/>
                    <a:pt x="17034" y="4038"/>
                    <a:pt x="17034" y="4038"/>
                  </a:cubicBezTo>
                  <a:cubicBezTo>
                    <a:pt x="17034" y="4038"/>
                    <a:pt x="17044" y="4014"/>
                    <a:pt x="17070" y="3949"/>
                  </a:cubicBezTo>
                  <a:close/>
                  <a:moveTo>
                    <a:pt x="23729" y="11082"/>
                  </a:moveTo>
                  <a:cubicBezTo>
                    <a:pt x="23729" y="11083"/>
                    <a:pt x="23729" y="11083"/>
                    <a:pt x="23729" y="11083"/>
                  </a:cubicBezTo>
                  <a:lnTo>
                    <a:pt x="23729" y="11083"/>
                  </a:lnTo>
                  <a:cubicBezTo>
                    <a:pt x="23705" y="11087"/>
                    <a:pt x="23683" y="11091"/>
                    <a:pt x="23664" y="11094"/>
                  </a:cubicBezTo>
                  <a:lnTo>
                    <a:pt x="23664" y="11094"/>
                  </a:lnTo>
                  <a:cubicBezTo>
                    <a:pt x="23685" y="11090"/>
                    <a:pt x="23707" y="11086"/>
                    <a:pt x="23729" y="11082"/>
                  </a:cubicBezTo>
                  <a:close/>
                  <a:moveTo>
                    <a:pt x="24048" y="11324"/>
                  </a:moveTo>
                  <a:cubicBezTo>
                    <a:pt x="24048" y="11331"/>
                    <a:pt x="24047" y="11339"/>
                    <a:pt x="24046" y="11347"/>
                  </a:cubicBezTo>
                  <a:lnTo>
                    <a:pt x="24046" y="11347"/>
                  </a:lnTo>
                  <a:cubicBezTo>
                    <a:pt x="24046" y="11347"/>
                    <a:pt x="24046" y="11348"/>
                    <a:pt x="24045" y="11348"/>
                  </a:cubicBezTo>
                  <a:lnTo>
                    <a:pt x="24045" y="11348"/>
                  </a:lnTo>
                  <a:cubicBezTo>
                    <a:pt x="24046" y="11340"/>
                    <a:pt x="24047" y="11332"/>
                    <a:pt x="24048" y="11324"/>
                  </a:cubicBezTo>
                  <a:close/>
                  <a:moveTo>
                    <a:pt x="24045" y="11360"/>
                  </a:moveTo>
                  <a:cubicBezTo>
                    <a:pt x="24044" y="11382"/>
                    <a:pt x="24041" y="11403"/>
                    <a:pt x="24037" y="11425"/>
                  </a:cubicBezTo>
                  <a:cubicBezTo>
                    <a:pt x="24040" y="11404"/>
                    <a:pt x="24042" y="11384"/>
                    <a:pt x="24043" y="11366"/>
                  </a:cubicBezTo>
                  <a:lnTo>
                    <a:pt x="24043" y="11366"/>
                  </a:lnTo>
                  <a:cubicBezTo>
                    <a:pt x="24044" y="11364"/>
                    <a:pt x="24045" y="11362"/>
                    <a:pt x="24045" y="11360"/>
                  </a:cubicBezTo>
                  <a:close/>
                  <a:moveTo>
                    <a:pt x="23541" y="12196"/>
                  </a:moveTo>
                  <a:cubicBezTo>
                    <a:pt x="23538" y="12203"/>
                    <a:pt x="23534" y="12210"/>
                    <a:pt x="23530" y="12217"/>
                  </a:cubicBezTo>
                  <a:cubicBezTo>
                    <a:pt x="23499" y="12257"/>
                    <a:pt x="23486" y="12272"/>
                    <a:pt x="23486" y="12272"/>
                  </a:cubicBezTo>
                  <a:cubicBezTo>
                    <a:pt x="23485" y="12272"/>
                    <a:pt x="23511" y="12237"/>
                    <a:pt x="23541" y="12196"/>
                  </a:cubicBezTo>
                  <a:close/>
                  <a:moveTo>
                    <a:pt x="8651" y="17227"/>
                  </a:moveTo>
                  <a:lnTo>
                    <a:pt x="8651" y="17227"/>
                  </a:lnTo>
                  <a:cubicBezTo>
                    <a:pt x="8653" y="17250"/>
                    <a:pt x="8655" y="17276"/>
                    <a:pt x="8658" y="17307"/>
                  </a:cubicBezTo>
                  <a:cubicBezTo>
                    <a:pt x="8654" y="17280"/>
                    <a:pt x="8652" y="17253"/>
                    <a:pt x="8651" y="17227"/>
                  </a:cubicBezTo>
                  <a:close/>
                  <a:moveTo>
                    <a:pt x="24481" y="26455"/>
                  </a:moveTo>
                  <a:cubicBezTo>
                    <a:pt x="24473" y="26475"/>
                    <a:pt x="24464" y="26497"/>
                    <a:pt x="24454" y="26519"/>
                  </a:cubicBezTo>
                  <a:lnTo>
                    <a:pt x="24454" y="26519"/>
                  </a:lnTo>
                  <a:cubicBezTo>
                    <a:pt x="24462" y="26499"/>
                    <a:pt x="24471" y="26478"/>
                    <a:pt x="24481" y="26455"/>
                  </a:cubicBezTo>
                  <a:close/>
                  <a:moveTo>
                    <a:pt x="20977" y="27819"/>
                  </a:moveTo>
                  <a:lnTo>
                    <a:pt x="20977" y="27819"/>
                  </a:lnTo>
                  <a:cubicBezTo>
                    <a:pt x="20942" y="27833"/>
                    <a:pt x="20907" y="27847"/>
                    <a:pt x="20873" y="27862"/>
                  </a:cubicBezTo>
                  <a:lnTo>
                    <a:pt x="20873" y="27862"/>
                  </a:lnTo>
                  <a:cubicBezTo>
                    <a:pt x="20890" y="27854"/>
                    <a:pt x="20924" y="27841"/>
                    <a:pt x="20977" y="27819"/>
                  </a:cubicBezTo>
                  <a:close/>
                  <a:moveTo>
                    <a:pt x="16936" y="0"/>
                  </a:moveTo>
                  <a:cubicBezTo>
                    <a:pt x="15577" y="0"/>
                    <a:pt x="14147" y="653"/>
                    <a:pt x="13018" y="1199"/>
                  </a:cubicBezTo>
                  <a:cubicBezTo>
                    <a:pt x="10307" y="2514"/>
                    <a:pt x="7834" y="4370"/>
                    <a:pt x="5471" y="6224"/>
                  </a:cubicBezTo>
                  <a:cubicBezTo>
                    <a:pt x="3807" y="7524"/>
                    <a:pt x="1999" y="8888"/>
                    <a:pt x="651" y="10522"/>
                  </a:cubicBezTo>
                  <a:cubicBezTo>
                    <a:pt x="112" y="11171"/>
                    <a:pt x="0" y="12075"/>
                    <a:pt x="651" y="12710"/>
                  </a:cubicBezTo>
                  <a:cubicBezTo>
                    <a:pt x="933" y="12999"/>
                    <a:pt x="1370" y="13168"/>
                    <a:pt x="1801" y="13168"/>
                  </a:cubicBezTo>
                  <a:cubicBezTo>
                    <a:pt x="2194" y="13168"/>
                    <a:pt x="2582" y="13027"/>
                    <a:pt x="2839" y="12710"/>
                  </a:cubicBezTo>
                  <a:cubicBezTo>
                    <a:pt x="3680" y="11678"/>
                    <a:pt x="4758" y="10807"/>
                    <a:pt x="5773" y="9951"/>
                  </a:cubicBezTo>
                  <a:cubicBezTo>
                    <a:pt x="6137" y="9649"/>
                    <a:pt x="6502" y="9348"/>
                    <a:pt x="6883" y="9046"/>
                  </a:cubicBezTo>
                  <a:cubicBezTo>
                    <a:pt x="7073" y="8888"/>
                    <a:pt x="7263" y="8729"/>
                    <a:pt x="7469" y="8571"/>
                  </a:cubicBezTo>
                  <a:lnTo>
                    <a:pt x="7754" y="8334"/>
                  </a:lnTo>
                  <a:cubicBezTo>
                    <a:pt x="7802" y="8309"/>
                    <a:pt x="8062" y="8102"/>
                    <a:pt x="8058" y="8102"/>
                  </a:cubicBezTo>
                  <a:cubicBezTo>
                    <a:pt x="8057" y="8102"/>
                    <a:pt x="8056" y="8102"/>
                    <a:pt x="8055" y="8103"/>
                  </a:cubicBezTo>
                  <a:lnTo>
                    <a:pt x="8055" y="8103"/>
                  </a:lnTo>
                  <a:cubicBezTo>
                    <a:pt x="8897" y="7462"/>
                    <a:pt x="9769" y="6836"/>
                    <a:pt x="10639" y="6224"/>
                  </a:cubicBezTo>
                  <a:cubicBezTo>
                    <a:pt x="11527" y="5622"/>
                    <a:pt x="12415" y="5051"/>
                    <a:pt x="13351" y="4528"/>
                  </a:cubicBezTo>
                  <a:cubicBezTo>
                    <a:pt x="13764" y="4290"/>
                    <a:pt x="14176" y="4085"/>
                    <a:pt x="14588" y="3878"/>
                  </a:cubicBezTo>
                  <a:cubicBezTo>
                    <a:pt x="14778" y="3783"/>
                    <a:pt x="14984" y="3687"/>
                    <a:pt x="15174" y="3592"/>
                  </a:cubicBezTo>
                  <a:cubicBezTo>
                    <a:pt x="15244" y="3562"/>
                    <a:pt x="15271" y="3551"/>
                    <a:pt x="15272" y="3551"/>
                  </a:cubicBezTo>
                  <a:cubicBezTo>
                    <a:pt x="15276" y="3551"/>
                    <a:pt x="15090" y="3634"/>
                    <a:pt x="15092" y="3634"/>
                  </a:cubicBezTo>
                  <a:cubicBezTo>
                    <a:pt x="15093" y="3634"/>
                    <a:pt x="15120" y="3623"/>
                    <a:pt x="15190" y="3592"/>
                  </a:cubicBezTo>
                  <a:cubicBezTo>
                    <a:pt x="15317" y="3545"/>
                    <a:pt x="15428" y="3497"/>
                    <a:pt x="15554" y="3450"/>
                  </a:cubicBezTo>
                  <a:cubicBezTo>
                    <a:pt x="15888" y="3339"/>
                    <a:pt x="16237" y="3228"/>
                    <a:pt x="16586" y="3165"/>
                  </a:cubicBezTo>
                  <a:cubicBezTo>
                    <a:pt x="16617" y="3152"/>
                    <a:pt x="16648" y="3145"/>
                    <a:pt x="16679" y="3139"/>
                  </a:cubicBezTo>
                  <a:lnTo>
                    <a:pt x="16679" y="3139"/>
                  </a:lnTo>
                  <a:cubicBezTo>
                    <a:pt x="16573" y="3156"/>
                    <a:pt x="16534" y="3162"/>
                    <a:pt x="16531" y="3162"/>
                  </a:cubicBezTo>
                  <a:cubicBezTo>
                    <a:pt x="16527" y="3162"/>
                    <a:pt x="16648" y="3142"/>
                    <a:pt x="16713" y="3133"/>
                  </a:cubicBezTo>
                  <a:cubicBezTo>
                    <a:pt x="16717" y="3133"/>
                    <a:pt x="16722" y="3132"/>
                    <a:pt x="16727" y="3132"/>
                  </a:cubicBezTo>
                  <a:lnTo>
                    <a:pt x="16727" y="3132"/>
                  </a:lnTo>
                  <a:cubicBezTo>
                    <a:pt x="16726" y="3132"/>
                    <a:pt x="16725" y="3132"/>
                    <a:pt x="16724" y="3132"/>
                  </a:cubicBezTo>
                  <a:lnTo>
                    <a:pt x="16724" y="3132"/>
                  </a:lnTo>
                  <a:cubicBezTo>
                    <a:pt x="16726" y="3132"/>
                    <a:pt x="16727" y="3132"/>
                    <a:pt x="16729" y="3132"/>
                  </a:cubicBezTo>
                  <a:lnTo>
                    <a:pt x="16729" y="3132"/>
                  </a:lnTo>
                  <a:cubicBezTo>
                    <a:pt x="16803" y="3124"/>
                    <a:pt x="16880" y="3121"/>
                    <a:pt x="16958" y="3121"/>
                  </a:cubicBezTo>
                  <a:cubicBezTo>
                    <a:pt x="17003" y="3121"/>
                    <a:pt x="17049" y="3122"/>
                    <a:pt x="17094" y="3125"/>
                  </a:cubicBezTo>
                  <a:lnTo>
                    <a:pt x="17094" y="3125"/>
                  </a:lnTo>
                  <a:cubicBezTo>
                    <a:pt x="17104" y="3127"/>
                    <a:pt x="17115" y="3131"/>
                    <a:pt x="17126" y="3134"/>
                  </a:cubicBezTo>
                  <a:lnTo>
                    <a:pt x="17126" y="3134"/>
                  </a:lnTo>
                  <a:cubicBezTo>
                    <a:pt x="17147" y="3161"/>
                    <a:pt x="17174" y="3208"/>
                    <a:pt x="17197" y="3251"/>
                  </a:cubicBezTo>
                  <a:lnTo>
                    <a:pt x="17197" y="3251"/>
                  </a:lnTo>
                  <a:cubicBezTo>
                    <a:pt x="17200" y="3267"/>
                    <a:pt x="17203" y="3283"/>
                    <a:pt x="17206" y="3298"/>
                  </a:cubicBezTo>
                  <a:lnTo>
                    <a:pt x="17206" y="3298"/>
                  </a:lnTo>
                  <a:cubicBezTo>
                    <a:pt x="17206" y="3391"/>
                    <a:pt x="17197" y="3510"/>
                    <a:pt x="17195" y="3567"/>
                  </a:cubicBezTo>
                  <a:lnTo>
                    <a:pt x="17195" y="3567"/>
                  </a:lnTo>
                  <a:cubicBezTo>
                    <a:pt x="17169" y="3662"/>
                    <a:pt x="17136" y="3754"/>
                    <a:pt x="17108" y="3846"/>
                  </a:cubicBezTo>
                  <a:cubicBezTo>
                    <a:pt x="17103" y="3862"/>
                    <a:pt x="17095" y="3884"/>
                    <a:pt x="17086" y="3908"/>
                  </a:cubicBezTo>
                  <a:lnTo>
                    <a:pt x="17086" y="3908"/>
                  </a:lnTo>
                  <a:cubicBezTo>
                    <a:pt x="17046" y="3997"/>
                    <a:pt x="17001" y="4081"/>
                    <a:pt x="16966" y="4163"/>
                  </a:cubicBezTo>
                  <a:cubicBezTo>
                    <a:pt x="16871" y="4338"/>
                    <a:pt x="16759" y="4512"/>
                    <a:pt x="16649" y="4687"/>
                  </a:cubicBezTo>
                  <a:cubicBezTo>
                    <a:pt x="16600" y="4761"/>
                    <a:pt x="16340" y="5103"/>
                    <a:pt x="16346" y="5103"/>
                  </a:cubicBezTo>
                  <a:cubicBezTo>
                    <a:pt x="16347" y="5103"/>
                    <a:pt x="16371" y="5075"/>
                    <a:pt x="16427" y="5004"/>
                  </a:cubicBezTo>
                  <a:lnTo>
                    <a:pt x="16427" y="5004"/>
                  </a:lnTo>
                  <a:cubicBezTo>
                    <a:pt x="16110" y="5416"/>
                    <a:pt x="15745" y="5812"/>
                    <a:pt x="15381" y="6193"/>
                  </a:cubicBezTo>
                  <a:cubicBezTo>
                    <a:pt x="13827" y="7810"/>
                    <a:pt x="12051" y="9205"/>
                    <a:pt x="10307" y="10617"/>
                  </a:cubicBezTo>
                  <a:cubicBezTo>
                    <a:pt x="9593" y="11203"/>
                    <a:pt x="8880" y="11773"/>
                    <a:pt x="8198" y="12392"/>
                  </a:cubicBezTo>
                  <a:cubicBezTo>
                    <a:pt x="7295" y="13232"/>
                    <a:pt x="6834" y="13835"/>
                    <a:pt x="6217" y="14913"/>
                  </a:cubicBezTo>
                  <a:cubicBezTo>
                    <a:pt x="5614" y="16007"/>
                    <a:pt x="5170" y="17608"/>
                    <a:pt x="6010" y="18718"/>
                  </a:cubicBezTo>
                  <a:cubicBezTo>
                    <a:pt x="6704" y="19635"/>
                    <a:pt x="7680" y="19962"/>
                    <a:pt x="8731" y="19962"/>
                  </a:cubicBezTo>
                  <a:cubicBezTo>
                    <a:pt x="9025" y="19962"/>
                    <a:pt x="9324" y="19936"/>
                    <a:pt x="9625" y="19891"/>
                  </a:cubicBezTo>
                  <a:cubicBezTo>
                    <a:pt x="11829" y="19574"/>
                    <a:pt x="13510" y="18179"/>
                    <a:pt x="15142" y="16800"/>
                  </a:cubicBezTo>
                  <a:cubicBezTo>
                    <a:pt x="15967" y="16102"/>
                    <a:pt x="16791" y="15420"/>
                    <a:pt x="17632" y="14754"/>
                  </a:cubicBezTo>
                  <a:cubicBezTo>
                    <a:pt x="18186" y="14295"/>
                    <a:pt x="18298" y="14215"/>
                    <a:pt x="18774" y="13866"/>
                  </a:cubicBezTo>
                  <a:cubicBezTo>
                    <a:pt x="19249" y="13502"/>
                    <a:pt x="19757" y="13137"/>
                    <a:pt x="20247" y="12805"/>
                  </a:cubicBezTo>
                  <a:cubicBezTo>
                    <a:pt x="20691" y="12503"/>
                    <a:pt x="21135" y="12234"/>
                    <a:pt x="21596" y="11964"/>
                  </a:cubicBezTo>
                  <a:cubicBezTo>
                    <a:pt x="21801" y="11837"/>
                    <a:pt x="22008" y="11727"/>
                    <a:pt x="22230" y="11615"/>
                  </a:cubicBezTo>
                  <a:cubicBezTo>
                    <a:pt x="22325" y="11568"/>
                    <a:pt x="22435" y="11505"/>
                    <a:pt x="22547" y="11456"/>
                  </a:cubicBezTo>
                  <a:cubicBezTo>
                    <a:pt x="22592" y="11438"/>
                    <a:pt x="22762" y="11363"/>
                    <a:pt x="22822" y="11335"/>
                  </a:cubicBezTo>
                  <a:lnTo>
                    <a:pt x="22822" y="11335"/>
                  </a:lnTo>
                  <a:cubicBezTo>
                    <a:pt x="23052" y="11248"/>
                    <a:pt x="23288" y="11176"/>
                    <a:pt x="23530" y="11122"/>
                  </a:cubicBezTo>
                  <a:lnTo>
                    <a:pt x="23530" y="11122"/>
                  </a:lnTo>
                  <a:cubicBezTo>
                    <a:pt x="23528" y="11123"/>
                    <a:pt x="23531" y="11124"/>
                    <a:pt x="23537" y="11124"/>
                  </a:cubicBezTo>
                  <a:cubicBezTo>
                    <a:pt x="23571" y="11124"/>
                    <a:pt x="23705" y="11110"/>
                    <a:pt x="23812" y="11106"/>
                  </a:cubicBezTo>
                  <a:lnTo>
                    <a:pt x="23812" y="11106"/>
                  </a:lnTo>
                  <a:cubicBezTo>
                    <a:pt x="23839" y="11122"/>
                    <a:pt x="23867" y="11138"/>
                    <a:pt x="23894" y="11156"/>
                  </a:cubicBezTo>
                  <a:lnTo>
                    <a:pt x="23894" y="11156"/>
                  </a:lnTo>
                  <a:cubicBezTo>
                    <a:pt x="23941" y="11192"/>
                    <a:pt x="24000" y="11238"/>
                    <a:pt x="24040" y="11272"/>
                  </a:cubicBezTo>
                  <a:lnTo>
                    <a:pt x="24040" y="11272"/>
                  </a:lnTo>
                  <a:cubicBezTo>
                    <a:pt x="24034" y="11298"/>
                    <a:pt x="24028" y="11324"/>
                    <a:pt x="24021" y="11346"/>
                  </a:cubicBezTo>
                  <a:cubicBezTo>
                    <a:pt x="24021" y="11385"/>
                    <a:pt x="24009" y="11418"/>
                    <a:pt x="23996" y="11449"/>
                  </a:cubicBezTo>
                  <a:lnTo>
                    <a:pt x="23996" y="11449"/>
                  </a:lnTo>
                  <a:cubicBezTo>
                    <a:pt x="23902" y="11652"/>
                    <a:pt x="23772" y="11854"/>
                    <a:pt x="23640" y="12044"/>
                  </a:cubicBezTo>
                  <a:cubicBezTo>
                    <a:pt x="23620" y="12085"/>
                    <a:pt x="23593" y="12119"/>
                    <a:pt x="23568" y="12155"/>
                  </a:cubicBezTo>
                  <a:lnTo>
                    <a:pt x="23568" y="12155"/>
                  </a:lnTo>
                  <a:cubicBezTo>
                    <a:pt x="23465" y="12287"/>
                    <a:pt x="23362" y="12417"/>
                    <a:pt x="23245" y="12534"/>
                  </a:cubicBezTo>
                  <a:cubicBezTo>
                    <a:pt x="22753" y="13090"/>
                    <a:pt x="22213" y="13581"/>
                    <a:pt x="21659" y="14073"/>
                  </a:cubicBezTo>
                  <a:cubicBezTo>
                    <a:pt x="21357" y="14342"/>
                    <a:pt x="21040" y="14596"/>
                    <a:pt x="20740" y="14849"/>
                  </a:cubicBezTo>
                  <a:cubicBezTo>
                    <a:pt x="20565" y="14976"/>
                    <a:pt x="20406" y="15103"/>
                    <a:pt x="20247" y="15246"/>
                  </a:cubicBezTo>
                  <a:cubicBezTo>
                    <a:pt x="20152" y="15310"/>
                    <a:pt x="20074" y="15373"/>
                    <a:pt x="19994" y="15437"/>
                  </a:cubicBezTo>
                  <a:cubicBezTo>
                    <a:pt x="19949" y="15470"/>
                    <a:pt x="19737" y="15639"/>
                    <a:pt x="19736" y="15639"/>
                  </a:cubicBezTo>
                  <a:cubicBezTo>
                    <a:pt x="19735" y="15639"/>
                    <a:pt x="19770" y="15610"/>
                    <a:pt x="19867" y="15532"/>
                  </a:cubicBezTo>
                  <a:lnTo>
                    <a:pt x="19867" y="15532"/>
                  </a:lnTo>
                  <a:cubicBezTo>
                    <a:pt x="19122" y="16102"/>
                    <a:pt x="18361" y="16673"/>
                    <a:pt x="17600" y="17228"/>
                  </a:cubicBezTo>
                  <a:cubicBezTo>
                    <a:pt x="15983" y="18432"/>
                    <a:pt x="14350" y="19606"/>
                    <a:pt x="12781" y="20859"/>
                  </a:cubicBezTo>
                  <a:cubicBezTo>
                    <a:pt x="11512" y="21857"/>
                    <a:pt x="10244" y="22920"/>
                    <a:pt x="9197" y="24157"/>
                  </a:cubicBezTo>
                  <a:cubicBezTo>
                    <a:pt x="8309" y="25203"/>
                    <a:pt x="7422" y="26535"/>
                    <a:pt x="7517" y="27977"/>
                  </a:cubicBezTo>
                  <a:cubicBezTo>
                    <a:pt x="7653" y="30002"/>
                    <a:pt x="9339" y="31090"/>
                    <a:pt x="11241" y="31090"/>
                  </a:cubicBezTo>
                  <a:cubicBezTo>
                    <a:pt x="11320" y="31090"/>
                    <a:pt x="11400" y="31088"/>
                    <a:pt x="11480" y="31085"/>
                  </a:cubicBezTo>
                  <a:cubicBezTo>
                    <a:pt x="13747" y="30958"/>
                    <a:pt x="15935" y="29975"/>
                    <a:pt x="17996" y="29103"/>
                  </a:cubicBezTo>
                  <a:cubicBezTo>
                    <a:pt x="18961" y="28690"/>
                    <a:pt x="19910" y="28262"/>
                    <a:pt x="20873" y="27862"/>
                  </a:cubicBezTo>
                  <a:lnTo>
                    <a:pt x="20873" y="27862"/>
                  </a:lnTo>
                  <a:cubicBezTo>
                    <a:pt x="20862" y="27866"/>
                    <a:pt x="20857" y="27868"/>
                    <a:pt x="20857" y="27868"/>
                  </a:cubicBezTo>
                  <a:cubicBezTo>
                    <a:pt x="20853" y="27868"/>
                    <a:pt x="21255" y="27697"/>
                    <a:pt x="21342" y="27660"/>
                  </a:cubicBezTo>
                  <a:cubicBezTo>
                    <a:pt x="21516" y="27597"/>
                    <a:pt x="21706" y="27518"/>
                    <a:pt x="21896" y="27455"/>
                  </a:cubicBezTo>
                  <a:cubicBezTo>
                    <a:pt x="22213" y="27334"/>
                    <a:pt x="22544" y="27227"/>
                    <a:pt x="22875" y="27150"/>
                  </a:cubicBezTo>
                  <a:lnTo>
                    <a:pt x="22875" y="27150"/>
                  </a:lnTo>
                  <a:cubicBezTo>
                    <a:pt x="22994" y="27144"/>
                    <a:pt x="23341" y="27106"/>
                    <a:pt x="23435" y="27106"/>
                  </a:cubicBezTo>
                  <a:cubicBezTo>
                    <a:pt x="23493" y="27100"/>
                    <a:pt x="23551" y="27098"/>
                    <a:pt x="23610" y="27098"/>
                  </a:cubicBezTo>
                  <a:cubicBezTo>
                    <a:pt x="23727" y="27098"/>
                    <a:pt x="23847" y="27106"/>
                    <a:pt x="23974" y="27106"/>
                  </a:cubicBezTo>
                  <a:cubicBezTo>
                    <a:pt x="23985" y="27106"/>
                    <a:pt x="24011" y="27108"/>
                    <a:pt x="24045" y="27111"/>
                  </a:cubicBezTo>
                  <a:lnTo>
                    <a:pt x="24045" y="27111"/>
                  </a:lnTo>
                  <a:cubicBezTo>
                    <a:pt x="23933" y="27231"/>
                    <a:pt x="23816" y="27345"/>
                    <a:pt x="23689" y="27455"/>
                  </a:cubicBezTo>
                  <a:cubicBezTo>
                    <a:pt x="23593" y="27550"/>
                    <a:pt x="23498" y="27645"/>
                    <a:pt x="23387" y="27723"/>
                  </a:cubicBezTo>
                  <a:cubicBezTo>
                    <a:pt x="23362" y="27762"/>
                    <a:pt x="23075" y="27980"/>
                    <a:pt x="23080" y="27980"/>
                  </a:cubicBezTo>
                  <a:cubicBezTo>
                    <a:pt x="23081" y="27980"/>
                    <a:pt x="23101" y="27966"/>
                    <a:pt x="23150" y="27930"/>
                  </a:cubicBezTo>
                  <a:lnTo>
                    <a:pt x="23150" y="27930"/>
                  </a:lnTo>
                  <a:cubicBezTo>
                    <a:pt x="19852" y="30419"/>
                    <a:pt x="16030" y="32084"/>
                    <a:pt x="12685" y="34478"/>
                  </a:cubicBezTo>
                  <a:cubicBezTo>
                    <a:pt x="11988" y="34970"/>
                    <a:pt x="11671" y="35809"/>
                    <a:pt x="12130" y="36587"/>
                  </a:cubicBezTo>
                  <a:cubicBezTo>
                    <a:pt x="12402" y="37054"/>
                    <a:pt x="12972" y="37380"/>
                    <a:pt x="13524" y="37380"/>
                  </a:cubicBezTo>
                  <a:cubicBezTo>
                    <a:pt x="13776" y="37380"/>
                    <a:pt x="14025" y="37312"/>
                    <a:pt x="14239" y="37158"/>
                  </a:cubicBezTo>
                  <a:cubicBezTo>
                    <a:pt x="17267" y="34985"/>
                    <a:pt x="20676" y="33416"/>
                    <a:pt x="23736" y="31291"/>
                  </a:cubicBezTo>
                  <a:cubicBezTo>
                    <a:pt x="25464" y="30102"/>
                    <a:pt x="28572" y="27945"/>
                    <a:pt x="27192" y="25440"/>
                  </a:cubicBezTo>
                  <a:cubicBezTo>
                    <a:pt x="26526" y="24204"/>
                    <a:pt x="24877" y="23998"/>
                    <a:pt x="23625" y="23998"/>
                  </a:cubicBezTo>
                  <a:cubicBezTo>
                    <a:pt x="22642" y="23998"/>
                    <a:pt x="21786" y="24188"/>
                    <a:pt x="20898" y="24521"/>
                  </a:cubicBezTo>
                  <a:cubicBezTo>
                    <a:pt x="19883" y="24901"/>
                    <a:pt x="18900" y="25345"/>
                    <a:pt x="17917" y="25789"/>
                  </a:cubicBezTo>
                  <a:cubicBezTo>
                    <a:pt x="17425" y="25996"/>
                    <a:pt x="16934" y="26218"/>
                    <a:pt x="16427" y="26423"/>
                  </a:cubicBezTo>
                  <a:cubicBezTo>
                    <a:pt x="16515" y="26390"/>
                    <a:pt x="16549" y="26377"/>
                    <a:pt x="16553" y="26377"/>
                  </a:cubicBezTo>
                  <a:cubicBezTo>
                    <a:pt x="16562" y="26377"/>
                    <a:pt x="16324" y="26476"/>
                    <a:pt x="16300" y="26487"/>
                  </a:cubicBezTo>
                  <a:cubicBezTo>
                    <a:pt x="16173" y="26535"/>
                    <a:pt x="16047" y="26598"/>
                    <a:pt x="15920" y="26645"/>
                  </a:cubicBezTo>
                  <a:cubicBezTo>
                    <a:pt x="15618" y="26772"/>
                    <a:pt x="15317" y="26884"/>
                    <a:pt x="15032" y="26994"/>
                  </a:cubicBezTo>
                  <a:cubicBezTo>
                    <a:pt x="14049" y="27375"/>
                    <a:pt x="13049" y="27708"/>
                    <a:pt x="12003" y="27914"/>
                  </a:cubicBezTo>
                  <a:cubicBezTo>
                    <a:pt x="11908" y="27930"/>
                    <a:pt x="11798" y="27945"/>
                    <a:pt x="11686" y="27962"/>
                  </a:cubicBezTo>
                  <a:cubicBezTo>
                    <a:pt x="11834" y="27941"/>
                    <a:pt x="11892" y="27934"/>
                    <a:pt x="11901" y="27934"/>
                  </a:cubicBezTo>
                  <a:cubicBezTo>
                    <a:pt x="11919" y="27934"/>
                    <a:pt x="11739" y="27962"/>
                    <a:pt x="11686" y="27962"/>
                  </a:cubicBezTo>
                  <a:cubicBezTo>
                    <a:pt x="11480" y="27977"/>
                    <a:pt x="11290" y="27994"/>
                    <a:pt x="11100" y="27994"/>
                  </a:cubicBezTo>
                  <a:cubicBezTo>
                    <a:pt x="11039" y="27994"/>
                    <a:pt x="10978" y="27987"/>
                    <a:pt x="10917" y="27982"/>
                  </a:cubicBezTo>
                  <a:lnTo>
                    <a:pt x="10917" y="27982"/>
                  </a:lnTo>
                  <a:cubicBezTo>
                    <a:pt x="10910" y="27980"/>
                    <a:pt x="10902" y="27979"/>
                    <a:pt x="10893" y="27977"/>
                  </a:cubicBezTo>
                  <a:cubicBezTo>
                    <a:pt x="10815" y="27962"/>
                    <a:pt x="10735" y="27945"/>
                    <a:pt x="10656" y="27914"/>
                  </a:cubicBezTo>
                  <a:cubicBezTo>
                    <a:pt x="10645" y="27911"/>
                    <a:pt x="10635" y="27908"/>
                    <a:pt x="10626" y="27905"/>
                  </a:cubicBezTo>
                  <a:lnTo>
                    <a:pt x="10626" y="27905"/>
                  </a:lnTo>
                  <a:cubicBezTo>
                    <a:pt x="10624" y="27904"/>
                    <a:pt x="10623" y="27903"/>
                    <a:pt x="10621" y="27902"/>
                  </a:cubicBezTo>
                  <a:lnTo>
                    <a:pt x="10621" y="27902"/>
                  </a:lnTo>
                  <a:cubicBezTo>
                    <a:pt x="10621" y="27902"/>
                    <a:pt x="10620" y="27901"/>
                    <a:pt x="10620" y="27900"/>
                  </a:cubicBezTo>
                  <a:lnTo>
                    <a:pt x="10620" y="27900"/>
                  </a:lnTo>
                  <a:cubicBezTo>
                    <a:pt x="10616" y="27883"/>
                    <a:pt x="10612" y="27866"/>
                    <a:pt x="10608" y="27850"/>
                  </a:cubicBezTo>
                  <a:lnTo>
                    <a:pt x="10608" y="27850"/>
                  </a:lnTo>
                  <a:lnTo>
                    <a:pt x="10608" y="27755"/>
                  </a:lnTo>
                  <a:cubicBezTo>
                    <a:pt x="10608" y="27751"/>
                    <a:pt x="10608" y="27747"/>
                    <a:pt x="10608" y="27744"/>
                  </a:cubicBezTo>
                  <a:lnTo>
                    <a:pt x="10608" y="27744"/>
                  </a:lnTo>
                  <a:cubicBezTo>
                    <a:pt x="10634" y="27641"/>
                    <a:pt x="10661" y="27547"/>
                    <a:pt x="10688" y="27455"/>
                  </a:cubicBezTo>
                  <a:cubicBezTo>
                    <a:pt x="10698" y="27425"/>
                    <a:pt x="10706" y="27401"/>
                    <a:pt x="10712" y="27382"/>
                  </a:cubicBezTo>
                  <a:lnTo>
                    <a:pt x="10712" y="27382"/>
                  </a:lnTo>
                  <a:cubicBezTo>
                    <a:pt x="10780" y="27266"/>
                    <a:pt x="10838" y="27138"/>
                    <a:pt x="10910" y="27011"/>
                  </a:cubicBezTo>
                  <a:cubicBezTo>
                    <a:pt x="10988" y="26899"/>
                    <a:pt x="11068" y="26772"/>
                    <a:pt x="11147" y="26662"/>
                  </a:cubicBezTo>
                  <a:lnTo>
                    <a:pt x="11290" y="26472"/>
                  </a:lnTo>
                  <a:cubicBezTo>
                    <a:pt x="11323" y="26426"/>
                    <a:pt x="11334" y="26409"/>
                    <a:pt x="11332" y="26409"/>
                  </a:cubicBezTo>
                  <a:cubicBezTo>
                    <a:pt x="11332" y="26409"/>
                    <a:pt x="11332" y="26409"/>
                    <a:pt x="11332" y="26409"/>
                  </a:cubicBezTo>
                  <a:lnTo>
                    <a:pt x="11332" y="26409"/>
                  </a:lnTo>
                  <a:cubicBezTo>
                    <a:pt x="11535" y="26170"/>
                    <a:pt x="11740" y="25940"/>
                    <a:pt x="11956" y="25710"/>
                  </a:cubicBezTo>
                  <a:cubicBezTo>
                    <a:pt x="12510" y="25140"/>
                    <a:pt x="13113" y="24601"/>
                    <a:pt x="13732" y="24077"/>
                  </a:cubicBezTo>
                  <a:cubicBezTo>
                    <a:pt x="14049" y="23791"/>
                    <a:pt x="14381" y="23523"/>
                    <a:pt x="14715" y="23252"/>
                  </a:cubicBezTo>
                  <a:cubicBezTo>
                    <a:pt x="14889" y="23126"/>
                    <a:pt x="15064" y="22983"/>
                    <a:pt x="15222" y="22840"/>
                  </a:cubicBezTo>
                  <a:cubicBezTo>
                    <a:pt x="15273" y="22806"/>
                    <a:pt x="15324" y="22772"/>
                    <a:pt x="15372" y="22736"/>
                  </a:cubicBezTo>
                  <a:lnTo>
                    <a:pt x="15372" y="22736"/>
                  </a:lnTo>
                  <a:cubicBezTo>
                    <a:pt x="15415" y="22707"/>
                    <a:pt x="15594" y="22569"/>
                    <a:pt x="15634" y="22540"/>
                  </a:cubicBezTo>
                  <a:cubicBezTo>
                    <a:pt x="16395" y="21952"/>
                    <a:pt x="17172" y="21381"/>
                    <a:pt x="17949" y="20811"/>
                  </a:cubicBezTo>
                  <a:cubicBezTo>
                    <a:pt x="19535" y="19637"/>
                    <a:pt x="21135" y="18464"/>
                    <a:pt x="22689" y="17228"/>
                  </a:cubicBezTo>
                  <a:cubicBezTo>
                    <a:pt x="23942" y="16229"/>
                    <a:pt x="25147" y="15166"/>
                    <a:pt x="26114" y="13898"/>
                  </a:cubicBezTo>
                  <a:cubicBezTo>
                    <a:pt x="26860" y="12915"/>
                    <a:pt x="27462" y="11551"/>
                    <a:pt x="27002" y="10315"/>
                  </a:cubicBezTo>
                  <a:cubicBezTo>
                    <a:pt x="26701" y="9539"/>
                    <a:pt x="26194" y="8983"/>
                    <a:pt x="25511" y="8524"/>
                  </a:cubicBezTo>
                  <a:cubicBezTo>
                    <a:pt x="24979" y="8155"/>
                    <a:pt x="24388" y="8018"/>
                    <a:pt x="23779" y="8018"/>
                  </a:cubicBezTo>
                  <a:cubicBezTo>
                    <a:pt x="23445" y="8018"/>
                    <a:pt x="23106" y="8059"/>
                    <a:pt x="22769" y="8127"/>
                  </a:cubicBezTo>
                  <a:cubicBezTo>
                    <a:pt x="20740" y="8507"/>
                    <a:pt x="18821" y="9982"/>
                    <a:pt x="17203" y="11187"/>
                  </a:cubicBezTo>
                  <a:cubicBezTo>
                    <a:pt x="15444" y="12503"/>
                    <a:pt x="13779" y="13930"/>
                    <a:pt x="12098" y="15325"/>
                  </a:cubicBezTo>
                  <a:cubicBezTo>
                    <a:pt x="11971" y="15437"/>
                    <a:pt x="11829" y="15547"/>
                    <a:pt x="11702" y="15642"/>
                  </a:cubicBezTo>
                  <a:cubicBezTo>
                    <a:pt x="11658" y="15680"/>
                    <a:pt x="11565" y="15754"/>
                    <a:pt x="11498" y="15808"/>
                  </a:cubicBezTo>
                  <a:lnTo>
                    <a:pt x="11498" y="15808"/>
                  </a:lnTo>
                  <a:cubicBezTo>
                    <a:pt x="11327" y="15927"/>
                    <a:pt x="11142" y="16035"/>
                    <a:pt x="10957" y="16134"/>
                  </a:cubicBezTo>
                  <a:cubicBezTo>
                    <a:pt x="10815" y="16229"/>
                    <a:pt x="10671" y="16308"/>
                    <a:pt x="10513" y="16371"/>
                  </a:cubicBezTo>
                  <a:lnTo>
                    <a:pt x="10227" y="16515"/>
                  </a:lnTo>
                  <a:cubicBezTo>
                    <a:pt x="10277" y="16496"/>
                    <a:pt x="10305" y="16487"/>
                    <a:pt x="10310" y="16487"/>
                  </a:cubicBezTo>
                  <a:cubicBezTo>
                    <a:pt x="10317" y="16487"/>
                    <a:pt x="10270" y="16508"/>
                    <a:pt x="10164" y="16546"/>
                  </a:cubicBezTo>
                  <a:cubicBezTo>
                    <a:pt x="9895" y="16657"/>
                    <a:pt x="9610" y="16737"/>
                    <a:pt x="9324" y="16800"/>
                  </a:cubicBezTo>
                  <a:cubicBezTo>
                    <a:pt x="9197" y="16832"/>
                    <a:pt x="9070" y="16863"/>
                    <a:pt x="8927" y="16879"/>
                  </a:cubicBezTo>
                  <a:cubicBezTo>
                    <a:pt x="9054" y="16858"/>
                    <a:pt x="9096" y="16851"/>
                    <a:pt x="9093" y="16851"/>
                  </a:cubicBezTo>
                  <a:cubicBezTo>
                    <a:pt x="9088" y="16851"/>
                    <a:pt x="8901" y="16879"/>
                    <a:pt x="8849" y="16879"/>
                  </a:cubicBezTo>
                  <a:lnTo>
                    <a:pt x="8726" y="16879"/>
                  </a:lnTo>
                  <a:cubicBezTo>
                    <a:pt x="8755" y="16802"/>
                    <a:pt x="8804" y="16684"/>
                    <a:pt x="8799" y="16684"/>
                  </a:cubicBezTo>
                  <a:cubicBezTo>
                    <a:pt x="8797" y="16684"/>
                    <a:pt x="8784" y="16707"/>
                    <a:pt x="8753" y="16768"/>
                  </a:cubicBezTo>
                  <a:cubicBezTo>
                    <a:pt x="8817" y="16625"/>
                    <a:pt x="8912" y="16483"/>
                    <a:pt x="8991" y="16324"/>
                  </a:cubicBezTo>
                  <a:cubicBezTo>
                    <a:pt x="9229" y="15912"/>
                    <a:pt x="9514" y="15532"/>
                    <a:pt x="9815" y="15151"/>
                  </a:cubicBezTo>
                  <a:lnTo>
                    <a:pt x="9815" y="15151"/>
                  </a:lnTo>
                  <a:cubicBezTo>
                    <a:pt x="9688" y="15318"/>
                    <a:pt x="9644" y="15375"/>
                    <a:pt x="9644" y="15375"/>
                  </a:cubicBezTo>
                  <a:cubicBezTo>
                    <a:pt x="9646" y="15375"/>
                    <a:pt x="9801" y="15176"/>
                    <a:pt x="9863" y="15103"/>
                  </a:cubicBezTo>
                  <a:lnTo>
                    <a:pt x="10196" y="14771"/>
                  </a:lnTo>
                  <a:cubicBezTo>
                    <a:pt x="10497" y="14485"/>
                    <a:pt x="10815" y="14200"/>
                    <a:pt x="11132" y="13930"/>
                  </a:cubicBezTo>
                  <a:cubicBezTo>
                    <a:pt x="12781" y="12519"/>
                    <a:pt x="14508" y="11219"/>
                    <a:pt x="16125" y="9776"/>
                  </a:cubicBezTo>
                  <a:cubicBezTo>
                    <a:pt x="17711" y="8349"/>
                    <a:pt x="19296" y="6763"/>
                    <a:pt x="20074" y="4750"/>
                  </a:cubicBezTo>
                  <a:cubicBezTo>
                    <a:pt x="20771" y="2943"/>
                    <a:pt x="19915" y="802"/>
                    <a:pt x="18044" y="168"/>
                  </a:cubicBezTo>
                  <a:cubicBezTo>
                    <a:pt x="17686" y="50"/>
                    <a:pt x="17313" y="0"/>
                    <a:pt x="169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29"/>
            <p:cNvSpPr/>
            <p:nvPr/>
          </p:nvSpPr>
          <p:spPr>
            <a:xfrm rot="8100000">
              <a:off x="7684105" y="-814383"/>
              <a:ext cx="1226653" cy="1604798"/>
            </a:xfrm>
            <a:custGeom>
              <a:rect b="b" l="l" r="r" t="t"/>
              <a:pathLst>
                <a:path extrusionOk="0" h="37380" w="28572">
                  <a:moveTo>
                    <a:pt x="16724" y="3132"/>
                  </a:moveTo>
                  <a:cubicBezTo>
                    <a:pt x="16709" y="3134"/>
                    <a:pt x="16694" y="3137"/>
                    <a:pt x="16679" y="3139"/>
                  </a:cubicBezTo>
                  <a:lnTo>
                    <a:pt x="16679" y="3139"/>
                  </a:lnTo>
                  <a:cubicBezTo>
                    <a:pt x="16693" y="3137"/>
                    <a:pt x="16708" y="3135"/>
                    <a:pt x="16724" y="3132"/>
                  </a:cubicBezTo>
                  <a:close/>
                  <a:moveTo>
                    <a:pt x="17235" y="3355"/>
                  </a:moveTo>
                  <a:cubicBezTo>
                    <a:pt x="17233" y="3376"/>
                    <a:pt x="17231" y="3397"/>
                    <a:pt x="17228" y="3418"/>
                  </a:cubicBezTo>
                  <a:lnTo>
                    <a:pt x="17228" y="3418"/>
                  </a:lnTo>
                  <a:cubicBezTo>
                    <a:pt x="17227" y="3416"/>
                    <a:pt x="17227" y="3414"/>
                    <a:pt x="17227" y="3412"/>
                  </a:cubicBezTo>
                  <a:lnTo>
                    <a:pt x="17227" y="3412"/>
                  </a:lnTo>
                  <a:cubicBezTo>
                    <a:pt x="17229" y="3395"/>
                    <a:pt x="17232" y="3376"/>
                    <a:pt x="17235" y="3355"/>
                  </a:cubicBezTo>
                  <a:close/>
                  <a:moveTo>
                    <a:pt x="17226" y="3417"/>
                  </a:moveTo>
                  <a:cubicBezTo>
                    <a:pt x="17227" y="3418"/>
                    <a:pt x="17227" y="3420"/>
                    <a:pt x="17227" y="3421"/>
                  </a:cubicBezTo>
                  <a:lnTo>
                    <a:pt x="17227" y="3421"/>
                  </a:lnTo>
                  <a:cubicBezTo>
                    <a:pt x="17225" y="3436"/>
                    <a:pt x="17222" y="3451"/>
                    <a:pt x="17219" y="3465"/>
                  </a:cubicBezTo>
                  <a:lnTo>
                    <a:pt x="17219" y="3465"/>
                  </a:lnTo>
                  <a:cubicBezTo>
                    <a:pt x="17221" y="3450"/>
                    <a:pt x="17224" y="3434"/>
                    <a:pt x="17226" y="3417"/>
                  </a:cubicBezTo>
                  <a:close/>
                  <a:moveTo>
                    <a:pt x="17125" y="3814"/>
                  </a:moveTo>
                  <a:cubicBezTo>
                    <a:pt x="17116" y="3838"/>
                    <a:pt x="17106" y="3861"/>
                    <a:pt x="17097" y="3883"/>
                  </a:cubicBezTo>
                  <a:lnTo>
                    <a:pt x="17097" y="3883"/>
                  </a:lnTo>
                  <a:cubicBezTo>
                    <a:pt x="17105" y="3863"/>
                    <a:pt x="17114" y="3840"/>
                    <a:pt x="17125" y="3814"/>
                  </a:cubicBezTo>
                  <a:close/>
                  <a:moveTo>
                    <a:pt x="17070" y="3949"/>
                  </a:moveTo>
                  <a:cubicBezTo>
                    <a:pt x="17051" y="3996"/>
                    <a:pt x="17034" y="4038"/>
                    <a:pt x="17034" y="4038"/>
                  </a:cubicBezTo>
                  <a:cubicBezTo>
                    <a:pt x="17034" y="4038"/>
                    <a:pt x="17044" y="4014"/>
                    <a:pt x="17070" y="3949"/>
                  </a:cubicBezTo>
                  <a:close/>
                  <a:moveTo>
                    <a:pt x="23729" y="11082"/>
                  </a:moveTo>
                  <a:cubicBezTo>
                    <a:pt x="23729" y="11083"/>
                    <a:pt x="23729" y="11083"/>
                    <a:pt x="23729" y="11083"/>
                  </a:cubicBezTo>
                  <a:lnTo>
                    <a:pt x="23729" y="11083"/>
                  </a:lnTo>
                  <a:cubicBezTo>
                    <a:pt x="23705" y="11087"/>
                    <a:pt x="23683" y="11091"/>
                    <a:pt x="23664" y="11094"/>
                  </a:cubicBezTo>
                  <a:lnTo>
                    <a:pt x="23664" y="11094"/>
                  </a:lnTo>
                  <a:cubicBezTo>
                    <a:pt x="23685" y="11090"/>
                    <a:pt x="23707" y="11086"/>
                    <a:pt x="23729" y="11082"/>
                  </a:cubicBezTo>
                  <a:close/>
                  <a:moveTo>
                    <a:pt x="24048" y="11324"/>
                  </a:moveTo>
                  <a:cubicBezTo>
                    <a:pt x="24048" y="11331"/>
                    <a:pt x="24047" y="11339"/>
                    <a:pt x="24046" y="11347"/>
                  </a:cubicBezTo>
                  <a:lnTo>
                    <a:pt x="24046" y="11347"/>
                  </a:lnTo>
                  <a:cubicBezTo>
                    <a:pt x="24046" y="11347"/>
                    <a:pt x="24046" y="11348"/>
                    <a:pt x="24045" y="11348"/>
                  </a:cubicBezTo>
                  <a:lnTo>
                    <a:pt x="24045" y="11348"/>
                  </a:lnTo>
                  <a:cubicBezTo>
                    <a:pt x="24046" y="11340"/>
                    <a:pt x="24047" y="11332"/>
                    <a:pt x="24048" y="11324"/>
                  </a:cubicBezTo>
                  <a:close/>
                  <a:moveTo>
                    <a:pt x="24045" y="11360"/>
                  </a:moveTo>
                  <a:cubicBezTo>
                    <a:pt x="24044" y="11382"/>
                    <a:pt x="24041" y="11403"/>
                    <a:pt x="24037" y="11425"/>
                  </a:cubicBezTo>
                  <a:cubicBezTo>
                    <a:pt x="24040" y="11404"/>
                    <a:pt x="24042" y="11384"/>
                    <a:pt x="24043" y="11366"/>
                  </a:cubicBezTo>
                  <a:lnTo>
                    <a:pt x="24043" y="11366"/>
                  </a:lnTo>
                  <a:cubicBezTo>
                    <a:pt x="24044" y="11364"/>
                    <a:pt x="24045" y="11362"/>
                    <a:pt x="24045" y="11360"/>
                  </a:cubicBezTo>
                  <a:close/>
                  <a:moveTo>
                    <a:pt x="23541" y="12196"/>
                  </a:moveTo>
                  <a:cubicBezTo>
                    <a:pt x="23538" y="12203"/>
                    <a:pt x="23534" y="12210"/>
                    <a:pt x="23530" y="12217"/>
                  </a:cubicBezTo>
                  <a:cubicBezTo>
                    <a:pt x="23499" y="12257"/>
                    <a:pt x="23486" y="12272"/>
                    <a:pt x="23486" y="12272"/>
                  </a:cubicBezTo>
                  <a:cubicBezTo>
                    <a:pt x="23485" y="12272"/>
                    <a:pt x="23511" y="12237"/>
                    <a:pt x="23541" y="12196"/>
                  </a:cubicBezTo>
                  <a:close/>
                  <a:moveTo>
                    <a:pt x="8651" y="17227"/>
                  </a:moveTo>
                  <a:lnTo>
                    <a:pt x="8651" y="17227"/>
                  </a:lnTo>
                  <a:cubicBezTo>
                    <a:pt x="8653" y="17250"/>
                    <a:pt x="8655" y="17276"/>
                    <a:pt x="8658" y="17307"/>
                  </a:cubicBezTo>
                  <a:cubicBezTo>
                    <a:pt x="8654" y="17280"/>
                    <a:pt x="8652" y="17253"/>
                    <a:pt x="8651" y="17227"/>
                  </a:cubicBezTo>
                  <a:close/>
                  <a:moveTo>
                    <a:pt x="24481" y="26455"/>
                  </a:moveTo>
                  <a:cubicBezTo>
                    <a:pt x="24473" y="26475"/>
                    <a:pt x="24464" y="26497"/>
                    <a:pt x="24454" y="26519"/>
                  </a:cubicBezTo>
                  <a:lnTo>
                    <a:pt x="24454" y="26519"/>
                  </a:lnTo>
                  <a:cubicBezTo>
                    <a:pt x="24462" y="26499"/>
                    <a:pt x="24471" y="26478"/>
                    <a:pt x="24481" y="26455"/>
                  </a:cubicBezTo>
                  <a:close/>
                  <a:moveTo>
                    <a:pt x="20977" y="27819"/>
                  </a:moveTo>
                  <a:lnTo>
                    <a:pt x="20977" y="27819"/>
                  </a:lnTo>
                  <a:cubicBezTo>
                    <a:pt x="20942" y="27833"/>
                    <a:pt x="20907" y="27847"/>
                    <a:pt x="20873" y="27862"/>
                  </a:cubicBezTo>
                  <a:lnTo>
                    <a:pt x="20873" y="27862"/>
                  </a:lnTo>
                  <a:cubicBezTo>
                    <a:pt x="20890" y="27854"/>
                    <a:pt x="20924" y="27841"/>
                    <a:pt x="20977" y="27819"/>
                  </a:cubicBezTo>
                  <a:close/>
                  <a:moveTo>
                    <a:pt x="16936" y="0"/>
                  </a:moveTo>
                  <a:cubicBezTo>
                    <a:pt x="15577" y="0"/>
                    <a:pt x="14147" y="653"/>
                    <a:pt x="13018" y="1199"/>
                  </a:cubicBezTo>
                  <a:cubicBezTo>
                    <a:pt x="10307" y="2514"/>
                    <a:pt x="7834" y="4370"/>
                    <a:pt x="5471" y="6224"/>
                  </a:cubicBezTo>
                  <a:cubicBezTo>
                    <a:pt x="3807" y="7524"/>
                    <a:pt x="1999" y="8888"/>
                    <a:pt x="651" y="10522"/>
                  </a:cubicBezTo>
                  <a:cubicBezTo>
                    <a:pt x="112" y="11171"/>
                    <a:pt x="0" y="12075"/>
                    <a:pt x="651" y="12710"/>
                  </a:cubicBezTo>
                  <a:cubicBezTo>
                    <a:pt x="933" y="12999"/>
                    <a:pt x="1370" y="13168"/>
                    <a:pt x="1801" y="13168"/>
                  </a:cubicBezTo>
                  <a:cubicBezTo>
                    <a:pt x="2194" y="13168"/>
                    <a:pt x="2582" y="13027"/>
                    <a:pt x="2839" y="12710"/>
                  </a:cubicBezTo>
                  <a:cubicBezTo>
                    <a:pt x="3680" y="11678"/>
                    <a:pt x="4758" y="10807"/>
                    <a:pt x="5773" y="9951"/>
                  </a:cubicBezTo>
                  <a:cubicBezTo>
                    <a:pt x="6137" y="9649"/>
                    <a:pt x="6502" y="9348"/>
                    <a:pt x="6883" y="9046"/>
                  </a:cubicBezTo>
                  <a:cubicBezTo>
                    <a:pt x="7073" y="8888"/>
                    <a:pt x="7263" y="8729"/>
                    <a:pt x="7469" y="8571"/>
                  </a:cubicBezTo>
                  <a:lnTo>
                    <a:pt x="7754" y="8334"/>
                  </a:lnTo>
                  <a:cubicBezTo>
                    <a:pt x="7802" y="8309"/>
                    <a:pt x="8062" y="8102"/>
                    <a:pt x="8058" y="8102"/>
                  </a:cubicBezTo>
                  <a:cubicBezTo>
                    <a:pt x="8057" y="8102"/>
                    <a:pt x="8056" y="8102"/>
                    <a:pt x="8055" y="8103"/>
                  </a:cubicBezTo>
                  <a:lnTo>
                    <a:pt x="8055" y="8103"/>
                  </a:lnTo>
                  <a:cubicBezTo>
                    <a:pt x="8897" y="7462"/>
                    <a:pt x="9769" y="6836"/>
                    <a:pt x="10639" y="6224"/>
                  </a:cubicBezTo>
                  <a:cubicBezTo>
                    <a:pt x="11527" y="5622"/>
                    <a:pt x="12415" y="5051"/>
                    <a:pt x="13351" y="4528"/>
                  </a:cubicBezTo>
                  <a:cubicBezTo>
                    <a:pt x="13764" y="4290"/>
                    <a:pt x="14176" y="4085"/>
                    <a:pt x="14588" y="3878"/>
                  </a:cubicBezTo>
                  <a:cubicBezTo>
                    <a:pt x="14778" y="3783"/>
                    <a:pt x="14984" y="3687"/>
                    <a:pt x="15174" y="3592"/>
                  </a:cubicBezTo>
                  <a:cubicBezTo>
                    <a:pt x="15244" y="3562"/>
                    <a:pt x="15271" y="3551"/>
                    <a:pt x="15272" y="3551"/>
                  </a:cubicBezTo>
                  <a:cubicBezTo>
                    <a:pt x="15276" y="3551"/>
                    <a:pt x="15090" y="3634"/>
                    <a:pt x="15092" y="3634"/>
                  </a:cubicBezTo>
                  <a:cubicBezTo>
                    <a:pt x="15093" y="3634"/>
                    <a:pt x="15120" y="3623"/>
                    <a:pt x="15190" y="3592"/>
                  </a:cubicBezTo>
                  <a:cubicBezTo>
                    <a:pt x="15317" y="3545"/>
                    <a:pt x="15428" y="3497"/>
                    <a:pt x="15554" y="3450"/>
                  </a:cubicBezTo>
                  <a:cubicBezTo>
                    <a:pt x="15888" y="3339"/>
                    <a:pt x="16237" y="3228"/>
                    <a:pt x="16586" y="3165"/>
                  </a:cubicBezTo>
                  <a:cubicBezTo>
                    <a:pt x="16617" y="3152"/>
                    <a:pt x="16648" y="3145"/>
                    <a:pt x="16679" y="3139"/>
                  </a:cubicBezTo>
                  <a:lnTo>
                    <a:pt x="16679" y="3139"/>
                  </a:lnTo>
                  <a:cubicBezTo>
                    <a:pt x="16573" y="3156"/>
                    <a:pt x="16534" y="3162"/>
                    <a:pt x="16531" y="3162"/>
                  </a:cubicBezTo>
                  <a:cubicBezTo>
                    <a:pt x="16527" y="3162"/>
                    <a:pt x="16648" y="3142"/>
                    <a:pt x="16713" y="3133"/>
                  </a:cubicBezTo>
                  <a:cubicBezTo>
                    <a:pt x="16717" y="3133"/>
                    <a:pt x="16722" y="3132"/>
                    <a:pt x="16727" y="3132"/>
                  </a:cubicBezTo>
                  <a:lnTo>
                    <a:pt x="16727" y="3132"/>
                  </a:lnTo>
                  <a:cubicBezTo>
                    <a:pt x="16726" y="3132"/>
                    <a:pt x="16725" y="3132"/>
                    <a:pt x="16724" y="3132"/>
                  </a:cubicBezTo>
                  <a:lnTo>
                    <a:pt x="16724" y="3132"/>
                  </a:lnTo>
                  <a:cubicBezTo>
                    <a:pt x="16726" y="3132"/>
                    <a:pt x="16727" y="3132"/>
                    <a:pt x="16729" y="3132"/>
                  </a:cubicBezTo>
                  <a:lnTo>
                    <a:pt x="16729" y="3132"/>
                  </a:lnTo>
                  <a:cubicBezTo>
                    <a:pt x="16803" y="3124"/>
                    <a:pt x="16880" y="3121"/>
                    <a:pt x="16958" y="3121"/>
                  </a:cubicBezTo>
                  <a:cubicBezTo>
                    <a:pt x="17003" y="3121"/>
                    <a:pt x="17049" y="3122"/>
                    <a:pt x="17094" y="3125"/>
                  </a:cubicBezTo>
                  <a:lnTo>
                    <a:pt x="17094" y="3125"/>
                  </a:lnTo>
                  <a:cubicBezTo>
                    <a:pt x="17104" y="3127"/>
                    <a:pt x="17115" y="3131"/>
                    <a:pt x="17126" y="3134"/>
                  </a:cubicBezTo>
                  <a:lnTo>
                    <a:pt x="17126" y="3134"/>
                  </a:lnTo>
                  <a:cubicBezTo>
                    <a:pt x="17147" y="3161"/>
                    <a:pt x="17174" y="3208"/>
                    <a:pt x="17197" y="3251"/>
                  </a:cubicBezTo>
                  <a:lnTo>
                    <a:pt x="17197" y="3251"/>
                  </a:lnTo>
                  <a:cubicBezTo>
                    <a:pt x="17200" y="3267"/>
                    <a:pt x="17203" y="3283"/>
                    <a:pt x="17206" y="3298"/>
                  </a:cubicBezTo>
                  <a:lnTo>
                    <a:pt x="17206" y="3298"/>
                  </a:lnTo>
                  <a:cubicBezTo>
                    <a:pt x="17206" y="3391"/>
                    <a:pt x="17197" y="3510"/>
                    <a:pt x="17195" y="3567"/>
                  </a:cubicBezTo>
                  <a:lnTo>
                    <a:pt x="17195" y="3567"/>
                  </a:lnTo>
                  <a:cubicBezTo>
                    <a:pt x="17169" y="3662"/>
                    <a:pt x="17136" y="3754"/>
                    <a:pt x="17108" y="3846"/>
                  </a:cubicBezTo>
                  <a:cubicBezTo>
                    <a:pt x="17103" y="3862"/>
                    <a:pt x="17095" y="3884"/>
                    <a:pt x="17086" y="3908"/>
                  </a:cubicBezTo>
                  <a:lnTo>
                    <a:pt x="17086" y="3908"/>
                  </a:lnTo>
                  <a:cubicBezTo>
                    <a:pt x="17046" y="3997"/>
                    <a:pt x="17001" y="4081"/>
                    <a:pt x="16966" y="4163"/>
                  </a:cubicBezTo>
                  <a:cubicBezTo>
                    <a:pt x="16871" y="4338"/>
                    <a:pt x="16759" y="4512"/>
                    <a:pt x="16649" y="4687"/>
                  </a:cubicBezTo>
                  <a:cubicBezTo>
                    <a:pt x="16600" y="4761"/>
                    <a:pt x="16340" y="5103"/>
                    <a:pt x="16346" y="5103"/>
                  </a:cubicBezTo>
                  <a:cubicBezTo>
                    <a:pt x="16347" y="5103"/>
                    <a:pt x="16371" y="5075"/>
                    <a:pt x="16427" y="5004"/>
                  </a:cubicBezTo>
                  <a:lnTo>
                    <a:pt x="16427" y="5004"/>
                  </a:lnTo>
                  <a:cubicBezTo>
                    <a:pt x="16110" y="5416"/>
                    <a:pt x="15745" y="5812"/>
                    <a:pt x="15381" y="6193"/>
                  </a:cubicBezTo>
                  <a:cubicBezTo>
                    <a:pt x="13827" y="7810"/>
                    <a:pt x="12051" y="9205"/>
                    <a:pt x="10307" y="10617"/>
                  </a:cubicBezTo>
                  <a:cubicBezTo>
                    <a:pt x="9593" y="11203"/>
                    <a:pt x="8880" y="11773"/>
                    <a:pt x="8198" y="12392"/>
                  </a:cubicBezTo>
                  <a:cubicBezTo>
                    <a:pt x="7295" y="13232"/>
                    <a:pt x="6834" y="13835"/>
                    <a:pt x="6217" y="14913"/>
                  </a:cubicBezTo>
                  <a:cubicBezTo>
                    <a:pt x="5614" y="16007"/>
                    <a:pt x="5170" y="17608"/>
                    <a:pt x="6010" y="18718"/>
                  </a:cubicBezTo>
                  <a:cubicBezTo>
                    <a:pt x="6704" y="19635"/>
                    <a:pt x="7680" y="19962"/>
                    <a:pt x="8731" y="19962"/>
                  </a:cubicBezTo>
                  <a:cubicBezTo>
                    <a:pt x="9025" y="19962"/>
                    <a:pt x="9324" y="19936"/>
                    <a:pt x="9625" y="19891"/>
                  </a:cubicBezTo>
                  <a:cubicBezTo>
                    <a:pt x="11829" y="19574"/>
                    <a:pt x="13510" y="18179"/>
                    <a:pt x="15142" y="16800"/>
                  </a:cubicBezTo>
                  <a:cubicBezTo>
                    <a:pt x="15967" y="16102"/>
                    <a:pt x="16791" y="15420"/>
                    <a:pt x="17632" y="14754"/>
                  </a:cubicBezTo>
                  <a:cubicBezTo>
                    <a:pt x="18186" y="14295"/>
                    <a:pt x="18298" y="14215"/>
                    <a:pt x="18774" y="13866"/>
                  </a:cubicBezTo>
                  <a:cubicBezTo>
                    <a:pt x="19249" y="13502"/>
                    <a:pt x="19757" y="13137"/>
                    <a:pt x="20247" y="12805"/>
                  </a:cubicBezTo>
                  <a:cubicBezTo>
                    <a:pt x="20691" y="12503"/>
                    <a:pt x="21135" y="12234"/>
                    <a:pt x="21596" y="11964"/>
                  </a:cubicBezTo>
                  <a:cubicBezTo>
                    <a:pt x="21801" y="11837"/>
                    <a:pt x="22008" y="11727"/>
                    <a:pt x="22230" y="11615"/>
                  </a:cubicBezTo>
                  <a:cubicBezTo>
                    <a:pt x="22325" y="11568"/>
                    <a:pt x="22435" y="11505"/>
                    <a:pt x="22547" y="11456"/>
                  </a:cubicBezTo>
                  <a:cubicBezTo>
                    <a:pt x="22592" y="11438"/>
                    <a:pt x="22762" y="11363"/>
                    <a:pt x="22822" y="11335"/>
                  </a:cubicBezTo>
                  <a:lnTo>
                    <a:pt x="22822" y="11335"/>
                  </a:lnTo>
                  <a:cubicBezTo>
                    <a:pt x="23052" y="11248"/>
                    <a:pt x="23288" y="11176"/>
                    <a:pt x="23530" y="11122"/>
                  </a:cubicBezTo>
                  <a:lnTo>
                    <a:pt x="23530" y="11122"/>
                  </a:lnTo>
                  <a:cubicBezTo>
                    <a:pt x="23528" y="11123"/>
                    <a:pt x="23531" y="11124"/>
                    <a:pt x="23537" y="11124"/>
                  </a:cubicBezTo>
                  <a:cubicBezTo>
                    <a:pt x="23571" y="11124"/>
                    <a:pt x="23705" y="11110"/>
                    <a:pt x="23812" y="11106"/>
                  </a:cubicBezTo>
                  <a:lnTo>
                    <a:pt x="23812" y="11106"/>
                  </a:lnTo>
                  <a:cubicBezTo>
                    <a:pt x="23839" y="11122"/>
                    <a:pt x="23867" y="11138"/>
                    <a:pt x="23894" y="11156"/>
                  </a:cubicBezTo>
                  <a:lnTo>
                    <a:pt x="23894" y="11156"/>
                  </a:lnTo>
                  <a:cubicBezTo>
                    <a:pt x="23941" y="11192"/>
                    <a:pt x="24000" y="11238"/>
                    <a:pt x="24040" y="11272"/>
                  </a:cubicBezTo>
                  <a:lnTo>
                    <a:pt x="24040" y="11272"/>
                  </a:lnTo>
                  <a:cubicBezTo>
                    <a:pt x="24034" y="11298"/>
                    <a:pt x="24028" y="11324"/>
                    <a:pt x="24021" y="11346"/>
                  </a:cubicBezTo>
                  <a:cubicBezTo>
                    <a:pt x="24021" y="11385"/>
                    <a:pt x="24009" y="11418"/>
                    <a:pt x="23996" y="11449"/>
                  </a:cubicBezTo>
                  <a:lnTo>
                    <a:pt x="23996" y="11449"/>
                  </a:lnTo>
                  <a:cubicBezTo>
                    <a:pt x="23902" y="11652"/>
                    <a:pt x="23772" y="11854"/>
                    <a:pt x="23640" y="12044"/>
                  </a:cubicBezTo>
                  <a:cubicBezTo>
                    <a:pt x="23620" y="12085"/>
                    <a:pt x="23593" y="12119"/>
                    <a:pt x="23568" y="12155"/>
                  </a:cubicBezTo>
                  <a:lnTo>
                    <a:pt x="23568" y="12155"/>
                  </a:lnTo>
                  <a:cubicBezTo>
                    <a:pt x="23465" y="12287"/>
                    <a:pt x="23362" y="12417"/>
                    <a:pt x="23245" y="12534"/>
                  </a:cubicBezTo>
                  <a:cubicBezTo>
                    <a:pt x="22753" y="13090"/>
                    <a:pt x="22213" y="13581"/>
                    <a:pt x="21659" y="14073"/>
                  </a:cubicBezTo>
                  <a:cubicBezTo>
                    <a:pt x="21357" y="14342"/>
                    <a:pt x="21040" y="14596"/>
                    <a:pt x="20740" y="14849"/>
                  </a:cubicBezTo>
                  <a:cubicBezTo>
                    <a:pt x="20565" y="14976"/>
                    <a:pt x="20406" y="15103"/>
                    <a:pt x="20247" y="15246"/>
                  </a:cubicBezTo>
                  <a:cubicBezTo>
                    <a:pt x="20152" y="15310"/>
                    <a:pt x="20074" y="15373"/>
                    <a:pt x="19994" y="15437"/>
                  </a:cubicBezTo>
                  <a:cubicBezTo>
                    <a:pt x="19949" y="15470"/>
                    <a:pt x="19737" y="15639"/>
                    <a:pt x="19736" y="15639"/>
                  </a:cubicBezTo>
                  <a:cubicBezTo>
                    <a:pt x="19735" y="15639"/>
                    <a:pt x="19770" y="15610"/>
                    <a:pt x="19867" y="15532"/>
                  </a:cubicBezTo>
                  <a:lnTo>
                    <a:pt x="19867" y="15532"/>
                  </a:lnTo>
                  <a:cubicBezTo>
                    <a:pt x="19122" y="16102"/>
                    <a:pt x="18361" y="16673"/>
                    <a:pt x="17600" y="17228"/>
                  </a:cubicBezTo>
                  <a:cubicBezTo>
                    <a:pt x="15983" y="18432"/>
                    <a:pt x="14350" y="19606"/>
                    <a:pt x="12781" y="20859"/>
                  </a:cubicBezTo>
                  <a:cubicBezTo>
                    <a:pt x="11512" y="21857"/>
                    <a:pt x="10244" y="22920"/>
                    <a:pt x="9197" y="24157"/>
                  </a:cubicBezTo>
                  <a:cubicBezTo>
                    <a:pt x="8309" y="25203"/>
                    <a:pt x="7422" y="26535"/>
                    <a:pt x="7517" y="27977"/>
                  </a:cubicBezTo>
                  <a:cubicBezTo>
                    <a:pt x="7653" y="30002"/>
                    <a:pt x="9339" y="31090"/>
                    <a:pt x="11241" y="31090"/>
                  </a:cubicBezTo>
                  <a:cubicBezTo>
                    <a:pt x="11320" y="31090"/>
                    <a:pt x="11400" y="31088"/>
                    <a:pt x="11480" y="31085"/>
                  </a:cubicBezTo>
                  <a:cubicBezTo>
                    <a:pt x="13747" y="30958"/>
                    <a:pt x="15935" y="29975"/>
                    <a:pt x="17996" y="29103"/>
                  </a:cubicBezTo>
                  <a:cubicBezTo>
                    <a:pt x="18961" y="28690"/>
                    <a:pt x="19910" y="28262"/>
                    <a:pt x="20873" y="27862"/>
                  </a:cubicBezTo>
                  <a:lnTo>
                    <a:pt x="20873" y="27862"/>
                  </a:lnTo>
                  <a:cubicBezTo>
                    <a:pt x="20862" y="27866"/>
                    <a:pt x="20857" y="27868"/>
                    <a:pt x="20857" y="27868"/>
                  </a:cubicBezTo>
                  <a:cubicBezTo>
                    <a:pt x="20853" y="27868"/>
                    <a:pt x="21255" y="27697"/>
                    <a:pt x="21342" y="27660"/>
                  </a:cubicBezTo>
                  <a:cubicBezTo>
                    <a:pt x="21516" y="27597"/>
                    <a:pt x="21706" y="27518"/>
                    <a:pt x="21896" y="27455"/>
                  </a:cubicBezTo>
                  <a:cubicBezTo>
                    <a:pt x="22213" y="27334"/>
                    <a:pt x="22544" y="27227"/>
                    <a:pt x="22875" y="27150"/>
                  </a:cubicBezTo>
                  <a:lnTo>
                    <a:pt x="22875" y="27150"/>
                  </a:lnTo>
                  <a:cubicBezTo>
                    <a:pt x="22994" y="27144"/>
                    <a:pt x="23341" y="27106"/>
                    <a:pt x="23435" y="27106"/>
                  </a:cubicBezTo>
                  <a:cubicBezTo>
                    <a:pt x="23493" y="27100"/>
                    <a:pt x="23551" y="27098"/>
                    <a:pt x="23610" y="27098"/>
                  </a:cubicBezTo>
                  <a:cubicBezTo>
                    <a:pt x="23727" y="27098"/>
                    <a:pt x="23847" y="27106"/>
                    <a:pt x="23974" y="27106"/>
                  </a:cubicBezTo>
                  <a:cubicBezTo>
                    <a:pt x="23985" y="27106"/>
                    <a:pt x="24011" y="27108"/>
                    <a:pt x="24045" y="27111"/>
                  </a:cubicBezTo>
                  <a:lnTo>
                    <a:pt x="24045" y="27111"/>
                  </a:lnTo>
                  <a:cubicBezTo>
                    <a:pt x="23933" y="27231"/>
                    <a:pt x="23816" y="27345"/>
                    <a:pt x="23689" y="27455"/>
                  </a:cubicBezTo>
                  <a:cubicBezTo>
                    <a:pt x="23593" y="27550"/>
                    <a:pt x="23498" y="27645"/>
                    <a:pt x="23387" y="27723"/>
                  </a:cubicBezTo>
                  <a:cubicBezTo>
                    <a:pt x="23362" y="27762"/>
                    <a:pt x="23075" y="27980"/>
                    <a:pt x="23080" y="27980"/>
                  </a:cubicBezTo>
                  <a:cubicBezTo>
                    <a:pt x="23081" y="27980"/>
                    <a:pt x="23101" y="27966"/>
                    <a:pt x="23150" y="27930"/>
                  </a:cubicBezTo>
                  <a:lnTo>
                    <a:pt x="23150" y="27930"/>
                  </a:lnTo>
                  <a:cubicBezTo>
                    <a:pt x="19852" y="30419"/>
                    <a:pt x="16030" y="32084"/>
                    <a:pt x="12685" y="34478"/>
                  </a:cubicBezTo>
                  <a:cubicBezTo>
                    <a:pt x="11988" y="34970"/>
                    <a:pt x="11671" y="35809"/>
                    <a:pt x="12130" y="36587"/>
                  </a:cubicBezTo>
                  <a:cubicBezTo>
                    <a:pt x="12402" y="37054"/>
                    <a:pt x="12972" y="37380"/>
                    <a:pt x="13524" y="37380"/>
                  </a:cubicBezTo>
                  <a:cubicBezTo>
                    <a:pt x="13776" y="37380"/>
                    <a:pt x="14025" y="37312"/>
                    <a:pt x="14239" y="37158"/>
                  </a:cubicBezTo>
                  <a:cubicBezTo>
                    <a:pt x="17267" y="34985"/>
                    <a:pt x="20676" y="33416"/>
                    <a:pt x="23736" y="31291"/>
                  </a:cubicBezTo>
                  <a:cubicBezTo>
                    <a:pt x="25464" y="30102"/>
                    <a:pt x="28572" y="27945"/>
                    <a:pt x="27192" y="25440"/>
                  </a:cubicBezTo>
                  <a:cubicBezTo>
                    <a:pt x="26526" y="24204"/>
                    <a:pt x="24877" y="23998"/>
                    <a:pt x="23625" y="23998"/>
                  </a:cubicBezTo>
                  <a:cubicBezTo>
                    <a:pt x="22642" y="23998"/>
                    <a:pt x="21786" y="24188"/>
                    <a:pt x="20898" y="24521"/>
                  </a:cubicBezTo>
                  <a:cubicBezTo>
                    <a:pt x="19883" y="24901"/>
                    <a:pt x="18900" y="25345"/>
                    <a:pt x="17917" y="25789"/>
                  </a:cubicBezTo>
                  <a:cubicBezTo>
                    <a:pt x="17425" y="25996"/>
                    <a:pt x="16934" y="26218"/>
                    <a:pt x="16427" y="26423"/>
                  </a:cubicBezTo>
                  <a:cubicBezTo>
                    <a:pt x="16515" y="26390"/>
                    <a:pt x="16549" y="26377"/>
                    <a:pt x="16553" y="26377"/>
                  </a:cubicBezTo>
                  <a:cubicBezTo>
                    <a:pt x="16562" y="26377"/>
                    <a:pt x="16324" y="26476"/>
                    <a:pt x="16300" y="26487"/>
                  </a:cubicBezTo>
                  <a:cubicBezTo>
                    <a:pt x="16173" y="26535"/>
                    <a:pt x="16047" y="26598"/>
                    <a:pt x="15920" y="26645"/>
                  </a:cubicBezTo>
                  <a:cubicBezTo>
                    <a:pt x="15618" y="26772"/>
                    <a:pt x="15317" y="26884"/>
                    <a:pt x="15032" y="26994"/>
                  </a:cubicBezTo>
                  <a:cubicBezTo>
                    <a:pt x="14049" y="27375"/>
                    <a:pt x="13049" y="27708"/>
                    <a:pt x="12003" y="27914"/>
                  </a:cubicBezTo>
                  <a:cubicBezTo>
                    <a:pt x="11908" y="27930"/>
                    <a:pt x="11798" y="27945"/>
                    <a:pt x="11686" y="27962"/>
                  </a:cubicBezTo>
                  <a:cubicBezTo>
                    <a:pt x="11834" y="27941"/>
                    <a:pt x="11892" y="27934"/>
                    <a:pt x="11901" y="27934"/>
                  </a:cubicBezTo>
                  <a:cubicBezTo>
                    <a:pt x="11919" y="27934"/>
                    <a:pt x="11739" y="27962"/>
                    <a:pt x="11686" y="27962"/>
                  </a:cubicBezTo>
                  <a:cubicBezTo>
                    <a:pt x="11480" y="27977"/>
                    <a:pt x="11290" y="27994"/>
                    <a:pt x="11100" y="27994"/>
                  </a:cubicBezTo>
                  <a:cubicBezTo>
                    <a:pt x="11039" y="27994"/>
                    <a:pt x="10978" y="27987"/>
                    <a:pt x="10917" y="27982"/>
                  </a:cubicBezTo>
                  <a:lnTo>
                    <a:pt x="10917" y="27982"/>
                  </a:lnTo>
                  <a:cubicBezTo>
                    <a:pt x="10910" y="27980"/>
                    <a:pt x="10902" y="27979"/>
                    <a:pt x="10893" y="27977"/>
                  </a:cubicBezTo>
                  <a:cubicBezTo>
                    <a:pt x="10815" y="27962"/>
                    <a:pt x="10735" y="27945"/>
                    <a:pt x="10656" y="27914"/>
                  </a:cubicBezTo>
                  <a:cubicBezTo>
                    <a:pt x="10645" y="27911"/>
                    <a:pt x="10635" y="27908"/>
                    <a:pt x="10626" y="27905"/>
                  </a:cubicBezTo>
                  <a:lnTo>
                    <a:pt x="10626" y="27905"/>
                  </a:lnTo>
                  <a:cubicBezTo>
                    <a:pt x="10624" y="27904"/>
                    <a:pt x="10623" y="27903"/>
                    <a:pt x="10621" y="27902"/>
                  </a:cubicBezTo>
                  <a:lnTo>
                    <a:pt x="10621" y="27902"/>
                  </a:lnTo>
                  <a:cubicBezTo>
                    <a:pt x="10621" y="27902"/>
                    <a:pt x="10620" y="27901"/>
                    <a:pt x="10620" y="27900"/>
                  </a:cubicBezTo>
                  <a:lnTo>
                    <a:pt x="10620" y="27900"/>
                  </a:lnTo>
                  <a:cubicBezTo>
                    <a:pt x="10616" y="27883"/>
                    <a:pt x="10612" y="27866"/>
                    <a:pt x="10608" y="27850"/>
                  </a:cubicBezTo>
                  <a:lnTo>
                    <a:pt x="10608" y="27850"/>
                  </a:lnTo>
                  <a:lnTo>
                    <a:pt x="10608" y="27755"/>
                  </a:lnTo>
                  <a:cubicBezTo>
                    <a:pt x="10608" y="27751"/>
                    <a:pt x="10608" y="27747"/>
                    <a:pt x="10608" y="27744"/>
                  </a:cubicBezTo>
                  <a:lnTo>
                    <a:pt x="10608" y="27744"/>
                  </a:lnTo>
                  <a:cubicBezTo>
                    <a:pt x="10634" y="27641"/>
                    <a:pt x="10661" y="27547"/>
                    <a:pt x="10688" y="27455"/>
                  </a:cubicBezTo>
                  <a:cubicBezTo>
                    <a:pt x="10698" y="27425"/>
                    <a:pt x="10706" y="27401"/>
                    <a:pt x="10712" y="27382"/>
                  </a:cubicBezTo>
                  <a:lnTo>
                    <a:pt x="10712" y="27382"/>
                  </a:lnTo>
                  <a:cubicBezTo>
                    <a:pt x="10780" y="27266"/>
                    <a:pt x="10838" y="27138"/>
                    <a:pt x="10910" y="27011"/>
                  </a:cubicBezTo>
                  <a:cubicBezTo>
                    <a:pt x="10988" y="26899"/>
                    <a:pt x="11068" y="26772"/>
                    <a:pt x="11147" y="26662"/>
                  </a:cubicBezTo>
                  <a:lnTo>
                    <a:pt x="11290" y="26472"/>
                  </a:lnTo>
                  <a:cubicBezTo>
                    <a:pt x="11323" y="26426"/>
                    <a:pt x="11334" y="26409"/>
                    <a:pt x="11332" y="26409"/>
                  </a:cubicBezTo>
                  <a:cubicBezTo>
                    <a:pt x="11332" y="26409"/>
                    <a:pt x="11332" y="26409"/>
                    <a:pt x="11332" y="26409"/>
                  </a:cubicBezTo>
                  <a:lnTo>
                    <a:pt x="11332" y="26409"/>
                  </a:lnTo>
                  <a:cubicBezTo>
                    <a:pt x="11535" y="26170"/>
                    <a:pt x="11740" y="25940"/>
                    <a:pt x="11956" y="25710"/>
                  </a:cubicBezTo>
                  <a:cubicBezTo>
                    <a:pt x="12510" y="25140"/>
                    <a:pt x="13113" y="24601"/>
                    <a:pt x="13732" y="24077"/>
                  </a:cubicBezTo>
                  <a:cubicBezTo>
                    <a:pt x="14049" y="23791"/>
                    <a:pt x="14381" y="23523"/>
                    <a:pt x="14715" y="23252"/>
                  </a:cubicBezTo>
                  <a:cubicBezTo>
                    <a:pt x="14889" y="23126"/>
                    <a:pt x="15064" y="22983"/>
                    <a:pt x="15222" y="22840"/>
                  </a:cubicBezTo>
                  <a:cubicBezTo>
                    <a:pt x="15273" y="22806"/>
                    <a:pt x="15324" y="22772"/>
                    <a:pt x="15372" y="22736"/>
                  </a:cubicBezTo>
                  <a:lnTo>
                    <a:pt x="15372" y="22736"/>
                  </a:lnTo>
                  <a:cubicBezTo>
                    <a:pt x="15415" y="22707"/>
                    <a:pt x="15594" y="22569"/>
                    <a:pt x="15634" y="22540"/>
                  </a:cubicBezTo>
                  <a:cubicBezTo>
                    <a:pt x="16395" y="21952"/>
                    <a:pt x="17172" y="21381"/>
                    <a:pt x="17949" y="20811"/>
                  </a:cubicBezTo>
                  <a:cubicBezTo>
                    <a:pt x="19535" y="19637"/>
                    <a:pt x="21135" y="18464"/>
                    <a:pt x="22689" y="17228"/>
                  </a:cubicBezTo>
                  <a:cubicBezTo>
                    <a:pt x="23942" y="16229"/>
                    <a:pt x="25147" y="15166"/>
                    <a:pt x="26114" y="13898"/>
                  </a:cubicBezTo>
                  <a:cubicBezTo>
                    <a:pt x="26860" y="12915"/>
                    <a:pt x="27462" y="11551"/>
                    <a:pt x="27002" y="10315"/>
                  </a:cubicBezTo>
                  <a:cubicBezTo>
                    <a:pt x="26701" y="9539"/>
                    <a:pt x="26194" y="8983"/>
                    <a:pt x="25511" y="8524"/>
                  </a:cubicBezTo>
                  <a:cubicBezTo>
                    <a:pt x="24979" y="8155"/>
                    <a:pt x="24388" y="8018"/>
                    <a:pt x="23779" y="8018"/>
                  </a:cubicBezTo>
                  <a:cubicBezTo>
                    <a:pt x="23445" y="8018"/>
                    <a:pt x="23106" y="8059"/>
                    <a:pt x="22769" y="8127"/>
                  </a:cubicBezTo>
                  <a:cubicBezTo>
                    <a:pt x="20740" y="8507"/>
                    <a:pt x="18821" y="9982"/>
                    <a:pt x="17203" y="11187"/>
                  </a:cubicBezTo>
                  <a:cubicBezTo>
                    <a:pt x="15444" y="12503"/>
                    <a:pt x="13779" y="13930"/>
                    <a:pt x="12098" y="15325"/>
                  </a:cubicBezTo>
                  <a:cubicBezTo>
                    <a:pt x="11971" y="15437"/>
                    <a:pt x="11829" y="15547"/>
                    <a:pt x="11702" y="15642"/>
                  </a:cubicBezTo>
                  <a:cubicBezTo>
                    <a:pt x="11658" y="15680"/>
                    <a:pt x="11565" y="15754"/>
                    <a:pt x="11498" y="15808"/>
                  </a:cubicBezTo>
                  <a:lnTo>
                    <a:pt x="11498" y="15808"/>
                  </a:lnTo>
                  <a:cubicBezTo>
                    <a:pt x="11327" y="15927"/>
                    <a:pt x="11142" y="16035"/>
                    <a:pt x="10957" y="16134"/>
                  </a:cubicBezTo>
                  <a:cubicBezTo>
                    <a:pt x="10815" y="16229"/>
                    <a:pt x="10671" y="16308"/>
                    <a:pt x="10513" y="16371"/>
                  </a:cubicBezTo>
                  <a:lnTo>
                    <a:pt x="10227" y="16515"/>
                  </a:lnTo>
                  <a:cubicBezTo>
                    <a:pt x="10277" y="16496"/>
                    <a:pt x="10305" y="16487"/>
                    <a:pt x="10310" y="16487"/>
                  </a:cubicBezTo>
                  <a:cubicBezTo>
                    <a:pt x="10317" y="16487"/>
                    <a:pt x="10270" y="16508"/>
                    <a:pt x="10164" y="16546"/>
                  </a:cubicBezTo>
                  <a:cubicBezTo>
                    <a:pt x="9895" y="16657"/>
                    <a:pt x="9610" y="16737"/>
                    <a:pt x="9324" y="16800"/>
                  </a:cubicBezTo>
                  <a:cubicBezTo>
                    <a:pt x="9197" y="16832"/>
                    <a:pt x="9070" y="16863"/>
                    <a:pt x="8927" y="16879"/>
                  </a:cubicBezTo>
                  <a:cubicBezTo>
                    <a:pt x="9054" y="16858"/>
                    <a:pt x="9096" y="16851"/>
                    <a:pt x="9093" y="16851"/>
                  </a:cubicBezTo>
                  <a:cubicBezTo>
                    <a:pt x="9088" y="16851"/>
                    <a:pt x="8901" y="16879"/>
                    <a:pt x="8849" y="16879"/>
                  </a:cubicBezTo>
                  <a:lnTo>
                    <a:pt x="8726" y="16879"/>
                  </a:lnTo>
                  <a:cubicBezTo>
                    <a:pt x="8755" y="16802"/>
                    <a:pt x="8804" y="16684"/>
                    <a:pt x="8799" y="16684"/>
                  </a:cubicBezTo>
                  <a:cubicBezTo>
                    <a:pt x="8797" y="16684"/>
                    <a:pt x="8784" y="16707"/>
                    <a:pt x="8753" y="16768"/>
                  </a:cubicBezTo>
                  <a:cubicBezTo>
                    <a:pt x="8817" y="16625"/>
                    <a:pt x="8912" y="16483"/>
                    <a:pt x="8991" y="16324"/>
                  </a:cubicBezTo>
                  <a:cubicBezTo>
                    <a:pt x="9229" y="15912"/>
                    <a:pt x="9514" y="15532"/>
                    <a:pt x="9815" y="15151"/>
                  </a:cubicBezTo>
                  <a:lnTo>
                    <a:pt x="9815" y="15151"/>
                  </a:lnTo>
                  <a:cubicBezTo>
                    <a:pt x="9688" y="15318"/>
                    <a:pt x="9644" y="15375"/>
                    <a:pt x="9644" y="15375"/>
                  </a:cubicBezTo>
                  <a:cubicBezTo>
                    <a:pt x="9646" y="15375"/>
                    <a:pt x="9801" y="15176"/>
                    <a:pt x="9863" y="15103"/>
                  </a:cubicBezTo>
                  <a:lnTo>
                    <a:pt x="10196" y="14771"/>
                  </a:lnTo>
                  <a:cubicBezTo>
                    <a:pt x="10497" y="14485"/>
                    <a:pt x="10815" y="14200"/>
                    <a:pt x="11132" y="13930"/>
                  </a:cubicBezTo>
                  <a:cubicBezTo>
                    <a:pt x="12781" y="12519"/>
                    <a:pt x="14508" y="11219"/>
                    <a:pt x="16125" y="9776"/>
                  </a:cubicBezTo>
                  <a:cubicBezTo>
                    <a:pt x="17711" y="8349"/>
                    <a:pt x="19296" y="6763"/>
                    <a:pt x="20074" y="4750"/>
                  </a:cubicBezTo>
                  <a:cubicBezTo>
                    <a:pt x="20771" y="2943"/>
                    <a:pt x="19915" y="802"/>
                    <a:pt x="18044" y="168"/>
                  </a:cubicBezTo>
                  <a:cubicBezTo>
                    <a:pt x="17686" y="50"/>
                    <a:pt x="17313" y="0"/>
                    <a:pt x="169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29"/>
            <p:cNvSpPr/>
            <p:nvPr/>
          </p:nvSpPr>
          <p:spPr>
            <a:xfrm>
              <a:off x="-1084525" y="-855349"/>
              <a:ext cx="1648357" cy="1394753"/>
            </a:xfrm>
            <a:custGeom>
              <a:rect b="b" l="l" r="r" t="t"/>
              <a:pathLst>
                <a:path extrusionOk="0" h="41622" w="49190">
                  <a:moveTo>
                    <a:pt x="19398" y="9273"/>
                  </a:moveTo>
                  <a:cubicBezTo>
                    <a:pt x="19271" y="9716"/>
                    <a:pt x="19129" y="9938"/>
                    <a:pt x="18875" y="10097"/>
                  </a:cubicBezTo>
                  <a:cubicBezTo>
                    <a:pt x="18859" y="10319"/>
                    <a:pt x="18717" y="10461"/>
                    <a:pt x="18605" y="10620"/>
                  </a:cubicBezTo>
                  <a:cubicBezTo>
                    <a:pt x="14293" y="16644"/>
                    <a:pt x="10012" y="22686"/>
                    <a:pt x="5414" y="28504"/>
                  </a:cubicBezTo>
                  <a:cubicBezTo>
                    <a:pt x="5177" y="28806"/>
                    <a:pt x="4923" y="29123"/>
                    <a:pt x="4606" y="29487"/>
                  </a:cubicBezTo>
                  <a:cubicBezTo>
                    <a:pt x="4558" y="29028"/>
                    <a:pt x="4843" y="28789"/>
                    <a:pt x="5002" y="28520"/>
                  </a:cubicBezTo>
                  <a:cubicBezTo>
                    <a:pt x="6889" y="25286"/>
                    <a:pt x="9092" y="22273"/>
                    <a:pt x="11344" y="19293"/>
                  </a:cubicBezTo>
                  <a:cubicBezTo>
                    <a:pt x="13500" y="16439"/>
                    <a:pt x="15720" y="13648"/>
                    <a:pt x="17988" y="10890"/>
                  </a:cubicBezTo>
                  <a:cubicBezTo>
                    <a:pt x="18225" y="10588"/>
                    <a:pt x="18431" y="10224"/>
                    <a:pt x="18795" y="10017"/>
                  </a:cubicBezTo>
                  <a:cubicBezTo>
                    <a:pt x="18875" y="9732"/>
                    <a:pt x="19081" y="9558"/>
                    <a:pt x="19398" y="9273"/>
                  </a:cubicBezTo>
                  <a:close/>
                  <a:moveTo>
                    <a:pt x="33856" y="2232"/>
                  </a:moveTo>
                  <a:cubicBezTo>
                    <a:pt x="34269" y="2232"/>
                    <a:pt x="34467" y="2451"/>
                    <a:pt x="34650" y="2787"/>
                  </a:cubicBezTo>
                  <a:cubicBezTo>
                    <a:pt x="35158" y="3692"/>
                    <a:pt x="35681" y="4579"/>
                    <a:pt x="36172" y="5483"/>
                  </a:cubicBezTo>
                  <a:cubicBezTo>
                    <a:pt x="39835" y="12332"/>
                    <a:pt x="43102" y="19340"/>
                    <a:pt x="45385" y="26776"/>
                  </a:cubicBezTo>
                  <a:cubicBezTo>
                    <a:pt x="46114" y="29170"/>
                    <a:pt x="46637" y="31628"/>
                    <a:pt x="46763" y="34133"/>
                  </a:cubicBezTo>
                  <a:cubicBezTo>
                    <a:pt x="46795" y="34957"/>
                    <a:pt x="46859" y="35797"/>
                    <a:pt x="46415" y="36606"/>
                  </a:cubicBezTo>
                  <a:cubicBezTo>
                    <a:pt x="45860" y="36336"/>
                    <a:pt x="45622" y="35845"/>
                    <a:pt x="45353" y="35401"/>
                  </a:cubicBezTo>
                  <a:cubicBezTo>
                    <a:pt x="44243" y="33689"/>
                    <a:pt x="43434" y="31802"/>
                    <a:pt x="42673" y="29915"/>
                  </a:cubicBezTo>
                  <a:cubicBezTo>
                    <a:pt x="40199" y="23747"/>
                    <a:pt x="38504" y="17310"/>
                    <a:pt x="36696" y="10921"/>
                  </a:cubicBezTo>
                  <a:cubicBezTo>
                    <a:pt x="36585" y="10509"/>
                    <a:pt x="36474" y="10080"/>
                    <a:pt x="36284" y="9700"/>
                  </a:cubicBezTo>
                  <a:cubicBezTo>
                    <a:pt x="36049" y="9191"/>
                    <a:pt x="35620" y="8918"/>
                    <a:pt x="35183" y="8918"/>
                  </a:cubicBezTo>
                  <a:cubicBezTo>
                    <a:pt x="35090" y="8918"/>
                    <a:pt x="34996" y="8930"/>
                    <a:pt x="34904" y="8955"/>
                  </a:cubicBezTo>
                  <a:cubicBezTo>
                    <a:pt x="34333" y="9097"/>
                    <a:pt x="34033" y="9526"/>
                    <a:pt x="34033" y="10239"/>
                  </a:cubicBezTo>
                  <a:cubicBezTo>
                    <a:pt x="34033" y="10573"/>
                    <a:pt x="34064" y="10905"/>
                    <a:pt x="34111" y="11239"/>
                  </a:cubicBezTo>
                  <a:cubicBezTo>
                    <a:pt x="34857" y="15313"/>
                    <a:pt x="35586" y="19388"/>
                    <a:pt x="36157" y="23478"/>
                  </a:cubicBezTo>
                  <a:cubicBezTo>
                    <a:pt x="36760" y="27711"/>
                    <a:pt x="37394" y="31945"/>
                    <a:pt x="37314" y="36241"/>
                  </a:cubicBezTo>
                  <a:cubicBezTo>
                    <a:pt x="37299" y="37129"/>
                    <a:pt x="37299" y="38033"/>
                    <a:pt x="36886" y="39031"/>
                  </a:cubicBezTo>
                  <a:cubicBezTo>
                    <a:pt x="36299" y="38382"/>
                    <a:pt x="36077" y="37731"/>
                    <a:pt x="35840" y="37065"/>
                  </a:cubicBezTo>
                  <a:cubicBezTo>
                    <a:pt x="34872" y="34465"/>
                    <a:pt x="34301" y="31755"/>
                    <a:pt x="33779" y="29028"/>
                  </a:cubicBezTo>
                  <a:cubicBezTo>
                    <a:pt x="32589" y="22955"/>
                    <a:pt x="31845" y="16835"/>
                    <a:pt x="31606" y="10651"/>
                  </a:cubicBezTo>
                  <a:cubicBezTo>
                    <a:pt x="31591" y="10049"/>
                    <a:pt x="31606" y="9446"/>
                    <a:pt x="31591" y="8844"/>
                  </a:cubicBezTo>
                  <a:cubicBezTo>
                    <a:pt x="31591" y="8654"/>
                    <a:pt x="31606" y="8448"/>
                    <a:pt x="31559" y="8258"/>
                  </a:cubicBezTo>
                  <a:cubicBezTo>
                    <a:pt x="31464" y="7671"/>
                    <a:pt x="31099" y="7307"/>
                    <a:pt x="30591" y="7243"/>
                  </a:cubicBezTo>
                  <a:cubicBezTo>
                    <a:pt x="30528" y="7234"/>
                    <a:pt x="30465" y="7229"/>
                    <a:pt x="30405" y="7229"/>
                  </a:cubicBezTo>
                  <a:cubicBezTo>
                    <a:pt x="29935" y="7229"/>
                    <a:pt x="29551" y="7501"/>
                    <a:pt x="29355" y="8019"/>
                  </a:cubicBezTo>
                  <a:cubicBezTo>
                    <a:pt x="29213" y="8400"/>
                    <a:pt x="29133" y="8797"/>
                    <a:pt x="29054" y="9177"/>
                  </a:cubicBezTo>
                  <a:cubicBezTo>
                    <a:pt x="27325" y="17168"/>
                    <a:pt x="25598" y="25159"/>
                    <a:pt x="23837" y="33150"/>
                  </a:cubicBezTo>
                  <a:cubicBezTo>
                    <a:pt x="23552" y="34450"/>
                    <a:pt x="23188" y="35718"/>
                    <a:pt x="22871" y="37002"/>
                  </a:cubicBezTo>
                  <a:cubicBezTo>
                    <a:pt x="22791" y="37002"/>
                    <a:pt x="22712" y="37002"/>
                    <a:pt x="22632" y="36987"/>
                  </a:cubicBezTo>
                  <a:lnTo>
                    <a:pt x="22632" y="35401"/>
                  </a:lnTo>
                  <a:cubicBezTo>
                    <a:pt x="22649" y="34830"/>
                    <a:pt x="22664" y="34260"/>
                    <a:pt x="22727" y="33689"/>
                  </a:cubicBezTo>
                  <a:cubicBezTo>
                    <a:pt x="23695" y="24715"/>
                    <a:pt x="25391" y="15883"/>
                    <a:pt x="27976" y="7211"/>
                  </a:cubicBezTo>
                  <a:cubicBezTo>
                    <a:pt x="28086" y="6863"/>
                    <a:pt x="28198" y="6514"/>
                    <a:pt x="28245" y="6148"/>
                  </a:cubicBezTo>
                  <a:cubicBezTo>
                    <a:pt x="28372" y="5356"/>
                    <a:pt x="28055" y="4801"/>
                    <a:pt x="27452" y="4611"/>
                  </a:cubicBezTo>
                  <a:cubicBezTo>
                    <a:pt x="27322" y="4571"/>
                    <a:pt x="27195" y="4551"/>
                    <a:pt x="27073" y="4551"/>
                  </a:cubicBezTo>
                  <a:cubicBezTo>
                    <a:pt x="26616" y="4551"/>
                    <a:pt x="26225" y="4835"/>
                    <a:pt x="25962" y="5436"/>
                  </a:cubicBezTo>
                  <a:cubicBezTo>
                    <a:pt x="25106" y="7322"/>
                    <a:pt x="24281" y="9224"/>
                    <a:pt x="23442" y="11112"/>
                  </a:cubicBezTo>
                  <a:cubicBezTo>
                    <a:pt x="20698" y="17374"/>
                    <a:pt x="17971" y="23652"/>
                    <a:pt x="15197" y="29915"/>
                  </a:cubicBezTo>
                  <a:cubicBezTo>
                    <a:pt x="14341" y="31865"/>
                    <a:pt x="13373" y="33784"/>
                    <a:pt x="12311" y="35638"/>
                  </a:cubicBezTo>
                  <a:cubicBezTo>
                    <a:pt x="12153" y="35924"/>
                    <a:pt x="11978" y="36194"/>
                    <a:pt x="11677" y="36431"/>
                  </a:cubicBezTo>
                  <a:cubicBezTo>
                    <a:pt x="11788" y="36067"/>
                    <a:pt x="11883" y="35687"/>
                    <a:pt x="12010" y="35321"/>
                  </a:cubicBezTo>
                  <a:cubicBezTo>
                    <a:pt x="14166" y="28996"/>
                    <a:pt x="16814" y="22876"/>
                    <a:pt x="19557" y="16788"/>
                  </a:cubicBezTo>
                  <a:cubicBezTo>
                    <a:pt x="20937" y="13744"/>
                    <a:pt x="22363" y="10731"/>
                    <a:pt x="23869" y="7750"/>
                  </a:cubicBezTo>
                  <a:cubicBezTo>
                    <a:pt x="24044" y="7433"/>
                    <a:pt x="24218" y="7100"/>
                    <a:pt x="24281" y="6736"/>
                  </a:cubicBezTo>
                  <a:cubicBezTo>
                    <a:pt x="24425" y="5848"/>
                    <a:pt x="24044" y="5341"/>
                    <a:pt x="23140" y="5214"/>
                  </a:cubicBezTo>
                  <a:cubicBezTo>
                    <a:pt x="23122" y="5211"/>
                    <a:pt x="23104" y="5210"/>
                    <a:pt x="23085" y="5210"/>
                  </a:cubicBezTo>
                  <a:cubicBezTo>
                    <a:pt x="23068" y="5210"/>
                    <a:pt x="23050" y="5211"/>
                    <a:pt x="23032" y="5211"/>
                  </a:cubicBezTo>
                  <a:cubicBezTo>
                    <a:pt x="22943" y="5211"/>
                    <a:pt x="22843" y="5199"/>
                    <a:pt x="22744" y="5055"/>
                  </a:cubicBezTo>
                  <a:cubicBezTo>
                    <a:pt x="23393" y="4199"/>
                    <a:pt x="24107" y="3375"/>
                    <a:pt x="24852" y="2582"/>
                  </a:cubicBezTo>
                  <a:cubicBezTo>
                    <a:pt x="25059" y="2360"/>
                    <a:pt x="25328" y="2343"/>
                    <a:pt x="25598" y="2343"/>
                  </a:cubicBezTo>
                  <a:cubicBezTo>
                    <a:pt x="28325" y="2296"/>
                    <a:pt x="31067" y="2280"/>
                    <a:pt x="33811" y="2233"/>
                  </a:cubicBezTo>
                  <a:cubicBezTo>
                    <a:pt x="33826" y="2232"/>
                    <a:pt x="33841" y="2232"/>
                    <a:pt x="33856" y="2232"/>
                  </a:cubicBezTo>
                  <a:close/>
                  <a:moveTo>
                    <a:pt x="26914" y="1"/>
                  </a:moveTo>
                  <a:cubicBezTo>
                    <a:pt x="26231" y="1"/>
                    <a:pt x="25549" y="8"/>
                    <a:pt x="24869" y="29"/>
                  </a:cubicBezTo>
                  <a:cubicBezTo>
                    <a:pt x="24123" y="45"/>
                    <a:pt x="23537" y="204"/>
                    <a:pt x="23315" y="980"/>
                  </a:cubicBezTo>
                  <a:cubicBezTo>
                    <a:pt x="23235" y="1250"/>
                    <a:pt x="23029" y="1440"/>
                    <a:pt x="22854" y="1630"/>
                  </a:cubicBezTo>
                  <a:cubicBezTo>
                    <a:pt x="20698" y="3961"/>
                    <a:pt x="18653" y="6402"/>
                    <a:pt x="16656" y="8844"/>
                  </a:cubicBezTo>
                  <a:cubicBezTo>
                    <a:pt x="12707" y="13648"/>
                    <a:pt x="8839" y="18515"/>
                    <a:pt x="5335" y="23652"/>
                  </a:cubicBezTo>
                  <a:cubicBezTo>
                    <a:pt x="3528" y="26301"/>
                    <a:pt x="1863" y="29043"/>
                    <a:pt x="531" y="31960"/>
                  </a:cubicBezTo>
                  <a:cubicBezTo>
                    <a:pt x="294" y="32516"/>
                    <a:pt x="72" y="33086"/>
                    <a:pt x="40" y="33689"/>
                  </a:cubicBezTo>
                  <a:cubicBezTo>
                    <a:pt x="0" y="34601"/>
                    <a:pt x="625" y="35223"/>
                    <a:pt x="1429" y="35223"/>
                  </a:cubicBezTo>
                  <a:cubicBezTo>
                    <a:pt x="1604" y="35223"/>
                    <a:pt x="1787" y="35193"/>
                    <a:pt x="1974" y="35131"/>
                  </a:cubicBezTo>
                  <a:cubicBezTo>
                    <a:pt x="2592" y="34909"/>
                    <a:pt x="3099" y="34529"/>
                    <a:pt x="3575" y="34116"/>
                  </a:cubicBezTo>
                  <a:cubicBezTo>
                    <a:pt x="4479" y="33324"/>
                    <a:pt x="5255" y="32404"/>
                    <a:pt x="6016" y="31469"/>
                  </a:cubicBezTo>
                  <a:cubicBezTo>
                    <a:pt x="9378" y="27315"/>
                    <a:pt x="12565" y="23018"/>
                    <a:pt x="15688" y="18690"/>
                  </a:cubicBezTo>
                  <a:cubicBezTo>
                    <a:pt x="15878" y="18420"/>
                    <a:pt x="16022" y="18103"/>
                    <a:pt x="16370" y="17929"/>
                  </a:cubicBezTo>
                  <a:lnTo>
                    <a:pt x="16370" y="17929"/>
                  </a:lnTo>
                  <a:cubicBezTo>
                    <a:pt x="16417" y="18230"/>
                    <a:pt x="16243" y="18452"/>
                    <a:pt x="16148" y="18690"/>
                  </a:cubicBezTo>
                  <a:cubicBezTo>
                    <a:pt x="14817" y="21893"/>
                    <a:pt x="13437" y="25079"/>
                    <a:pt x="12136" y="28298"/>
                  </a:cubicBezTo>
                  <a:cubicBezTo>
                    <a:pt x="10900" y="31326"/>
                    <a:pt x="9743" y="34387"/>
                    <a:pt x="8934" y="37558"/>
                  </a:cubicBezTo>
                  <a:cubicBezTo>
                    <a:pt x="8744" y="38302"/>
                    <a:pt x="8553" y="39063"/>
                    <a:pt x="8680" y="39841"/>
                  </a:cubicBezTo>
                  <a:cubicBezTo>
                    <a:pt x="8841" y="40795"/>
                    <a:pt x="9488" y="41343"/>
                    <a:pt x="10253" y="41343"/>
                  </a:cubicBezTo>
                  <a:cubicBezTo>
                    <a:pt x="10619" y="41343"/>
                    <a:pt x="11012" y="41217"/>
                    <a:pt x="11392" y="40950"/>
                  </a:cubicBezTo>
                  <a:cubicBezTo>
                    <a:pt x="11914" y="40570"/>
                    <a:pt x="12295" y="40063"/>
                    <a:pt x="12644" y="39539"/>
                  </a:cubicBezTo>
                  <a:cubicBezTo>
                    <a:pt x="13612" y="38128"/>
                    <a:pt x="14451" y="36638"/>
                    <a:pt x="15229" y="35131"/>
                  </a:cubicBezTo>
                  <a:cubicBezTo>
                    <a:pt x="17686" y="30423"/>
                    <a:pt x="19700" y="25508"/>
                    <a:pt x="21808" y="20640"/>
                  </a:cubicBezTo>
                  <a:cubicBezTo>
                    <a:pt x="21966" y="20291"/>
                    <a:pt x="22046" y="19879"/>
                    <a:pt x="22363" y="19578"/>
                  </a:cubicBezTo>
                  <a:cubicBezTo>
                    <a:pt x="22537" y="19910"/>
                    <a:pt x="22427" y="20196"/>
                    <a:pt x="22379" y="20481"/>
                  </a:cubicBezTo>
                  <a:cubicBezTo>
                    <a:pt x="21649" y="24350"/>
                    <a:pt x="20937" y="28218"/>
                    <a:pt x="20540" y="32135"/>
                  </a:cubicBezTo>
                  <a:cubicBezTo>
                    <a:pt x="20318" y="34433"/>
                    <a:pt x="20127" y="36733"/>
                    <a:pt x="20413" y="39031"/>
                  </a:cubicBezTo>
                  <a:cubicBezTo>
                    <a:pt x="20493" y="39602"/>
                    <a:pt x="20588" y="40158"/>
                    <a:pt x="20857" y="40680"/>
                  </a:cubicBezTo>
                  <a:cubicBezTo>
                    <a:pt x="21170" y="41298"/>
                    <a:pt x="21698" y="41621"/>
                    <a:pt x="22257" y="41621"/>
                  </a:cubicBezTo>
                  <a:cubicBezTo>
                    <a:pt x="22658" y="41621"/>
                    <a:pt x="23076" y="41454"/>
                    <a:pt x="23442" y="41109"/>
                  </a:cubicBezTo>
                  <a:cubicBezTo>
                    <a:pt x="23806" y="40760"/>
                    <a:pt x="24044" y="40316"/>
                    <a:pt x="24250" y="39872"/>
                  </a:cubicBezTo>
                  <a:cubicBezTo>
                    <a:pt x="24789" y="38746"/>
                    <a:pt x="25122" y="37558"/>
                    <a:pt x="25439" y="36353"/>
                  </a:cubicBezTo>
                  <a:cubicBezTo>
                    <a:pt x="26786" y="31263"/>
                    <a:pt x="27786" y="26079"/>
                    <a:pt x="28864" y="20925"/>
                  </a:cubicBezTo>
                  <a:cubicBezTo>
                    <a:pt x="29086" y="19895"/>
                    <a:pt x="29228" y="18864"/>
                    <a:pt x="29577" y="17849"/>
                  </a:cubicBezTo>
                  <a:cubicBezTo>
                    <a:pt x="29847" y="17961"/>
                    <a:pt x="29799" y="18151"/>
                    <a:pt x="29815" y="18310"/>
                  </a:cubicBezTo>
                  <a:cubicBezTo>
                    <a:pt x="30211" y="22432"/>
                    <a:pt x="30925" y="26506"/>
                    <a:pt x="31701" y="30565"/>
                  </a:cubicBezTo>
                  <a:cubicBezTo>
                    <a:pt x="32193" y="33102"/>
                    <a:pt x="32811" y="35592"/>
                    <a:pt x="33699" y="38017"/>
                  </a:cubicBezTo>
                  <a:cubicBezTo>
                    <a:pt x="34016" y="38889"/>
                    <a:pt x="34413" y="39745"/>
                    <a:pt x="34999" y="40475"/>
                  </a:cubicBezTo>
                  <a:cubicBezTo>
                    <a:pt x="35512" y="41108"/>
                    <a:pt x="36128" y="41547"/>
                    <a:pt x="36914" y="41547"/>
                  </a:cubicBezTo>
                  <a:cubicBezTo>
                    <a:pt x="37053" y="41547"/>
                    <a:pt x="37196" y="41533"/>
                    <a:pt x="37346" y="41505"/>
                  </a:cubicBezTo>
                  <a:cubicBezTo>
                    <a:pt x="38297" y="41331"/>
                    <a:pt x="38836" y="40665"/>
                    <a:pt x="39138" y="39792"/>
                  </a:cubicBezTo>
                  <a:cubicBezTo>
                    <a:pt x="39328" y="39285"/>
                    <a:pt x="39423" y="38762"/>
                    <a:pt x="39502" y="38239"/>
                  </a:cubicBezTo>
                  <a:cubicBezTo>
                    <a:pt x="39867" y="35592"/>
                    <a:pt x="39582" y="32975"/>
                    <a:pt x="39360" y="30343"/>
                  </a:cubicBezTo>
                  <a:cubicBezTo>
                    <a:pt x="39280" y="29423"/>
                    <a:pt x="39185" y="28489"/>
                    <a:pt x="39090" y="27569"/>
                  </a:cubicBezTo>
                  <a:lnTo>
                    <a:pt x="39090" y="27569"/>
                  </a:lnTo>
                  <a:cubicBezTo>
                    <a:pt x="39487" y="28123"/>
                    <a:pt x="39709" y="28711"/>
                    <a:pt x="39931" y="29297"/>
                  </a:cubicBezTo>
                  <a:cubicBezTo>
                    <a:pt x="40850" y="31628"/>
                    <a:pt x="41770" y="33958"/>
                    <a:pt x="43053" y="36114"/>
                  </a:cubicBezTo>
                  <a:cubicBezTo>
                    <a:pt x="43514" y="36892"/>
                    <a:pt x="44005" y="37668"/>
                    <a:pt x="44671" y="38270"/>
                  </a:cubicBezTo>
                  <a:cubicBezTo>
                    <a:pt x="45284" y="38826"/>
                    <a:pt x="45928" y="39097"/>
                    <a:pt x="46529" y="39097"/>
                  </a:cubicBezTo>
                  <a:cubicBezTo>
                    <a:pt x="47421" y="39097"/>
                    <a:pt x="48218" y="38503"/>
                    <a:pt x="48682" y="37367"/>
                  </a:cubicBezTo>
                  <a:cubicBezTo>
                    <a:pt x="48778" y="37129"/>
                    <a:pt x="48841" y="36860"/>
                    <a:pt x="48904" y="36606"/>
                  </a:cubicBezTo>
                  <a:cubicBezTo>
                    <a:pt x="49190" y="35448"/>
                    <a:pt x="49173" y="34275"/>
                    <a:pt x="49046" y="33118"/>
                  </a:cubicBezTo>
                  <a:cubicBezTo>
                    <a:pt x="48825" y="31167"/>
                    <a:pt x="48476" y="29218"/>
                    <a:pt x="47953" y="27315"/>
                  </a:cubicBezTo>
                  <a:cubicBezTo>
                    <a:pt x="46700" y="22764"/>
                    <a:pt x="44956" y="18405"/>
                    <a:pt x="43022" y="14108"/>
                  </a:cubicBezTo>
                  <a:cubicBezTo>
                    <a:pt x="41072" y="9748"/>
                    <a:pt x="38916" y="5499"/>
                    <a:pt x="36521" y="1360"/>
                  </a:cubicBezTo>
                  <a:cubicBezTo>
                    <a:pt x="36045" y="527"/>
                    <a:pt x="35499" y="71"/>
                    <a:pt x="34568" y="71"/>
                  </a:cubicBezTo>
                  <a:cubicBezTo>
                    <a:pt x="34507" y="71"/>
                    <a:pt x="34445" y="73"/>
                    <a:pt x="34381" y="77"/>
                  </a:cubicBezTo>
                  <a:cubicBezTo>
                    <a:pt x="34111" y="89"/>
                    <a:pt x="33840" y="94"/>
                    <a:pt x="33569" y="94"/>
                  </a:cubicBezTo>
                  <a:cubicBezTo>
                    <a:pt x="32803" y="94"/>
                    <a:pt x="32034" y="56"/>
                    <a:pt x="31274" y="45"/>
                  </a:cubicBezTo>
                  <a:cubicBezTo>
                    <a:pt x="29818" y="34"/>
                    <a:pt x="28364" y="1"/>
                    <a:pt x="26914" y="1"/>
                  </a:cubicBezTo>
                  <a:close/>
                </a:path>
              </a:pathLst>
            </a:custGeom>
            <a:solidFill>
              <a:srgbClr val="FFE07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4" name="Google Shape;74;p29"/>
            <p:cNvGrpSpPr/>
            <p:nvPr/>
          </p:nvGrpSpPr>
          <p:grpSpPr>
            <a:xfrm flipH="1" rot="8353317">
              <a:off x="2036001" y="-723689"/>
              <a:ext cx="1470794" cy="1423400"/>
              <a:chOff x="8167000" y="3353675"/>
              <a:chExt cx="1059001" cy="1024877"/>
            </a:xfrm>
          </p:grpSpPr>
          <p:sp>
            <p:nvSpPr>
              <p:cNvPr id="75" name="Google Shape;75;p29"/>
              <p:cNvSpPr/>
              <p:nvPr/>
            </p:nvSpPr>
            <p:spPr>
              <a:xfrm>
                <a:off x="8167000" y="3353675"/>
                <a:ext cx="1059001" cy="1024877"/>
              </a:xfrm>
              <a:custGeom>
                <a:rect b="b" l="l" r="r" t="t"/>
                <a:pathLst>
                  <a:path extrusionOk="0" h="20423" w="21103">
                    <a:moveTo>
                      <a:pt x="16119" y="1"/>
                    </a:moveTo>
                    <a:cubicBezTo>
                      <a:pt x="15730" y="1"/>
                      <a:pt x="15361" y="189"/>
                      <a:pt x="15063" y="553"/>
                    </a:cubicBezTo>
                    <a:cubicBezTo>
                      <a:pt x="14682" y="1012"/>
                      <a:pt x="14475" y="1551"/>
                      <a:pt x="14460" y="2154"/>
                    </a:cubicBezTo>
                    <a:cubicBezTo>
                      <a:pt x="14444" y="2899"/>
                      <a:pt x="14365" y="3644"/>
                      <a:pt x="14285" y="4405"/>
                    </a:cubicBezTo>
                    <a:cubicBezTo>
                      <a:pt x="14222" y="4976"/>
                      <a:pt x="14302" y="5531"/>
                      <a:pt x="14555" y="6054"/>
                    </a:cubicBezTo>
                    <a:cubicBezTo>
                      <a:pt x="14856" y="6625"/>
                      <a:pt x="15158" y="7180"/>
                      <a:pt x="15554" y="7688"/>
                    </a:cubicBezTo>
                    <a:cubicBezTo>
                      <a:pt x="15934" y="8147"/>
                      <a:pt x="16236" y="8639"/>
                      <a:pt x="16505" y="9146"/>
                    </a:cubicBezTo>
                    <a:cubicBezTo>
                      <a:pt x="16854" y="9780"/>
                      <a:pt x="17092" y="10446"/>
                      <a:pt x="17012" y="11191"/>
                    </a:cubicBezTo>
                    <a:cubicBezTo>
                      <a:pt x="17012" y="11318"/>
                      <a:pt x="17012" y="11445"/>
                      <a:pt x="17029" y="11571"/>
                    </a:cubicBezTo>
                    <a:cubicBezTo>
                      <a:pt x="17060" y="12428"/>
                      <a:pt x="17346" y="13157"/>
                      <a:pt x="18043" y="13696"/>
                    </a:cubicBezTo>
                    <a:cubicBezTo>
                      <a:pt x="18154" y="13791"/>
                      <a:pt x="18249" y="13903"/>
                      <a:pt x="18361" y="13998"/>
                    </a:cubicBezTo>
                    <a:cubicBezTo>
                      <a:pt x="19390" y="14886"/>
                      <a:pt x="19629" y="16027"/>
                      <a:pt x="19486" y="17311"/>
                    </a:cubicBezTo>
                    <a:cubicBezTo>
                      <a:pt x="19359" y="17296"/>
                      <a:pt x="19312" y="17200"/>
                      <a:pt x="19248" y="17121"/>
                    </a:cubicBezTo>
                    <a:cubicBezTo>
                      <a:pt x="18851" y="16645"/>
                      <a:pt x="18598" y="16091"/>
                      <a:pt x="18376" y="15520"/>
                    </a:cubicBezTo>
                    <a:cubicBezTo>
                      <a:pt x="17995" y="14616"/>
                      <a:pt x="17393" y="13871"/>
                      <a:pt x="16537" y="13379"/>
                    </a:cubicBezTo>
                    <a:cubicBezTo>
                      <a:pt x="16204" y="13189"/>
                      <a:pt x="15871" y="12998"/>
                      <a:pt x="15538" y="12825"/>
                    </a:cubicBezTo>
                    <a:cubicBezTo>
                      <a:pt x="14919" y="12476"/>
                      <a:pt x="14475" y="11968"/>
                      <a:pt x="14302" y="11271"/>
                    </a:cubicBezTo>
                    <a:cubicBezTo>
                      <a:pt x="14222" y="10985"/>
                      <a:pt x="14127" y="10715"/>
                      <a:pt x="14048" y="10430"/>
                    </a:cubicBezTo>
                    <a:cubicBezTo>
                      <a:pt x="13636" y="9210"/>
                      <a:pt x="12811" y="8385"/>
                      <a:pt x="11606" y="7925"/>
                    </a:cubicBezTo>
                    <a:cubicBezTo>
                      <a:pt x="10972" y="7688"/>
                      <a:pt x="10322" y="7449"/>
                      <a:pt x="9687" y="7212"/>
                    </a:cubicBezTo>
                    <a:cubicBezTo>
                      <a:pt x="8879" y="6895"/>
                      <a:pt x="8197" y="6419"/>
                      <a:pt x="7674" y="5737"/>
                    </a:cubicBezTo>
                    <a:cubicBezTo>
                      <a:pt x="7436" y="5436"/>
                      <a:pt x="7214" y="5134"/>
                      <a:pt x="6960" y="4849"/>
                    </a:cubicBezTo>
                    <a:cubicBezTo>
                      <a:pt x="6263" y="4088"/>
                      <a:pt x="5455" y="3470"/>
                      <a:pt x="4424" y="3217"/>
                    </a:cubicBezTo>
                    <a:cubicBezTo>
                      <a:pt x="4301" y="3189"/>
                      <a:pt x="4184" y="3176"/>
                      <a:pt x="4072" y="3176"/>
                    </a:cubicBezTo>
                    <a:cubicBezTo>
                      <a:pt x="3286" y="3176"/>
                      <a:pt x="2791" y="3828"/>
                      <a:pt x="3013" y="4675"/>
                    </a:cubicBezTo>
                    <a:cubicBezTo>
                      <a:pt x="3108" y="5024"/>
                      <a:pt x="3282" y="5325"/>
                      <a:pt x="3457" y="5626"/>
                    </a:cubicBezTo>
                    <a:cubicBezTo>
                      <a:pt x="3821" y="6244"/>
                      <a:pt x="4106" y="6895"/>
                      <a:pt x="4313" y="7576"/>
                    </a:cubicBezTo>
                    <a:cubicBezTo>
                      <a:pt x="4408" y="7893"/>
                      <a:pt x="4519" y="8210"/>
                      <a:pt x="4645" y="8527"/>
                    </a:cubicBezTo>
                    <a:cubicBezTo>
                      <a:pt x="4789" y="8924"/>
                      <a:pt x="5011" y="9273"/>
                      <a:pt x="5280" y="9605"/>
                    </a:cubicBezTo>
                    <a:cubicBezTo>
                      <a:pt x="5823" y="10288"/>
                      <a:pt x="6503" y="10652"/>
                      <a:pt x="7378" y="10652"/>
                    </a:cubicBezTo>
                    <a:cubicBezTo>
                      <a:pt x="7397" y="10652"/>
                      <a:pt x="7416" y="10652"/>
                      <a:pt x="7436" y="10652"/>
                    </a:cubicBezTo>
                    <a:cubicBezTo>
                      <a:pt x="7611" y="10652"/>
                      <a:pt x="7785" y="10668"/>
                      <a:pt x="7943" y="10668"/>
                    </a:cubicBezTo>
                    <a:cubicBezTo>
                      <a:pt x="8546" y="10668"/>
                      <a:pt x="9085" y="10859"/>
                      <a:pt x="9577" y="11191"/>
                    </a:cubicBezTo>
                    <a:cubicBezTo>
                      <a:pt x="10100" y="11556"/>
                      <a:pt x="10480" y="12015"/>
                      <a:pt x="10797" y="12554"/>
                    </a:cubicBezTo>
                    <a:cubicBezTo>
                      <a:pt x="11036" y="12967"/>
                      <a:pt x="11241" y="13395"/>
                      <a:pt x="11526" y="13791"/>
                    </a:cubicBezTo>
                    <a:cubicBezTo>
                      <a:pt x="12097" y="14584"/>
                      <a:pt x="12827" y="15108"/>
                      <a:pt x="13794" y="15281"/>
                    </a:cubicBezTo>
                    <a:cubicBezTo>
                      <a:pt x="14270" y="15361"/>
                      <a:pt x="14729" y="15488"/>
                      <a:pt x="15190" y="15630"/>
                    </a:cubicBezTo>
                    <a:cubicBezTo>
                      <a:pt x="15887" y="15852"/>
                      <a:pt x="16490" y="16217"/>
                      <a:pt x="17029" y="16693"/>
                    </a:cubicBezTo>
                    <a:cubicBezTo>
                      <a:pt x="17504" y="17137"/>
                      <a:pt x="17900" y="17628"/>
                      <a:pt x="18265" y="18152"/>
                    </a:cubicBezTo>
                    <a:cubicBezTo>
                      <a:pt x="18329" y="18247"/>
                      <a:pt x="18407" y="18326"/>
                      <a:pt x="18392" y="18469"/>
                    </a:cubicBezTo>
                    <a:cubicBezTo>
                      <a:pt x="18265" y="18421"/>
                      <a:pt x="18170" y="18389"/>
                      <a:pt x="18090" y="18342"/>
                    </a:cubicBezTo>
                    <a:cubicBezTo>
                      <a:pt x="17615" y="18025"/>
                      <a:pt x="17076" y="17913"/>
                      <a:pt x="16521" y="17835"/>
                    </a:cubicBezTo>
                    <a:cubicBezTo>
                      <a:pt x="16251" y="17803"/>
                      <a:pt x="15982" y="17771"/>
                      <a:pt x="15697" y="17740"/>
                    </a:cubicBezTo>
                    <a:cubicBezTo>
                      <a:pt x="15221" y="17676"/>
                      <a:pt x="14777" y="17501"/>
                      <a:pt x="14412" y="17152"/>
                    </a:cubicBezTo>
                    <a:cubicBezTo>
                      <a:pt x="14158" y="16930"/>
                      <a:pt x="13921" y="16708"/>
                      <a:pt x="13683" y="16471"/>
                    </a:cubicBezTo>
                    <a:cubicBezTo>
                      <a:pt x="12852" y="15630"/>
                      <a:pt x="11879" y="15221"/>
                      <a:pt x="10938" y="15221"/>
                    </a:cubicBezTo>
                    <a:cubicBezTo>
                      <a:pt x="10370" y="15221"/>
                      <a:pt x="9814" y="15370"/>
                      <a:pt x="9307" y="15662"/>
                    </a:cubicBezTo>
                    <a:cubicBezTo>
                      <a:pt x="9103" y="15783"/>
                      <a:pt x="8896" y="15839"/>
                      <a:pt x="8685" y="15839"/>
                    </a:cubicBezTo>
                    <a:cubicBezTo>
                      <a:pt x="8453" y="15839"/>
                      <a:pt x="8216" y="15771"/>
                      <a:pt x="7975" y="15647"/>
                    </a:cubicBezTo>
                    <a:cubicBezTo>
                      <a:pt x="7626" y="15456"/>
                      <a:pt x="7294" y="15203"/>
                      <a:pt x="6977" y="14949"/>
                    </a:cubicBezTo>
                    <a:cubicBezTo>
                      <a:pt x="6707" y="14759"/>
                      <a:pt x="6453" y="14537"/>
                      <a:pt x="6168" y="14347"/>
                    </a:cubicBezTo>
                    <a:cubicBezTo>
                      <a:pt x="5360" y="13808"/>
                      <a:pt x="4487" y="13395"/>
                      <a:pt x="3489" y="13284"/>
                    </a:cubicBezTo>
                    <a:cubicBezTo>
                      <a:pt x="3320" y="13269"/>
                      <a:pt x="3151" y="13260"/>
                      <a:pt x="2982" y="13260"/>
                    </a:cubicBezTo>
                    <a:cubicBezTo>
                      <a:pt x="2613" y="13260"/>
                      <a:pt x="2246" y="13302"/>
                      <a:pt x="1887" y="13411"/>
                    </a:cubicBezTo>
                    <a:cubicBezTo>
                      <a:pt x="603" y="13839"/>
                      <a:pt x="1" y="14981"/>
                      <a:pt x="809" y="16296"/>
                    </a:cubicBezTo>
                    <a:cubicBezTo>
                      <a:pt x="1079" y="16708"/>
                      <a:pt x="1428" y="17025"/>
                      <a:pt x="1855" y="17279"/>
                    </a:cubicBezTo>
                    <a:cubicBezTo>
                      <a:pt x="2449" y="17611"/>
                      <a:pt x="3068" y="17753"/>
                      <a:pt x="3711" y="17753"/>
                    </a:cubicBezTo>
                    <a:cubicBezTo>
                      <a:pt x="3961" y="17753"/>
                      <a:pt x="4214" y="17731"/>
                      <a:pt x="4472" y="17691"/>
                    </a:cubicBezTo>
                    <a:cubicBezTo>
                      <a:pt x="4757" y="17644"/>
                      <a:pt x="5026" y="17581"/>
                      <a:pt x="5311" y="17518"/>
                    </a:cubicBezTo>
                    <a:cubicBezTo>
                      <a:pt x="5398" y="17502"/>
                      <a:pt x="5483" y="17494"/>
                      <a:pt x="5564" y="17494"/>
                    </a:cubicBezTo>
                    <a:cubicBezTo>
                      <a:pt x="5897" y="17494"/>
                      <a:pt x="6183" y="17624"/>
                      <a:pt x="6438" y="17866"/>
                    </a:cubicBezTo>
                    <a:cubicBezTo>
                      <a:pt x="6913" y="18279"/>
                      <a:pt x="7309" y="18769"/>
                      <a:pt x="7738" y="19213"/>
                    </a:cubicBezTo>
                    <a:cubicBezTo>
                      <a:pt x="8195" y="19684"/>
                      <a:pt x="8711" y="19941"/>
                      <a:pt x="9308" y="19941"/>
                    </a:cubicBezTo>
                    <a:cubicBezTo>
                      <a:pt x="9476" y="19941"/>
                      <a:pt x="9650" y="19921"/>
                      <a:pt x="9831" y="19879"/>
                    </a:cubicBezTo>
                    <a:cubicBezTo>
                      <a:pt x="10163" y="19801"/>
                      <a:pt x="10448" y="19642"/>
                      <a:pt x="10734" y="19452"/>
                    </a:cubicBezTo>
                    <a:cubicBezTo>
                      <a:pt x="10940" y="19309"/>
                      <a:pt x="11146" y="19150"/>
                      <a:pt x="11368" y="19008"/>
                    </a:cubicBezTo>
                    <a:cubicBezTo>
                      <a:pt x="11663" y="18835"/>
                      <a:pt x="11906" y="18748"/>
                      <a:pt x="12138" y="18748"/>
                    </a:cubicBezTo>
                    <a:cubicBezTo>
                      <a:pt x="12417" y="18748"/>
                      <a:pt x="12681" y="18875"/>
                      <a:pt x="13002" y="19135"/>
                    </a:cubicBezTo>
                    <a:cubicBezTo>
                      <a:pt x="13334" y="19404"/>
                      <a:pt x="13668" y="19689"/>
                      <a:pt x="13985" y="19991"/>
                    </a:cubicBezTo>
                    <a:cubicBezTo>
                      <a:pt x="14318" y="20284"/>
                      <a:pt x="14678" y="20422"/>
                      <a:pt x="15059" y="20422"/>
                    </a:cubicBezTo>
                    <a:cubicBezTo>
                      <a:pt x="15276" y="20422"/>
                      <a:pt x="15499" y="20378"/>
                      <a:pt x="15729" y="20292"/>
                    </a:cubicBezTo>
                    <a:cubicBezTo>
                      <a:pt x="16061" y="20165"/>
                      <a:pt x="16378" y="20038"/>
                      <a:pt x="16695" y="19896"/>
                    </a:cubicBezTo>
                    <a:cubicBezTo>
                      <a:pt x="17123" y="19703"/>
                      <a:pt x="17558" y="19597"/>
                      <a:pt x="18000" y="19597"/>
                    </a:cubicBezTo>
                    <a:cubicBezTo>
                      <a:pt x="18214" y="19597"/>
                      <a:pt x="18429" y="19622"/>
                      <a:pt x="18646" y="19674"/>
                    </a:cubicBezTo>
                    <a:cubicBezTo>
                      <a:pt x="18705" y="19686"/>
                      <a:pt x="18760" y="19691"/>
                      <a:pt x="18812" y="19691"/>
                    </a:cubicBezTo>
                    <a:cubicBezTo>
                      <a:pt x="19039" y="19691"/>
                      <a:pt x="19204" y="19581"/>
                      <a:pt x="19359" y="19388"/>
                    </a:cubicBezTo>
                    <a:cubicBezTo>
                      <a:pt x="19803" y="18849"/>
                      <a:pt x="20263" y="18294"/>
                      <a:pt x="20373" y="17565"/>
                    </a:cubicBezTo>
                    <a:cubicBezTo>
                      <a:pt x="20422" y="17264"/>
                      <a:pt x="20564" y="16979"/>
                      <a:pt x="20659" y="16693"/>
                    </a:cubicBezTo>
                    <a:cubicBezTo>
                      <a:pt x="20770" y="16376"/>
                      <a:pt x="20866" y="16042"/>
                      <a:pt x="20929" y="15694"/>
                    </a:cubicBezTo>
                    <a:cubicBezTo>
                      <a:pt x="21103" y="14759"/>
                      <a:pt x="20913" y="13886"/>
                      <a:pt x="20278" y="13173"/>
                    </a:cubicBezTo>
                    <a:cubicBezTo>
                      <a:pt x="19692" y="12476"/>
                      <a:pt x="19566" y="11730"/>
                      <a:pt x="19756" y="10890"/>
                    </a:cubicBezTo>
                    <a:cubicBezTo>
                      <a:pt x="19851" y="10478"/>
                      <a:pt x="19961" y="10081"/>
                      <a:pt x="20073" y="9669"/>
                    </a:cubicBezTo>
                    <a:cubicBezTo>
                      <a:pt x="20405" y="8496"/>
                      <a:pt x="20231" y="7386"/>
                      <a:pt x="19470" y="6434"/>
                    </a:cubicBezTo>
                    <a:cubicBezTo>
                      <a:pt x="18820" y="5642"/>
                      <a:pt x="18519" y="4754"/>
                      <a:pt x="18456" y="3756"/>
                    </a:cubicBezTo>
                    <a:cubicBezTo>
                      <a:pt x="18439" y="3200"/>
                      <a:pt x="18361" y="2646"/>
                      <a:pt x="18202" y="2122"/>
                    </a:cubicBezTo>
                    <a:cubicBezTo>
                      <a:pt x="17980" y="1377"/>
                      <a:pt x="17600" y="727"/>
                      <a:pt x="16949" y="283"/>
                    </a:cubicBezTo>
                    <a:cubicBezTo>
                      <a:pt x="16674" y="93"/>
                      <a:pt x="16392" y="1"/>
                      <a:pt x="1611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76;p29"/>
              <p:cNvSpPr/>
              <p:nvPr/>
            </p:nvSpPr>
            <p:spPr>
              <a:xfrm>
                <a:off x="8396941" y="3627527"/>
                <a:ext cx="646100" cy="529977"/>
              </a:xfrm>
              <a:custGeom>
                <a:rect b="b" l="l" r="r" t="t"/>
                <a:pathLst>
                  <a:path extrusionOk="0" h="10561" w="12875">
                    <a:moveTo>
                      <a:pt x="139" y="1"/>
                    </a:moveTo>
                    <a:cubicBezTo>
                      <a:pt x="124" y="1"/>
                      <a:pt x="109" y="4"/>
                      <a:pt x="95" y="11"/>
                    </a:cubicBezTo>
                    <a:cubicBezTo>
                      <a:pt x="0" y="58"/>
                      <a:pt x="17" y="153"/>
                      <a:pt x="63" y="233"/>
                    </a:cubicBezTo>
                    <a:cubicBezTo>
                      <a:pt x="365" y="787"/>
                      <a:pt x="634" y="1374"/>
                      <a:pt x="1031" y="1897"/>
                    </a:cubicBezTo>
                    <a:cubicBezTo>
                      <a:pt x="1697" y="2817"/>
                      <a:pt x="2569" y="3467"/>
                      <a:pt x="3678" y="3753"/>
                    </a:cubicBezTo>
                    <a:cubicBezTo>
                      <a:pt x="4012" y="3848"/>
                      <a:pt x="4361" y="3926"/>
                      <a:pt x="4693" y="4006"/>
                    </a:cubicBezTo>
                    <a:cubicBezTo>
                      <a:pt x="5249" y="4133"/>
                      <a:pt x="5803" y="4275"/>
                      <a:pt x="6295" y="4641"/>
                    </a:cubicBezTo>
                    <a:cubicBezTo>
                      <a:pt x="6739" y="4909"/>
                      <a:pt x="7040" y="5370"/>
                      <a:pt x="7310" y="5829"/>
                    </a:cubicBezTo>
                    <a:cubicBezTo>
                      <a:pt x="7532" y="6178"/>
                      <a:pt x="7737" y="6558"/>
                      <a:pt x="7944" y="6924"/>
                    </a:cubicBezTo>
                    <a:cubicBezTo>
                      <a:pt x="8340" y="7605"/>
                      <a:pt x="8910" y="8112"/>
                      <a:pt x="9640" y="8429"/>
                    </a:cubicBezTo>
                    <a:cubicBezTo>
                      <a:pt x="9878" y="8524"/>
                      <a:pt x="10115" y="8651"/>
                      <a:pt x="10354" y="8746"/>
                    </a:cubicBezTo>
                    <a:cubicBezTo>
                      <a:pt x="11273" y="9080"/>
                      <a:pt x="12018" y="9602"/>
                      <a:pt x="12510" y="10475"/>
                    </a:cubicBezTo>
                    <a:cubicBezTo>
                      <a:pt x="12548" y="10532"/>
                      <a:pt x="12597" y="10560"/>
                      <a:pt x="12654" y="10560"/>
                    </a:cubicBezTo>
                    <a:cubicBezTo>
                      <a:pt x="12693" y="10560"/>
                      <a:pt x="12735" y="10548"/>
                      <a:pt x="12779" y="10522"/>
                    </a:cubicBezTo>
                    <a:cubicBezTo>
                      <a:pt x="12874" y="10475"/>
                      <a:pt x="12874" y="10380"/>
                      <a:pt x="12842" y="10300"/>
                    </a:cubicBezTo>
                    <a:cubicBezTo>
                      <a:pt x="12811" y="10237"/>
                      <a:pt x="12764" y="10173"/>
                      <a:pt x="12716" y="10110"/>
                    </a:cubicBezTo>
                    <a:cubicBezTo>
                      <a:pt x="12145" y="9429"/>
                      <a:pt x="11511" y="8810"/>
                      <a:pt x="10639" y="8524"/>
                    </a:cubicBezTo>
                    <a:cubicBezTo>
                      <a:pt x="10369" y="8429"/>
                      <a:pt x="10132" y="8302"/>
                      <a:pt x="9878" y="8192"/>
                    </a:cubicBezTo>
                    <a:cubicBezTo>
                      <a:pt x="9149" y="7890"/>
                      <a:pt x="8593" y="7414"/>
                      <a:pt x="8198" y="6733"/>
                    </a:cubicBezTo>
                    <a:cubicBezTo>
                      <a:pt x="8071" y="6527"/>
                      <a:pt x="7944" y="6305"/>
                      <a:pt x="7832" y="6099"/>
                    </a:cubicBezTo>
                    <a:cubicBezTo>
                      <a:pt x="7642" y="5766"/>
                      <a:pt x="7452" y="5433"/>
                      <a:pt x="7230" y="5131"/>
                    </a:cubicBezTo>
                    <a:cubicBezTo>
                      <a:pt x="6834" y="4577"/>
                      <a:pt x="6310" y="4180"/>
                      <a:pt x="5661" y="3943"/>
                    </a:cubicBezTo>
                    <a:cubicBezTo>
                      <a:pt x="5264" y="3816"/>
                      <a:pt x="4868" y="3721"/>
                      <a:pt x="4471" y="3641"/>
                    </a:cubicBezTo>
                    <a:cubicBezTo>
                      <a:pt x="3473" y="3419"/>
                      <a:pt x="2522" y="3102"/>
                      <a:pt x="1792" y="2309"/>
                    </a:cubicBezTo>
                    <a:cubicBezTo>
                      <a:pt x="1300" y="1802"/>
                      <a:pt x="904" y="1231"/>
                      <a:pt x="587" y="613"/>
                    </a:cubicBezTo>
                    <a:cubicBezTo>
                      <a:pt x="492" y="423"/>
                      <a:pt x="381" y="265"/>
                      <a:pt x="285" y="90"/>
                    </a:cubicBezTo>
                    <a:cubicBezTo>
                      <a:pt x="249" y="40"/>
                      <a:pt x="192" y="1"/>
                      <a:pt x="139" y="1"/>
                    </a:cubicBezTo>
                    <a:close/>
                  </a:path>
                </a:pathLst>
              </a:custGeom>
              <a:solidFill>
                <a:srgbClr val="FFB5C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77;p29"/>
              <p:cNvSpPr/>
              <p:nvPr/>
            </p:nvSpPr>
            <p:spPr>
              <a:xfrm>
                <a:off x="8323723" y="4117972"/>
                <a:ext cx="685894" cy="200128"/>
              </a:xfrm>
              <a:custGeom>
                <a:rect b="b" l="l" r="r" t="t"/>
                <a:pathLst>
                  <a:path extrusionOk="0" h="3988" w="13668">
                    <a:moveTo>
                      <a:pt x="126" y="0"/>
                    </a:moveTo>
                    <a:cubicBezTo>
                      <a:pt x="72" y="0"/>
                      <a:pt x="17" y="36"/>
                      <a:pt x="17" y="115"/>
                    </a:cubicBezTo>
                    <a:cubicBezTo>
                      <a:pt x="0" y="178"/>
                      <a:pt x="32" y="226"/>
                      <a:pt x="96" y="258"/>
                    </a:cubicBezTo>
                    <a:cubicBezTo>
                      <a:pt x="175" y="290"/>
                      <a:pt x="254" y="305"/>
                      <a:pt x="334" y="337"/>
                    </a:cubicBezTo>
                    <a:cubicBezTo>
                      <a:pt x="841" y="495"/>
                      <a:pt x="1349" y="607"/>
                      <a:pt x="1871" y="670"/>
                    </a:cubicBezTo>
                    <a:cubicBezTo>
                      <a:pt x="2744" y="797"/>
                      <a:pt x="3537" y="1114"/>
                      <a:pt x="4234" y="1700"/>
                    </a:cubicBezTo>
                    <a:cubicBezTo>
                      <a:pt x="4615" y="2034"/>
                      <a:pt x="5042" y="2303"/>
                      <a:pt x="5471" y="2588"/>
                    </a:cubicBezTo>
                    <a:cubicBezTo>
                      <a:pt x="5810" y="2827"/>
                      <a:pt x="6161" y="2954"/>
                      <a:pt x="6519" y="2954"/>
                    </a:cubicBezTo>
                    <a:cubicBezTo>
                      <a:pt x="6779" y="2954"/>
                      <a:pt x="7043" y="2887"/>
                      <a:pt x="7310" y="2747"/>
                    </a:cubicBezTo>
                    <a:cubicBezTo>
                      <a:pt x="7564" y="2620"/>
                      <a:pt x="7833" y="2478"/>
                      <a:pt x="8071" y="2335"/>
                    </a:cubicBezTo>
                    <a:cubicBezTo>
                      <a:pt x="8322" y="2191"/>
                      <a:pt x="8578" y="2124"/>
                      <a:pt x="8838" y="2124"/>
                    </a:cubicBezTo>
                    <a:cubicBezTo>
                      <a:pt x="9039" y="2124"/>
                      <a:pt x="9243" y="2164"/>
                      <a:pt x="9450" y="2239"/>
                    </a:cubicBezTo>
                    <a:lnTo>
                      <a:pt x="9974" y="2478"/>
                    </a:lnTo>
                    <a:cubicBezTo>
                      <a:pt x="10528" y="2747"/>
                      <a:pt x="10988" y="3144"/>
                      <a:pt x="11511" y="3476"/>
                    </a:cubicBezTo>
                    <a:cubicBezTo>
                      <a:pt x="12114" y="3873"/>
                      <a:pt x="12811" y="3857"/>
                      <a:pt x="13477" y="3983"/>
                    </a:cubicBezTo>
                    <a:cubicBezTo>
                      <a:pt x="13488" y="3986"/>
                      <a:pt x="13499" y="3988"/>
                      <a:pt x="13510" y="3988"/>
                    </a:cubicBezTo>
                    <a:cubicBezTo>
                      <a:pt x="13565" y="3988"/>
                      <a:pt x="13623" y="3952"/>
                      <a:pt x="13636" y="3873"/>
                    </a:cubicBezTo>
                    <a:cubicBezTo>
                      <a:pt x="13667" y="3778"/>
                      <a:pt x="13604" y="3715"/>
                      <a:pt x="13509" y="3698"/>
                    </a:cubicBezTo>
                    <a:cubicBezTo>
                      <a:pt x="13318" y="3651"/>
                      <a:pt x="13113" y="3603"/>
                      <a:pt x="12906" y="3588"/>
                    </a:cubicBezTo>
                    <a:cubicBezTo>
                      <a:pt x="12289" y="3524"/>
                      <a:pt x="11733" y="3302"/>
                      <a:pt x="11226" y="2937"/>
                    </a:cubicBezTo>
                    <a:cubicBezTo>
                      <a:pt x="10766" y="2588"/>
                      <a:pt x="10291" y="2256"/>
                      <a:pt x="9752" y="2017"/>
                    </a:cubicBezTo>
                    <a:cubicBezTo>
                      <a:pt x="9443" y="1885"/>
                      <a:pt x="9141" y="1814"/>
                      <a:pt x="8843" y="1814"/>
                    </a:cubicBezTo>
                    <a:cubicBezTo>
                      <a:pt x="8500" y="1814"/>
                      <a:pt x="8164" y="1909"/>
                      <a:pt x="7833" y="2113"/>
                    </a:cubicBezTo>
                    <a:cubicBezTo>
                      <a:pt x="7579" y="2271"/>
                      <a:pt x="7310" y="2414"/>
                      <a:pt x="7025" y="2525"/>
                    </a:cubicBezTo>
                    <a:cubicBezTo>
                      <a:pt x="6847" y="2601"/>
                      <a:pt x="6671" y="2639"/>
                      <a:pt x="6500" y="2639"/>
                    </a:cubicBezTo>
                    <a:cubicBezTo>
                      <a:pt x="6243" y="2639"/>
                      <a:pt x="5994" y="2554"/>
                      <a:pt x="5756" y="2383"/>
                    </a:cubicBezTo>
                    <a:cubicBezTo>
                      <a:pt x="5408" y="2161"/>
                      <a:pt x="5090" y="1922"/>
                      <a:pt x="4757" y="1685"/>
                    </a:cubicBezTo>
                    <a:cubicBezTo>
                      <a:pt x="4662" y="1622"/>
                      <a:pt x="4551" y="1558"/>
                      <a:pt x="4471" y="1478"/>
                    </a:cubicBezTo>
                    <a:cubicBezTo>
                      <a:pt x="3647" y="766"/>
                      <a:pt x="2664" y="432"/>
                      <a:pt x="1602" y="322"/>
                    </a:cubicBezTo>
                    <a:cubicBezTo>
                      <a:pt x="1222" y="290"/>
                      <a:pt x="857" y="195"/>
                      <a:pt x="508" y="83"/>
                    </a:cubicBezTo>
                    <a:cubicBezTo>
                      <a:pt x="397" y="51"/>
                      <a:pt x="271" y="20"/>
                      <a:pt x="159" y="4"/>
                    </a:cubicBezTo>
                    <a:cubicBezTo>
                      <a:pt x="148" y="2"/>
                      <a:pt x="137" y="0"/>
                      <a:pt x="126" y="0"/>
                    </a:cubicBezTo>
                    <a:close/>
                  </a:path>
                </a:pathLst>
              </a:custGeom>
              <a:solidFill>
                <a:srgbClr val="FFB5C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78;p29"/>
              <p:cNvSpPr/>
              <p:nvPr/>
            </p:nvSpPr>
            <p:spPr>
              <a:xfrm>
                <a:off x="8972196" y="3423932"/>
                <a:ext cx="164749" cy="619453"/>
              </a:xfrm>
              <a:custGeom>
                <a:rect b="b" l="l" r="r" t="t"/>
                <a:pathLst>
                  <a:path extrusionOk="0" h="12344" w="3283">
                    <a:moveTo>
                      <a:pt x="167" y="1"/>
                    </a:moveTo>
                    <a:cubicBezTo>
                      <a:pt x="150" y="1"/>
                      <a:pt x="131" y="3"/>
                      <a:pt x="111" y="9"/>
                    </a:cubicBezTo>
                    <a:cubicBezTo>
                      <a:pt x="1" y="41"/>
                      <a:pt x="16" y="136"/>
                      <a:pt x="48" y="215"/>
                    </a:cubicBezTo>
                    <a:cubicBezTo>
                      <a:pt x="254" y="944"/>
                      <a:pt x="223" y="1673"/>
                      <a:pt x="175" y="2419"/>
                    </a:cubicBezTo>
                    <a:cubicBezTo>
                      <a:pt x="159" y="2783"/>
                      <a:pt x="191" y="3132"/>
                      <a:pt x="286" y="3481"/>
                    </a:cubicBezTo>
                    <a:cubicBezTo>
                      <a:pt x="460" y="4083"/>
                      <a:pt x="730" y="4654"/>
                      <a:pt x="1094" y="5161"/>
                    </a:cubicBezTo>
                    <a:cubicBezTo>
                      <a:pt x="1333" y="5478"/>
                      <a:pt x="1555" y="5795"/>
                      <a:pt x="1776" y="6129"/>
                    </a:cubicBezTo>
                    <a:cubicBezTo>
                      <a:pt x="2299" y="6874"/>
                      <a:pt x="2553" y="7715"/>
                      <a:pt x="2506" y="8634"/>
                    </a:cubicBezTo>
                    <a:cubicBezTo>
                      <a:pt x="2489" y="9015"/>
                      <a:pt x="2442" y="9410"/>
                      <a:pt x="2426" y="9791"/>
                    </a:cubicBezTo>
                    <a:cubicBezTo>
                      <a:pt x="2379" y="10552"/>
                      <a:pt x="2442" y="11298"/>
                      <a:pt x="2823" y="11995"/>
                    </a:cubicBezTo>
                    <a:cubicBezTo>
                      <a:pt x="2886" y="12106"/>
                      <a:pt x="2965" y="12217"/>
                      <a:pt x="3045" y="12312"/>
                    </a:cubicBezTo>
                    <a:cubicBezTo>
                      <a:pt x="3064" y="12332"/>
                      <a:pt x="3092" y="12343"/>
                      <a:pt x="3121" y="12343"/>
                    </a:cubicBezTo>
                    <a:cubicBezTo>
                      <a:pt x="3162" y="12343"/>
                      <a:pt x="3207" y="12320"/>
                      <a:pt x="3235" y="12264"/>
                    </a:cubicBezTo>
                    <a:cubicBezTo>
                      <a:pt x="3282" y="12186"/>
                      <a:pt x="3219" y="12122"/>
                      <a:pt x="3172" y="12042"/>
                    </a:cubicBezTo>
                    <a:cubicBezTo>
                      <a:pt x="2759" y="11376"/>
                      <a:pt x="2680" y="10632"/>
                      <a:pt x="2728" y="9871"/>
                    </a:cubicBezTo>
                    <a:cubicBezTo>
                      <a:pt x="2743" y="9537"/>
                      <a:pt x="2791" y="9205"/>
                      <a:pt x="2823" y="8871"/>
                    </a:cubicBezTo>
                    <a:cubicBezTo>
                      <a:pt x="2902" y="7715"/>
                      <a:pt x="2601" y="6668"/>
                      <a:pt x="1887" y="5732"/>
                    </a:cubicBezTo>
                    <a:cubicBezTo>
                      <a:pt x="1681" y="5447"/>
                      <a:pt x="1459" y="5146"/>
                      <a:pt x="1253" y="4844"/>
                    </a:cubicBezTo>
                    <a:cubicBezTo>
                      <a:pt x="730" y="4020"/>
                      <a:pt x="381" y="3148"/>
                      <a:pt x="508" y="2134"/>
                    </a:cubicBezTo>
                    <a:cubicBezTo>
                      <a:pt x="572" y="1626"/>
                      <a:pt x="523" y="1087"/>
                      <a:pt x="460" y="580"/>
                    </a:cubicBezTo>
                    <a:cubicBezTo>
                      <a:pt x="445" y="421"/>
                      <a:pt x="413" y="263"/>
                      <a:pt x="333" y="119"/>
                    </a:cubicBezTo>
                    <a:cubicBezTo>
                      <a:pt x="295" y="55"/>
                      <a:pt x="245" y="1"/>
                      <a:pt x="167" y="1"/>
                    </a:cubicBezTo>
                    <a:close/>
                  </a:path>
                </a:pathLst>
              </a:custGeom>
              <a:solidFill>
                <a:srgbClr val="FFB5C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CUSTOM_8_1"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56"/>
          <p:cNvSpPr/>
          <p:nvPr/>
        </p:nvSpPr>
        <p:spPr>
          <a:xfrm rot="4500034">
            <a:off x="8296845" y="610615"/>
            <a:ext cx="1648318" cy="1394720"/>
          </a:xfrm>
          <a:custGeom>
            <a:rect b="b" l="l" r="r" t="t"/>
            <a:pathLst>
              <a:path extrusionOk="0" h="41622" w="49190">
                <a:moveTo>
                  <a:pt x="19398" y="9273"/>
                </a:moveTo>
                <a:cubicBezTo>
                  <a:pt x="19271" y="9716"/>
                  <a:pt x="19129" y="9938"/>
                  <a:pt x="18875" y="10097"/>
                </a:cubicBezTo>
                <a:cubicBezTo>
                  <a:pt x="18859" y="10319"/>
                  <a:pt x="18717" y="10461"/>
                  <a:pt x="18605" y="10620"/>
                </a:cubicBezTo>
                <a:cubicBezTo>
                  <a:pt x="14293" y="16644"/>
                  <a:pt x="10012" y="22686"/>
                  <a:pt x="5414" y="28504"/>
                </a:cubicBezTo>
                <a:cubicBezTo>
                  <a:pt x="5177" y="28806"/>
                  <a:pt x="4923" y="29123"/>
                  <a:pt x="4606" y="29487"/>
                </a:cubicBezTo>
                <a:cubicBezTo>
                  <a:pt x="4558" y="29028"/>
                  <a:pt x="4843" y="28789"/>
                  <a:pt x="5002" y="28520"/>
                </a:cubicBezTo>
                <a:cubicBezTo>
                  <a:pt x="6889" y="25286"/>
                  <a:pt x="9092" y="22273"/>
                  <a:pt x="11344" y="19293"/>
                </a:cubicBezTo>
                <a:cubicBezTo>
                  <a:pt x="13500" y="16439"/>
                  <a:pt x="15720" y="13648"/>
                  <a:pt x="17988" y="10890"/>
                </a:cubicBezTo>
                <a:cubicBezTo>
                  <a:pt x="18225" y="10588"/>
                  <a:pt x="18431" y="10224"/>
                  <a:pt x="18795" y="10017"/>
                </a:cubicBezTo>
                <a:cubicBezTo>
                  <a:pt x="18875" y="9732"/>
                  <a:pt x="19081" y="9558"/>
                  <a:pt x="19398" y="9273"/>
                </a:cubicBezTo>
                <a:close/>
                <a:moveTo>
                  <a:pt x="33856" y="2232"/>
                </a:moveTo>
                <a:cubicBezTo>
                  <a:pt x="34269" y="2232"/>
                  <a:pt x="34467" y="2451"/>
                  <a:pt x="34650" y="2787"/>
                </a:cubicBezTo>
                <a:cubicBezTo>
                  <a:pt x="35158" y="3692"/>
                  <a:pt x="35681" y="4579"/>
                  <a:pt x="36172" y="5483"/>
                </a:cubicBezTo>
                <a:cubicBezTo>
                  <a:pt x="39835" y="12332"/>
                  <a:pt x="43102" y="19340"/>
                  <a:pt x="45385" y="26776"/>
                </a:cubicBezTo>
                <a:cubicBezTo>
                  <a:pt x="46114" y="29170"/>
                  <a:pt x="46637" y="31628"/>
                  <a:pt x="46763" y="34133"/>
                </a:cubicBezTo>
                <a:cubicBezTo>
                  <a:pt x="46795" y="34957"/>
                  <a:pt x="46859" y="35797"/>
                  <a:pt x="46415" y="36606"/>
                </a:cubicBezTo>
                <a:cubicBezTo>
                  <a:pt x="45860" y="36336"/>
                  <a:pt x="45622" y="35845"/>
                  <a:pt x="45353" y="35401"/>
                </a:cubicBezTo>
                <a:cubicBezTo>
                  <a:pt x="44243" y="33689"/>
                  <a:pt x="43434" y="31802"/>
                  <a:pt x="42673" y="29915"/>
                </a:cubicBezTo>
                <a:cubicBezTo>
                  <a:pt x="40199" y="23747"/>
                  <a:pt x="38504" y="17310"/>
                  <a:pt x="36696" y="10921"/>
                </a:cubicBezTo>
                <a:cubicBezTo>
                  <a:pt x="36585" y="10509"/>
                  <a:pt x="36474" y="10080"/>
                  <a:pt x="36284" y="9700"/>
                </a:cubicBezTo>
                <a:cubicBezTo>
                  <a:pt x="36049" y="9191"/>
                  <a:pt x="35620" y="8918"/>
                  <a:pt x="35183" y="8918"/>
                </a:cubicBezTo>
                <a:cubicBezTo>
                  <a:pt x="35090" y="8918"/>
                  <a:pt x="34996" y="8930"/>
                  <a:pt x="34904" y="8955"/>
                </a:cubicBezTo>
                <a:cubicBezTo>
                  <a:pt x="34333" y="9097"/>
                  <a:pt x="34033" y="9526"/>
                  <a:pt x="34033" y="10239"/>
                </a:cubicBezTo>
                <a:cubicBezTo>
                  <a:pt x="34033" y="10573"/>
                  <a:pt x="34064" y="10905"/>
                  <a:pt x="34111" y="11239"/>
                </a:cubicBezTo>
                <a:cubicBezTo>
                  <a:pt x="34857" y="15313"/>
                  <a:pt x="35586" y="19388"/>
                  <a:pt x="36157" y="23478"/>
                </a:cubicBezTo>
                <a:cubicBezTo>
                  <a:pt x="36760" y="27711"/>
                  <a:pt x="37394" y="31945"/>
                  <a:pt x="37314" y="36241"/>
                </a:cubicBezTo>
                <a:cubicBezTo>
                  <a:pt x="37299" y="37129"/>
                  <a:pt x="37299" y="38033"/>
                  <a:pt x="36886" y="39031"/>
                </a:cubicBezTo>
                <a:cubicBezTo>
                  <a:pt x="36299" y="38382"/>
                  <a:pt x="36077" y="37731"/>
                  <a:pt x="35840" y="37065"/>
                </a:cubicBezTo>
                <a:cubicBezTo>
                  <a:pt x="34872" y="34465"/>
                  <a:pt x="34301" y="31755"/>
                  <a:pt x="33779" y="29028"/>
                </a:cubicBezTo>
                <a:cubicBezTo>
                  <a:pt x="32589" y="22955"/>
                  <a:pt x="31845" y="16835"/>
                  <a:pt x="31606" y="10651"/>
                </a:cubicBezTo>
                <a:cubicBezTo>
                  <a:pt x="31591" y="10049"/>
                  <a:pt x="31606" y="9446"/>
                  <a:pt x="31591" y="8844"/>
                </a:cubicBezTo>
                <a:cubicBezTo>
                  <a:pt x="31591" y="8654"/>
                  <a:pt x="31606" y="8448"/>
                  <a:pt x="31559" y="8258"/>
                </a:cubicBezTo>
                <a:cubicBezTo>
                  <a:pt x="31464" y="7671"/>
                  <a:pt x="31099" y="7307"/>
                  <a:pt x="30591" y="7243"/>
                </a:cubicBezTo>
                <a:cubicBezTo>
                  <a:pt x="30528" y="7234"/>
                  <a:pt x="30465" y="7229"/>
                  <a:pt x="30405" y="7229"/>
                </a:cubicBezTo>
                <a:cubicBezTo>
                  <a:pt x="29935" y="7229"/>
                  <a:pt x="29551" y="7501"/>
                  <a:pt x="29355" y="8019"/>
                </a:cubicBezTo>
                <a:cubicBezTo>
                  <a:pt x="29213" y="8400"/>
                  <a:pt x="29133" y="8797"/>
                  <a:pt x="29054" y="9177"/>
                </a:cubicBezTo>
                <a:cubicBezTo>
                  <a:pt x="27325" y="17168"/>
                  <a:pt x="25598" y="25159"/>
                  <a:pt x="23837" y="33150"/>
                </a:cubicBezTo>
                <a:cubicBezTo>
                  <a:pt x="23552" y="34450"/>
                  <a:pt x="23188" y="35718"/>
                  <a:pt x="22871" y="37002"/>
                </a:cubicBezTo>
                <a:cubicBezTo>
                  <a:pt x="22791" y="37002"/>
                  <a:pt x="22712" y="37002"/>
                  <a:pt x="22632" y="36987"/>
                </a:cubicBezTo>
                <a:lnTo>
                  <a:pt x="22632" y="35401"/>
                </a:lnTo>
                <a:cubicBezTo>
                  <a:pt x="22649" y="34830"/>
                  <a:pt x="22664" y="34260"/>
                  <a:pt x="22727" y="33689"/>
                </a:cubicBezTo>
                <a:cubicBezTo>
                  <a:pt x="23695" y="24715"/>
                  <a:pt x="25391" y="15883"/>
                  <a:pt x="27976" y="7211"/>
                </a:cubicBezTo>
                <a:cubicBezTo>
                  <a:pt x="28086" y="6863"/>
                  <a:pt x="28198" y="6514"/>
                  <a:pt x="28245" y="6148"/>
                </a:cubicBezTo>
                <a:cubicBezTo>
                  <a:pt x="28372" y="5356"/>
                  <a:pt x="28055" y="4801"/>
                  <a:pt x="27452" y="4611"/>
                </a:cubicBezTo>
                <a:cubicBezTo>
                  <a:pt x="27322" y="4571"/>
                  <a:pt x="27195" y="4551"/>
                  <a:pt x="27073" y="4551"/>
                </a:cubicBezTo>
                <a:cubicBezTo>
                  <a:pt x="26616" y="4551"/>
                  <a:pt x="26225" y="4835"/>
                  <a:pt x="25962" y="5436"/>
                </a:cubicBezTo>
                <a:cubicBezTo>
                  <a:pt x="25106" y="7322"/>
                  <a:pt x="24281" y="9224"/>
                  <a:pt x="23442" y="11112"/>
                </a:cubicBezTo>
                <a:cubicBezTo>
                  <a:pt x="20698" y="17374"/>
                  <a:pt x="17971" y="23652"/>
                  <a:pt x="15197" y="29915"/>
                </a:cubicBezTo>
                <a:cubicBezTo>
                  <a:pt x="14341" y="31865"/>
                  <a:pt x="13373" y="33784"/>
                  <a:pt x="12311" y="35638"/>
                </a:cubicBezTo>
                <a:cubicBezTo>
                  <a:pt x="12153" y="35924"/>
                  <a:pt x="11978" y="36194"/>
                  <a:pt x="11677" y="36431"/>
                </a:cubicBezTo>
                <a:cubicBezTo>
                  <a:pt x="11788" y="36067"/>
                  <a:pt x="11883" y="35687"/>
                  <a:pt x="12010" y="35321"/>
                </a:cubicBezTo>
                <a:cubicBezTo>
                  <a:pt x="14166" y="28996"/>
                  <a:pt x="16814" y="22876"/>
                  <a:pt x="19557" y="16788"/>
                </a:cubicBezTo>
                <a:cubicBezTo>
                  <a:pt x="20937" y="13744"/>
                  <a:pt x="22363" y="10731"/>
                  <a:pt x="23869" y="7750"/>
                </a:cubicBezTo>
                <a:cubicBezTo>
                  <a:pt x="24044" y="7433"/>
                  <a:pt x="24218" y="7100"/>
                  <a:pt x="24281" y="6736"/>
                </a:cubicBezTo>
                <a:cubicBezTo>
                  <a:pt x="24425" y="5848"/>
                  <a:pt x="24044" y="5341"/>
                  <a:pt x="23140" y="5214"/>
                </a:cubicBezTo>
                <a:cubicBezTo>
                  <a:pt x="23122" y="5211"/>
                  <a:pt x="23104" y="5210"/>
                  <a:pt x="23085" y="5210"/>
                </a:cubicBezTo>
                <a:cubicBezTo>
                  <a:pt x="23068" y="5210"/>
                  <a:pt x="23050" y="5211"/>
                  <a:pt x="23032" y="5211"/>
                </a:cubicBezTo>
                <a:cubicBezTo>
                  <a:pt x="22943" y="5211"/>
                  <a:pt x="22843" y="5199"/>
                  <a:pt x="22744" y="5055"/>
                </a:cubicBezTo>
                <a:cubicBezTo>
                  <a:pt x="23393" y="4199"/>
                  <a:pt x="24107" y="3375"/>
                  <a:pt x="24852" y="2582"/>
                </a:cubicBezTo>
                <a:cubicBezTo>
                  <a:pt x="25059" y="2360"/>
                  <a:pt x="25328" y="2343"/>
                  <a:pt x="25598" y="2343"/>
                </a:cubicBezTo>
                <a:cubicBezTo>
                  <a:pt x="28325" y="2296"/>
                  <a:pt x="31067" y="2280"/>
                  <a:pt x="33811" y="2233"/>
                </a:cubicBezTo>
                <a:cubicBezTo>
                  <a:pt x="33826" y="2232"/>
                  <a:pt x="33841" y="2232"/>
                  <a:pt x="33856" y="2232"/>
                </a:cubicBezTo>
                <a:close/>
                <a:moveTo>
                  <a:pt x="26914" y="1"/>
                </a:moveTo>
                <a:cubicBezTo>
                  <a:pt x="26231" y="1"/>
                  <a:pt x="25549" y="8"/>
                  <a:pt x="24869" y="29"/>
                </a:cubicBezTo>
                <a:cubicBezTo>
                  <a:pt x="24123" y="45"/>
                  <a:pt x="23537" y="204"/>
                  <a:pt x="23315" y="980"/>
                </a:cubicBezTo>
                <a:cubicBezTo>
                  <a:pt x="23235" y="1250"/>
                  <a:pt x="23029" y="1440"/>
                  <a:pt x="22854" y="1630"/>
                </a:cubicBezTo>
                <a:cubicBezTo>
                  <a:pt x="20698" y="3961"/>
                  <a:pt x="18653" y="6402"/>
                  <a:pt x="16656" y="8844"/>
                </a:cubicBezTo>
                <a:cubicBezTo>
                  <a:pt x="12707" y="13648"/>
                  <a:pt x="8839" y="18515"/>
                  <a:pt x="5335" y="23652"/>
                </a:cubicBezTo>
                <a:cubicBezTo>
                  <a:pt x="3528" y="26301"/>
                  <a:pt x="1863" y="29043"/>
                  <a:pt x="531" y="31960"/>
                </a:cubicBezTo>
                <a:cubicBezTo>
                  <a:pt x="294" y="32516"/>
                  <a:pt x="72" y="33086"/>
                  <a:pt x="40" y="33689"/>
                </a:cubicBezTo>
                <a:cubicBezTo>
                  <a:pt x="0" y="34601"/>
                  <a:pt x="625" y="35223"/>
                  <a:pt x="1429" y="35223"/>
                </a:cubicBezTo>
                <a:cubicBezTo>
                  <a:pt x="1604" y="35223"/>
                  <a:pt x="1787" y="35193"/>
                  <a:pt x="1974" y="35131"/>
                </a:cubicBezTo>
                <a:cubicBezTo>
                  <a:pt x="2592" y="34909"/>
                  <a:pt x="3099" y="34529"/>
                  <a:pt x="3575" y="34116"/>
                </a:cubicBezTo>
                <a:cubicBezTo>
                  <a:pt x="4479" y="33324"/>
                  <a:pt x="5255" y="32404"/>
                  <a:pt x="6016" y="31469"/>
                </a:cubicBezTo>
                <a:cubicBezTo>
                  <a:pt x="9378" y="27315"/>
                  <a:pt x="12565" y="23018"/>
                  <a:pt x="15688" y="18690"/>
                </a:cubicBezTo>
                <a:cubicBezTo>
                  <a:pt x="15878" y="18420"/>
                  <a:pt x="16022" y="18103"/>
                  <a:pt x="16370" y="17929"/>
                </a:cubicBezTo>
                <a:lnTo>
                  <a:pt x="16370" y="17929"/>
                </a:lnTo>
                <a:cubicBezTo>
                  <a:pt x="16417" y="18230"/>
                  <a:pt x="16243" y="18452"/>
                  <a:pt x="16148" y="18690"/>
                </a:cubicBezTo>
                <a:cubicBezTo>
                  <a:pt x="14817" y="21893"/>
                  <a:pt x="13437" y="25079"/>
                  <a:pt x="12136" y="28298"/>
                </a:cubicBezTo>
                <a:cubicBezTo>
                  <a:pt x="10900" y="31326"/>
                  <a:pt x="9743" y="34387"/>
                  <a:pt x="8934" y="37558"/>
                </a:cubicBezTo>
                <a:cubicBezTo>
                  <a:pt x="8744" y="38302"/>
                  <a:pt x="8553" y="39063"/>
                  <a:pt x="8680" y="39841"/>
                </a:cubicBezTo>
                <a:cubicBezTo>
                  <a:pt x="8841" y="40795"/>
                  <a:pt x="9488" y="41343"/>
                  <a:pt x="10253" y="41343"/>
                </a:cubicBezTo>
                <a:cubicBezTo>
                  <a:pt x="10619" y="41343"/>
                  <a:pt x="11012" y="41217"/>
                  <a:pt x="11392" y="40950"/>
                </a:cubicBezTo>
                <a:cubicBezTo>
                  <a:pt x="11914" y="40570"/>
                  <a:pt x="12295" y="40063"/>
                  <a:pt x="12644" y="39539"/>
                </a:cubicBezTo>
                <a:cubicBezTo>
                  <a:pt x="13612" y="38128"/>
                  <a:pt x="14451" y="36638"/>
                  <a:pt x="15229" y="35131"/>
                </a:cubicBezTo>
                <a:cubicBezTo>
                  <a:pt x="17686" y="30423"/>
                  <a:pt x="19700" y="25508"/>
                  <a:pt x="21808" y="20640"/>
                </a:cubicBezTo>
                <a:cubicBezTo>
                  <a:pt x="21966" y="20291"/>
                  <a:pt x="22046" y="19879"/>
                  <a:pt x="22363" y="19578"/>
                </a:cubicBezTo>
                <a:cubicBezTo>
                  <a:pt x="22537" y="19910"/>
                  <a:pt x="22427" y="20196"/>
                  <a:pt x="22379" y="20481"/>
                </a:cubicBezTo>
                <a:cubicBezTo>
                  <a:pt x="21649" y="24350"/>
                  <a:pt x="20937" y="28218"/>
                  <a:pt x="20540" y="32135"/>
                </a:cubicBezTo>
                <a:cubicBezTo>
                  <a:pt x="20318" y="34433"/>
                  <a:pt x="20127" y="36733"/>
                  <a:pt x="20413" y="39031"/>
                </a:cubicBezTo>
                <a:cubicBezTo>
                  <a:pt x="20493" y="39602"/>
                  <a:pt x="20588" y="40158"/>
                  <a:pt x="20857" y="40680"/>
                </a:cubicBezTo>
                <a:cubicBezTo>
                  <a:pt x="21170" y="41298"/>
                  <a:pt x="21698" y="41621"/>
                  <a:pt x="22257" y="41621"/>
                </a:cubicBezTo>
                <a:cubicBezTo>
                  <a:pt x="22658" y="41621"/>
                  <a:pt x="23076" y="41454"/>
                  <a:pt x="23442" y="41109"/>
                </a:cubicBezTo>
                <a:cubicBezTo>
                  <a:pt x="23806" y="40760"/>
                  <a:pt x="24044" y="40316"/>
                  <a:pt x="24250" y="39872"/>
                </a:cubicBezTo>
                <a:cubicBezTo>
                  <a:pt x="24789" y="38746"/>
                  <a:pt x="25122" y="37558"/>
                  <a:pt x="25439" y="36353"/>
                </a:cubicBezTo>
                <a:cubicBezTo>
                  <a:pt x="26786" y="31263"/>
                  <a:pt x="27786" y="26079"/>
                  <a:pt x="28864" y="20925"/>
                </a:cubicBezTo>
                <a:cubicBezTo>
                  <a:pt x="29086" y="19895"/>
                  <a:pt x="29228" y="18864"/>
                  <a:pt x="29577" y="17849"/>
                </a:cubicBezTo>
                <a:cubicBezTo>
                  <a:pt x="29847" y="17961"/>
                  <a:pt x="29799" y="18151"/>
                  <a:pt x="29815" y="18310"/>
                </a:cubicBezTo>
                <a:cubicBezTo>
                  <a:pt x="30211" y="22432"/>
                  <a:pt x="30925" y="26506"/>
                  <a:pt x="31701" y="30565"/>
                </a:cubicBezTo>
                <a:cubicBezTo>
                  <a:pt x="32193" y="33102"/>
                  <a:pt x="32811" y="35592"/>
                  <a:pt x="33699" y="38017"/>
                </a:cubicBezTo>
                <a:cubicBezTo>
                  <a:pt x="34016" y="38889"/>
                  <a:pt x="34413" y="39745"/>
                  <a:pt x="34999" y="40475"/>
                </a:cubicBezTo>
                <a:cubicBezTo>
                  <a:pt x="35512" y="41108"/>
                  <a:pt x="36128" y="41547"/>
                  <a:pt x="36914" y="41547"/>
                </a:cubicBezTo>
                <a:cubicBezTo>
                  <a:pt x="37053" y="41547"/>
                  <a:pt x="37196" y="41533"/>
                  <a:pt x="37346" y="41505"/>
                </a:cubicBezTo>
                <a:cubicBezTo>
                  <a:pt x="38297" y="41331"/>
                  <a:pt x="38836" y="40665"/>
                  <a:pt x="39138" y="39792"/>
                </a:cubicBezTo>
                <a:cubicBezTo>
                  <a:pt x="39328" y="39285"/>
                  <a:pt x="39423" y="38762"/>
                  <a:pt x="39502" y="38239"/>
                </a:cubicBezTo>
                <a:cubicBezTo>
                  <a:pt x="39867" y="35592"/>
                  <a:pt x="39582" y="32975"/>
                  <a:pt x="39360" y="30343"/>
                </a:cubicBezTo>
                <a:cubicBezTo>
                  <a:pt x="39280" y="29423"/>
                  <a:pt x="39185" y="28489"/>
                  <a:pt x="39090" y="27569"/>
                </a:cubicBezTo>
                <a:lnTo>
                  <a:pt x="39090" y="27569"/>
                </a:lnTo>
                <a:cubicBezTo>
                  <a:pt x="39487" y="28123"/>
                  <a:pt x="39709" y="28711"/>
                  <a:pt x="39931" y="29297"/>
                </a:cubicBezTo>
                <a:cubicBezTo>
                  <a:pt x="40850" y="31628"/>
                  <a:pt x="41770" y="33958"/>
                  <a:pt x="43053" y="36114"/>
                </a:cubicBezTo>
                <a:cubicBezTo>
                  <a:pt x="43514" y="36892"/>
                  <a:pt x="44005" y="37668"/>
                  <a:pt x="44671" y="38270"/>
                </a:cubicBezTo>
                <a:cubicBezTo>
                  <a:pt x="45284" y="38826"/>
                  <a:pt x="45928" y="39097"/>
                  <a:pt x="46529" y="39097"/>
                </a:cubicBezTo>
                <a:cubicBezTo>
                  <a:pt x="47421" y="39097"/>
                  <a:pt x="48218" y="38503"/>
                  <a:pt x="48682" y="37367"/>
                </a:cubicBezTo>
                <a:cubicBezTo>
                  <a:pt x="48778" y="37129"/>
                  <a:pt x="48841" y="36860"/>
                  <a:pt x="48904" y="36606"/>
                </a:cubicBezTo>
                <a:cubicBezTo>
                  <a:pt x="49190" y="35448"/>
                  <a:pt x="49173" y="34275"/>
                  <a:pt x="49046" y="33118"/>
                </a:cubicBezTo>
                <a:cubicBezTo>
                  <a:pt x="48825" y="31167"/>
                  <a:pt x="48476" y="29218"/>
                  <a:pt x="47953" y="27315"/>
                </a:cubicBezTo>
                <a:cubicBezTo>
                  <a:pt x="46700" y="22764"/>
                  <a:pt x="44956" y="18405"/>
                  <a:pt x="43022" y="14108"/>
                </a:cubicBezTo>
                <a:cubicBezTo>
                  <a:pt x="41072" y="9748"/>
                  <a:pt x="38916" y="5499"/>
                  <a:pt x="36521" y="1360"/>
                </a:cubicBezTo>
                <a:cubicBezTo>
                  <a:pt x="36045" y="527"/>
                  <a:pt x="35499" y="71"/>
                  <a:pt x="34568" y="71"/>
                </a:cubicBezTo>
                <a:cubicBezTo>
                  <a:pt x="34507" y="71"/>
                  <a:pt x="34445" y="73"/>
                  <a:pt x="34381" y="77"/>
                </a:cubicBezTo>
                <a:cubicBezTo>
                  <a:pt x="34111" y="89"/>
                  <a:pt x="33840" y="94"/>
                  <a:pt x="33569" y="94"/>
                </a:cubicBezTo>
                <a:cubicBezTo>
                  <a:pt x="32803" y="94"/>
                  <a:pt x="32034" y="56"/>
                  <a:pt x="31274" y="45"/>
                </a:cubicBezTo>
                <a:cubicBezTo>
                  <a:pt x="29818" y="34"/>
                  <a:pt x="28364" y="1"/>
                  <a:pt x="2691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56"/>
          <p:cNvSpPr/>
          <p:nvPr/>
        </p:nvSpPr>
        <p:spPr>
          <a:xfrm>
            <a:off x="-337899" y="3927349"/>
            <a:ext cx="1247811" cy="1632478"/>
          </a:xfrm>
          <a:custGeom>
            <a:rect b="b" l="l" r="r" t="t"/>
            <a:pathLst>
              <a:path extrusionOk="0" h="37380" w="28572">
                <a:moveTo>
                  <a:pt x="16724" y="3132"/>
                </a:moveTo>
                <a:cubicBezTo>
                  <a:pt x="16709" y="3134"/>
                  <a:pt x="16694" y="3137"/>
                  <a:pt x="16679" y="3139"/>
                </a:cubicBezTo>
                <a:lnTo>
                  <a:pt x="16679" y="3139"/>
                </a:lnTo>
                <a:cubicBezTo>
                  <a:pt x="16693" y="3137"/>
                  <a:pt x="16708" y="3135"/>
                  <a:pt x="16724" y="3132"/>
                </a:cubicBezTo>
                <a:close/>
                <a:moveTo>
                  <a:pt x="17235" y="3355"/>
                </a:moveTo>
                <a:cubicBezTo>
                  <a:pt x="17233" y="3376"/>
                  <a:pt x="17231" y="3397"/>
                  <a:pt x="17228" y="3418"/>
                </a:cubicBezTo>
                <a:lnTo>
                  <a:pt x="17228" y="3418"/>
                </a:lnTo>
                <a:cubicBezTo>
                  <a:pt x="17227" y="3416"/>
                  <a:pt x="17227" y="3414"/>
                  <a:pt x="17227" y="3412"/>
                </a:cubicBezTo>
                <a:lnTo>
                  <a:pt x="17227" y="3412"/>
                </a:lnTo>
                <a:cubicBezTo>
                  <a:pt x="17229" y="3395"/>
                  <a:pt x="17232" y="3376"/>
                  <a:pt x="17235" y="3355"/>
                </a:cubicBezTo>
                <a:close/>
                <a:moveTo>
                  <a:pt x="17226" y="3417"/>
                </a:moveTo>
                <a:cubicBezTo>
                  <a:pt x="17227" y="3418"/>
                  <a:pt x="17227" y="3420"/>
                  <a:pt x="17227" y="3421"/>
                </a:cubicBezTo>
                <a:lnTo>
                  <a:pt x="17227" y="3421"/>
                </a:lnTo>
                <a:cubicBezTo>
                  <a:pt x="17225" y="3436"/>
                  <a:pt x="17222" y="3451"/>
                  <a:pt x="17219" y="3465"/>
                </a:cubicBezTo>
                <a:lnTo>
                  <a:pt x="17219" y="3465"/>
                </a:lnTo>
                <a:cubicBezTo>
                  <a:pt x="17221" y="3450"/>
                  <a:pt x="17224" y="3434"/>
                  <a:pt x="17226" y="3417"/>
                </a:cubicBezTo>
                <a:close/>
                <a:moveTo>
                  <a:pt x="17125" y="3814"/>
                </a:moveTo>
                <a:cubicBezTo>
                  <a:pt x="17116" y="3838"/>
                  <a:pt x="17106" y="3861"/>
                  <a:pt x="17097" y="3883"/>
                </a:cubicBezTo>
                <a:lnTo>
                  <a:pt x="17097" y="3883"/>
                </a:lnTo>
                <a:cubicBezTo>
                  <a:pt x="17105" y="3863"/>
                  <a:pt x="17114" y="3840"/>
                  <a:pt x="17125" y="3814"/>
                </a:cubicBezTo>
                <a:close/>
                <a:moveTo>
                  <a:pt x="17070" y="3949"/>
                </a:moveTo>
                <a:cubicBezTo>
                  <a:pt x="17051" y="3996"/>
                  <a:pt x="17034" y="4038"/>
                  <a:pt x="17034" y="4038"/>
                </a:cubicBezTo>
                <a:cubicBezTo>
                  <a:pt x="17034" y="4038"/>
                  <a:pt x="17044" y="4014"/>
                  <a:pt x="17070" y="3949"/>
                </a:cubicBezTo>
                <a:close/>
                <a:moveTo>
                  <a:pt x="23729" y="11082"/>
                </a:moveTo>
                <a:cubicBezTo>
                  <a:pt x="23729" y="11083"/>
                  <a:pt x="23729" y="11083"/>
                  <a:pt x="23729" y="11083"/>
                </a:cubicBezTo>
                <a:lnTo>
                  <a:pt x="23729" y="11083"/>
                </a:lnTo>
                <a:cubicBezTo>
                  <a:pt x="23705" y="11087"/>
                  <a:pt x="23683" y="11091"/>
                  <a:pt x="23664" y="11094"/>
                </a:cubicBezTo>
                <a:lnTo>
                  <a:pt x="23664" y="11094"/>
                </a:lnTo>
                <a:cubicBezTo>
                  <a:pt x="23685" y="11090"/>
                  <a:pt x="23707" y="11086"/>
                  <a:pt x="23729" y="11082"/>
                </a:cubicBezTo>
                <a:close/>
                <a:moveTo>
                  <a:pt x="24048" y="11324"/>
                </a:moveTo>
                <a:cubicBezTo>
                  <a:pt x="24048" y="11331"/>
                  <a:pt x="24047" y="11339"/>
                  <a:pt x="24046" y="11347"/>
                </a:cubicBezTo>
                <a:lnTo>
                  <a:pt x="24046" y="11347"/>
                </a:lnTo>
                <a:cubicBezTo>
                  <a:pt x="24046" y="11347"/>
                  <a:pt x="24046" y="11348"/>
                  <a:pt x="24045" y="11348"/>
                </a:cubicBezTo>
                <a:lnTo>
                  <a:pt x="24045" y="11348"/>
                </a:lnTo>
                <a:cubicBezTo>
                  <a:pt x="24046" y="11340"/>
                  <a:pt x="24047" y="11332"/>
                  <a:pt x="24048" y="11324"/>
                </a:cubicBezTo>
                <a:close/>
                <a:moveTo>
                  <a:pt x="24045" y="11360"/>
                </a:moveTo>
                <a:cubicBezTo>
                  <a:pt x="24044" y="11382"/>
                  <a:pt x="24041" y="11403"/>
                  <a:pt x="24037" y="11425"/>
                </a:cubicBezTo>
                <a:cubicBezTo>
                  <a:pt x="24040" y="11404"/>
                  <a:pt x="24042" y="11384"/>
                  <a:pt x="24043" y="11366"/>
                </a:cubicBezTo>
                <a:lnTo>
                  <a:pt x="24043" y="11366"/>
                </a:lnTo>
                <a:cubicBezTo>
                  <a:pt x="24044" y="11364"/>
                  <a:pt x="24045" y="11362"/>
                  <a:pt x="24045" y="11360"/>
                </a:cubicBezTo>
                <a:close/>
                <a:moveTo>
                  <a:pt x="23541" y="12196"/>
                </a:moveTo>
                <a:cubicBezTo>
                  <a:pt x="23538" y="12203"/>
                  <a:pt x="23534" y="12210"/>
                  <a:pt x="23530" y="12217"/>
                </a:cubicBezTo>
                <a:cubicBezTo>
                  <a:pt x="23499" y="12257"/>
                  <a:pt x="23486" y="12272"/>
                  <a:pt x="23486" y="12272"/>
                </a:cubicBezTo>
                <a:cubicBezTo>
                  <a:pt x="23485" y="12272"/>
                  <a:pt x="23511" y="12237"/>
                  <a:pt x="23541" y="12196"/>
                </a:cubicBezTo>
                <a:close/>
                <a:moveTo>
                  <a:pt x="8651" y="17227"/>
                </a:moveTo>
                <a:lnTo>
                  <a:pt x="8651" y="17227"/>
                </a:lnTo>
                <a:cubicBezTo>
                  <a:pt x="8653" y="17250"/>
                  <a:pt x="8655" y="17276"/>
                  <a:pt x="8658" y="17307"/>
                </a:cubicBezTo>
                <a:cubicBezTo>
                  <a:pt x="8654" y="17280"/>
                  <a:pt x="8652" y="17253"/>
                  <a:pt x="8651" y="17227"/>
                </a:cubicBezTo>
                <a:close/>
                <a:moveTo>
                  <a:pt x="24481" y="26455"/>
                </a:moveTo>
                <a:cubicBezTo>
                  <a:pt x="24473" y="26475"/>
                  <a:pt x="24464" y="26497"/>
                  <a:pt x="24454" y="26519"/>
                </a:cubicBezTo>
                <a:lnTo>
                  <a:pt x="24454" y="26519"/>
                </a:lnTo>
                <a:cubicBezTo>
                  <a:pt x="24462" y="26499"/>
                  <a:pt x="24471" y="26478"/>
                  <a:pt x="24481" y="26455"/>
                </a:cubicBezTo>
                <a:close/>
                <a:moveTo>
                  <a:pt x="20977" y="27819"/>
                </a:moveTo>
                <a:lnTo>
                  <a:pt x="20977" y="27819"/>
                </a:lnTo>
                <a:cubicBezTo>
                  <a:pt x="20942" y="27833"/>
                  <a:pt x="20907" y="27847"/>
                  <a:pt x="20873" y="27862"/>
                </a:cubicBezTo>
                <a:lnTo>
                  <a:pt x="20873" y="27862"/>
                </a:lnTo>
                <a:cubicBezTo>
                  <a:pt x="20890" y="27854"/>
                  <a:pt x="20924" y="27841"/>
                  <a:pt x="20977" y="27819"/>
                </a:cubicBezTo>
                <a:close/>
                <a:moveTo>
                  <a:pt x="16936" y="0"/>
                </a:moveTo>
                <a:cubicBezTo>
                  <a:pt x="15577" y="0"/>
                  <a:pt x="14147" y="653"/>
                  <a:pt x="13018" y="1199"/>
                </a:cubicBezTo>
                <a:cubicBezTo>
                  <a:pt x="10307" y="2514"/>
                  <a:pt x="7834" y="4370"/>
                  <a:pt x="5471" y="6224"/>
                </a:cubicBezTo>
                <a:cubicBezTo>
                  <a:pt x="3807" y="7524"/>
                  <a:pt x="1999" y="8888"/>
                  <a:pt x="651" y="10522"/>
                </a:cubicBezTo>
                <a:cubicBezTo>
                  <a:pt x="112" y="11171"/>
                  <a:pt x="0" y="12075"/>
                  <a:pt x="651" y="12710"/>
                </a:cubicBezTo>
                <a:cubicBezTo>
                  <a:pt x="933" y="12999"/>
                  <a:pt x="1370" y="13168"/>
                  <a:pt x="1801" y="13168"/>
                </a:cubicBezTo>
                <a:cubicBezTo>
                  <a:pt x="2194" y="13168"/>
                  <a:pt x="2582" y="13027"/>
                  <a:pt x="2839" y="12710"/>
                </a:cubicBezTo>
                <a:cubicBezTo>
                  <a:pt x="3680" y="11678"/>
                  <a:pt x="4758" y="10807"/>
                  <a:pt x="5773" y="9951"/>
                </a:cubicBezTo>
                <a:cubicBezTo>
                  <a:pt x="6137" y="9649"/>
                  <a:pt x="6502" y="9348"/>
                  <a:pt x="6883" y="9046"/>
                </a:cubicBezTo>
                <a:cubicBezTo>
                  <a:pt x="7073" y="8888"/>
                  <a:pt x="7263" y="8729"/>
                  <a:pt x="7469" y="8571"/>
                </a:cubicBezTo>
                <a:lnTo>
                  <a:pt x="7754" y="8334"/>
                </a:lnTo>
                <a:cubicBezTo>
                  <a:pt x="7802" y="8309"/>
                  <a:pt x="8062" y="8102"/>
                  <a:pt x="8058" y="8102"/>
                </a:cubicBezTo>
                <a:cubicBezTo>
                  <a:pt x="8057" y="8102"/>
                  <a:pt x="8056" y="8102"/>
                  <a:pt x="8055" y="8103"/>
                </a:cubicBezTo>
                <a:lnTo>
                  <a:pt x="8055" y="8103"/>
                </a:lnTo>
                <a:cubicBezTo>
                  <a:pt x="8897" y="7462"/>
                  <a:pt x="9769" y="6836"/>
                  <a:pt x="10639" y="6224"/>
                </a:cubicBezTo>
                <a:cubicBezTo>
                  <a:pt x="11527" y="5622"/>
                  <a:pt x="12415" y="5051"/>
                  <a:pt x="13351" y="4528"/>
                </a:cubicBezTo>
                <a:cubicBezTo>
                  <a:pt x="13764" y="4290"/>
                  <a:pt x="14176" y="4085"/>
                  <a:pt x="14588" y="3878"/>
                </a:cubicBezTo>
                <a:cubicBezTo>
                  <a:pt x="14778" y="3783"/>
                  <a:pt x="14984" y="3687"/>
                  <a:pt x="15174" y="3592"/>
                </a:cubicBezTo>
                <a:cubicBezTo>
                  <a:pt x="15244" y="3562"/>
                  <a:pt x="15271" y="3551"/>
                  <a:pt x="15272" y="3551"/>
                </a:cubicBezTo>
                <a:cubicBezTo>
                  <a:pt x="15276" y="3551"/>
                  <a:pt x="15090" y="3634"/>
                  <a:pt x="15092" y="3634"/>
                </a:cubicBezTo>
                <a:cubicBezTo>
                  <a:pt x="15093" y="3634"/>
                  <a:pt x="15120" y="3623"/>
                  <a:pt x="15190" y="3592"/>
                </a:cubicBezTo>
                <a:cubicBezTo>
                  <a:pt x="15317" y="3545"/>
                  <a:pt x="15428" y="3497"/>
                  <a:pt x="15554" y="3450"/>
                </a:cubicBezTo>
                <a:cubicBezTo>
                  <a:pt x="15888" y="3339"/>
                  <a:pt x="16237" y="3228"/>
                  <a:pt x="16586" y="3165"/>
                </a:cubicBezTo>
                <a:cubicBezTo>
                  <a:pt x="16617" y="3152"/>
                  <a:pt x="16648" y="3145"/>
                  <a:pt x="16679" y="3139"/>
                </a:cubicBezTo>
                <a:lnTo>
                  <a:pt x="16679" y="3139"/>
                </a:lnTo>
                <a:cubicBezTo>
                  <a:pt x="16573" y="3156"/>
                  <a:pt x="16534" y="3162"/>
                  <a:pt x="16531" y="3162"/>
                </a:cubicBezTo>
                <a:cubicBezTo>
                  <a:pt x="16527" y="3162"/>
                  <a:pt x="16648" y="3142"/>
                  <a:pt x="16713" y="3133"/>
                </a:cubicBezTo>
                <a:cubicBezTo>
                  <a:pt x="16717" y="3133"/>
                  <a:pt x="16722" y="3132"/>
                  <a:pt x="16727" y="3132"/>
                </a:cubicBezTo>
                <a:lnTo>
                  <a:pt x="16727" y="3132"/>
                </a:lnTo>
                <a:cubicBezTo>
                  <a:pt x="16726" y="3132"/>
                  <a:pt x="16725" y="3132"/>
                  <a:pt x="16724" y="3132"/>
                </a:cubicBezTo>
                <a:lnTo>
                  <a:pt x="16724" y="3132"/>
                </a:lnTo>
                <a:cubicBezTo>
                  <a:pt x="16726" y="3132"/>
                  <a:pt x="16727" y="3132"/>
                  <a:pt x="16729" y="3132"/>
                </a:cubicBezTo>
                <a:lnTo>
                  <a:pt x="16729" y="3132"/>
                </a:lnTo>
                <a:cubicBezTo>
                  <a:pt x="16803" y="3124"/>
                  <a:pt x="16880" y="3121"/>
                  <a:pt x="16958" y="3121"/>
                </a:cubicBezTo>
                <a:cubicBezTo>
                  <a:pt x="17003" y="3121"/>
                  <a:pt x="17049" y="3122"/>
                  <a:pt x="17094" y="3125"/>
                </a:cubicBezTo>
                <a:lnTo>
                  <a:pt x="17094" y="3125"/>
                </a:lnTo>
                <a:cubicBezTo>
                  <a:pt x="17104" y="3127"/>
                  <a:pt x="17115" y="3131"/>
                  <a:pt x="17126" y="3134"/>
                </a:cubicBezTo>
                <a:lnTo>
                  <a:pt x="17126" y="3134"/>
                </a:lnTo>
                <a:cubicBezTo>
                  <a:pt x="17147" y="3161"/>
                  <a:pt x="17174" y="3208"/>
                  <a:pt x="17197" y="3251"/>
                </a:cubicBezTo>
                <a:lnTo>
                  <a:pt x="17197" y="3251"/>
                </a:lnTo>
                <a:cubicBezTo>
                  <a:pt x="17200" y="3267"/>
                  <a:pt x="17203" y="3283"/>
                  <a:pt x="17206" y="3298"/>
                </a:cubicBezTo>
                <a:lnTo>
                  <a:pt x="17206" y="3298"/>
                </a:lnTo>
                <a:cubicBezTo>
                  <a:pt x="17206" y="3391"/>
                  <a:pt x="17197" y="3510"/>
                  <a:pt x="17195" y="3567"/>
                </a:cubicBezTo>
                <a:lnTo>
                  <a:pt x="17195" y="3567"/>
                </a:lnTo>
                <a:cubicBezTo>
                  <a:pt x="17169" y="3662"/>
                  <a:pt x="17136" y="3754"/>
                  <a:pt x="17108" y="3846"/>
                </a:cubicBezTo>
                <a:cubicBezTo>
                  <a:pt x="17103" y="3862"/>
                  <a:pt x="17095" y="3884"/>
                  <a:pt x="17086" y="3908"/>
                </a:cubicBezTo>
                <a:lnTo>
                  <a:pt x="17086" y="3908"/>
                </a:lnTo>
                <a:cubicBezTo>
                  <a:pt x="17046" y="3997"/>
                  <a:pt x="17001" y="4081"/>
                  <a:pt x="16966" y="4163"/>
                </a:cubicBezTo>
                <a:cubicBezTo>
                  <a:pt x="16871" y="4338"/>
                  <a:pt x="16759" y="4512"/>
                  <a:pt x="16649" y="4687"/>
                </a:cubicBezTo>
                <a:cubicBezTo>
                  <a:pt x="16600" y="4761"/>
                  <a:pt x="16340" y="5103"/>
                  <a:pt x="16346" y="5103"/>
                </a:cubicBezTo>
                <a:cubicBezTo>
                  <a:pt x="16347" y="5103"/>
                  <a:pt x="16371" y="5075"/>
                  <a:pt x="16427" y="5004"/>
                </a:cubicBezTo>
                <a:lnTo>
                  <a:pt x="16427" y="5004"/>
                </a:lnTo>
                <a:cubicBezTo>
                  <a:pt x="16110" y="5416"/>
                  <a:pt x="15745" y="5812"/>
                  <a:pt x="15381" y="6193"/>
                </a:cubicBezTo>
                <a:cubicBezTo>
                  <a:pt x="13827" y="7810"/>
                  <a:pt x="12051" y="9205"/>
                  <a:pt x="10307" y="10617"/>
                </a:cubicBezTo>
                <a:cubicBezTo>
                  <a:pt x="9593" y="11203"/>
                  <a:pt x="8880" y="11773"/>
                  <a:pt x="8198" y="12392"/>
                </a:cubicBezTo>
                <a:cubicBezTo>
                  <a:pt x="7295" y="13232"/>
                  <a:pt x="6834" y="13835"/>
                  <a:pt x="6217" y="14913"/>
                </a:cubicBezTo>
                <a:cubicBezTo>
                  <a:pt x="5614" y="16007"/>
                  <a:pt x="5170" y="17608"/>
                  <a:pt x="6010" y="18718"/>
                </a:cubicBezTo>
                <a:cubicBezTo>
                  <a:pt x="6704" y="19635"/>
                  <a:pt x="7680" y="19962"/>
                  <a:pt x="8731" y="19962"/>
                </a:cubicBezTo>
                <a:cubicBezTo>
                  <a:pt x="9025" y="19962"/>
                  <a:pt x="9324" y="19936"/>
                  <a:pt x="9625" y="19891"/>
                </a:cubicBezTo>
                <a:cubicBezTo>
                  <a:pt x="11829" y="19574"/>
                  <a:pt x="13510" y="18179"/>
                  <a:pt x="15142" y="16800"/>
                </a:cubicBezTo>
                <a:cubicBezTo>
                  <a:pt x="15967" y="16102"/>
                  <a:pt x="16791" y="15420"/>
                  <a:pt x="17632" y="14754"/>
                </a:cubicBezTo>
                <a:cubicBezTo>
                  <a:pt x="18186" y="14295"/>
                  <a:pt x="18298" y="14215"/>
                  <a:pt x="18774" y="13866"/>
                </a:cubicBezTo>
                <a:cubicBezTo>
                  <a:pt x="19249" y="13502"/>
                  <a:pt x="19757" y="13137"/>
                  <a:pt x="20247" y="12805"/>
                </a:cubicBezTo>
                <a:cubicBezTo>
                  <a:pt x="20691" y="12503"/>
                  <a:pt x="21135" y="12234"/>
                  <a:pt x="21596" y="11964"/>
                </a:cubicBezTo>
                <a:cubicBezTo>
                  <a:pt x="21801" y="11837"/>
                  <a:pt x="22008" y="11727"/>
                  <a:pt x="22230" y="11615"/>
                </a:cubicBezTo>
                <a:cubicBezTo>
                  <a:pt x="22325" y="11568"/>
                  <a:pt x="22435" y="11505"/>
                  <a:pt x="22547" y="11456"/>
                </a:cubicBezTo>
                <a:cubicBezTo>
                  <a:pt x="22592" y="11438"/>
                  <a:pt x="22762" y="11363"/>
                  <a:pt x="22822" y="11335"/>
                </a:cubicBezTo>
                <a:lnTo>
                  <a:pt x="22822" y="11335"/>
                </a:lnTo>
                <a:cubicBezTo>
                  <a:pt x="23052" y="11248"/>
                  <a:pt x="23288" y="11176"/>
                  <a:pt x="23530" y="11122"/>
                </a:cubicBezTo>
                <a:lnTo>
                  <a:pt x="23530" y="11122"/>
                </a:lnTo>
                <a:cubicBezTo>
                  <a:pt x="23528" y="11123"/>
                  <a:pt x="23531" y="11124"/>
                  <a:pt x="23537" y="11124"/>
                </a:cubicBezTo>
                <a:cubicBezTo>
                  <a:pt x="23571" y="11124"/>
                  <a:pt x="23705" y="11110"/>
                  <a:pt x="23812" y="11106"/>
                </a:cubicBezTo>
                <a:lnTo>
                  <a:pt x="23812" y="11106"/>
                </a:lnTo>
                <a:cubicBezTo>
                  <a:pt x="23839" y="11122"/>
                  <a:pt x="23867" y="11138"/>
                  <a:pt x="23894" y="11156"/>
                </a:cubicBezTo>
                <a:lnTo>
                  <a:pt x="23894" y="11156"/>
                </a:lnTo>
                <a:cubicBezTo>
                  <a:pt x="23941" y="11192"/>
                  <a:pt x="24000" y="11238"/>
                  <a:pt x="24040" y="11272"/>
                </a:cubicBezTo>
                <a:lnTo>
                  <a:pt x="24040" y="11272"/>
                </a:lnTo>
                <a:cubicBezTo>
                  <a:pt x="24034" y="11298"/>
                  <a:pt x="24028" y="11324"/>
                  <a:pt x="24021" y="11346"/>
                </a:cubicBezTo>
                <a:cubicBezTo>
                  <a:pt x="24021" y="11385"/>
                  <a:pt x="24009" y="11418"/>
                  <a:pt x="23996" y="11449"/>
                </a:cubicBezTo>
                <a:lnTo>
                  <a:pt x="23996" y="11449"/>
                </a:lnTo>
                <a:cubicBezTo>
                  <a:pt x="23902" y="11652"/>
                  <a:pt x="23772" y="11854"/>
                  <a:pt x="23640" y="12044"/>
                </a:cubicBezTo>
                <a:cubicBezTo>
                  <a:pt x="23620" y="12085"/>
                  <a:pt x="23593" y="12119"/>
                  <a:pt x="23568" y="12155"/>
                </a:cubicBezTo>
                <a:lnTo>
                  <a:pt x="23568" y="12155"/>
                </a:lnTo>
                <a:cubicBezTo>
                  <a:pt x="23465" y="12287"/>
                  <a:pt x="23362" y="12417"/>
                  <a:pt x="23245" y="12534"/>
                </a:cubicBezTo>
                <a:cubicBezTo>
                  <a:pt x="22753" y="13090"/>
                  <a:pt x="22213" y="13581"/>
                  <a:pt x="21659" y="14073"/>
                </a:cubicBezTo>
                <a:cubicBezTo>
                  <a:pt x="21357" y="14342"/>
                  <a:pt x="21040" y="14596"/>
                  <a:pt x="20740" y="14849"/>
                </a:cubicBezTo>
                <a:cubicBezTo>
                  <a:pt x="20565" y="14976"/>
                  <a:pt x="20406" y="15103"/>
                  <a:pt x="20247" y="15246"/>
                </a:cubicBezTo>
                <a:cubicBezTo>
                  <a:pt x="20152" y="15310"/>
                  <a:pt x="20074" y="15373"/>
                  <a:pt x="19994" y="15437"/>
                </a:cubicBezTo>
                <a:cubicBezTo>
                  <a:pt x="19949" y="15470"/>
                  <a:pt x="19737" y="15639"/>
                  <a:pt x="19736" y="15639"/>
                </a:cubicBezTo>
                <a:cubicBezTo>
                  <a:pt x="19735" y="15639"/>
                  <a:pt x="19770" y="15610"/>
                  <a:pt x="19867" y="15532"/>
                </a:cubicBezTo>
                <a:lnTo>
                  <a:pt x="19867" y="15532"/>
                </a:lnTo>
                <a:cubicBezTo>
                  <a:pt x="19122" y="16102"/>
                  <a:pt x="18361" y="16673"/>
                  <a:pt x="17600" y="17228"/>
                </a:cubicBezTo>
                <a:cubicBezTo>
                  <a:pt x="15983" y="18432"/>
                  <a:pt x="14350" y="19606"/>
                  <a:pt x="12781" y="20859"/>
                </a:cubicBezTo>
                <a:cubicBezTo>
                  <a:pt x="11512" y="21857"/>
                  <a:pt x="10244" y="22920"/>
                  <a:pt x="9197" y="24157"/>
                </a:cubicBezTo>
                <a:cubicBezTo>
                  <a:pt x="8309" y="25203"/>
                  <a:pt x="7422" y="26535"/>
                  <a:pt x="7517" y="27977"/>
                </a:cubicBezTo>
                <a:cubicBezTo>
                  <a:pt x="7653" y="30002"/>
                  <a:pt x="9339" y="31090"/>
                  <a:pt x="11241" y="31090"/>
                </a:cubicBezTo>
                <a:cubicBezTo>
                  <a:pt x="11320" y="31090"/>
                  <a:pt x="11400" y="31088"/>
                  <a:pt x="11480" y="31085"/>
                </a:cubicBezTo>
                <a:cubicBezTo>
                  <a:pt x="13747" y="30958"/>
                  <a:pt x="15935" y="29975"/>
                  <a:pt x="17996" y="29103"/>
                </a:cubicBezTo>
                <a:cubicBezTo>
                  <a:pt x="18961" y="28690"/>
                  <a:pt x="19910" y="28262"/>
                  <a:pt x="20873" y="27862"/>
                </a:cubicBezTo>
                <a:lnTo>
                  <a:pt x="20873" y="27862"/>
                </a:lnTo>
                <a:cubicBezTo>
                  <a:pt x="20862" y="27866"/>
                  <a:pt x="20857" y="27868"/>
                  <a:pt x="20857" y="27868"/>
                </a:cubicBezTo>
                <a:cubicBezTo>
                  <a:pt x="20853" y="27868"/>
                  <a:pt x="21255" y="27697"/>
                  <a:pt x="21342" y="27660"/>
                </a:cubicBezTo>
                <a:cubicBezTo>
                  <a:pt x="21516" y="27597"/>
                  <a:pt x="21706" y="27518"/>
                  <a:pt x="21896" y="27455"/>
                </a:cubicBezTo>
                <a:cubicBezTo>
                  <a:pt x="22213" y="27334"/>
                  <a:pt x="22544" y="27227"/>
                  <a:pt x="22875" y="27150"/>
                </a:cubicBezTo>
                <a:lnTo>
                  <a:pt x="22875" y="27150"/>
                </a:lnTo>
                <a:cubicBezTo>
                  <a:pt x="22994" y="27144"/>
                  <a:pt x="23341" y="27106"/>
                  <a:pt x="23435" y="27106"/>
                </a:cubicBezTo>
                <a:cubicBezTo>
                  <a:pt x="23493" y="27100"/>
                  <a:pt x="23551" y="27098"/>
                  <a:pt x="23610" y="27098"/>
                </a:cubicBezTo>
                <a:cubicBezTo>
                  <a:pt x="23727" y="27098"/>
                  <a:pt x="23847" y="27106"/>
                  <a:pt x="23974" y="27106"/>
                </a:cubicBezTo>
                <a:cubicBezTo>
                  <a:pt x="23985" y="27106"/>
                  <a:pt x="24011" y="27108"/>
                  <a:pt x="24045" y="27111"/>
                </a:cubicBezTo>
                <a:lnTo>
                  <a:pt x="24045" y="27111"/>
                </a:lnTo>
                <a:cubicBezTo>
                  <a:pt x="23933" y="27231"/>
                  <a:pt x="23816" y="27345"/>
                  <a:pt x="23689" y="27455"/>
                </a:cubicBezTo>
                <a:cubicBezTo>
                  <a:pt x="23593" y="27550"/>
                  <a:pt x="23498" y="27645"/>
                  <a:pt x="23387" y="27723"/>
                </a:cubicBezTo>
                <a:cubicBezTo>
                  <a:pt x="23362" y="27762"/>
                  <a:pt x="23075" y="27980"/>
                  <a:pt x="23080" y="27980"/>
                </a:cubicBezTo>
                <a:cubicBezTo>
                  <a:pt x="23081" y="27980"/>
                  <a:pt x="23101" y="27966"/>
                  <a:pt x="23150" y="27930"/>
                </a:cubicBezTo>
                <a:lnTo>
                  <a:pt x="23150" y="27930"/>
                </a:lnTo>
                <a:cubicBezTo>
                  <a:pt x="19852" y="30419"/>
                  <a:pt x="16030" y="32084"/>
                  <a:pt x="12685" y="34478"/>
                </a:cubicBezTo>
                <a:cubicBezTo>
                  <a:pt x="11988" y="34970"/>
                  <a:pt x="11671" y="35809"/>
                  <a:pt x="12130" y="36587"/>
                </a:cubicBezTo>
                <a:cubicBezTo>
                  <a:pt x="12402" y="37054"/>
                  <a:pt x="12972" y="37380"/>
                  <a:pt x="13524" y="37380"/>
                </a:cubicBezTo>
                <a:cubicBezTo>
                  <a:pt x="13776" y="37380"/>
                  <a:pt x="14025" y="37312"/>
                  <a:pt x="14239" y="37158"/>
                </a:cubicBezTo>
                <a:cubicBezTo>
                  <a:pt x="17267" y="34985"/>
                  <a:pt x="20676" y="33416"/>
                  <a:pt x="23736" y="31291"/>
                </a:cubicBezTo>
                <a:cubicBezTo>
                  <a:pt x="25464" y="30102"/>
                  <a:pt x="28572" y="27945"/>
                  <a:pt x="27192" y="25440"/>
                </a:cubicBezTo>
                <a:cubicBezTo>
                  <a:pt x="26526" y="24204"/>
                  <a:pt x="24877" y="23998"/>
                  <a:pt x="23625" y="23998"/>
                </a:cubicBezTo>
                <a:cubicBezTo>
                  <a:pt x="22642" y="23998"/>
                  <a:pt x="21786" y="24188"/>
                  <a:pt x="20898" y="24521"/>
                </a:cubicBezTo>
                <a:cubicBezTo>
                  <a:pt x="19883" y="24901"/>
                  <a:pt x="18900" y="25345"/>
                  <a:pt x="17917" y="25789"/>
                </a:cubicBezTo>
                <a:cubicBezTo>
                  <a:pt x="17425" y="25996"/>
                  <a:pt x="16934" y="26218"/>
                  <a:pt x="16427" y="26423"/>
                </a:cubicBezTo>
                <a:cubicBezTo>
                  <a:pt x="16515" y="26390"/>
                  <a:pt x="16549" y="26377"/>
                  <a:pt x="16553" y="26377"/>
                </a:cubicBezTo>
                <a:cubicBezTo>
                  <a:pt x="16562" y="26377"/>
                  <a:pt x="16324" y="26476"/>
                  <a:pt x="16300" y="26487"/>
                </a:cubicBezTo>
                <a:cubicBezTo>
                  <a:pt x="16173" y="26535"/>
                  <a:pt x="16047" y="26598"/>
                  <a:pt x="15920" y="26645"/>
                </a:cubicBezTo>
                <a:cubicBezTo>
                  <a:pt x="15618" y="26772"/>
                  <a:pt x="15317" y="26884"/>
                  <a:pt x="15032" y="26994"/>
                </a:cubicBezTo>
                <a:cubicBezTo>
                  <a:pt x="14049" y="27375"/>
                  <a:pt x="13049" y="27708"/>
                  <a:pt x="12003" y="27914"/>
                </a:cubicBezTo>
                <a:cubicBezTo>
                  <a:pt x="11908" y="27930"/>
                  <a:pt x="11798" y="27945"/>
                  <a:pt x="11686" y="27962"/>
                </a:cubicBezTo>
                <a:cubicBezTo>
                  <a:pt x="11834" y="27941"/>
                  <a:pt x="11892" y="27934"/>
                  <a:pt x="11901" y="27934"/>
                </a:cubicBezTo>
                <a:cubicBezTo>
                  <a:pt x="11919" y="27934"/>
                  <a:pt x="11739" y="27962"/>
                  <a:pt x="11686" y="27962"/>
                </a:cubicBezTo>
                <a:cubicBezTo>
                  <a:pt x="11480" y="27977"/>
                  <a:pt x="11290" y="27994"/>
                  <a:pt x="11100" y="27994"/>
                </a:cubicBezTo>
                <a:cubicBezTo>
                  <a:pt x="11039" y="27994"/>
                  <a:pt x="10978" y="27987"/>
                  <a:pt x="10917" y="27982"/>
                </a:cubicBezTo>
                <a:lnTo>
                  <a:pt x="10917" y="27982"/>
                </a:lnTo>
                <a:cubicBezTo>
                  <a:pt x="10910" y="27980"/>
                  <a:pt x="10902" y="27979"/>
                  <a:pt x="10893" y="27977"/>
                </a:cubicBezTo>
                <a:cubicBezTo>
                  <a:pt x="10815" y="27962"/>
                  <a:pt x="10735" y="27945"/>
                  <a:pt x="10656" y="27914"/>
                </a:cubicBezTo>
                <a:cubicBezTo>
                  <a:pt x="10645" y="27911"/>
                  <a:pt x="10635" y="27908"/>
                  <a:pt x="10626" y="27905"/>
                </a:cubicBezTo>
                <a:lnTo>
                  <a:pt x="10626" y="27905"/>
                </a:lnTo>
                <a:cubicBezTo>
                  <a:pt x="10624" y="27904"/>
                  <a:pt x="10623" y="27903"/>
                  <a:pt x="10621" y="27902"/>
                </a:cubicBezTo>
                <a:lnTo>
                  <a:pt x="10621" y="27902"/>
                </a:lnTo>
                <a:cubicBezTo>
                  <a:pt x="10621" y="27902"/>
                  <a:pt x="10620" y="27901"/>
                  <a:pt x="10620" y="27900"/>
                </a:cubicBezTo>
                <a:lnTo>
                  <a:pt x="10620" y="27900"/>
                </a:lnTo>
                <a:cubicBezTo>
                  <a:pt x="10616" y="27883"/>
                  <a:pt x="10612" y="27866"/>
                  <a:pt x="10608" y="27850"/>
                </a:cubicBezTo>
                <a:lnTo>
                  <a:pt x="10608" y="27850"/>
                </a:lnTo>
                <a:lnTo>
                  <a:pt x="10608" y="27755"/>
                </a:lnTo>
                <a:cubicBezTo>
                  <a:pt x="10608" y="27751"/>
                  <a:pt x="10608" y="27747"/>
                  <a:pt x="10608" y="27744"/>
                </a:cubicBezTo>
                <a:lnTo>
                  <a:pt x="10608" y="27744"/>
                </a:lnTo>
                <a:cubicBezTo>
                  <a:pt x="10634" y="27641"/>
                  <a:pt x="10661" y="27547"/>
                  <a:pt x="10688" y="27455"/>
                </a:cubicBezTo>
                <a:cubicBezTo>
                  <a:pt x="10698" y="27425"/>
                  <a:pt x="10706" y="27401"/>
                  <a:pt x="10712" y="27382"/>
                </a:cubicBezTo>
                <a:lnTo>
                  <a:pt x="10712" y="27382"/>
                </a:lnTo>
                <a:cubicBezTo>
                  <a:pt x="10780" y="27266"/>
                  <a:pt x="10838" y="27138"/>
                  <a:pt x="10910" y="27011"/>
                </a:cubicBezTo>
                <a:cubicBezTo>
                  <a:pt x="10988" y="26899"/>
                  <a:pt x="11068" y="26772"/>
                  <a:pt x="11147" y="26662"/>
                </a:cubicBezTo>
                <a:lnTo>
                  <a:pt x="11290" y="26472"/>
                </a:lnTo>
                <a:cubicBezTo>
                  <a:pt x="11323" y="26426"/>
                  <a:pt x="11334" y="26409"/>
                  <a:pt x="11332" y="26409"/>
                </a:cubicBezTo>
                <a:cubicBezTo>
                  <a:pt x="11332" y="26409"/>
                  <a:pt x="11332" y="26409"/>
                  <a:pt x="11332" y="26409"/>
                </a:cubicBezTo>
                <a:lnTo>
                  <a:pt x="11332" y="26409"/>
                </a:lnTo>
                <a:cubicBezTo>
                  <a:pt x="11535" y="26170"/>
                  <a:pt x="11740" y="25940"/>
                  <a:pt x="11956" y="25710"/>
                </a:cubicBezTo>
                <a:cubicBezTo>
                  <a:pt x="12510" y="25140"/>
                  <a:pt x="13113" y="24601"/>
                  <a:pt x="13732" y="24077"/>
                </a:cubicBezTo>
                <a:cubicBezTo>
                  <a:pt x="14049" y="23791"/>
                  <a:pt x="14381" y="23523"/>
                  <a:pt x="14715" y="23252"/>
                </a:cubicBezTo>
                <a:cubicBezTo>
                  <a:pt x="14889" y="23126"/>
                  <a:pt x="15064" y="22983"/>
                  <a:pt x="15222" y="22840"/>
                </a:cubicBezTo>
                <a:cubicBezTo>
                  <a:pt x="15273" y="22806"/>
                  <a:pt x="15324" y="22772"/>
                  <a:pt x="15372" y="22736"/>
                </a:cubicBezTo>
                <a:lnTo>
                  <a:pt x="15372" y="22736"/>
                </a:lnTo>
                <a:cubicBezTo>
                  <a:pt x="15415" y="22707"/>
                  <a:pt x="15594" y="22569"/>
                  <a:pt x="15634" y="22540"/>
                </a:cubicBezTo>
                <a:cubicBezTo>
                  <a:pt x="16395" y="21952"/>
                  <a:pt x="17172" y="21381"/>
                  <a:pt x="17949" y="20811"/>
                </a:cubicBezTo>
                <a:cubicBezTo>
                  <a:pt x="19535" y="19637"/>
                  <a:pt x="21135" y="18464"/>
                  <a:pt x="22689" y="17228"/>
                </a:cubicBezTo>
                <a:cubicBezTo>
                  <a:pt x="23942" y="16229"/>
                  <a:pt x="25147" y="15166"/>
                  <a:pt x="26114" y="13898"/>
                </a:cubicBezTo>
                <a:cubicBezTo>
                  <a:pt x="26860" y="12915"/>
                  <a:pt x="27462" y="11551"/>
                  <a:pt x="27002" y="10315"/>
                </a:cubicBezTo>
                <a:cubicBezTo>
                  <a:pt x="26701" y="9539"/>
                  <a:pt x="26194" y="8983"/>
                  <a:pt x="25511" y="8524"/>
                </a:cubicBezTo>
                <a:cubicBezTo>
                  <a:pt x="24979" y="8155"/>
                  <a:pt x="24388" y="8018"/>
                  <a:pt x="23779" y="8018"/>
                </a:cubicBezTo>
                <a:cubicBezTo>
                  <a:pt x="23445" y="8018"/>
                  <a:pt x="23106" y="8059"/>
                  <a:pt x="22769" y="8127"/>
                </a:cubicBezTo>
                <a:cubicBezTo>
                  <a:pt x="20740" y="8507"/>
                  <a:pt x="18821" y="9982"/>
                  <a:pt x="17203" y="11187"/>
                </a:cubicBezTo>
                <a:cubicBezTo>
                  <a:pt x="15444" y="12503"/>
                  <a:pt x="13779" y="13930"/>
                  <a:pt x="12098" y="15325"/>
                </a:cubicBezTo>
                <a:cubicBezTo>
                  <a:pt x="11971" y="15437"/>
                  <a:pt x="11829" y="15547"/>
                  <a:pt x="11702" y="15642"/>
                </a:cubicBezTo>
                <a:cubicBezTo>
                  <a:pt x="11658" y="15680"/>
                  <a:pt x="11565" y="15754"/>
                  <a:pt x="11498" y="15808"/>
                </a:cubicBezTo>
                <a:lnTo>
                  <a:pt x="11498" y="15808"/>
                </a:lnTo>
                <a:cubicBezTo>
                  <a:pt x="11327" y="15927"/>
                  <a:pt x="11142" y="16035"/>
                  <a:pt x="10957" y="16134"/>
                </a:cubicBezTo>
                <a:cubicBezTo>
                  <a:pt x="10815" y="16229"/>
                  <a:pt x="10671" y="16308"/>
                  <a:pt x="10513" y="16371"/>
                </a:cubicBezTo>
                <a:lnTo>
                  <a:pt x="10227" y="16515"/>
                </a:lnTo>
                <a:cubicBezTo>
                  <a:pt x="10277" y="16496"/>
                  <a:pt x="10305" y="16487"/>
                  <a:pt x="10310" y="16487"/>
                </a:cubicBezTo>
                <a:cubicBezTo>
                  <a:pt x="10317" y="16487"/>
                  <a:pt x="10270" y="16508"/>
                  <a:pt x="10164" y="16546"/>
                </a:cubicBezTo>
                <a:cubicBezTo>
                  <a:pt x="9895" y="16657"/>
                  <a:pt x="9610" y="16737"/>
                  <a:pt x="9324" y="16800"/>
                </a:cubicBezTo>
                <a:cubicBezTo>
                  <a:pt x="9197" y="16832"/>
                  <a:pt x="9070" y="16863"/>
                  <a:pt x="8927" y="16879"/>
                </a:cubicBezTo>
                <a:cubicBezTo>
                  <a:pt x="9054" y="16858"/>
                  <a:pt x="9096" y="16851"/>
                  <a:pt x="9093" y="16851"/>
                </a:cubicBezTo>
                <a:cubicBezTo>
                  <a:pt x="9088" y="16851"/>
                  <a:pt x="8901" y="16879"/>
                  <a:pt x="8849" y="16879"/>
                </a:cubicBezTo>
                <a:lnTo>
                  <a:pt x="8726" y="16879"/>
                </a:lnTo>
                <a:cubicBezTo>
                  <a:pt x="8755" y="16802"/>
                  <a:pt x="8804" y="16684"/>
                  <a:pt x="8799" y="16684"/>
                </a:cubicBezTo>
                <a:cubicBezTo>
                  <a:pt x="8797" y="16684"/>
                  <a:pt x="8784" y="16707"/>
                  <a:pt x="8753" y="16768"/>
                </a:cubicBezTo>
                <a:cubicBezTo>
                  <a:pt x="8817" y="16625"/>
                  <a:pt x="8912" y="16483"/>
                  <a:pt x="8991" y="16324"/>
                </a:cubicBezTo>
                <a:cubicBezTo>
                  <a:pt x="9229" y="15912"/>
                  <a:pt x="9514" y="15532"/>
                  <a:pt x="9815" y="15151"/>
                </a:cubicBezTo>
                <a:lnTo>
                  <a:pt x="9815" y="15151"/>
                </a:lnTo>
                <a:cubicBezTo>
                  <a:pt x="9688" y="15318"/>
                  <a:pt x="9644" y="15375"/>
                  <a:pt x="9644" y="15375"/>
                </a:cubicBezTo>
                <a:cubicBezTo>
                  <a:pt x="9646" y="15375"/>
                  <a:pt x="9801" y="15176"/>
                  <a:pt x="9863" y="15103"/>
                </a:cubicBezTo>
                <a:lnTo>
                  <a:pt x="10196" y="14771"/>
                </a:lnTo>
                <a:cubicBezTo>
                  <a:pt x="10497" y="14485"/>
                  <a:pt x="10815" y="14200"/>
                  <a:pt x="11132" y="13930"/>
                </a:cubicBezTo>
                <a:cubicBezTo>
                  <a:pt x="12781" y="12519"/>
                  <a:pt x="14508" y="11219"/>
                  <a:pt x="16125" y="9776"/>
                </a:cubicBezTo>
                <a:cubicBezTo>
                  <a:pt x="17711" y="8349"/>
                  <a:pt x="19296" y="6763"/>
                  <a:pt x="20074" y="4750"/>
                </a:cubicBezTo>
                <a:cubicBezTo>
                  <a:pt x="20771" y="2943"/>
                  <a:pt x="19915" y="802"/>
                  <a:pt x="18044" y="168"/>
                </a:cubicBezTo>
                <a:cubicBezTo>
                  <a:pt x="17686" y="50"/>
                  <a:pt x="17313" y="0"/>
                  <a:pt x="16936" y="0"/>
                </a:cubicBezTo>
                <a:close/>
              </a:path>
            </a:pathLst>
          </a:custGeom>
          <a:solidFill>
            <a:srgbClr val="FFC8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5" name="Google Shape;635;p56"/>
          <p:cNvGrpSpPr/>
          <p:nvPr/>
        </p:nvGrpSpPr>
        <p:grpSpPr>
          <a:xfrm rot="-5400000">
            <a:off x="107231" y="1730446"/>
            <a:ext cx="555295" cy="475809"/>
            <a:chOff x="1956625" y="3588025"/>
            <a:chExt cx="213075" cy="182575"/>
          </a:xfrm>
        </p:grpSpPr>
        <p:sp>
          <p:nvSpPr>
            <p:cNvPr id="636" name="Google Shape;636;p56"/>
            <p:cNvSpPr/>
            <p:nvPr/>
          </p:nvSpPr>
          <p:spPr>
            <a:xfrm>
              <a:off x="1973200" y="3618825"/>
              <a:ext cx="72425" cy="35300"/>
            </a:xfrm>
            <a:custGeom>
              <a:rect b="b" l="l" r="r" t="t"/>
              <a:pathLst>
                <a:path extrusionOk="0" h="1412" w="2897">
                  <a:moveTo>
                    <a:pt x="2542" y="0"/>
                  </a:moveTo>
                  <a:cubicBezTo>
                    <a:pt x="2505" y="0"/>
                    <a:pt x="2467" y="9"/>
                    <a:pt x="2428" y="30"/>
                  </a:cubicBezTo>
                  <a:cubicBezTo>
                    <a:pt x="1715" y="379"/>
                    <a:pt x="969" y="648"/>
                    <a:pt x="240" y="950"/>
                  </a:cubicBezTo>
                  <a:cubicBezTo>
                    <a:pt x="0" y="1048"/>
                    <a:pt x="62" y="1411"/>
                    <a:pt x="280" y="1411"/>
                  </a:cubicBezTo>
                  <a:cubicBezTo>
                    <a:pt x="307" y="1411"/>
                    <a:pt x="336" y="1406"/>
                    <a:pt x="367" y="1394"/>
                  </a:cubicBezTo>
                  <a:cubicBezTo>
                    <a:pt x="1144" y="1077"/>
                    <a:pt x="1920" y="791"/>
                    <a:pt x="2666" y="426"/>
                  </a:cubicBezTo>
                  <a:cubicBezTo>
                    <a:pt x="2896" y="317"/>
                    <a:pt x="2756" y="0"/>
                    <a:pt x="25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56"/>
            <p:cNvSpPr/>
            <p:nvPr/>
          </p:nvSpPr>
          <p:spPr>
            <a:xfrm>
              <a:off x="2008100" y="3639425"/>
              <a:ext cx="73475" cy="30525"/>
            </a:xfrm>
            <a:custGeom>
              <a:rect b="b" l="l" r="r" t="t"/>
              <a:pathLst>
                <a:path extrusionOk="0" h="1221" w="2939">
                  <a:moveTo>
                    <a:pt x="2643" y="1"/>
                  </a:moveTo>
                  <a:cubicBezTo>
                    <a:pt x="2621" y="1"/>
                    <a:pt x="2596" y="5"/>
                    <a:pt x="2570" y="14"/>
                  </a:cubicBezTo>
                  <a:cubicBezTo>
                    <a:pt x="1809" y="299"/>
                    <a:pt x="1000" y="458"/>
                    <a:pt x="256" y="760"/>
                  </a:cubicBezTo>
                  <a:cubicBezTo>
                    <a:pt x="0" y="845"/>
                    <a:pt x="75" y="1221"/>
                    <a:pt x="285" y="1221"/>
                  </a:cubicBezTo>
                  <a:cubicBezTo>
                    <a:pt x="310" y="1221"/>
                    <a:pt x="337" y="1216"/>
                    <a:pt x="366" y="1204"/>
                  </a:cubicBezTo>
                  <a:cubicBezTo>
                    <a:pt x="1127" y="902"/>
                    <a:pt x="1920" y="743"/>
                    <a:pt x="2681" y="458"/>
                  </a:cubicBezTo>
                  <a:cubicBezTo>
                    <a:pt x="2939" y="372"/>
                    <a:pt x="2860" y="1"/>
                    <a:pt x="26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56"/>
            <p:cNvSpPr/>
            <p:nvPr/>
          </p:nvSpPr>
          <p:spPr>
            <a:xfrm>
              <a:off x="2053125" y="3681175"/>
              <a:ext cx="60300" cy="23475"/>
            </a:xfrm>
            <a:custGeom>
              <a:rect b="b" l="l" r="r" t="t"/>
              <a:pathLst>
                <a:path extrusionOk="0" h="939" w="2412">
                  <a:moveTo>
                    <a:pt x="2038" y="0"/>
                  </a:moveTo>
                  <a:cubicBezTo>
                    <a:pt x="2002" y="0"/>
                    <a:pt x="1965" y="8"/>
                    <a:pt x="1926" y="25"/>
                  </a:cubicBezTo>
                  <a:cubicBezTo>
                    <a:pt x="1404" y="247"/>
                    <a:pt x="833" y="342"/>
                    <a:pt x="277" y="485"/>
                  </a:cubicBezTo>
                  <a:cubicBezTo>
                    <a:pt x="1" y="557"/>
                    <a:pt x="86" y="938"/>
                    <a:pt x="323" y="938"/>
                  </a:cubicBezTo>
                  <a:cubicBezTo>
                    <a:pt x="344" y="938"/>
                    <a:pt x="366" y="935"/>
                    <a:pt x="389" y="929"/>
                  </a:cubicBezTo>
                  <a:cubicBezTo>
                    <a:pt x="991" y="786"/>
                    <a:pt x="1594" y="675"/>
                    <a:pt x="2165" y="422"/>
                  </a:cubicBezTo>
                  <a:cubicBezTo>
                    <a:pt x="2411" y="312"/>
                    <a:pt x="2266" y="0"/>
                    <a:pt x="20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56"/>
            <p:cNvSpPr/>
            <p:nvPr/>
          </p:nvSpPr>
          <p:spPr>
            <a:xfrm>
              <a:off x="2064600" y="3588025"/>
              <a:ext cx="60775" cy="29025"/>
            </a:xfrm>
            <a:custGeom>
              <a:rect b="b" l="l" r="r" t="t"/>
              <a:pathLst>
                <a:path extrusionOk="0" h="1161" w="2431">
                  <a:moveTo>
                    <a:pt x="2065" y="1"/>
                  </a:moveTo>
                  <a:cubicBezTo>
                    <a:pt x="2031" y="1"/>
                    <a:pt x="1996" y="8"/>
                    <a:pt x="1959" y="25"/>
                  </a:cubicBezTo>
                  <a:cubicBezTo>
                    <a:pt x="1420" y="294"/>
                    <a:pt x="865" y="533"/>
                    <a:pt x="262" y="707"/>
                  </a:cubicBezTo>
                  <a:cubicBezTo>
                    <a:pt x="0" y="780"/>
                    <a:pt x="86" y="1160"/>
                    <a:pt x="322" y="1160"/>
                  </a:cubicBezTo>
                  <a:cubicBezTo>
                    <a:pt x="343" y="1160"/>
                    <a:pt x="366" y="1157"/>
                    <a:pt x="389" y="1151"/>
                  </a:cubicBezTo>
                  <a:cubicBezTo>
                    <a:pt x="1023" y="977"/>
                    <a:pt x="1610" y="723"/>
                    <a:pt x="2196" y="421"/>
                  </a:cubicBezTo>
                  <a:cubicBezTo>
                    <a:pt x="2430" y="311"/>
                    <a:pt x="2283" y="1"/>
                    <a:pt x="20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56"/>
            <p:cNvSpPr/>
            <p:nvPr/>
          </p:nvSpPr>
          <p:spPr>
            <a:xfrm>
              <a:off x="2112950" y="3632400"/>
              <a:ext cx="56750" cy="23100"/>
            </a:xfrm>
            <a:custGeom>
              <a:rect b="b" l="l" r="r" t="t"/>
              <a:pathLst>
                <a:path extrusionOk="0" h="924" w="2270">
                  <a:moveTo>
                    <a:pt x="1944" y="1"/>
                  </a:moveTo>
                  <a:cubicBezTo>
                    <a:pt x="1923" y="1"/>
                    <a:pt x="1902" y="4"/>
                    <a:pt x="1880" y="10"/>
                  </a:cubicBezTo>
                  <a:cubicBezTo>
                    <a:pt x="1341" y="168"/>
                    <a:pt x="802" y="327"/>
                    <a:pt x="262" y="470"/>
                  </a:cubicBezTo>
                  <a:cubicBezTo>
                    <a:pt x="0" y="542"/>
                    <a:pt x="73" y="923"/>
                    <a:pt x="320" y="923"/>
                  </a:cubicBezTo>
                  <a:cubicBezTo>
                    <a:pt x="342" y="923"/>
                    <a:pt x="365" y="920"/>
                    <a:pt x="389" y="914"/>
                  </a:cubicBezTo>
                  <a:cubicBezTo>
                    <a:pt x="928" y="787"/>
                    <a:pt x="1467" y="612"/>
                    <a:pt x="2006" y="470"/>
                  </a:cubicBezTo>
                  <a:cubicBezTo>
                    <a:pt x="2270" y="396"/>
                    <a:pt x="2182" y="1"/>
                    <a:pt x="19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56"/>
            <p:cNvSpPr/>
            <p:nvPr/>
          </p:nvSpPr>
          <p:spPr>
            <a:xfrm>
              <a:off x="2112000" y="3718500"/>
              <a:ext cx="56975" cy="19625"/>
            </a:xfrm>
            <a:custGeom>
              <a:rect b="b" l="l" r="r" t="t"/>
              <a:pathLst>
                <a:path extrusionOk="0" h="785" w="2279">
                  <a:moveTo>
                    <a:pt x="1939" y="1"/>
                  </a:moveTo>
                  <a:cubicBezTo>
                    <a:pt x="1922" y="1"/>
                    <a:pt x="1904" y="3"/>
                    <a:pt x="1886" y="7"/>
                  </a:cubicBezTo>
                  <a:cubicBezTo>
                    <a:pt x="1347" y="117"/>
                    <a:pt x="824" y="244"/>
                    <a:pt x="285" y="324"/>
                  </a:cubicBezTo>
                  <a:cubicBezTo>
                    <a:pt x="9" y="355"/>
                    <a:pt x="0" y="785"/>
                    <a:pt x="258" y="785"/>
                  </a:cubicBezTo>
                  <a:cubicBezTo>
                    <a:pt x="267" y="785"/>
                    <a:pt x="276" y="784"/>
                    <a:pt x="285" y="783"/>
                  </a:cubicBezTo>
                  <a:cubicBezTo>
                    <a:pt x="871" y="704"/>
                    <a:pt x="1427" y="578"/>
                    <a:pt x="1998" y="451"/>
                  </a:cubicBezTo>
                  <a:cubicBezTo>
                    <a:pt x="2279" y="406"/>
                    <a:pt x="2186" y="1"/>
                    <a:pt x="1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56"/>
            <p:cNvSpPr/>
            <p:nvPr/>
          </p:nvSpPr>
          <p:spPr>
            <a:xfrm>
              <a:off x="1983150" y="3732500"/>
              <a:ext cx="52350" cy="12725"/>
            </a:xfrm>
            <a:custGeom>
              <a:rect b="b" l="l" r="r" t="t"/>
              <a:pathLst>
                <a:path extrusionOk="0" h="509" w="2094">
                  <a:moveTo>
                    <a:pt x="1822" y="1"/>
                  </a:moveTo>
                  <a:cubicBezTo>
                    <a:pt x="1817" y="1"/>
                    <a:pt x="1812" y="1"/>
                    <a:pt x="1808" y="1"/>
                  </a:cubicBezTo>
                  <a:cubicBezTo>
                    <a:pt x="1300" y="33"/>
                    <a:pt x="793" y="33"/>
                    <a:pt x="286" y="33"/>
                  </a:cubicBezTo>
                  <a:cubicBezTo>
                    <a:pt x="0" y="33"/>
                    <a:pt x="0" y="508"/>
                    <a:pt x="286" y="508"/>
                  </a:cubicBezTo>
                  <a:cubicBezTo>
                    <a:pt x="793" y="508"/>
                    <a:pt x="1300" y="493"/>
                    <a:pt x="1808" y="462"/>
                  </a:cubicBezTo>
                  <a:cubicBezTo>
                    <a:pt x="2089" y="445"/>
                    <a:pt x="2093" y="1"/>
                    <a:pt x="1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56"/>
            <p:cNvSpPr/>
            <p:nvPr/>
          </p:nvSpPr>
          <p:spPr>
            <a:xfrm>
              <a:off x="2055700" y="3756300"/>
              <a:ext cx="46375" cy="14300"/>
            </a:xfrm>
            <a:custGeom>
              <a:rect b="b" l="l" r="r" t="t"/>
              <a:pathLst>
                <a:path extrusionOk="0" h="572" w="1855">
                  <a:moveTo>
                    <a:pt x="287" y="0"/>
                  </a:moveTo>
                  <a:cubicBezTo>
                    <a:pt x="1" y="0"/>
                    <a:pt x="5" y="461"/>
                    <a:pt x="301" y="461"/>
                  </a:cubicBezTo>
                  <a:cubicBezTo>
                    <a:pt x="730" y="461"/>
                    <a:pt x="1142" y="524"/>
                    <a:pt x="1569" y="571"/>
                  </a:cubicBezTo>
                  <a:cubicBezTo>
                    <a:pt x="1574" y="571"/>
                    <a:pt x="1579" y="572"/>
                    <a:pt x="1584" y="572"/>
                  </a:cubicBezTo>
                  <a:cubicBezTo>
                    <a:pt x="1855" y="572"/>
                    <a:pt x="1850" y="127"/>
                    <a:pt x="1569" y="96"/>
                  </a:cubicBezTo>
                  <a:cubicBezTo>
                    <a:pt x="1142" y="64"/>
                    <a:pt x="730" y="0"/>
                    <a:pt x="301" y="0"/>
                  </a:cubicBezTo>
                  <a:cubicBezTo>
                    <a:pt x="296" y="0"/>
                    <a:pt x="292" y="0"/>
                    <a:pt x="2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56"/>
            <p:cNvSpPr/>
            <p:nvPr/>
          </p:nvSpPr>
          <p:spPr>
            <a:xfrm>
              <a:off x="1956625" y="3689475"/>
              <a:ext cx="43025" cy="16950"/>
            </a:xfrm>
            <a:custGeom>
              <a:rect b="b" l="l" r="r" t="t"/>
              <a:pathLst>
                <a:path extrusionOk="0" h="678" w="1721">
                  <a:moveTo>
                    <a:pt x="1397" y="0"/>
                  </a:moveTo>
                  <a:cubicBezTo>
                    <a:pt x="1377" y="0"/>
                    <a:pt x="1355" y="3"/>
                    <a:pt x="1332" y="10"/>
                  </a:cubicBezTo>
                  <a:cubicBezTo>
                    <a:pt x="998" y="105"/>
                    <a:pt x="649" y="185"/>
                    <a:pt x="300" y="217"/>
                  </a:cubicBezTo>
                  <a:cubicBezTo>
                    <a:pt x="10" y="247"/>
                    <a:pt x="0" y="677"/>
                    <a:pt x="271" y="677"/>
                  </a:cubicBezTo>
                  <a:cubicBezTo>
                    <a:pt x="281" y="677"/>
                    <a:pt x="290" y="677"/>
                    <a:pt x="300" y="676"/>
                  </a:cubicBezTo>
                  <a:cubicBezTo>
                    <a:pt x="697" y="644"/>
                    <a:pt x="1078" y="565"/>
                    <a:pt x="1458" y="454"/>
                  </a:cubicBezTo>
                  <a:cubicBezTo>
                    <a:pt x="1721" y="381"/>
                    <a:pt x="1635" y="0"/>
                    <a:pt x="13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5" name="Google Shape;645;p56"/>
          <p:cNvGrpSpPr/>
          <p:nvPr/>
        </p:nvGrpSpPr>
        <p:grpSpPr>
          <a:xfrm rot="5400000">
            <a:off x="8492356" y="3569571"/>
            <a:ext cx="555295" cy="475809"/>
            <a:chOff x="1956625" y="3588025"/>
            <a:chExt cx="213075" cy="182575"/>
          </a:xfrm>
        </p:grpSpPr>
        <p:sp>
          <p:nvSpPr>
            <p:cNvPr id="646" name="Google Shape;646;p56"/>
            <p:cNvSpPr/>
            <p:nvPr/>
          </p:nvSpPr>
          <p:spPr>
            <a:xfrm>
              <a:off x="1973200" y="3618825"/>
              <a:ext cx="72425" cy="35300"/>
            </a:xfrm>
            <a:custGeom>
              <a:rect b="b" l="l" r="r" t="t"/>
              <a:pathLst>
                <a:path extrusionOk="0" h="1412" w="2897">
                  <a:moveTo>
                    <a:pt x="2542" y="0"/>
                  </a:moveTo>
                  <a:cubicBezTo>
                    <a:pt x="2505" y="0"/>
                    <a:pt x="2467" y="9"/>
                    <a:pt x="2428" y="30"/>
                  </a:cubicBezTo>
                  <a:cubicBezTo>
                    <a:pt x="1715" y="379"/>
                    <a:pt x="969" y="648"/>
                    <a:pt x="240" y="950"/>
                  </a:cubicBezTo>
                  <a:cubicBezTo>
                    <a:pt x="0" y="1048"/>
                    <a:pt x="62" y="1411"/>
                    <a:pt x="280" y="1411"/>
                  </a:cubicBezTo>
                  <a:cubicBezTo>
                    <a:pt x="307" y="1411"/>
                    <a:pt x="336" y="1406"/>
                    <a:pt x="367" y="1394"/>
                  </a:cubicBezTo>
                  <a:cubicBezTo>
                    <a:pt x="1144" y="1077"/>
                    <a:pt x="1920" y="791"/>
                    <a:pt x="2666" y="426"/>
                  </a:cubicBezTo>
                  <a:cubicBezTo>
                    <a:pt x="2896" y="317"/>
                    <a:pt x="2756" y="0"/>
                    <a:pt x="25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56"/>
            <p:cNvSpPr/>
            <p:nvPr/>
          </p:nvSpPr>
          <p:spPr>
            <a:xfrm>
              <a:off x="2008100" y="3639425"/>
              <a:ext cx="73475" cy="30525"/>
            </a:xfrm>
            <a:custGeom>
              <a:rect b="b" l="l" r="r" t="t"/>
              <a:pathLst>
                <a:path extrusionOk="0" h="1221" w="2939">
                  <a:moveTo>
                    <a:pt x="2643" y="1"/>
                  </a:moveTo>
                  <a:cubicBezTo>
                    <a:pt x="2621" y="1"/>
                    <a:pt x="2596" y="5"/>
                    <a:pt x="2570" y="14"/>
                  </a:cubicBezTo>
                  <a:cubicBezTo>
                    <a:pt x="1809" y="299"/>
                    <a:pt x="1000" y="458"/>
                    <a:pt x="256" y="760"/>
                  </a:cubicBezTo>
                  <a:cubicBezTo>
                    <a:pt x="0" y="845"/>
                    <a:pt x="75" y="1221"/>
                    <a:pt x="285" y="1221"/>
                  </a:cubicBezTo>
                  <a:cubicBezTo>
                    <a:pt x="310" y="1221"/>
                    <a:pt x="337" y="1216"/>
                    <a:pt x="366" y="1204"/>
                  </a:cubicBezTo>
                  <a:cubicBezTo>
                    <a:pt x="1127" y="902"/>
                    <a:pt x="1920" y="743"/>
                    <a:pt x="2681" y="458"/>
                  </a:cubicBezTo>
                  <a:cubicBezTo>
                    <a:pt x="2939" y="372"/>
                    <a:pt x="2860" y="1"/>
                    <a:pt x="26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56"/>
            <p:cNvSpPr/>
            <p:nvPr/>
          </p:nvSpPr>
          <p:spPr>
            <a:xfrm>
              <a:off x="2053125" y="3681175"/>
              <a:ext cx="60300" cy="23475"/>
            </a:xfrm>
            <a:custGeom>
              <a:rect b="b" l="l" r="r" t="t"/>
              <a:pathLst>
                <a:path extrusionOk="0" h="939" w="2412">
                  <a:moveTo>
                    <a:pt x="2038" y="0"/>
                  </a:moveTo>
                  <a:cubicBezTo>
                    <a:pt x="2002" y="0"/>
                    <a:pt x="1965" y="8"/>
                    <a:pt x="1926" y="25"/>
                  </a:cubicBezTo>
                  <a:cubicBezTo>
                    <a:pt x="1404" y="247"/>
                    <a:pt x="833" y="342"/>
                    <a:pt x="277" y="485"/>
                  </a:cubicBezTo>
                  <a:cubicBezTo>
                    <a:pt x="1" y="557"/>
                    <a:pt x="86" y="938"/>
                    <a:pt x="323" y="938"/>
                  </a:cubicBezTo>
                  <a:cubicBezTo>
                    <a:pt x="344" y="938"/>
                    <a:pt x="366" y="935"/>
                    <a:pt x="389" y="929"/>
                  </a:cubicBezTo>
                  <a:cubicBezTo>
                    <a:pt x="991" y="786"/>
                    <a:pt x="1594" y="675"/>
                    <a:pt x="2165" y="422"/>
                  </a:cubicBezTo>
                  <a:cubicBezTo>
                    <a:pt x="2411" y="312"/>
                    <a:pt x="2266" y="0"/>
                    <a:pt x="20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56"/>
            <p:cNvSpPr/>
            <p:nvPr/>
          </p:nvSpPr>
          <p:spPr>
            <a:xfrm>
              <a:off x="2064600" y="3588025"/>
              <a:ext cx="60775" cy="29025"/>
            </a:xfrm>
            <a:custGeom>
              <a:rect b="b" l="l" r="r" t="t"/>
              <a:pathLst>
                <a:path extrusionOk="0" h="1161" w="2431">
                  <a:moveTo>
                    <a:pt x="2065" y="1"/>
                  </a:moveTo>
                  <a:cubicBezTo>
                    <a:pt x="2031" y="1"/>
                    <a:pt x="1996" y="8"/>
                    <a:pt x="1959" y="25"/>
                  </a:cubicBezTo>
                  <a:cubicBezTo>
                    <a:pt x="1420" y="294"/>
                    <a:pt x="865" y="533"/>
                    <a:pt x="262" y="707"/>
                  </a:cubicBezTo>
                  <a:cubicBezTo>
                    <a:pt x="0" y="780"/>
                    <a:pt x="86" y="1160"/>
                    <a:pt x="322" y="1160"/>
                  </a:cubicBezTo>
                  <a:cubicBezTo>
                    <a:pt x="343" y="1160"/>
                    <a:pt x="366" y="1157"/>
                    <a:pt x="389" y="1151"/>
                  </a:cubicBezTo>
                  <a:cubicBezTo>
                    <a:pt x="1023" y="977"/>
                    <a:pt x="1610" y="723"/>
                    <a:pt x="2196" y="421"/>
                  </a:cubicBezTo>
                  <a:cubicBezTo>
                    <a:pt x="2430" y="311"/>
                    <a:pt x="2283" y="1"/>
                    <a:pt x="20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56"/>
            <p:cNvSpPr/>
            <p:nvPr/>
          </p:nvSpPr>
          <p:spPr>
            <a:xfrm>
              <a:off x="2112950" y="3632400"/>
              <a:ext cx="56750" cy="23100"/>
            </a:xfrm>
            <a:custGeom>
              <a:rect b="b" l="l" r="r" t="t"/>
              <a:pathLst>
                <a:path extrusionOk="0" h="924" w="2270">
                  <a:moveTo>
                    <a:pt x="1944" y="1"/>
                  </a:moveTo>
                  <a:cubicBezTo>
                    <a:pt x="1923" y="1"/>
                    <a:pt x="1902" y="4"/>
                    <a:pt x="1880" y="10"/>
                  </a:cubicBezTo>
                  <a:cubicBezTo>
                    <a:pt x="1341" y="168"/>
                    <a:pt x="802" y="327"/>
                    <a:pt x="262" y="470"/>
                  </a:cubicBezTo>
                  <a:cubicBezTo>
                    <a:pt x="0" y="542"/>
                    <a:pt x="73" y="923"/>
                    <a:pt x="320" y="923"/>
                  </a:cubicBezTo>
                  <a:cubicBezTo>
                    <a:pt x="342" y="923"/>
                    <a:pt x="365" y="920"/>
                    <a:pt x="389" y="914"/>
                  </a:cubicBezTo>
                  <a:cubicBezTo>
                    <a:pt x="928" y="787"/>
                    <a:pt x="1467" y="612"/>
                    <a:pt x="2006" y="470"/>
                  </a:cubicBezTo>
                  <a:cubicBezTo>
                    <a:pt x="2270" y="396"/>
                    <a:pt x="2182" y="1"/>
                    <a:pt x="19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56"/>
            <p:cNvSpPr/>
            <p:nvPr/>
          </p:nvSpPr>
          <p:spPr>
            <a:xfrm>
              <a:off x="2112000" y="3718500"/>
              <a:ext cx="56975" cy="19625"/>
            </a:xfrm>
            <a:custGeom>
              <a:rect b="b" l="l" r="r" t="t"/>
              <a:pathLst>
                <a:path extrusionOk="0" h="785" w="2279">
                  <a:moveTo>
                    <a:pt x="1939" y="1"/>
                  </a:moveTo>
                  <a:cubicBezTo>
                    <a:pt x="1922" y="1"/>
                    <a:pt x="1904" y="3"/>
                    <a:pt x="1886" y="7"/>
                  </a:cubicBezTo>
                  <a:cubicBezTo>
                    <a:pt x="1347" y="117"/>
                    <a:pt x="824" y="244"/>
                    <a:pt x="285" y="324"/>
                  </a:cubicBezTo>
                  <a:cubicBezTo>
                    <a:pt x="9" y="355"/>
                    <a:pt x="0" y="785"/>
                    <a:pt x="258" y="785"/>
                  </a:cubicBezTo>
                  <a:cubicBezTo>
                    <a:pt x="267" y="785"/>
                    <a:pt x="276" y="784"/>
                    <a:pt x="285" y="783"/>
                  </a:cubicBezTo>
                  <a:cubicBezTo>
                    <a:pt x="871" y="704"/>
                    <a:pt x="1427" y="578"/>
                    <a:pt x="1998" y="451"/>
                  </a:cubicBezTo>
                  <a:cubicBezTo>
                    <a:pt x="2279" y="406"/>
                    <a:pt x="2186" y="1"/>
                    <a:pt x="19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56"/>
            <p:cNvSpPr/>
            <p:nvPr/>
          </p:nvSpPr>
          <p:spPr>
            <a:xfrm>
              <a:off x="1983150" y="3732500"/>
              <a:ext cx="52350" cy="12725"/>
            </a:xfrm>
            <a:custGeom>
              <a:rect b="b" l="l" r="r" t="t"/>
              <a:pathLst>
                <a:path extrusionOk="0" h="509" w="2094">
                  <a:moveTo>
                    <a:pt x="1822" y="1"/>
                  </a:moveTo>
                  <a:cubicBezTo>
                    <a:pt x="1817" y="1"/>
                    <a:pt x="1812" y="1"/>
                    <a:pt x="1808" y="1"/>
                  </a:cubicBezTo>
                  <a:cubicBezTo>
                    <a:pt x="1300" y="33"/>
                    <a:pt x="793" y="33"/>
                    <a:pt x="286" y="33"/>
                  </a:cubicBezTo>
                  <a:cubicBezTo>
                    <a:pt x="0" y="33"/>
                    <a:pt x="0" y="508"/>
                    <a:pt x="286" y="508"/>
                  </a:cubicBezTo>
                  <a:cubicBezTo>
                    <a:pt x="793" y="508"/>
                    <a:pt x="1300" y="493"/>
                    <a:pt x="1808" y="462"/>
                  </a:cubicBezTo>
                  <a:cubicBezTo>
                    <a:pt x="2089" y="445"/>
                    <a:pt x="2093" y="1"/>
                    <a:pt x="18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56"/>
            <p:cNvSpPr/>
            <p:nvPr/>
          </p:nvSpPr>
          <p:spPr>
            <a:xfrm>
              <a:off x="2055700" y="3756300"/>
              <a:ext cx="46375" cy="14300"/>
            </a:xfrm>
            <a:custGeom>
              <a:rect b="b" l="l" r="r" t="t"/>
              <a:pathLst>
                <a:path extrusionOk="0" h="572" w="1855">
                  <a:moveTo>
                    <a:pt x="287" y="0"/>
                  </a:moveTo>
                  <a:cubicBezTo>
                    <a:pt x="1" y="0"/>
                    <a:pt x="5" y="461"/>
                    <a:pt x="301" y="461"/>
                  </a:cubicBezTo>
                  <a:cubicBezTo>
                    <a:pt x="730" y="461"/>
                    <a:pt x="1142" y="524"/>
                    <a:pt x="1569" y="571"/>
                  </a:cubicBezTo>
                  <a:cubicBezTo>
                    <a:pt x="1574" y="571"/>
                    <a:pt x="1579" y="572"/>
                    <a:pt x="1584" y="572"/>
                  </a:cubicBezTo>
                  <a:cubicBezTo>
                    <a:pt x="1855" y="572"/>
                    <a:pt x="1850" y="127"/>
                    <a:pt x="1569" y="96"/>
                  </a:cubicBezTo>
                  <a:cubicBezTo>
                    <a:pt x="1142" y="64"/>
                    <a:pt x="730" y="0"/>
                    <a:pt x="301" y="0"/>
                  </a:cubicBezTo>
                  <a:cubicBezTo>
                    <a:pt x="296" y="0"/>
                    <a:pt x="292" y="0"/>
                    <a:pt x="2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56"/>
            <p:cNvSpPr/>
            <p:nvPr/>
          </p:nvSpPr>
          <p:spPr>
            <a:xfrm>
              <a:off x="1956625" y="3689475"/>
              <a:ext cx="43025" cy="16950"/>
            </a:xfrm>
            <a:custGeom>
              <a:rect b="b" l="l" r="r" t="t"/>
              <a:pathLst>
                <a:path extrusionOk="0" h="678" w="1721">
                  <a:moveTo>
                    <a:pt x="1397" y="0"/>
                  </a:moveTo>
                  <a:cubicBezTo>
                    <a:pt x="1377" y="0"/>
                    <a:pt x="1355" y="3"/>
                    <a:pt x="1332" y="10"/>
                  </a:cubicBezTo>
                  <a:cubicBezTo>
                    <a:pt x="998" y="105"/>
                    <a:pt x="649" y="185"/>
                    <a:pt x="300" y="217"/>
                  </a:cubicBezTo>
                  <a:cubicBezTo>
                    <a:pt x="10" y="247"/>
                    <a:pt x="0" y="677"/>
                    <a:pt x="271" y="677"/>
                  </a:cubicBezTo>
                  <a:cubicBezTo>
                    <a:pt x="281" y="677"/>
                    <a:pt x="290" y="677"/>
                    <a:pt x="300" y="676"/>
                  </a:cubicBezTo>
                  <a:cubicBezTo>
                    <a:pt x="697" y="644"/>
                    <a:pt x="1078" y="565"/>
                    <a:pt x="1458" y="454"/>
                  </a:cubicBezTo>
                  <a:cubicBezTo>
                    <a:pt x="1721" y="381"/>
                    <a:pt x="1635" y="0"/>
                    <a:pt x="13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5" name="Google Shape;655;p56"/>
          <p:cNvSpPr/>
          <p:nvPr/>
        </p:nvSpPr>
        <p:spPr>
          <a:xfrm rot="10800000">
            <a:off x="-1258525" y="-151599"/>
            <a:ext cx="3009957" cy="556920"/>
          </a:xfrm>
          <a:custGeom>
            <a:rect b="b" l="l" r="r" t="t"/>
            <a:pathLst>
              <a:path extrusionOk="0" h="11914" w="64391">
                <a:moveTo>
                  <a:pt x="47721" y="1"/>
                </a:moveTo>
                <a:cubicBezTo>
                  <a:pt x="46489" y="1"/>
                  <a:pt x="45244" y="199"/>
                  <a:pt x="44038" y="541"/>
                </a:cubicBezTo>
                <a:cubicBezTo>
                  <a:pt x="40914" y="1413"/>
                  <a:pt x="38282" y="3237"/>
                  <a:pt x="35413" y="4679"/>
                </a:cubicBezTo>
                <a:cubicBezTo>
                  <a:pt x="33396" y="5704"/>
                  <a:pt x="31284" y="6265"/>
                  <a:pt x="29105" y="6265"/>
                </a:cubicBezTo>
                <a:cubicBezTo>
                  <a:pt x="28216" y="6265"/>
                  <a:pt x="27317" y="6172"/>
                  <a:pt x="26408" y="5979"/>
                </a:cubicBezTo>
                <a:cubicBezTo>
                  <a:pt x="23315" y="5329"/>
                  <a:pt x="20525" y="3696"/>
                  <a:pt x="17322" y="3537"/>
                </a:cubicBezTo>
                <a:cubicBezTo>
                  <a:pt x="17015" y="3522"/>
                  <a:pt x="16709" y="3514"/>
                  <a:pt x="16405" y="3514"/>
                </a:cubicBezTo>
                <a:cubicBezTo>
                  <a:pt x="10488" y="3514"/>
                  <a:pt x="5104" y="6382"/>
                  <a:pt x="279" y="9579"/>
                </a:cubicBezTo>
                <a:cubicBezTo>
                  <a:pt x="0" y="9764"/>
                  <a:pt x="165" y="10170"/>
                  <a:pt x="420" y="10170"/>
                </a:cubicBezTo>
                <a:cubicBezTo>
                  <a:pt x="470" y="10170"/>
                  <a:pt x="525" y="10154"/>
                  <a:pt x="579" y="10118"/>
                </a:cubicBezTo>
                <a:cubicBezTo>
                  <a:pt x="5134" y="7094"/>
                  <a:pt x="10576" y="4112"/>
                  <a:pt x="16168" y="4112"/>
                </a:cubicBezTo>
                <a:cubicBezTo>
                  <a:pt x="17467" y="4112"/>
                  <a:pt x="18775" y="4273"/>
                  <a:pt x="20081" y="4632"/>
                </a:cubicBezTo>
                <a:cubicBezTo>
                  <a:pt x="21761" y="5076"/>
                  <a:pt x="23363" y="5773"/>
                  <a:pt x="25012" y="6264"/>
                </a:cubicBezTo>
                <a:cubicBezTo>
                  <a:pt x="26397" y="6682"/>
                  <a:pt x="27839" y="6905"/>
                  <a:pt x="29281" y="6905"/>
                </a:cubicBezTo>
                <a:cubicBezTo>
                  <a:pt x="29539" y="6905"/>
                  <a:pt x="29797" y="6898"/>
                  <a:pt x="30054" y="6883"/>
                </a:cubicBezTo>
                <a:cubicBezTo>
                  <a:pt x="33335" y="6708"/>
                  <a:pt x="36079" y="5028"/>
                  <a:pt x="38869" y="3459"/>
                </a:cubicBezTo>
                <a:cubicBezTo>
                  <a:pt x="41326" y="2095"/>
                  <a:pt x="43990" y="890"/>
                  <a:pt x="46829" y="636"/>
                </a:cubicBezTo>
                <a:cubicBezTo>
                  <a:pt x="47116" y="610"/>
                  <a:pt x="47403" y="597"/>
                  <a:pt x="47687" y="597"/>
                </a:cubicBezTo>
                <a:cubicBezTo>
                  <a:pt x="50331" y="597"/>
                  <a:pt x="52800" y="1714"/>
                  <a:pt x="54661" y="3632"/>
                </a:cubicBezTo>
                <a:cubicBezTo>
                  <a:pt x="56135" y="5154"/>
                  <a:pt x="57023" y="7074"/>
                  <a:pt x="58307" y="8722"/>
                </a:cubicBezTo>
                <a:cubicBezTo>
                  <a:pt x="59718" y="10530"/>
                  <a:pt x="61620" y="11513"/>
                  <a:pt x="63840" y="11909"/>
                </a:cubicBezTo>
                <a:cubicBezTo>
                  <a:pt x="63860" y="11912"/>
                  <a:pt x="63880" y="11913"/>
                  <a:pt x="63899" y="11913"/>
                </a:cubicBezTo>
                <a:cubicBezTo>
                  <a:pt x="64253" y="11913"/>
                  <a:pt x="64391" y="11382"/>
                  <a:pt x="64015" y="11306"/>
                </a:cubicBezTo>
                <a:cubicBezTo>
                  <a:pt x="62603" y="11052"/>
                  <a:pt x="61256" y="10609"/>
                  <a:pt x="60115" y="9721"/>
                </a:cubicBezTo>
                <a:cubicBezTo>
                  <a:pt x="59227" y="9023"/>
                  <a:pt x="58576" y="8103"/>
                  <a:pt x="57959" y="7152"/>
                </a:cubicBezTo>
                <a:cubicBezTo>
                  <a:pt x="56483" y="4886"/>
                  <a:pt x="55105" y="2745"/>
                  <a:pt x="52710" y="1318"/>
                </a:cubicBezTo>
                <a:cubicBezTo>
                  <a:pt x="51163" y="391"/>
                  <a:pt x="49454" y="1"/>
                  <a:pt x="47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56"/>
          <p:cNvSpPr/>
          <p:nvPr/>
        </p:nvSpPr>
        <p:spPr>
          <a:xfrm rot="-899924">
            <a:off x="6925928" y="4465135"/>
            <a:ext cx="3009959" cy="556920"/>
          </a:xfrm>
          <a:custGeom>
            <a:rect b="b" l="l" r="r" t="t"/>
            <a:pathLst>
              <a:path extrusionOk="0" h="11914" w="64391">
                <a:moveTo>
                  <a:pt x="47721" y="1"/>
                </a:moveTo>
                <a:cubicBezTo>
                  <a:pt x="46489" y="1"/>
                  <a:pt x="45244" y="199"/>
                  <a:pt x="44038" y="541"/>
                </a:cubicBezTo>
                <a:cubicBezTo>
                  <a:pt x="40914" y="1413"/>
                  <a:pt x="38282" y="3237"/>
                  <a:pt x="35413" y="4679"/>
                </a:cubicBezTo>
                <a:cubicBezTo>
                  <a:pt x="33396" y="5704"/>
                  <a:pt x="31284" y="6265"/>
                  <a:pt x="29105" y="6265"/>
                </a:cubicBezTo>
                <a:cubicBezTo>
                  <a:pt x="28216" y="6265"/>
                  <a:pt x="27317" y="6172"/>
                  <a:pt x="26408" y="5979"/>
                </a:cubicBezTo>
                <a:cubicBezTo>
                  <a:pt x="23315" y="5329"/>
                  <a:pt x="20525" y="3696"/>
                  <a:pt x="17322" y="3537"/>
                </a:cubicBezTo>
                <a:cubicBezTo>
                  <a:pt x="17015" y="3522"/>
                  <a:pt x="16709" y="3514"/>
                  <a:pt x="16405" y="3514"/>
                </a:cubicBezTo>
                <a:cubicBezTo>
                  <a:pt x="10488" y="3514"/>
                  <a:pt x="5104" y="6382"/>
                  <a:pt x="279" y="9579"/>
                </a:cubicBezTo>
                <a:cubicBezTo>
                  <a:pt x="0" y="9764"/>
                  <a:pt x="165" y="10170"/>
                  <a:pt x="420" y="10170"/>
                </a:cubicBezTo>
                <a:cubicBezTo>
                  <a:pt x="470" y="10170"/>
                  <a:pt x="525" y="10154"/>
                  <a:pt x="579" y="10118"/>
                </a:cubicBezTo>
                <a:cubicBezTo>
                  <a:pt x="5134" y="7094"/>
                  <a:pt x="10576" y="4112"/>
                  <a:pt x="16168" y="4112"/>
                </a:cubicBezTo>
                <a:cubicBezTo>
                  <a:pt x="17467" y="4112"/>
                  <a:pt x="18775" y="4273"/>
                  <a:pt x="20081" y="4632"/>
                </a:cubicBezTo>
                <a:cubicBezTo>
                  <a:pt x="21761" y="5076"/>
                  <a:pt x="23363" y="5773"/>
                  <a:pt x="25012" y="6264"/>
                </a:cubicBezTo>
                <a:cubicBezTo>
                  <a:pt x="26397" y="6682"/>
                  <a:pt x="27839" y="6905"/>
                  <a:pt x="29281" y="6905"/>
                </a:cubicBezTo>
                <a:cubicBezTo>
                  <a:pt x="29539" y="6905"/>
                  <a:pt x="29797" y="6898"/>
                  <a:pt x="30054" y="6883"/>
                </a:cubicBezTo>
                <a:cubicBezTo>
                  <a:pt x="33335" y="6708"/>
                  <a:pt x="36079" y="5028"/>
                  <a:pt x="38869" y="3459"/>
                </a:cubicBezTo>
                <a:cubicBezTo>
                  <a:pt x="41326" y="2095"/>
                  <a:pt x="43990" y="890"/>
                  <a:pt x="46829" y="636"/>
                </a:cubicBezTo>
                <a:cubicBezTo>
                  <a:pt x="47116" y="610"/>
                  <a:pt x="47403" y="597"/>
                  <a:pt x="47687" y="597"/>
                </a:cubicBezTo>
                <a:cubicBezTo>
                  <a:pt x="50331" y="597"/>
                  <a:pt x="52800" y="1714"/>
                  <a:pt x="54661" y="3632"/>
                </a:cubicBezTo>
                <a:cubicBezTo>
                  <a:pt x="56135" y="5154"/>
                  <a:pt x="57023" y="7074"/>
                  <a:pt x="58307" y="8722"/>
                </a:cubicBezTo>
                <a:cubicBezTo>
                  <a:pt x="59718" y="10530"/>
                  <a:pt x="61620" y="11513"/>
                  <a:pt x="63840" y="11909"/>
                </a:cubicBezTo>
                <a:cubicBezTo>
                  <a:pt x="63860" y="11912"/>
                  <a:pt x="63880" y="11913"/>
                  <a:pt x="63899" y="11913"/>
                </a:cubicBezTo>
                <a:cubicBezTo>
                  <a:pt x="64253" y="11913"/>
                  <a:pt x="64391" y="11382"/>
                  <a:pt x="64015" y="11306"/>
                </a:cubicBezTo>
                <a:cubicBezTo>
                  <a:pt x="62603" y="11052"/>
                  <a:pt x="61256" y="10609"/>
                  <a:pt x="60115" y="9721"/>
                </a:cubicBezTo>
                <a:cubicBezTo>
                  <a:pt x="59227" y="9023"/>
                  <a:pt x="58576" y="8103"/>
                  <a:pt x="57959" y="7152"/>
                </a:cubicBezTo>
                <a:cubicBezTo>
                  <a:pt x="56483" y="4886"/>
                  <a:pt x="55105" y="2745"/>
                  <a:pt x="52710" y="1318"/>
                </a:cubicBezTo>
                <a:cubicBezTo>
                  <a:pt x="51163" y="391"/>
                  <a:pt x="49454" y="1"/>
                  <a:pt x="47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56"/>
          <p:cNvSpPr txBox="1"/>
          <p:nvPr>
            <p:ph type="title"/>
          </p:nvPr>
        </p:nvSpPr>
        <p:spPr>
          <a:xfrm>
            <a:off x="6183038" y="2856463"/>
            <a:ext cx="2013600" cy="47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b="1" sz="4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658" name="Google Shape;658;p56"/>
          <p:cNvSpPr txBox="1"/>
          <p:nvPr>
            <p:ph idx="1" type="subTitle"/>
          </p:nvPr>
        </p:nvSpPr>
        <p:spPr>
          <a:xfrm>
            <a:off x="6183038" y="3947922"/>
            <a:ext cx="20136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659" name="Google Shape;659;p56"/>
          <p:cNvSpPr txBox="1"/>
          <p:nvPr>
            <p:ph idx="2" type="title"/>
          </p:nvPr>
        </p:nvSpPr>
        <p:spPr>
          <a:xfrm>
            <a:off x="3566745" y="2856463"/>
            <a:ext cx="2013600" cy="47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b="1" sz="4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660" name="Google Shape;660;p56"/>
          <p:cNvSpPr txBox="1"/>
          <p:nvPr>
            <p:ph idx="3" type="subTitle"/>
          </p:nvPr>
        </p:nvSpPr>
        <p:spPr>
          <a:xfrm>
            <a:off x="3566745" y="3947922"/>
            <a:ext cx="20136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661" name="Google Shape;661;p56"/>
          <p:cNvSpPr txBox="1"/>
          <p:nvPr>
            <p:ph idx="4" type="title"/>
          </p:nvPr>
        </p:nvSpPr>
        <p:spPr>
          <a:xfrm>
            <a:off x="948527" y="2856463"/>
            <a:ext cx="2013600" cy="47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b="1" sz="4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662" name="Google Shape;662;p56"/>
          <p:cNvSpPr txBox="1"/>
          <p:nvPr>
            <p:ph idx="5" type="subTitle"/>
          </p:nvPr>
        </p:nvSpPr>
        <p:spPr>
          <a:xfrm>
            <a:off x="948527" y="3947922"/>
            <a:ext cx="20136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663" name="Google Shape;663;p56"/>
          <p:cNvSpPr txBox="1"/>
          <p:nvPr>
            <p:ph idx="6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64" name="Google Shape;664;p56"/>
          <p:cNvSpPr txBox="1"/>
          <p:nvPr>
            <p:ph idx="7" type="title"/>
          </p:nvPr>
        </p:nvSpPr>
        <p:spPr>
          <a:xfrm>
            <a:off x="962327" y="3505850"/>
            <a:ext cx="19860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1" sz="25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65" name="Google Shape;665;p56"/>
          <p:cNvSpPr txBox="1"/>
          <p:nvPr>
            <p:ph idx="8" type="title"/>
          </p:nvPr>
        </p:nvSpPr>
        <p:spPr>
          <a:xfrm>
            <a:off x="3580545" y="3505850"/>
            <a:ext cx="19860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1" sz="25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66" name="Google Shape;666;p56"/>
          <p:cNvSpPr txBox="1"/>
          <p:nvPr>
            <p:ph idx="9" type="title"/>
          </p:nvPr>
        </p:nvSpPr>
        <p:spPr>
          <a:xfrm>
            <a:off x="6196838" y="3505850"/>
            <a:ext cx="19860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b="1" sz="25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8" name="Google Shape;668;p57"/>
          <p:cNvGrpSpPr/>
          <p:nvPr/>
        </p:nvGrpSpPr>
        <p:grpSpPr>
          <a:xfrm rot="10800000">
            <a:off x="-1226916" y="-630576"/>
            <a:ext cx="10886000" cy="7375533"/>
            <a:chOff x="-462011" y="-1816916"/>
            <a:chExt cx="10886000" cy="7375533"/>
          </a:xfrm>
        </p:grpSpPr>
        <p:sp>
          <p:nvSpPr>
            <p:cNvPr id="669" name="Google Shape;669;p57"/>
            <p:cNvSpPr/>
            <p:nvPr/>
          </p:nvSpPr>
          <p:spPr>
            <a:xfrm rot="-4499472">
              <a:off x="1769273" y="-1650651"/>
              <a:ext cx="2159741" cy="2366337"/>
            </a:xfrm>
            <a:custGeom>
              <a:rect b="b" l="l" r="r" t="t"/>
              <a:pathLst>
                <a:path extrusionOk="0" h="68428" w="62457">
                  <a:moveTo>
                    <a:pt x="30557" y="1"/>
                  </a:moveTo>
                  <a:cubicBezTo>
                    <a:pt x="28312" y="1"/>
                    <a:pt x="26011" y="314"/>
                    <a:pt x="23786" y="825"/>
                  </a:cubicBezTo>
                  <a:cubicBezTo>
                    <a:pt x="18596" y="2004"/>
                    <a:pt x="14340" y="4322"/>
                    <a:pt x="10580" y="7623"/>
                  </a:cubicBezTo>
                  <a:lnTo>
                    <a:pt x="10580" y="7623"/>
                  </a:lnTo>
                  <a:cubicBezTo>
                    <a:pt x="4518" y="11795"/>
                    <a:pt x="1" y="17835"/>
                    <a:pt x="464" y="25034"/>
                  </a:cubicBezTo>
                  <a:cubicBezTo>
                    <a:pt x="1066" y="36244"/>
                    <a:pt x="13163" y="38020"/>
                    <a:pt x="15811" y="47755"/>
                  </a:cubicBezTo>
                  <a:cubicBezTo>
                    <a:pt x="17302" y="52780"/>
                    <a:pt x="15526" y="58393"/>
                    <a:pt x="19061" y="62817"/>
                  </a:cubicBezTo>
                  <a:cubicBezTo>
                    <a:pt x="22308" y="66984"/>
                    <a:pt x="28639" y="68428"/>
                    <a:pt x="34210" y="68428"/>
                  </a:cubicBezTo>
                  <a:cubicBezTo>
                    <a:pt x="35739" y="68428"/>
                    <a:pt x="37212" y="68319"/>
                    <a:pt x="38547" y="68128"/>
                  </a:cubicBezTo>
                  <a:cubicBezTo>
                    <a:pt x="47695" y="67240"/>
                    <a:pt x="58317" y="59566"/>
                    <a:pt x="60395" y="50117"/>
                  </a:cubicBezTo>
                  <a:cubicBezTo>
                    <a:pt x="62456" y="40684"/>
                    <a:pt x="58920" y="33596"/>
                    <a:pt x="53007" y="26509"/>
                  </a:cubicBezTo>
                  <a:cubicBezTo>
                    <a:pt x="48282" y="20897"/>
                    <a:pt x="47997" y="13809"/>
                    <a:pt x="44160" y="7325"/>
                  </a:cubicBezTo>
                  <a:cubicBezTo>
                    <a:pt x="41221" y="1877"/>
                    <a:pt x="36054" y="1"/>
                    <a:pt x="305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5085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57"/>
            <p:cNvSpPr/>
            <p:nvPr/>
          </p:nvSpPr>
          <p:spPr>
            <a:xfrm rot="-900006">
              <a:off x="-275555" y="3825416"/>
              <a:ext cx="1224535" cy="1602027"/>
            </a:xfrm>
            <a:custGeom>
              <a:rect b="b" l="l" r="r" t="t"/>
              <a:pathLst>
                <a:path extrusionOk="0" h="37380" w="28572">
                  <a:moveTo>
                    <a:pt x="16724" y="3132"/>
                  </a:moveTo>
                  <a:cubicBezTo>
                    <a:pt x="16709" y="3134"/>
                    <a:pt x="16694" y="3137"/>
                    <a:pt x="16679" y="3139"/>
                  </a:cubicBezTo>
                  <a:lnTo>
                    <a:pt x="16679" y="3139"/>
                  </a:lnTo>
                  <a:cubicBezTo>
                    <a:pt x="16693" y="3137"/>
                    <a:pt x="16708" y="3135"/>
                    <a:pt x="16724" y="3132"/>
                  </a:cubicBezTo>
                  <a:close/>
                  <a:moveTo>
                    <a:pt x="17235" y="3355"/>
                  </a:moveTo>
                  <a:cubicBezTo>
                    <a:pt x="17233" y="3376"/>
                    <a:pt x="17231" y="3397"/>
                    <a:pt x="17228" y="3418"/>
                  </a:cubicBezTo>
                  <a:lnTo>
                    <a:pt x="17228" y="3418"/>
                  </a:lnTo>
                  <a:cubicBezTo>
                    <a:pt x="17227" y="3416"/>
                    <a:pt x="17227" y="3414"/>
                    <a:pt x="17227" y="3412"/>
                  </a:cubicBezTo>
                  <a:lnTo>
                    <a:pt x="17227" y="3412"/>
                  </a:lnTo>
                  <a:cubicBezTo>
                    <a:pt x="17229" y="3395"/>
                    <a:pt x="17232" y="3376"/>
                    <a:pt x="17235" y="3355"/>
                  </a:cubicBezTo>
                  <a:close/>
                  <a:moveTo>
                    <a:pt x="17226" y="3417"/>
                  </a:moveTo>
                  <a:cubicBezTo>
                    <a:pt x="17227" y="3418"/>
                    <a:pt x="17227" y="3420"/>
                    <a:pt x="17227" y="3421"/>
                  </a:cubicBezTo>
                  <a:lnTo>
                    <a:pt x="17227" y="3421"/>
                  </a:lnTo>
                  <a:cubicBezTo>
                    <a:pt x="17225" y="3436"/>
                    <a:pt x="17222" y="3451"/>
                    <a:pt x="17219" y="3465"/>
                  </a:cubicBezTo>
                  <a:lnTo>
                    <a:pt x="17219" y="3465"/>
                  </a:lnTo>
                  <a:cubicBezTo>
                    <a:pt x="17221" y="3450"/>
                    <a:pt x="17224" y="3434"/>
                    <a:pt x="17226" y="3417"/>
                  </a:cubicBezTo>
                  <a:close/>
                  <a:moveTo>
                    <a:pt x="17125" y="3814"/>
                  </a:moveTo>
                  <a:cubicBezTo>
                    <a:pt x="17116" y="3838"/>
                    <a:pt x="17106" y="3861"/>
                    <a:pt x="17097" y="3883"/>
                  </a:cubicBezTo>
                  <a:lnTo>
                    <a:pt x="17097" y="3883"/>
                  </a:lnTo>
                  <a:cubicBezTo>
                    <a:pt x="17105" y="3863"/>
                    <a:pt x="17114" y="3840"/>
                    <a:pt x="17125" y="3814"/>
                  </a:cubicBezTo>
                  <a:close/>
                  <a:moveTo>
                    <a:pt x="17070" y="3949"/>
                  </a:moveTo>
                  <a:cubicBezTo>
                    <a:pt x="17051" y="3996"/>
                    <a:pt x="17034" y="4038"/>
                    <a:pt x="17034" y="4038"/>
                  </a:cubicBezTo>
                  <a:cubicBezTo>
                    <a:pt x="17034" y="4038"/>
                    <a:pt x="17044" y="4014"/>
                    <a:pt x="17070" y="3949"/>
                  </a:cubicBezTo>
                  <a:close/>
                  <a:moveTo>
                    <a:pt x="23729" y="11082"/>
                  </a:moveTo>
                  <a:cubicBezTo>
                    <a:pt x="23729" y="11083"/>
                    <a:pt x="23729" y="11083"/>
                    <a:pt x="23729" y="11083"/>
                  </a:cubicBezTo>
                  <a:lnTo>
                    <a:pt x="23729" y="11083"/>
                  </a:lnTo>
                  <a:cubicBezTo>
                    <a:pt x="23705" y="11087"/>
                    <a:pt x="23683" y="11091"/>
                    <a:pt x="23664" y="11094"/>
                  </a:cubicBezTo>
                  <a:lnTo>
                    <a:pt x="23664" y="11094"/>
                  </a:lnTo>
                  <a:cubicBezTo>
                    <a:pt x="23685" y="11090"/>
                    <a:pt x="23707" y="11086"/>
                    <a:pt x="23729" y="11082"/>
                  </a:cubicBezTo>
                  <a:close/>
                  <a:moveTo>
                    <a:pt x="24048" y="11324"/>
                  </a:moveTo>
                  <a:cubicBezTo>
                    <a:pt x="24048" y="11331"/>
                    <a:pt x="24047" y="11339"/>
                    <a:pt x="24046" y="11347"/>
                  </a:cubicBezTo>
                  <a:lnTo>
                    <a:pt x="24046" y="11347"/>
                  </a:lnTo>
                  <a:cubicBezTo>
                    <a:pt x="24046" y="11347"/>
                    <a:pt x="24046" y="11348"/>
                    <a:pt x="24045" y="11348"/>
                  </a:cubicBezTo>
                  <a:lnTo>
                    <a:pt x="24045" y="11348"/>
                  </a:lnTo>
                  <a:cubicBezTo>
                    <a:pt x="24046" y="11340"/>
                    <a:pt x="24047" y="11332"/>
                    <a:pt x="24048" y="11324"/>
                  </a:cubicBezTo>
                  <a:close/>
                  <a:moveTo>
                    <a:pt x="24045" y="11360"/>
                  </a:moveTo>
                  <a:cubicBezTo>
                    <a:pt x="24044" y="11382"/>
                    <a:pt x="24041" y="11403"/>
                    <a:pt x="24037" y="11425"/>
                  </a:cubicBezTo>
                  <a:cubicBezTo>
                    <a:pt x="24040" y="11404"/>
                    <a:pt x="24042" y="11384"/>
                    <a:pt x="24043" y="11366"/>
                  </a:cubicBezTo>
                  <a:lnTo>
                    <a:pt x="24043" y="11366"/>
                  </a:lnTo>
                  <a:cubicBezTo>
                    <a:pt x="24044" y="11364"/>
                    <a:pt x="24045" y="11362"/>
                    <a:pt x="24045" y="11360"/>
                  </a:cubicBezTo>
                  <a:close/>
                  <a:moveTo>
                    <a:pt x="23541" y="12196"/>
                  </a:moveTo>
                  <a:cubicBezTo>
                    <a:pt x="23538" y="12203"/>
                    <a:pt x="23534" y="12210"/>
                    <a:pt x="23530" y="12217"/>
                  </a:cubicBezTo>
                  <a:cubicBezTo>
                    <a:pt x="23499" y="12257"/>
                    <a:pt x="23486" y="12272"/>
                    <a:pt x="23486" y="12272"/>
                  </a:cubicBezTo>
                  <a:cubicBezTo>
                    <a:pt x="23485" y="12272"/>
                    <a:pt x="23511" y="12237"/>
                    <a:pt x="23541" y="12196"/>
                  </a:cubicBezTo>
                  <a:close/>
                  <a:moveTo>
                    <a:pt x="8651" y="17227"/>
                  </a:moveTo>
                  <a:lnTo>
                    <a:pt x="8651" y="17227"/>
                  </a:lnTo>
                  <a:cubicBezTo>
                    <a:pt x="8653" y="17250"/>
                    <a:pt x="8655" y="17276"/>
                    <a:pt x="8658" y="17307"/>
                  </a:cubicBezTo>
                  <a:cubicBezTo>
                    <a:pt x="8654" y="17280"/>
                    <a:pt x="8652" y="17253"/>
                    <a:pt x="8651" y="17227"/>
                  </a:cubicBezTo>
                  <a:close/>
                  <a:moveTo>
                    <a:pt x="24481" y="26455"/>
                  </a:moveTo>
                  <a:cubicBezTo>
                    <a:pt x="24473" y="26475"/>
                    <a:pt x="24464" y="26497"/>
                    <a:pt x="24454" y="26519"/>
                  </a:cubicBezTo>
                  <a:lnTo>
                    <a:pt x="24454" y="26519"/>
                  </a:lnTo>
                  <a:cubicBezTo>
                    <a:pt x="24462" y="26499"/>
                    <a:pt x="24471" y="26478"/>
                    <a:pt x="24481" y="26455"/>
                  </a:cubicBezTo>
                  <a:close/>
                  <a:moveTo>
                    <a:pt x="20977" y="27819"/>
                  </a:moveTo>
                  <a:lnTo>
                    <a:pt x="20977" y="27819"/>
                  </a:lnTo>
                  <a:cubicBezTo>
                    <a:pt x="20942" y="27833"/>
                    <a:pt x="20907" y="27847"/>
                    <a:pt x="20873" y="27862"/>
                  </a:cubicBezTo>
                  <a:lnTo>
                    <a:pt x="20873" y="27862"/>
                  </a:lnTo>
                  <a:cubicBezTo>
                    <a:pt x="20890" y="27854"/>
                    <a:pt x="20924" y="27841"/>
                    <a:pt x="20977" y="27819"/>
                  </a:cubicBezTo>
                  <a:close/>
                  <a:moveTo>
                    <a:pt x="16936" y="0"/>
                  </a:moveTo>
                  <a:cubicBezTo>
                    <a:pt x="15577" y="0"/>
                    <a:pt x="14147" y="653"/>
                    <a:pt x="13018" y="1199"/>
                  </a:cubicBezTo>
                  <a:cubicBezTo>
                    <a:pt x="10307" y="2514"/>
                    <a:pt x="7834" y="4370"/>
                    <a:pt x="5471" y="6224"/>
                  </a:cubicBezTo>
                  <a:cubicBezTo>
                    <a:pt x="3807" y="7524"/>
                    <a:pt x="1999" y="8888"/>
                    <a:pt x="651" y="10522"/>
                  </a:cubicBezTo>
                  <a:cubicBezTo>
                    <a:pt x="112" y="11171"/>
                    <a:pt x="0" y="12075"/>
                    <a:pt x="651" y="12710"/>
                  </a:cubicBezTo>
                  <a:cubicBezTo>
                    <a:pt x="933" y="12999"/>
                    <a:pt x="1370" y="13168"/>
                    <a:pt x="1801" y="13168"/>
                  </a:cubicBezTo>
                  <a:cubicBezTo>
                    <a:pt x="2194" y="13168"/>
                    <a:pt x="2582" y="13027"/>
                    <a:pt x="2839" y="12710"/>
                  </a:cubicBezTo>
                  <a:cubicBezTo>
                    <a:pt x="3680" y="11678"/>
                    <a:pt x="4758" y="10807"/>
                    <a:pt x="5773" y="9951"/>
                  </a:cubicBezTo>
                  <a:cubicBezTo>
                    <a:pt x="6137" y="9649"/>
                    <a:pt x="6502" y="9348"/>
                    <a:pt x="6883" y="9046"/>
                  </a:cubicBezTo>
                  <a:cubicBezTo>
                    <a:pt x="7073" y="8888"/>
                    <a:pt x="7263" y="8729"/>
                    <a:pt x="7469" y="8571"/>
                  </a:cubicBezTo>
                  <a:lnTo>
                    <a:pt x="7754" y="8334"/>
                  </a:lnTo>
                  <a:cubicBezTo>
                    <a:pt x="7802" y="8309"/>
                    <a:pt x="8062" y="8102"/>
                    <a:pt x="8058" y="8102"/>
                  </a:cubicBezTo>
                  <a:cubicBezTo>
                    <a:pt x="8057" y="8102"/>
                    <a:pt x="8056" y="8102"/>
                    <a:pt x="8055" y="8103"/>
                  </a:cubicBezTo>
                  <a:lnTo>
                    <a:pt x="8055" y="8103"/>
                  </a:lnTo>
                  <a:cubicBezTo>
                    <a:pt x="8897" y="7462"/>
                    <a:pt x="9769" y="6836"/>
                    <a:pt x="10639" y="6224"/>
                  </a:cubicBezTo>
                  <a:cubicBezTo>
                    <a:pt x="11527" y="5622"/>
                    <a:pt x="12415" y="5051"/>
                    <a:pt x="13351" y="4528"/>
                  </a:cubicBezTo>
                  <a:cubicBezTo>
                    <a:pt x="13764" y="4290"/>
                    <a:pt x="14176" y="4085"/>
                    <a:pt x="14588" y="3878"/>
                  </a:cubicBezTo>
                  <a:cubicBezTo>
                    <a:pt x="14778" y="3783"/>
                    <a:pt x="14984" y="3687"/>
                    <a:pt x="15174" y="3592"/>
                  </a:cubicBezTo>
                  <a:cubicBezTo>
                    <a:pt x="15244" y="3562"/>
                    <a:pt x="15271" y="3551"/>
                    <a:pt x="15272" y="3551"/>
                  </a:cubicBezTo>
                  <a:cubicBezTo>
                    <a:pt x="15276" y="3551"/>
                    <a:pt x="15090" y="3634"/>
                    <a:pt x="15092" y="3634"/>
                  </a:cubicBezTo>
                  <a:cubicBezTo>
                    <a:pt x="15093" y="3634"/>
                    <a:pt x="15120" y="3623"/>
                    <a:pt x="15190" y="3592"/>
                  </a:cubicBezTo>
                  <a:cubicBezTo>
                    <a:pt x="15317" y="3545"/>
                    <a:pt x="15428" y="3497"/>
                    <a:pt x="15554" y="3450"/>
                  </a:cubicBezTo>
                  <a:cubicBezTo>
                    <a:pt x="15888" y="3339"/>
                    <a:pt x="16237" y="3228"/>
                    <a:pt x="16586" y="3165"/>
                  </a:cubicBezTo>
                  <a:cubicBezTo>
                    <a:pt x="16617" y="3152"/>
                    <a:pt x="16648" y="3145"/>
                    <a:pt x="16679" y="3139"/>
                  </a:cubicBezTo>
                  <a:lnTo>
                    <a:pt x="16679" y="3139"/>
                  </a:lnTo>
                  <a:cubicBezTo>
                    <a:pt x="16573" y="3156"/>
                    <a:pt x="16534" y="3162"/>
                    <a:pt x="16531" y="3162"/>
                  </a:cubicBezTo>
                  <a:cubicBezTo>
                    <a:pt x="16527" y="3162"/>
                    <a:pt x="16648" y="3142"/>
                    <a:pt x="16713" y="3133"/>
                  </a:cubicBezTo>
                  <a:cubicBezTo>
                    <a:pt x="16717" y="3133"/>
                    <a:pt x="16722" y="3132"/>
                    <a:pt x="16727" y="3132"/>
                  </a:cubicBezTo>
                  <a:lnTo>
                    <a:pt x="16727" y="3132"/>
                  </a:lnTo>
                  <a:cubicBezTo>
                    <a:pt x="16726" y="3132"/>
                    <a:pt x="16725" y="3132"/>
                    <a:pt x="16724" y="3132"/>
                  </a:cubicBezTo>
                  <a:lnTo>
                    <a:pt x="16724" y="3132"/>
                  </a:lnTo>
                  <a:cubicBezTo>
                    <a:pt x="16726" y="3132"/>
                    <a:pt x="16727" y="3132"/>
                    <a:pt x="16729" y="3132"/>
                  </a:cubicBezTo>
                  <a:lnTo>
                    <a:pt x="16729" y="3132"/>
                  </a:lnTo>
                  <a:cubicBezTo>
                    <a:pt x="16803" y="3124"/>
                    <a:pt x="16880" y="3121"/>
                    <a:pt x="16958" y="3121"/>
                  </a:cubicBezTo>
                  <a:cubicBezTo>
                    <a:pt x="17003" y="3121"/>
                    <a:pt x="17049" y="3122"/>
                    <a:pt x="17094" y="3125"/>
                  </a:cubicBezTo>
                  <a:lnTo>
                    <a:pt x="17094" y="3125"/>
                  </a:lnTo>
                  <a:cubicBezTo>
                    <a:pt x="17104" y="3127"/>
                    <a:pt x="17115" y="3131"/>
                    <a:pt x="17126" y="3134"/>
                  </a:cubicBezTo>
                  <a:lnTo>
                    <a:pt x="17126" y="3134"/>
                  </a:lnTo>
                  <a:cubicBezTo>
                    <a:pt x="17147" y="3161"/>
                    <a:pt x="17174" y="3208"/>
                    <a:pt x="17197" y="3251"/>
                  </a:cubicBezTo>
                  <a:lnTo>
                    <a:pt x="17197" y="3251"/>
                  </a:lnTo>
                  <a:cubicBezTo>
                    <a:pt x="17200" y="3267"/>
                    <a:pt x="17203" y="3283"/>
                    <a:pt x="17206" y="3298"/>
                  </a:cubicBezTo>
                  <a:lnTo>
                    <a:pt x="17206" y="3298"/>
                  </a:lnTo>
                  <a:cubicBezTo>
                    <a:pt x="17206" y="3391"/>
                    <a:pt x="17197" y="3510"/>
                    <a:pt x="17195" y="3567"/>
                  </a:cubicBezTo>
                  <a:lnTo>
                    <a:pt x="17195" y="3567"/>
                  </a:lnTo>
                  <a:cubicBezTo>
                    <a:pt x="17169" y="3662"/>
                    <a:pt x="17136" y="3754"/>
                    <a:pt x="17108" y="3846"/>
                  </a:cubicBezTo>
                  <a:cubicBezTo>
                    <a:pt x="17103" y="3862"/>
                    <a:pt x="17095" y="3884"/>
                    <a:pt x="17086" y="3908"/>
                  </a:cubicBezTo>
                  <a:lnTo>
                    <a:pt x="17086" y="3908"/>
                  </a:lnTo>
                  <a:cubicBezTo>
                    <a:pt x="17046" y="3997"/>
                    <a:pt x="17001" y="4081"/>
                    <a:pt x="16966" y="4163"/>
                  </a:cubicBezTo>
                  <a:cubicBezTo>
                    <a:pt x="16871" y="4338"/>
                    <a:pt x="16759" y="4512"/>
                    <a:pt x="16649" y="4687"/>
                  </a:cubicBezTo>
                  <a:cubicBezTo>
                    <a:pt x="16600" y="4761"/>
                    <a:pt x="16340" y="5103"/>
                    <a:pt x="16346" y="5103"/>
                  </a:cubicBezTo>
                  <a:cubicBezTo>
                    <a:pt x="16347" y="5103"/>
                    <a:pt x="16371" y="5075"/>
                    <a:pt x="16427" y="5004"/>
                  </a:cubicBezTo>
                  <a:lnTo>
                    <a:pt x="16427" y="5004"/>
                  </a:lnTo>
                  <a:cubicBezTo>
                    <a:pt x="16110" y="5416"/>
                    <a:pt x="15745" y="5812"/>
                    <a:pt x="15381" y="6193"/>
                  </a:cubicBezTo>
                  <a:cubicBezTo>
                    <a:pt x="13827" y="7810"/>
                    <a:pt x="12051" y="9205"/>
                    <a:pt x="10307" y="10617"/>
                  </a:cubicBezTo>
                  <a:cubicBezTo>
                    <a:pt x="9593" y="11203"/>
                    <a:pt x="8880" y="11773"/>
                    <a:pt x="8198" y="12392"/>
                  </a:cubicBezTo>
                  <a:cubicBezTo>
                    <a:pt x="7295" y="13232"/>
                    <a:pt x="6834" y="13835"/>
                    <a:pt x="6217" y="14913"/>
                  </a:cubicBezTo>
                  <a:cubicBezTo>
                    <a:pt x="5614" y="16007"/>
                    <a:pt x="5170" y="17608"/>
                    <a:pt x="6010" y="18718"/>
                  </a:cubicBezTo>
                  <a:cubicBezTo>
                    <a:pt x="6704" y="19635"/>
                    <a:pt x="7680" y="19962"/>
                    <a:pt x="8731" y="19962"/>
                  </a:cubicBezTo>
                  <a:cubicBezTo>
                    <a:pt x="9025" y="19962"/>
                    <a:pt x="9324" y="19936"/>
                    <a:pt x="9625" y="19891"/>
                  </a:cubicBezTo>
                  <a:cubicBezTo>
                    <a:pt x="11829" y="19574"/>
                    <a:pt x="13510" y="18179"/>
                    <a:pt x="15142" y="16800"/>
                  </a:cubicBezTo>
                  <a:cubicBezTo>
                    <a:pt x="15967" y="16102"/>
                    <a:pt x="16791" y="15420"/>
                    <a:pt x="17632" y="14754"/>
                  </a:cubicBezTo>
                  <a:cubicBezTo>
                    <a:pt x="18186" y="14295"/>
                    <a:pt x="18298" y="14215"/>
                    <a:pt x="18774" y="13866"/>
                  </a:cubicBezTo>
                  <a:cubicBezTo>
                    <a:pt x="19249" y="13502"/>
                    <a:pt x="19757" y="13137"/>
                    <a:pt x="20247" y="12805"/>
                  </a:cubicBezTo>
                  <a:cubicBezTo>
                    <a:pt x="20691" y="12503"/>
                    <a:pt x="21135" y="12234"/>
                    <a:pt x="21596" y="11964"/>
                  </a:cubicBezTo>
                  <a:cubicBezTo>
                    <a:pt x="21801" y="11837"/>
                    <a:pt x="22008" y="11727"/>
                    <a:pt x="22230" y="11615"/>
                  </a:cubicBezTo>
                  <a:cubicBezTo>
                    <a:pt x="22325" y="11568"/>
                    <a:pt x="22435" y="11505"/>
                    <a:pt x="22547" y="11456"/>
                  </a:cubicBezTo>
                  <a:cubicBezTo>
                    <a:pt x="22592" y="11438"/>
                    <a:pt x="22762" y="11363"/>
                    <a:pt x="22822" y="11335"/>
                  </a:cubicBezTo>
                  <a:lnTo>
                    <a:pt x="22822" y="11335"/>
                  </a:lnTo>
                  <a:cubicBezTo>
                    <a:pt x="23052" y="11248"/>
                    <a:pt x="23288" y="11176"/>
                    <a:pt x="23530" y="11122"/>
                  </a:cubicBezTo>
                  <a:lnTo>
                    <a:pt x="23530" y="11122"/>
                  </a:lnTo>
                  <a:cubicBezTo>
                    <a:pt x="23528" y="11123"/>
                    <a:pt x="23531" y="11124"/>
                    <a:pt x="23537" y="11124"/>
                  </a:cubicBezTo>
                  <a:cubicBezTo>
                    <a:pt x="23571" y="11124"/>
                    <a:pt x="23705" y="11110"/>
                    <a:pt x="23812" y="11106"/>
                  </a:cubicBezTo>
                  <a:lnTo>
                    <a:pt x="23812" y="11106"/>
                  </a:lnTo>
                  <a:cubicBezTo>
                    <a:pt x="23839" y="11122"/>
                    <a:pt x="23867" y="11138"/>
                    <a:pt x="23894" y="11156"/>
                  </a:cubicBezTo>
                  <a:lnTo>
                    <a:pt x="23894" y="11156"/>
                  </a:lnTo>
                  <a:cubicBezTo>
                    <a:pt x="23941" y="11192"/>
                    <a:pt x="24000" y="11238"/>
                    <a:pt x="24040" y="11272"/>
                  </a:cubicBezTo>
                  <a:lnTo>
                    <a:pt x="24040" y="11272"/>
                  </a:lnTo>
                  <a:cubicBezTo>
                    <a:pt x="24034" y="11298"/>
                    <a:pt x="24028" y="11324"/>
                    <a:pt x="24021" y="11346"/>
                  </a:cubicBezTo>
                  <a:cubicBezTo>
                    <a:pt x="24021" y="11385"/>
                    <a:pt x="24009" y="11418"/>
                    <a:pt x="23996" y="11449"/>
                  </a:cubicBezTo>
                  <a:lnTo>
                    <a:pt x="23996" y="11449"/>
                  </a:lnTo>
                  <a:cubicBezTo>
                    <a:pt x="23902" y="11652"/>
                    <a:pt x="23772" y="11854"/>
                    <a:pt x="23640" y="12044"/>
                  </a:cubicBezTo>
                  <a:cubicBezTo>
                    <a:pt x="23620" y="12085"/>
                    <a:pt x="23593" y="12119"/>
                    <a:pt x="23568" y="12155"/>
                  </a:cubicBezTo>
                  <a:lnTo>
                    <a:pt x="23568" y="12155"/>
                  </a:lnTo>
                  <a:cubicBezTo>
                    <a:pt x="23465" y="12287"/>
                    <a:pt x="23362" y="12417"/>
                    <a:pt x="23245" y="12534"/>
                  </a:cubicBezTo>
                  <a:cubicBezTo>
                    <a:pt x="22753" y="13090"/>
                    <a:pt x="22213" y="13581"/>
                    <a:pt x="21659" y="14073"/>
                  </a:cubicBezTo>
                  <a:cubicBezTo>
                    <a:pt x="21357" y="14342"/>
                    <a:pt x="21040" y="14596"/>
                    <a:pt x="20740" y="14849"/>
                  </a:cubicBezTo>
                  <a:cubicBezTo>
                    <a:pt x="20565" y="14976"/>
                    <a:pt x="20406" y="15103"/>
                    <a:pt x="20247" y="15246"/>
                  </a:cubicBezTo>
                  <a:cubicBezTo>
                    <a:pt x="20152" y="15310"/>
                    <a:pt x="20074" y="15373"/>
                    <a:pt x="19994" y="15437"/>
                  </a:cubicBezTo>
                  <a:cubicBezTo>
                    <a:pt x="19949" y="15470"/>
                    <a:pt x="19737" y="15639"/>
                    <a:pt x="19736" y="15639"/>
                  </a:cubicBezTo>
                  <a:cubicBezTo>
                    <a:pt x="19735" y="15639"/>
                    <a:pt x="19770" y="15610"/>
                    <a:pt x="19867" y="15532"/>
                  </a:cubicBezTo>
                  <a:lnTo>
                    <a:pt x="19867" y="15532"/>
                  </a:lnTo>
                  <a:cubicBezTo>
                    <a:pt x="19122" y="16102"/>
                    <a:pt x="18361" y="16673"/>
                    <a:pt x="17600" y="17228"/>
                  </a:cubicBezTo>
                  <a:cubicBezTo>
                    <a:pt x="15983" y="18432"/>
                    <a:pt x="14350" y="19606"/>
                    <a:pt x="12781" y="20859"/>
                  </a:cubicBezTo>
                  <a:cubicBezTo>
                    <a:pt x="11512" y="21857"/>
                    <a:pt x="10244" y="22920"/>
                    <a:pt x="9197" y="24157"/>
                  </a:cubicBezTo>
                  <a:cubicBezTo>
                    <a:pt x="8309" y="25203"/>
                    <a:pt x="7422" y="26535"/>
                    <a:pt x="7517" y="27977"/>
                  </a:cubicBezTo>
                  <a:cubicBezTo>
                    <a:pt x="7653" y="30002"/>
                    <a:pt x="9339" y="31090"/>
                    <a:pt x="11241" y="31090"/>
                  </a:cubicBezTo>
                  <a:cubicBezTo>
                    <a:pt x="11320" y="31090"/>
                    <a:pt x="11400" y="31088"/>
                    <a:pt x="11480" y="31085"/>
                  </a:cubicBezTo>
                  <a:cubicBezTo>
                    <a:pt x="13747" y="30958"/>
                    <a:pt x="15935" y="29975"/>
                    <a:pt x="17996" y="29103"/>
                  </a:cubicBezTo>
                  <a:cubicBezTo>
                    <a:pt x="18961" y="28690"/>
                    <a:pt x="19910" y="28262"/>
                    <a:pt x="20873" y="27862"/>
                  </a:cubicBezTo>
                  <a:lnTo>
                    <a:pt x="20873" y="27862"/>
                  </a:lnTo>
                  <a:cubicBezTo>
                    <a:pt x="20862" y="27866"/>
                    <a:pt x="20857" y="27868"/>
                    <a:pt x="20857" y="27868"/>
                  </a:cubicBezTo>
                  <a:cubicBezTo>
                    <a:pt x="20853" y="27868"/>
                    <a:pt x="21255" y="27697"/>
                    <a:pt x="21342" y="27660"/>
                  </a:cubicBezTo>
                  <a:cubicBezTo>
                    <a:pt x="21516" y="27597"/>
                    <a:pt x="21706" y="27518"/>
                    <a:pt x="21896" y="27455"/>
                  </a:cubicBezTo>
                  <a:cubicBezTo>
                    <a:pt x="22213" y="27334"/>
                    <a:pt x="22544" y="27227"/>
                    <a:pt x="22875" y="27150"/>
                  </a:cubicBezTo>
                  <a:lnTo>
                    <a:pt x="22875" y="27150"/>
                  </a:lnTo>
                  <a:cubicBezTo>
                    <a:pt x="22994" y="27144"/>
                    <a:pt x="23341" y="27106"/>
                    <a:pt x="23435" y="27106"/>
                  </a:cubicBezTo>
                  <a:cubicBezTo>
                    <a:pt x="23493" y="27100"/>
                    <a:pt x="23551" y="27098"/>
                    <a:pt x="23610" y="27098"/>
                  </a:cubicBezTo>
                  <a:cubicBezTo>
                    <a:pt x="23727" y="27098"/>
                    <a:pt x="23847" y="27106"/>
                    <a:pt x="23974" y="27106"/>
                  </a:cubicBezTo>
                  <a:cubicBezTo>
                    <a:pt x="23985" y="27106"/>
                    <a:pt x="24011" y="27108"/>
                    <a:pt x="24045" y="27111"/>
                  </a:cubicBezTo>
                  <a:lnTo>
                    <a:pt x="24045" y="27111"/>
                  </a:lnTo>
                  <a:cubicBezTo>
                    <a:pt x="23933" y="27231"/>
                    <a:pt x="23816" y="27345"/>
                    <a:pt x="23689" y="27455"/>
                  </a:cubicBezTo>
                  <a:cubicBezTo>
                    <a:pt x="23593" y="27550"/>
                    <a:pt x="23498" y="27645"/>
                    <a:pt x="23387" y="27723"/>
                  </a:cubicBezTo>
                  <a:cubicBezTo>
                    <a:pt x="23362" y="27762"/>
                    <a:pt x="23075" y="27980"/>
                    <a:pt x="23080" y="27980"/>
                  </a:cubicBezTo>
                  <a:cubicBezTo>
                    <a:pt x="23081" y="27980"/>
                    <a:pt x="23101" y="27966"/>
                    <a:pt x="23150" y="27930"/>
                  </a:cubicBezTo>
                  <a:lnTo>
                    <a:pt x="23150" y="27930"/>
                  </a:lnTo>
                  <a:cubicBezTo>
                    <a:pt x="19852" y="30419"/>
                    <a:pt x="16030" y="32084"/>
                    <a:pt x="12685" y="34478"/>
                  </a:cubicBezTo>
                  <a:cubicBezTo>
                    <a:pt x="11988" y="34970"/>
                    <a:pt x="11671" y="35809"/>
                    <a:pt x="12130" y="36587"/>
                  </a:cubicBezTo>
                  <a:cubicBezTo>
                    <a:pt x="12402" y="37054"/>
                    <a:pt x="12972" y="37380"/>
                    <a:pt x="13524" y="37380"/>
                  </a:cubicBezTo>
                  <a:cubicBezTo>
                    <a:pt x="13776" y="37380"/>
                    <a:pt x="14025" y="37312"/>
                    <a:pt x="14239" y="37158"/>
                  </a:cubicBezTo>
                  <a:cubicBezTo>
                    <a:pt x="17267" y="34985"/>
                    <a:pt x="20676" y="33416"/>
                    <a:pt x="23736" y="31291"/>
                  </a:cubicBezTo>
                  <a:cubicBezTo>
                    <a:pt x="25464" y="30102"/>
                    <a:pt x="28572" y="27945"/>
                    <a:pt x="27192" y="25440"/>
                  </a:cubicBezTo>
                  <a:cubicBezTo>
                    <a:pt x="26526" y="24204"/>
                    <a:pt x="24877" y="23998"/>
                    <a:pt x="23625" y="23998"/>
                  </a:cubicBezTo>
                  <a:cubicBezTo>
                    <a:pt x="22642" y="23998"/>
                    <a:pt x="21786" y="24188"/>
                    <a:pt x="20898" y="24521"/>
                  </a:cubicBezTo>
                  <a:cubicBezTo>
                    <a:pt x="19883" y="24901"/>
                    <a:pt x="18900" y="25345"/>
                    <a:pt x="17917" y="25789"/>
                  </a:cubicBezTo>
                  <a:cubicBezTo>
                    <a:pt x="17425" y="25996"/>
                    <a:pt x="16934" y="26218"/>
                    <a:pt x="16427" y="26423"/>
                  </a:cubicBezTo>
                  <a:cubicBezTo>
                    <a:pt x="16515" y="26390"/>
                    <a:pt x="16549" y="26377"/>
                    <a:pt x="16553" y="26377"/>
                  </a:cubicBezTo>
                  <a:cubicBezTo>
                    <a:pt x="16562" y="26377"/>
                    <a:pt x="16324" y="26476"/>
                    <a:pt x="16300" y="26487"/>
                  </a:cubicBezTo>
                  <a:cubicBezTo>
                    <a:pt x="16173" y="26535"/>
                    <a:pt x="16047" y="26598"/>
                    <a:pt x="15920" y="26645"/>
                  </a:cubicBezTo>
                  <a:cubicBezTo>
                    <a:pt x="15618" y="26772"/>
                    <a:pt x="15317" y="26884"/>
                    <a:pt x="15032" y="26994"/>
                  </a:cubicBezTo>
                  <a:cubicBezTo>
                    <a:pt x="14049" y="27375"/>
                    <a:pt x="13049" y="27708"/>
                    <a:pt x="12003" y="27914"/>
                  </a:cubicBezTo>
                  <a:cubicBezTo>
                    <a:pt x="11908" y="27930"/>
                    <a:pt x="11798" y="27945"/>
                    <a:pt x="11686" y="27962"/>
                  </a:cubicBezTo>
                  <a:cubicBezTo>
                    <a:pt x="11834" y="27941"/>
                    <a:pt x="11892" y="27934"/>
                    <a:pt x="11901" y="27934"/>
                  </a:cubicBezTo>
                  <a:cubicBezTo>
                    <a:pt x="11919" y="27934"/>
                    <a:pt x="11739" y="27962"/>
                    <a:pt x="11686" y="27962"/>
                  </a:cubicBezTo>
                  <a:cubicBezTo>
                    <a:pt x="11480" y="27977"/>
                    <a:pt x="11290" y="27994"/>
                    <a:pt x="11100" y="27994"/>
                  </a:cubicBezTo>
                  <a:cubicBezTo>
                    <a:pt x="11039" y="27994"/>
                    <a:pt x="10978" y="27987"/>
                    <a:pt x="10917" y="27982"/>
                  </a:cubicBezTo>
                  <a:lnTo>
                    <a:pt x="10917" y="27982"/>
                  </a:lnTo>
                  <a:cubicBezTo>
                    <a:pt x="10910" y="27980"/>
                    <a:pt x="10902" y="27979"/>
                    <a:pt x="10893" y="27977"/>
                  </a:cubicBezTo>
                  <a:cubicBezTo>
                    <a:pt x="10815" y="27962"/>
                    <a:pt x="10735" y="27945"/>
                    <a:pt x="10656" y="27914"/>
                  </a:cubicBezTo>
                  <a:cubicBezTo>
                    <a:pt x="10645" y="27911"/>
                    <a:pt x="10635" y="27908"/>
                    <a:pt x="10626" y="27905"/>
                  </a:cubicBezTo>
                  <a:lnTo>
                    <a:pt x="10626" y="27905"/>
                  </a:lnTo>
                  <a:cubicBezTo>
                    <a:pt x="10624" y="27904"/>
                    <a:pt x="10623" y="27903"/>
                    <a:pt x="10621" y="27902"/>
                  </a:cubicBezTo>
                  <a:lnTo>
                    <a:pt x="10621" y="27902"/>
                  </a:lnTo>
                  <a:cubicBezTo>
                    <a:pt x="10621" y="27902"/>
                    <a:pt x="10620" y="27901"/>
                    <a:pt x="10620" y="27900"/>
                  </a:cubicBezTo>
                  <a:lnTo>
                    <a:pt x="10620" y="27900"/>
                  </a:lnTo>
                  <a:cubicBezTo>
                    <a:pt x="10616" y="27883"/>
                    <a:pt x="10612" y="27866"/>
                    <a:pt x="10608" y="27850"/>
                  </a:cubicBezTo>
                  <a:lnTo>
                    <a:pt x="10608" y="27850"/>
                  </a:lnTo>
                  <a:lnTo>
                    <a:pt x="10608" y="27755"/>
                  </a:lnTo>
                  <a:cubicBezTo>
                    <a:pt x="10608" y="27751"/>
                    <a:pt x="10608" y="27747"/>
                    <a:pt x="10608" y="27744"/>
                  </a:cubicBezTo>
                  <a:lnTo>
                    <a:pt x="10608" y="27744"/>
                  </a:lnTo>
                  <a:cubicBezTo>
                    <a:pt x="10634" y="27641"/>
                    <a:pt x="10661" y="27547"/>
                    <a:pt x="10688" y="27455"/>
                  </a:cubicBezTo>
                  <a:cubicBezTo>
                    <a:pt x="10698" y="27425"/>
                    <a:pt x="10706" y="27401"/>
                    <a:pt x="10712" y="27382"/>
                  </a:cubicBezTo>
                  <a:lnTo>
                    <a:pt x="10712" y="27382"/>
                  </a:lnTo>
                  <a:cubicBezTo>
                    <a:pt x="10780" y="27266"/>
                    <a:pt x="10838" y="27138"/>
                    <a:pt x="10910" y="27011"/>
                  </a:cubicBezTo>
                  <a:cubicBezTo>
                    <a:pt x="10988" y="26899"/>
                    <a:pt x="11068" y="26772"/>
                    <a:pt x="11147" y="26662"/>
                  </a:cubicBezTo>
                  <a:lnTo>
                    <a:pt x="11290" y="26472"/>
                  </a:lnTo>
                  <a:cubicBezTo>
                    <a:pt x="11323" y="26426"/>
                    <a:pt x="11334" y="26409"/>
                    <a:pt x="11332" y="26409"/>
                  </a:cubicBezTo>
                  <a:cubicBezTo>
                    <a:pt x="11332" y="26409"/>
                    <a:pt x="11332" y="26409"/>
                    <a:pt x="11332" y="26409"/>
                  </a:cubicBezTo>
                  <a:lnTo>
                    <a:pt x="11332" y="26409"/>
                  </a:lnTo>
                  <a:cubicBezTo>
                    <a:pt x="11535" y="26170"/>
                    <a:pt x="11740" y="25940"/>
                    <a:pt x="11956" y="25710"/>
                  </a:cubicBezTo>
                  <a:cubicBezTo>
                    <a:pt x="12510" y="25140"/>
                    <a:pt x="13113" y="24601"/>
                    <a:pt x="13732" y="24077"/>
                  </a:cubicBezTo>
                  <a:cubicBezTo>
                    <a:pt x="14049" y="23791"/>
                    <a:pt x="14381" y="23523"/>
                    <a:pt x="14715" y="23252"/>
                  </a:cubicBezTo>
                  <a:cubicBezTo>
                    <a:pt x="14889" y="23126"/>
                    <a:pt x="15064" y="22983"/>
                    <a:pt x="15222" y="22840"/>
                  </a:cubicBezTo>
                  <a:cubicBezTo>
                    <a:pt x="15273" y="22806"/>
                    <a:pt x="15324" y="22772"/>
                    <a:pt x="15372" y="22736"/>
                  </a:cubicBezTo>
                  <a:lnTo>
                    <a:pt x="15372" y="22736"/>
                  </a:lnTo>
                  <a:cubicBezTo>
                    <a:pt x="15415" y="22707"/>
                    <a:pt x="15594" y="22569"/>
                    <a:pt x="15634" y="22540"/>
                  </a:cubicBezTo>
                  <a:cubicBezTo>
                    <a:pt x="16395" y="21952"/>
                    <a:pt x="17172" y="21381"/>
                    <a:pt x="17949" y="20811"/>
                  </a:cubicBezTo>
                  <a:cubicBezTo>
                    <a:pt x="19535" y="19637"/>
                    <a:pt x="21135" y="18464"/>
                    <a:pt x="22689" y="17228"/>
                  </a:cubicBezTo>
                  <a:cubicBezTo>
                    <a:pt x="23942" y="16229"/>
                    <a:pt x="25147" y="15166"/>
                    <a:pt x="26114" y="13898"/>
                  </a:cubicBezTo>
                  <a:cubicBezTo>
                    <a:pt x="26860" y="12915"/>
                    <a:pt x="27462" y="11551"/>
                    <a:pt x="27002" y="10315"/>
                  </a:cubicBezTo>
                  <a:cubicBezTo>
                    <a:pt x="26701" y="9539"/>
                    <a:pt x="26194" y="8983"/>
                    <a:pt x="25511" y="8524"/>
                  </a:cubicBezTo>
                  <a:cubicBezTo>
                    <a:pt x="24979" y="8155"/>
                    <a:pt x="24388" y="8018"/>
                    <a:pt x="23779" y="8018"/>
                  </a:cubicBezTo>
                  <a:cubicBezTo>
                    <a:pt x="23445" y="8018"/>
                    <a:pt x="23106" y="8059"/>
                    <a:pt x="22769" y="8127"/>
                  </a:cubicBezTo>
                  <a:cubicBezTo>
                    <a:pt x="20740" y="8507"/>
                    <a:pt x="18821" y="9982"/>
                    <a:pt x="17203" y="11187"/>
                  </a:cubicBezTo>
                  <a:cubicBezTo>
                    <a:pt x="15444" y="12503"/>
                    <a:pt x="13779" y="13930"/>
                    <a:pt x="12098" y="15325"/>
                  </a:cubicBezTo>
                  <a:cubicBezTo>
                    <a:pt x="11971" y="15437"/>
                    <a:pt x="11829" y="15547"/>
                    <a:pt x="11702" y="15642"/>
                  </a:cubicBezTo>
                  <a:cubicBezTo>
                    <a:pt x="11658" y="15680"/>
                    <a:pt x="11565" y="15754"/>
                    <a:pt x="11498" y="15808"/>
                  </a:cubicBezTo>
                  <a:lnTo>
                    <a:pt x="11498" y="15808"/>
                  </a:lnTo>
                  <a:cubicBezTo>
                    <a:pt x="11327" y="15927"/>
                    <a:pt x="11142" y="16035"/>
                    <a:pt x="10957" y="16134"/>
                  </a:cubicBezTo>
                  <a:cubicBezTo>
                    <a:pt x="10815" y="16229"/>
                    <a:pt x="10671" y="16308"/>
                    <a:pt x="10513" y="16371"/>
                  </a:cubicBezTo>
                  <a:lnTo>
                    <a:pt x="10227" y="16515"/>
                  </a:lnTo>
                  <a:cubicBezTo>
                    <a:pt x="10277" y="16496"/>
                    <a:pt x="10305" y="16487"/>
                    <a:pt x="10310" y="16487"/>
                  </a:cubicBezTo>
                  <a:cubicBezTo>
                    <a:pt x="10317" y="16487"/>
                    <a:pt x="10270" y="16508"/>
                    <a:pt x="10164" y="16546"/>
                  </a:cubicBezTo>
                  <a:cubicBezTo>
                    <a:pt x="9895" y="16657"/>
                    <a:pt x="9610" y="16737"/>
                    <a:pt x="9324" y="16800"/>
                  </a:cubicBezTo>
                  <a:cubicBezTo>
                    <a:pt x="9197" y="16832"/>
                    <a:pt x="9070" y="16863"/>
                    <a:pt x="8927" y="16879"/>
                  </a:cubicBezTo>
                  <a:cubicBezTo>
                    <a:pt x="9054" y="16858"/>
                    <a:pt x="9096" y="16851"/>
                    <a:pt x="9093" y="16851"/>
                  </a:cubicBezTo>
                  <a:cubicBezTo>
                    <a:pt x="9088" y="16851"/>
                    <a:pt x="8901" y="16879"/>
                    <a:pt x="8849" y="16879"/>
                  </a:cubicBezTo>
                  <a:lnTo>
                    <a:pt x="8726" y="16879"/>
                  </a:lnTo>
                  <a:cubicBezTo>
                    <a:pt x="8755" y="16802"/>
                    <a:pt x="8804" y="16684"/>
                    <a:pt x="8799" y="16684"/>
                  </a:cubicBezTo>
                  <a:cubicBezTo>
                    <a:pt x="8797" y="16684"/>
                    <a:pt x="8784" y="16707"/>
                    <a:pt x="8753" y="16768"/>
                  </a:cubicBezTo>
                  <a:cubicBezTo>
                    <a:pt x="8817" y="16625"/>
                    <a:pt x="8912" y="16483"/>
                    <a:pt x="8991" y="16324"/>
                  </a:cubicBezTo>
                  <a:cubicBezTo>
                    <a:pt x="9229" y="15912"/>
                    <a:pt x="9514" y="15532"/>
                    <a:pt x="9815" y="15151"/>
                  </a:cubicBezTo>
                  <a:lnTo>
                    <a:pt x="9815" y="15151"/>
                  </a:lnTo>
                  <a:cubicBezTo>
                    <a:pt x="9688" y="15318"/>
                    <a:pt x="9644" y="15375"/>
                    <a:pt x="9644" y="15375"/>
                  </a:cubicBezTo>
                  <a:cubicBezTo>
                    <a:pt x="9646" y="15375"/>
                    <a:pt x="9801" y="15176"/>
                    <a:pt x="9863" y="15103"/>
                  </a:cubicBezTo>
                  <a:lnTo>
                    <a:pt x="10196" y="14771"/>
                  </a:lnTo>
                  <a:cubicBezTo>
                    <a:pt x="10497" y="14485"/>
                    <a:pt x="10815" y="14200"/>
                    <a:pt x="11132" y="13930"/>
                  </a:cubicBezTo>
                  <a:cubicBezTo>
                    <a:pt x="12781" y="12519"/>
                    <a:pt x="14508" y="11219"/>
                    <a:pt x="16125" y="9776"/>
                  </a:cubicBezTo>
                  <a:cubicBezTo>
                    <a:pt x="17711" y="8349"/>
                    <a:pt x="19296" y="6763"/>
                    <a:pt x="20074" y="4750"/>
                  </a:cubicBezTo>
                  <a:cubicBezTo>
                    <a:pt x="20771" y="2943"/>
                    <a:pt x="19915" y="802"/>
                    <a:pt x="18044" y="168"/>
                  </a:cubicBezTo>
                  <a:cubicBezTo>
                    <a:pt x="17686" y="50"/>
                    <a:pt x="17313" y="0"/>
                    <a:pt x="169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57"/>
            <p:cNvSpPr/>
            <p:nvPr/>
          </p:nvSpPr>
          <p:spPr>
            <a:xfrm rot="5400000">
              <a:off x="8408416" y="1416123"/>
              <a:ext cx="2183544" cy="1847601"/>
            </a:xfrm>
            <a:custGeom>
              <a:rect b="b" l="l" r="r" t="t"/>
              <a:pathLst>
                <a:path extrusionOk="0" h="41622" w="49190">
                  <a:moveTo>
                    <a:pt x="19398" y="9273"/>
                  </a:moveTo>
                  <a:cubicBezTo>
                    <a:pt x="19271" y="9716"/>
                    <a:pt x="19129" y="9938"/>
                    <a:pt x="18875" y="10097"/>
                  </a:cubicBezTo>
                  <a:cubicBezTo>
                    <a:pt x="18859" y="10319"/>
                    <a:pt x="18717" y="10461"/>
                    <a:pt x="18605" y="10620"/>
                  </a:cubicBezTo>
                  <a:cubicBezTo>
                    <a:pt x="14293" y="16644"/>
                    <a:pt x="10012" y="22686"/>
                    <a:pt x="5414" y="28504"/>
                  </a:cubicBezTo>
                  <a:cubicBezTo>
                    <a:pt x="5177" y="28806"/>
                    <a:pt x="4923" y="29123"/>
                    <a:pt x="4606" y="29487"/>
                  </a:cubicBezTo>
                  <a:cubicBezTo>
                    <a:pt x="4558" y="29028"/>
                    <a:pt x="4843" y="28789"/>
                    <a:pt x="5002" y="28520"/>
                  </a:cubicBezTo>
                  <a:cubicBezTo>
                    <a:pt x="6889" y="25286"/>
                    <a:pt x="9092" y="22273"/>
                    <a:pt x="11344" y="19293"/>
                  </a:cubicBezTo>
                  <a:cubicBezTo>
                    <a:pt x="13500" y="16439"/>
                    <a:pt x="15720" y="13648"/>
                    <a:pt x="17988" y="10890"/>
                  </a:cubicBezTo>
                  <a:cubicBezTo>
                    <a:pt x="18225" y="10588"/>
                    <a:pt x="18431" y="10224"/>
                    <a:pt x="18795" y="10017"/>
                  </a:cubicBezTo>
                  <a:cubicBezTo>
                    <a:pt x="18875" y="9732"/>
                    <a:pt x="19081" y="9558"/>
                    <a:pt x="19398" y="9273"/>
                  </a:cubicBezTo>
                  <a:close/>
                  <a:moveTo>
                    <a:pt x="33856" y="2232"/>
                  </a:moveTo>
                  <a:cubicBezTo>
                    <a:pt x="34269" y="2232"/>
                    <a:pt x="34467" y="2451"/>
                    <a:pt x="34650" y="2787"/>
                  </a:cubicBezTo>
                  <a:cubicBezTo>
                    <a:pt x="35158" y="3692"/>
                    <a:pt x="35681" y="4579"/>
                    <a:pt x="36172" y="5483"/>
                  </a:cubicBezTo>
                  <a:cubicBezTo>
                    <a:pt x="39835" y="12332"/>
                    <a:pt x="43102" y="19340"/>
                    <a:pt x="45385" y="26776"/>
                  </a:cubicBezTo>
                  <a:cubicBezTo>
                    <a:pt x="46114" y="29170"/>
                    <a:pt x="46637" y="31628"/>
                    <a:pt x="46763" y="34133"/>
                  </a:cubicBezTo>
                  <a:cubicBezTo>
                    <a:pt x="46795" y="34957"/>
                    <a:pt x="46859" y="35797"/>
                    <a:pt x="46415" y="36606"/>
                  </a:cubicBezTo>
                  <a:cubicBezTo>
                    <a:pt x="45860" y="36336"/>
                    <a:pt x="45622" y="35845"/>
                    <a:pt x="45353" y="35401"/>
                  </a:cubicBezTo>
                  <a:cubicBezTo>
                    <a:pt x="44243" y="33689"/>
                    <a:pt x="43434" y="31802"/>
                    <a:pt x="42673" y="29915"/>
                  </a:cubicBezTo>
                  <a:cubicBezTo>
                    <a:pt x="40199" y="23747"/>
                    <a:pt x="38504" y="17310"/>
                    <a:pt x="36696" y="10921"/>
                  </a:cubicBezTo>
                  <a:cubicBezTo>
                    <a:pt x="36585" y="10509"/>
                    <a:pt x="36474" y="10080"/>
                    <a:pt x="36284" y="9700"/>
                  </a:cubicBezTo>
                  <a:cubicBezTo>
                    <a:pt x="36049" y="9191"/>
                    <a:pt x="35620" y="8918"/>
                    <a:pt x="35183" y="8918"/>
                  </a:cubicBezTo>
                  <a:cubicBezTo>
                    <a:pt x="35090" y="8918"/>
                    <a:pt x="34996" y="8930"/>
                    <a:pt x="34904" y="8955"/>
                  </a:cubicBezTo>
                  <a:cubicBezTo>
                    <a:pt x="34333" y="9097"/>
                    <a:pt x="34033" y="9526"/>
                    <a:pt x="34033" y="10239"/>
                  </a:cubicBezTo>
                  <a:cubicBezTo>
                    <a:pt x="34033" y="10573"/>
                    <a:pt x="34064" y="10905"/>
                    <a:pt x="34111" y="11239"/>
                  </a:cubicBezTo>
                  <a:cubicBezTo>
                    <a:pt x="34857" y="15313"/>
                    <a:pt x="35586" y="19388"/>
                    <a:pt x="36157" y="23478"/>
                  </a:cubicBezTo>
                  <a:cubicBezTo>
                    <a:pt x="36760" y="27711"/>
                    <a:pt x="37394" y="31945"/>
                    <a:pt x="37314" y="36241"/>
                  </a:cubicBezTo>
                  <a:cubicBezTo>
                    <a:pt x="37299" y="37129"/>
                    <a:pt x="37299" y="38033"/>
                    <a:pt x="36886" y="39031"/>
                  </a:cubicBezTo>
                  <a:cubicBezTo>
                    <a:pt x="36299" y="38382"/>
                    <a:pt x="36077" y="37731"/>
                    <a:pt x="35840" y="37065"/>
                  </a:cubicBezTo>
                  <a:cubicBezTo>
                    <a:pt x="34872" y="34465"/>
                    <a:pt x="34301" y="31755"/>
                    <a:pt x="33779" y="29028"/>
                  </a:cubicBezTo>
                  <a:cubicBezTo>
                    <a:pt x="32589" y="22955"/>
                    <a:pt x="31845" y="16835"/>
                    <a:pt x="31606" y="10651"/>
                  </a:cubicBezTo>
                  <a:cubicBezTo>
                    <a:pt x="31591" y="10049"/>
                    <a:pt x="31606" y="9446"/>
                    <a:pt x="31591" y="8844"/>
                  </a:cubicBezTo>
                  <a:cubicBezTo>
                    <a:pt x="31591" y="8654"/>
                    <a:pt x="31606" y="8448"/>
                    <a:pt x="31559" y="8258"/>
                  </a:cubicBezTo>
                  <a:cubicBezTo>
                    <a:pt x="31464" y="7671"/>
                    <a:pt x="31099" y="7307"/>
                    <a:pt x="30591" y="7243"/>
                  </a:cubicBezTo>
                  <a:cubicBezTo>
                    <a:pt x="30528" y="7234"/>
                    <a:pt x="30465" y="7229"/>
                    <a:pt x="30405" y="7229"/>
                  </a:cubicBezTo>
                  <a:cubicBezTo>
                    <a:pt x="29935" y="7229"/>
                    <a:pt x="29551" y="7501"/>
                    <a:pt x="29355" y="8019"/>
                  </a:cubicBezTo>
                  <a:cubicBezTo>
                    <a:pt x="29213" y="8400"/>
                    <a:pt x="29133" y="8797"/>
                    <a:pt x="29054" y="9177"/>
                  </a:cubicBezTo>
                  <a:cubicBezTo>
                    <a:pt x="27325" y="17168"/>
                    <a:pt x="25598" y="25159"/>
                    <a:pt x="23837" y="33150"/>
                  </a:cubicBezTo>
                  <a:cubicBezTo>
                    <a:pt x="23552" y="34450"/>
                    <a:pt x="23188" y="35718"/>
                    <a:pt x="22871" y="37002"/>
                  </a:cubicBezTo>
                  <a:cubicBezTo>
                    <a:pt x="22791" y="37002"/>
                    <a:pt x="22712" y="37002"/>
                    <a:pt x="22632" y="36987"/>
                  </a:cubicBezTo>
                  <a:lnTo>
                    <a:pt x="22632" y="35401"/>
                  </a:lnTo>
                  <a:cubicBezTo>
                    <a:pt x="22649" y="34830"/>
                    <a:pt x="22664" y="34260"/>
                    <a:pt x="22727" y="33689"/>
                  </a:cubicBezTo>
                  <a:cubicBezTo>
                    <a:pt x="23695" y="24715"/>
                    <a:pt x="25391" y="15883"/>
                    <a:pt x="27976" y="7211"/>
                  </a:cubicBezTo>
                  <a:cubicBezTo>
                    <a:pt x="28086" y="6863"/>
                    <a:pt x="28198" y="6514"/>
                    <a:pt x="28245" y="6148"/>
                  </a:cubicBezTo>
                  <a:cubicBezTo>
                    <a:pt x="28372" y="5356"/>
                    <a:pt x="28055" y="4801"/>
                    <a:pt x="27452" y="4611"/>
                  </a:cubicBezTo>
                  <a:cubicBezTo>
                    <a:pt x="27322" y="4571"/>
                    <a:pt x="27195" y="4551"/>
                    <a:pt x="27073" y="4551"/>
                  </a:cubicBezTo>
                  <a:cubicBezTo>
                    <a:pt x="26616" y="4551"/>
                    <a:pt x="26225" y="4835"/>
                    <a:pt x="25962" y="5436"/>
                  </a:cubicBezTo>
                  <a:cubicBezTo>
                    <a:pt x="25106" y="7322"/>
                    <a:pt x="24281" y="9224"/>
                    <a:pt x="23442" y="11112"/>
                  </a:cubicBezTo>
                  <a:cubicBezTo>
                    <a:pt x="20698" y="17374"/>
                    <a:pt x="17971" y="23652"/>
                    <a:pt x="15197" y="29915"/>
                  </a:cubicBezTo>
                  <a:cubicBezTo>
                    <a:pt x="14341" y="31865"/>
                    <a:pt x="13373" y="33784"/>
                    <a:pt x="12311" y="35638"/>
                  </a:cubicBezTo>
                  <a:cubicBezTo>
                    <a:pt x="12153" y="35924"/>
                    <a:pt x="11978" y="36194"/>
                    <a:pt x="11677" y="36431"/>
                  </a:cubicBezTo>
                  <a:cubicBezTo>
                    <a:pt x="11788" y="36067"/>
                    <a:pt x="11883" y="35687"/>
                    <a:pt x="12010" y="35321"/>
                  </a:cubicBezTo>
                  <a:cubicBezTo>
                    <a:pt x="14166" y="28996"/>
                    <a:pt x="16814" y="22876"/>
                    <a:pt x="19557" y="16788"/>
                  </a:cubicBezTo>
                  <a:cubicBezTo>
                    <a:pt x="20937" y="13744"/>
                    <a:pt x="22363" y="10731"/>
                    <a:pt x="23869" y="7750"/>
                  </a:cubicBezTo>
                  <a:cubicBezTo>
                    <a:pt x="24044" y="7433"/>
                    <a:pt x="24218" y="7100"/>
                    <a:pt x="24281" y="6736"/>
                  </a:cubicBezTo>
                  <a:cubicBezTo>
                    <a:pt x="24425" y="5848"/>
                    <a:pt x="24044" y="5341"/>
                    <a:pt x="23140" y="5214"/>
                  </a:cubicBezTo>
                  <a:cubicBezTo>
                    <a:pt x="23122" y="5211"/>
                    <a:pt x="23104" y="5210"/>
                    <a:pt x="23085" y="5210"/>
                  </a:cubicBezTo>
                  <a:cubicBezTo>
                    <a:pt x="23068" y="5210"/>
                    <a:pt x="23050" y="5211"/>
                    <a:pt x="23032" y="5211"/>
                  </a:cubicBezTo>
                  <a:cubicBezTo>
                    <a:pt x="22943" y="5211"/>
                    <a:pt x="22843" y="5199"/>
                    <a:pt x="22744" y="5055"/>
                  </a:cubicBezTo>
                  <a:cubicBezTo>
                    <a:pt x="23393" y="4199"/>
                    <a:pt x="24107" y="3375"/>
                    <a:pt x="24852" y="2582"/>
                  </a:cubicBezTo>
                  <a:cubicBezTo>
                    <a:pt x="25059" y="2360"/>
                    <a:pt x="25328" y="2343"/>
                    <a:pt x="25598" y="2343"/>
                  </a:cubicBezTo>
                  <a:cubicBezTo>
                    <a:pt x="28325" y="2296"/>
                    <a:pt x="31067" y="2280"/>
                    <a:pt x="33811" y="2233"/>
                  </a:cubicBezTo>
                  <a:cubicBezTo>
                    <a:pt x="33826" y="2232"/>
                    <a:pt x="33841" y="2232"/>
                    <a:pt x="33856" y="2232"/>
                  </a:cubicBezTo>
                  <a:close/>
                  <a:moveTo>
                    <a:pt x="26914" y="1"/>
                  </a:moveTo>
                  <a:cubicBezTo>
                    <a:pt x="26231" y="1"/>
                    <a:pt x="25549" y="8"/>
                    <a:pt x="24869" y="29"/>
                  </a:cubicBezTo>
                  <a:cubicBezTo>
                    <a:pt x="24123" y="45"/>
                    <a:pt x="23537" y="204"/>
                    <a:pt x="23315" y="980"/>
                  </a:cubicBezTo>
                  <a:cubicBezTo>
                    <a:pt x="23235" y="1250"/>
                    <a:pt x="23029" y="1440"/>
                    <a:pt x="22854" y="1630"/>
                  </a:cubicBezTo>
                  <a:cubicBezTo>
                    <a:pt x="20698" y="3961"/>
                    <a:pt x="18653" y="6402"/>
                    <a:pt x="16656" y="8844"/>
                  </a:cubicBezTo>
                  <a:cubicBezTo>
                    <a:pt x="12707" y="13648"/>
                    <a:pt x="8839" y="18515"/>
                    <a:pt x="5335" y="23652"/>
                  </a:cubicBezTo>
                  <a:cubicBezTo>
                    <a:pt x="3528" y="26301"/>
                    <a:pt x="1863" y="29043"/>
                    <a:pt x="531" y="31960"/>
                  </a:cubicBezTo>
                  <a:cubicBezTo>
                    <a:pt x="294" y="32516"/>
                    <a:pt x="72" y="33086"/>
                    <a:pt x="40" y="33689"/>
                  </a:cubicBezTo>
                  <a:cubicBezTo>
                    <a:pt x="0" y="34601"/>
                    <a:pt x="625" y="35223"/>
                    <a:pt x="1429" y="35223"/>
                  </a:cubicBezTo>
                  <a:cubicBezTo>
                    <a:pt x="1604" y="35223"/>
                    <a:pt x="1787" y="35193"/>
                    <a:pt x="1974" y="35131"/>
                  </a:cubicBezTo>
                  <a:cubicBezTo>
                    <a:pt x="2592" y="34909"/>
                    <a:pt x="3099" y="34529"/>
                    <a:pt x="3575" y="34116"/>
                  </a:cubicBezTo>
                  <a:cubicBezTo>
                    <a:pt x="4479" y="33324"/>
                    <a:pt x="5255" y="32404"/>
                    <a:pt x="6016" y="31469"/>
                  </a:cubicBezTo>
                  <a:cubicBezTo>
                    <a:pt x="9378" y="27315"/>
                    <a:pt x="12565" y="23018"/>
                    <a:pt x="15688" y="18690"/>
                  </a:cubicBezTo>
                  <a:cubicBezTo>
                    <a:pt x="15878" y="18420"/>
                    <a:pt x="16022" y="18103"/>
                    <a:pt x="16370" y="17929"/>
                  </a:cubicBezTo>
                  <a:lnTo>
                    <a:pt x="16370" y="17929"/>
                  </a:lnTo>
                  <a:cubicBezTo>
                    <a:pt x="16417" y="18230"/>
                    <a:pt x="16243" y="18452"/>
                    <a:pt x="16148" y="18690"/>
                  </a:cubicBezTo>
                  <a:cubicBezTo>
                    <a:pt x="14817" y="21893"/>
                    <a:pt x="13437" y="25079"/>
                    <a:pt x="12136" y="28298"/>
                  </a:cubicBezTo>
                  <a:cubicBezTo>
                    <a:pt x="10900" y="31326"/>
                    <a:pt x="9743" y="34387"/>
                    <a:pt x="8934" y="37558"/>
                  </a:cubicBezTo>
                  <a:cubicBezTo>
                    <a:pt x="8744" y="38302"/>
                    <a:pt x="8553" y="39063"/>
                    <a:pt x="8680" y="39841"/>
                  </a:cubicBezTo>
                  <a:cubicBezTo>
                    <a:pt x="8841" y="40795"/>
                    <a:pt x="9488" y="41343"/>
                    <a:pt x="10253" y="41343"/>
                  </a:cubicBezTo>
                  <a:cubicBezTo>
                    <a:pt x="10619" y="41343"/>
                    <a:pt x="11012" y="41217"/>
                    <a:pt x="11392" y="40950"/>
                  </a:cubicBezTo>
                  <a:cubicBezTo>
                    <a:pt x="11914" y="40570"/>
                    <a:pt x="12295" y="40063"/>
                    <a:pt x="12644" y="39539"/>
                  </a:cubicBezTo>
                  <a:cubicBezTo>
                    <a:pt x="13612" y="38128"/>
                    <a:pt x="14451" y="36638"/>
                    <a:pt x="15229" y="35131"/>
                  </a:cubicBezTo>
                  <a:cubicBezTo>
                    <a:pt x="17686" y="30423"/>
                    <a:pt x="19700" y="25508"/>
                    <a:pt x="21808" y="20640"/>
                  </a:cubicBezTo>
                  <a:cubicBezTo>
                    <a:pt x="21966" y="20291"/>
                    <a:pt x="22046" y="19879"/>
                    <a:pt x="22363" y="19578"/>
                  </a:cubicBezTo>
                  <a:cubicBezTo>
                    <a:pt x="22537" y="19910"/>
                    <a:pt x="22427" y="20196"/>
                    <a:pt x="22379" y="20481"/>
                  </a:cubicBezTo>
                  <a:cubicBezTo>
                    <a:pt x="21649" y="24350"/>
                    <a:pt x="20937" y="28218"/>
                    <a:pt x="20540" y="32135"/>
                  </a:cubicBezTo>
                  <a:cubicBezTo>
                    <a:pt x="20318" y="34433"/>
                    <a:pt x="20127" y="36733"/>
                    <a:pt x="20413" y="39031"/>
                  </a:cubicBezTo>
                  <a:cubicBezTo>
                    <a:pt x="20493" y="39602"/>
                    <a:pt x="20588" y="40158"/>
                    <a:pt x="20857" y="40680"/>
                  </a:cubicBezTo>
                  <a:cubicBezTo>
                    <a:pt x="21170" y="41298"/>
                    <a:pt x="21698" y="41621"/>
                    <a:pt x="22257" y="41621"/>
                  </a:cubicBezTo>
                  <a:cubicBezTo>
                    <a:pt x="22658" y="41621"/>
                    <a:pt x="23076" y="41454"/>
                    <a:pt x="23442" y="41109"/>
                  </a:cubicBezTo>
                  <a:cubicBezTo>
                    <a:pt x="23806" y="40760"/>
                    <a:pt x="24044" y="40316"/>
                    <a:pt x="24250" y="39872"/>
                  </a:cubicBezTo>
                  <a:cubicBezTo>
                    <a:pt x="24789" y="38746"/>
                    <a:pt x="25122" y="37558"/>
                    <a:pt x="25439" y="36353"/>
                  </a:cubicBezTo>
                  <a:cubicBezTo>
                    <a:pt x="26786" y="31263"/>
                    <a:pt x="27786" y="26079"/>
                    <a:pt x="28864" y="20925"/>
                  </a:cubicBezTo>
                  <a:cubicBezTo>
                    <a:pt x="29086" y="19895"/>
                    <a:pt x="29228" y="18864"/>
                    <a:pt x="29577" y="17849"/>
                  </a:cubicBezTo>
                  <a:cubicBezTo>
                    <a:pt x="29847" y="17961"/>
                    <a:pt x="29799" y="18151"/>
                    <a:pt x="29815" y="18310"/>
                  </a:cubicBezTo>
                  <a:cubicBezTo>
                    <a:pt x="30211" y="22432"/>
                    <a:pt x="30925" y="26506"/>
                    <a:pt x="31701" y="30565"/>
                  </a:cubicBezTo>
                  <a:cubicBezTo>
                    <a:pt x="32193" y="33102"/>
                    <a:pt x="32811" y="35592"/>
                    <a:pt x="33699" y="38017"/>
                  </a:cubicBezTo>
                  <a:cubicBezTo>
                    <a:pt x="34016" y="38889"/>
                    <a:pt x="34413" y="39745"/>
                    <a:pt x="34999" y="40475"/>
                  </a:cubicBezTo>
                  <a:cubicBezTo>
                    <a:pt x="35512" y="41108"/>
                    <a:pt x="36128" y="41547"/>
                    <a:pt x="36914" y="41547"/>
                  </a:cubicBezTo>
                  <a:cubicBezTo>
                    <a:pt x="37053" y="41547"/>
                    <a:pt x="37196" y="41533"/>
                    <a:pt x="37346" y="41505"/>
                  </a:cubicBezTo>
                  <a:cubicBezTo>
                    <a:pt x="38297" y="41331"/>
                    <a:pt x="38836" y="40665"/>
                    <a:pt x="39138" y="39792"/>
                  </a:cubicBezTo>
                  <a:cubicBezTo>
                    <a:pt x="39328" y="39285"/>
                    <a:pt x="39423" y="38762"/>
                    <a:pt x="39502" y="38239"/>
                  </a:cubicBezTo>
                  <a:cubicBezTo>
                    <a:pt x="39867" y="35592"/>
                    <a:pt x="39582" y="32975"/>
                    <a:pt x="39360" y="30343"/>
                  </a:cubicBezTo>
                  <a:cubicBezTo>
                    <a:pt x="39280" y="29423"/>
                    <a:pt x="39185" y="28489"/>
                    <a:pt x="39090" y="27569"/>
                  </a:cubicBezTo>
                  <a:lnTo>
                    <a:pt x="39090" y="27569"/>
                  </a:lnTo>
                  <a:cubicBezTo>
                    <a:pt x="39487" y="28123"/>
                    <a:pt x="39709" y="28711"/>
                    <a:pt x="39931" y="29297"/>
                  </a:cubicBezTo>
                  <a:cubicBezTo>
                    <a:pt x="40850" y="31628"/>
                    <a:pt x="41770" y="33958"/>
                    <a:pt x="43053" y="36114"/>
                  </a:cubicBezTo>
                  <a:cubicBezTo>
                    <a:pt x="43514" y="36892"/>
                    <a:pt x="44005" y="37668"/>
                    <a:pt x="44671" y="38270"/>
                  </a:cubicBezTo>
                  <a:cubicBezTo>
                    <a:pt x="45284" y="38826"/>
                    <a:pt x="45928" y="39097"/>
                    <a:pt x="46529" y="39097"/>
                  </a:cubicBezTo>
                  <a:cubicBezTo>
                    <a:pt x="47421" y="39097"/>
                    <a:pt x="48218" y="38503"/>
                    <a:pt x="48682" y="37367"/>
                  </a:cubicBezTo>
                  <a:cubicBezTo>
                    <a:pt x="48778" y="37129"/>
                    <a:pt x="48841" y="36860"/>
                    <a:pt x="48904" y="36606"/>
                  </a:cubicBezTo>
                  <a:cubicBezTo>
                    <a:pt x="49190" y="35448"/>
                    <a:pt x="49173" y="34275"/>
                    <a:pt x="49046" y="33118"/>
                  </a:cubicBezTo>
                  <a:cubicBezTo>
                    <a:pt x="48825" y="31167"/>
                    <a:pt x="48476" y="29218"/>
                    <a:pt x="47953" y="27315"/>
                  </a:cubicBezTo>
                  <a:cubicBezTo>
                    <a:pt x="46700" y="22764"/>
                    <a:pt x="44956" y="18405"/>
                    <a:pt x="43022" y="14108"/>
                  </a:cubicBezTo>
                  <a:cubicBezTo>
                    <a:pt x="41072" y="9748"/>
                    <a:pt x="38916" y="5499"/>
                    <a:pt x="36521" y="1360"/>
                  </a:cubicBezTo>
                  <a:cubicBezTo>
                    <a:pt x="36045" y="527"/>
                    <a:pt x="35499" y="71"/>
                    <a:pt x="34568" y="71"/>
                  </a:cubicBezTo>
                  <a:cubicBezTo>
                    <a:pt x="34507" y="71"/>
                    <a:pt x="34445" y="73"/>
                    <a:pt x="34381" y="77"/>
                  </a:cubicBezTo>
                  <a:cubicBezTo>
                    <a:pt x="34111" y="89"/>
                    <a:pt x="33840" y="94"/>
                    <a:pt x="33569" y="94"/>
                  </a:cubicBezTo>
                  <a:cubicBezTo>
                    <a:pt x="32803" y="94"/>
                    <a:pt x="32034" y="56"/>
                    <a:pt x="31274" y="45"/>
                  </a:cubicBezTo>
                  <a:cubicBezTo>
                    <a:pt x="29818" y="34"/>
                    <a:pt x="28364" y="1"/>
                    <a:pt x="269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72" name="Google Shape;672;p57"/>
            <p:cNvGrpSpPr/>
            <p:nvPr/>
          </p:nvGrpSpPr>
          <p:grpSpPr>
            <a:xfrm flipH="1" rot="-303">
              <a:off x="-264266" y="1043871"/>
              <a:ext cx="1201966" cy="1163133"/>
              <a:chOff x="8167000" y="3353675"/>
              <a:chExt cx="1059001" cy="1024877"/>
            </a:xfrm>
          </p:grpSpPr>
          <p:sp>
            <p:nvSpPr>
              <p:cNvPr id="673" name="Google Shape;673;p57"/>
              <p:cNvSpPr/>
              <p:nvPr/>
            </p:nvSpPr>
            <p:spPr>
              <a:xfrm>
                <a:off x="8167000" y="3353675"/>
                <a:ext cx="1059001" cy="1024877"/>
              </a:xfrm>
              <a:custGeom>
                <a:rect b="b" l="l" r="r" t="t"/>
                <a:pathLst>
                  <a:path extrusionOk="0" h="20423" w="21103">
                    <a:moveTo>
                      <a:pt x="16119" y="1"/>
                    </a:moveTo>
                    <a:cubicBezTo>
                      <a:pt x="15730" y="1"/>
                      <a:pt x="15361" y="189"/>
                      <a:pt x="15063" y="553"/>
                    </a:cubicBezTo>
                    <a:cubicBezTo>
                      <a:pt x="14682" y="1012"/>
                      <a:pt x="14475" y="1551"/>
                      <a:pt x="14460" y="2154"/>
                    </a:cubicBezTo>
                    <a:cubicBezTo>
                      <a:pt x="14444" y="2899"/>
                      <a:pt x="14365" y="3644"/>
                      <a:pt x="14285" y="4405"/>
                    </a:cubicBezTo>
                    <a:cubicBezTo>
                      <a:pt x="14222" y="4976"/>
                      <a:pt x="14302" y="5531"/>
                      <a:pt x="14555" y="6054"/>
                    </a:cubicBezTo>
                    <a:cubicBezTo>
                      <a:pt x="14856" y="6625"/>
                      <a:pt x="15158" y="7180"/>
                      <a:pt x="15554" y="7688"/>
                    </a:cubicBezTo>
                    <a:cubicBezTo>
                      <a:pt x="15934" y="8147"/>
                      <a:pt x="16236" y="8639"/>
                      <a:pt x="16505" y="9146"/>
                    </a:cubicBezTo>
                    <a:cubicBezTo>
                      <a:pt x="16854" y="9780"/>
                      <a:pt x="17092" y="10446"/>
                      <a:pt x="17012" y="11191"/>
                    </a:cubicBezTo>
                    <a:cubicBezTo>
                      <a:pt x="17012" y="11318"/>
                      <a:pt x="17012" y="11445"/>
                      <a:pt x="17029" y="11571"/>
                    </a:cubicBezTo>
                    <a:cubicBezTo>
                      <a:pt x="17060" y="12428"/>
                      <a:pt x="17346" y="13157"/>
                      <a:pt x="18043" y="13696"/>
                    </a:cubicBezTo>
                    <a:cubicBezTo>
                      <a:pt x="18154" y="13791"/>
                      <a:pt x="18249" y="13903"/>
                      <a:pt x="18361" y="13998"/>
                    </a:cubicBezTo>
                    <a:cubicBezTo>
                      <a:pt x="19390" y="14886"/>
                      <a:pt x="19629" y="16027"/>
                      <a:pt x="19486" y="17311"/>
                    </a:cubicBezTo>
                    <a:cubicBezTo>
                      <a:pt x="19359" y="17296"/>
                      <a:pt x="19312" y="17200"/>
                      <a:pt x="19248" y="17121"/>
                    </a:cubicBezTo>
                    <a:cubicBezTo>
                      <a:pt x="18851" y="16645"/>
                      <a:pt x="18598" y="16091"/>
                      <a:pt x="18376" y="15520"/>
                    </a:cubicBezTo>
                    <a:cubicBezTo>
                      <a:pt x="17995" y="14616"/>
                      <a:pt x="17393" y="13871"/>
                      <a:pt x="16537" y="13379"/>
                    </a:cubicBezTo>
                    <a:cubicBezTo>
                      <a:pt x="16204" y="13189"/>
                      <a:pt x="15871" y="12998"/>
                      <a:pt x="15538" y="12825"/>
                    </a:cubicBezTo>
                    <a:cubicBezTo>
                      <a:pt x="14919" y="12476"/>
                      <a:pt x="14475" y="11968"/>
                      <a:pt x="14302" y="11271"/>
                    </a:cubicBezTo>
                    <a:cubicBezTo>
                      <a:pt x="14222" y="10985"/>
                      <a:pt x="14127" y="10715"/>
                      <a:pt x="14048" y="10430"/>
                    </a:cubicBezTo>
                    <a:cubicBezTo>
                      <a:pt x="13636" y="9210"/>
                      <a:pt x="12811" y="8385"/>
                      <a:pt x="11606" y="7925"/>
                    </a:cubicBezTo>
                    <a:cubicBezTo>
                      <a:pt x="10972" y="7688"/>
                      <a:pt x="10322" y="7449"/>
                      <a:pt x="9687" y="7212"/>
                    </a:cubicBezTo>
                    <a:cubicBezTo>
                      <a:pt x="8879" y="6895"/>
                      <a:pt x="8197" y="6419"/>
                      <a:pt x="7674" y="5737"/>
                    </a:cubicBezTo>
                    <a:cubicBezTo>
                      <a:pt x="7436" y="5436"/>
                      <a:pt x="7214" y="5134"/>
                      <a:pt x="6960" y="4849"/>
                    </a:cubicBezTo>
                    <a:cubicBezTo>
                      <a:pt x="6263" y="4088"/>
                      <a:pt x="5455" y="3470"/>
                      <a:pt x="4424" y="3217"/>
                    </a:cubicBezTo>
                    <a:cubicBezTo>
                      <a:pt x="4301" y="3189"/>
                      <a:pt x="4184" y="3176"/>
                      <a:pt x="4072" y="3176"/>
                    </a:cubicBezTo>
                    <a:cubicBezTo>
                      <a:pt x="3286" y="3176"/>
                      <a:pt x="2791" y="3828"/>
                      <a:pt x="3013" y="4675"/>
                    </a:cubicBezTo>
                    <a:cubicBezTo>
                      <a:pt x="3108" y="5024"/>
                      <a:pt x="3282" y="5325"/>
                      <a:pt x="3457" y="5626"/>
                    </a:cubicBezTo>
                    <a:cubicBezTo>
                      <a:pt x="3821" y="6244"/>
                      <a:pt x="4106" y="6895"/>
                      <a:pt x="4313" y="7576"/>
                    </a:cubicBezTo>
                    <a:cubicBezTo>
                      <a:pt x="4408" y="7893"/>
                      <a:pt x="4519" y="8210"/>
                      <a:pt x="4645" y="8527"/>
                    </a:cubicBezTo>
                    <a:cubicBezTo>
                      <a:pt x="4789" y="8924"/>
                      <a:pt x="5011" y="9273"/>
                      <a:pt x="5280" y="9605"/>
                    </a:cubicBezTo>
                    <a:cubicBezTo>
                      <a:pt x="5823" y="10288"/>
                      <a:pt x="6503" y="10652"/>
                      <a:pt x="7378" y="10652"/>
                    </a:cubicBezTo>
                    <a:cubicBezTo>
                      <a:pt x="7397" y="10652"/>
                      <a:pt x="7416" y="10652"/>
                      <a:pt x="7436" y="10652"/>
                    </a:cubicBezTo>
                    <a:cubicBezTo>
                      <a:pt x="7611" y="10652"/>
                      <a:pt x="7785" y="10668"/>
                      <a:pt x="7943" y="10668"/>
                    </a:cubicBezTo>
                    <a:cubicBezTo>
                      <a:pt x="8546" y="10668"/>
                      <a:pt x="9085" y="10859"/>
                      <a:pt x="9577" y="11191"/>
                    </a:cubicBezTo>
                    <a:cubicBezTo>
                      <a:pt x="10100" y="11556"/>
                      <a:pt x="10480" y="12015"/>
                      <a:pt x="10797" y="12554"/>
                    </a:cubicBezTo>
                    <a:cubicBezTo>
                      <a:pt x="11036" y="12967"/>
                      <a:pt x="11241" y="13395"/>
                      <a:pt x="11526" y="13791"/>
                    </a:cubicBezTo>
                    <a:cubicBezTo>
                      <a:pt x="12097" y="14584"/>
                      <a:pt x="12827" y="15108"/>
                      <a:pt x="13794" y="15281"/>
                    </a:cubicBezTo>
                    <a:cubicBezTo>
                      <a:pt x="14270" y="15361"/>
                      <a:pt x="14729" y="15488"/>
                      <a:pt x="15190" y="15630"/>
                    </a:cubicBezTo>
                    <a:cubicBezTo>
                      <a:pt x="15887" y="15852"/>
                      <a:pt x="16490" y="16217"/>
                      <a:pt x="17029" y="16693"/>
                    </a:cubicBezTo>
                    <a:cubicBezTo>
                      <a:pt x="17504" y="17137"/>
                      <a:pt x="17900" y="17628"/>
                      <a:pt x="18265" y="18152"/>
                    </a:cubicBezTo>
                    <a:cubicBezTo>
                      <a:pt x="18329" y="18247"/>
                      <a:pt x="18407" y="18326"/>
                      <a:pt x="18392" y="18469"/>
                    </a:cubicBezTo>
                    <a:cubicBezTo>
                      <a:pt x="18265" y="18421"/>
                      <a:pt x="18170" y="18389"/>
                      <a:pt x="18090" y="18342"/>
                    </a:cubicBezTo>
                    <a:cubicBezTo>
                      <a:pt x="17615" y="18025"/>
                      <a:pt x="17076" y="17913"/>
                      <a:pt x="16521" y="17835"/>
                    </a:cubicBezTo>
                    <a:cubicBezTo>
                      <a:pt x="16251" y="17803"/>
                      <a:pt x="15982" y="17771"/>
                      <a:pt x="15697" y="17740"/>
                    </a:cubicBezTo>
                    <a:cubicBezTo>
                      <a:pt x="15221" y="17676"/>
                      <a:pt x="14777" y="17501"/>
                      <a:pt x="14412" y="17152"/>
                    </a:cubicBezTo>
                    <a:cubicBezTo>
                      <a:pt x="14158" y="16930"/>
                      <a:pt x="13921" y="16708"/>
                      <a:pt x="13683" y="16471"/>
                    </a:cubicBezTo>
                    <a:cubicBezTo>
                      <a:pt x="12852" y="15630"/>
                      <a:pt x="11879" y="15221"/>
                      <a:pt x="10938" y="15221"/>
                    </a:cubicBezTo>
                    <a:cubicBezTo>
                      <a:pt x="10370" y="15221"/>
                      <a:pt x="9814" y="15370"/>
                      <a:pt x="9307" y="15662"/>
                    </a:cubicBezTo>
                    <a:cubicBezTo>
                      <a:pt x="9103" y="15783"/>
                      <a:pt x="8896" y="15839"/>
                      <a:pt x="8685" y="15839"/>
                    </a:cubicBezTo>
                    <a:cubicBezTo>
                      <a:pt x="8453" y="15839"/>
                      <a:pt x="8216" y="15771"/>
                      <a:pt x="7975" y="15647"/>
                    </a:cubicBezTo>
                    <a:cubicBezTo>
                      <a:pt x="7626" y="15456"/>
                      <a:pt x="7294" y="15203"/>
                      <a:pt x="6977" y="14949"/>
                    </a:cubicBezTo>
                    <a:cubicBezTo>
                      <a:pt x="6707" y="14759"/>
                      <a:pt x="6453" y="14537"/>
                      <a:pt x="6168" y="14347"/>
                    </a:cubicBezTo>
                    <a:cubicBezTo>
                      <a:pt x="5360" y="13808"/>
                      <a:pt x="4487" y="13395"/>
                      <a:pt x="3489" y="13284"/>
                    </a:cubicBezTo>
                    <a:cubicBezTo>
                      <a:pt x="3320" y="13269"/>
                      <a:pt x="3151" y="13260"/>
                      <a:pt x="2982" y="13260"/>
                    </a:cubicBezTo>
                    <a:cubicBezTo>
                      <a:pt x="2613" y="13260"/>
                      <a:pt x="2246" y="13302"/>
                      <a:pt x="1887" y="13411"/>
                    </a:cubicBezTo>
                    <a:cubicBezTo>
                      <a:pt x="603" y="13839"/>
                      <a:pt x="1" y="14981"/>
                      <a:pt x="809" y="16296"/>
                    </a:cubicBezTo>
                    <a:cubicBezTo>
                      <a:pt x="1079" y="16708"/>
                      <a:pt x="1428" y="17025"/>
                      <a:pt x="1855" y="17279"/>
                    </a:cubicBezTo>
                    <a:cubicBezTo>
                      <a:pt x="2449" y="17611"/>
                      <a:pt x="3068" y="17753"/>
                      <a:pt x="3711" y="17753"/>
                    </a:cubicBezTo>
                    <a:cubicBezTo>
                      <a:pt x="3961" y="17753"/>
                      <a:pt x="4214" y="17731"/>
                      <a:pt x="4472" y="17691"/>
                    </a:cubicBezTo>
                    <a:cubicBezTo>
                      <a:pt x="4757" y="17644"/>
                      <a:pt x="5026" y="17581"/>
                      <a:pt x="5311" y="17518"/>
                    </a:cubicBezTo>
                    <a:cubicBezTo>
                      <a:pt x="5398" y="17502"/>
                      <a:pt x="5483" y="17494"/>
                      <a:pt x="5564" y="17494"/>
                    </a:cubicBezTo>
                    <a:cubicBezTo>
                      <a:pt x="5897" y="17494"/>
                      <a:pt x="6183" y="17624"/>
                      <a:pt x="6438" y="17866"/>
                    </a:cubicBezTo>
                    <a:cubicBezTo>
                      <a:pt x="6913" y="18279"/>
                      <a:pt x="7309" y="18769"/>
                      <a:pt x="7738" y="19213"/>
                    </a:cubicBezTo>
                    <a:cubicBezTo>
                      <a:pt x="8195" y="19684"/>
                      <a:pt x="8711" y="19941"/>
                      <a:pt x="9308" y="19941"/>
                    </a:cubicBezTo>
                    <a:cubicBezTo>
                      <a:pt x="9476" y="19941"/>
                      <a:pt x="9650" y="19921"/>
                      <a:pt x="9831" y="19879"/>
                    </a:cubicBezTo>
                    <a:cubicBezTo>
                      <a:pt x="10163" y="19801"/>
                      <a:pt x="10448" y="19642"/>
                      <a:pt x="10734" y="19452"/>
                    </a:cubicBezTo>
                    <a:cubicBezTo>
                      <a:pt x="10940" y="19309"/>
                      <a:pt x="11146" y="19150"/>
                      <a:pt x="11368" y="19008"/>
                    </a:cubicBezTo>
                    <a:cubicBezTo>
                      <a:pt x="11663" y="18835"/>
                      <a:pt x="11906" y="18748"/>
                      <a:pt x="12138" y="18748"/>
                    </a:cubicBezTo>
                    <a:cubicBezTo>
                      <a:pt x="12417" y="18748"/>
                      <a:pt x="12681" y="18875"/>
                      <a:pt x="13002" y="19135"/>
                    </a:cubicBezTo>
                    <a:cubicBezTo>
                      <a:pt x="13334" y="19404"/>
                      <a:pt x="13668" y="19689"/>
                      <a:pt x="13985" y="19991"/>
                    </a:cubicBezTo>
                    <a:cubicBezTo>
                      <a:pt x="14318" y="20284"/>
                      <a:pt x="14678" y="20422"/>
                      <a:pt x="15059" y="20422"/>
                    </a:cubicBezTo>
                    <a:cubicBezTo>
                      <a:pt x="15276" y="20422"/>
                      <a:pt x="15499" y="20378"/>
                      <a:pt x="15729" y="20292"/>
                    </a:cubicBezTo>
                    <a:cubicBezTo>
                      <a:pt x="16061" y="20165"/>
                      <a:pt x="16378" y="20038"/>
                      <a:pt x="16695" y="19896"/>
                    </a:cubicBezTo>
                    <a:cubicBezTo>
                      <a:pt x="17123" y="19703"/>
                      <a:pt x="17558" y="19597"/>
                      <a:pt x="18000" y="19597"/>
                    </a:cubicBezTo>
                    <a:cubicBezTo>
                      <a:pt x="18214" y="19597"/>
                      <a:pt x="18429" y="19622"/>
                      <a:pt x="18646" y="19674"/>
                    </a:cubicBezTo>
                    <a:cubicBezTo>
                      <a:pt x="18705" y="19686"/>
                      <a:pt x="18760" y="19691"/>
                      <a:pt x="18812" y="19691"/>
                    </a:cubicBezTo>
                    <a:cubicBezTo>
                      <a:pt x="19039" y="19691"/>
                      <a:pt x="19204" y="19581"/>
                      <a:pt x="19359" y="19388"/>
                    </a:cubicBezTo>
                    <a:cubicBezTo>
                      <a:pt x="19803" y="18849"/>
                      <a:pt x="20263" y="18294"/>
                      <a:pt x="20373" y="17565"/>
                    </a:cubicBezTo>
                    <a:cubicBezTo>
                      <a:pt x="20422" y="17264"/>
                      <a:pt x="20564" y="16979"/>
                      <a:pt x="20659" y="16693"/>
                    </a:cubicBezTo>
                    <a:cubicBezTo>
                      <a:pt x="20770" y="16376"/>
                      <a:pt x="20866" y="16042"/>
                      <a:pt x="20929" y="15694"/>
                    </a:cubicBezTo>
                    <a:cubicBezTo>
                      <a:pt x="21103" y="14759"/>
                      <a:pt x="20913" y="13886"/>
                      <a:pt x="20278" y="13173"/>
                    </a:cubicBezTo>
                    <a:cubicBezTo>
                      <a:pt x="19692" y="12476"/>
                      <a:pt x="19566" y="11730"/>
                      <a:pt x="19756" y="10890"/>
                    </a:cubicBezTo>
                    <a:cubicBezTo>
                      <a:pt x="19851" y="10478"/>
                      <a:pt x="19961" y="10081"/>
                      <a:pt x="20073" y="9669"/>
                    </a:cubicBezTo>
                    <a:cubicBezTo>
                      <a:pt x="20405" y="8496"/>
                      <a:pt x="20231" y="7386"/>
                      <a:pt x="19470" y="6434"/>
                    </a:cubicBezTo>
                    <a:cubicBezTo>
                      <a:pt x="18820" y="5642"/>
                      <a:pt x="18519" y="4754"/>
                      <a:pt x="18456" y="3756"/>
                    </a:cubicBezTo>
                    <a:cubicBezTo>
                      <a:pt x="18439" y="3200"/>
                      <a:pt x="18361" y="2646"/>
                      <a:pt x="18202" y="2122"/>
                    </a:cubicBezTo>
                    <a:cubicBezTo>
                      <a:pt x="17980" y="1377"/>
                      <a:pt x="17600" y="727"/>
                      <a:pt x="16949" y="283"/>
                    </a:cubicBezTo>
                    <a:cubicBezTo>
                      <a:pt x="16674" y="93"/>
                      <a:pt x="16392" y="1"/>
                      <a:pt x="161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57"/>
              <p:cNvSpPr/>
              <p:nvPr/>
            </p:nvSpPr>
            <p:spPr>
              <a:xfrm>
                <a:off x="8396941" y="3627527"/>
                <a:ext cx="646100" cy="529977"/>
              </a:xfrm>
              <a:custGeom>
                <a:rect b="b" l="l" r="r" t="t"/>
                <a:pathLst>
                  <a:path extrusionOk="0" h="10561" w="12875">
                    <a:moveTo>
                      <a:pt x="139" y="1"/>
                    </a:moveTo>
                    <a:cubicBezTo>
                      <a:pt x="124" y="1"/>
                      <a:pt x="109" y="4"/>
                      <a:pt x="95" y="11"/>
                    </a:cubicBezTo>
                    <a:cubicBezTo>
                      <a:pt x="0" y="58"/>
                      <a:pt x="17" y="153"/>
                      <a:pt x="63" y="233"/>
                    </a:cubicBezTo>
                    <a:cubicBezTo>
                      <a:pt x="365" y="787"/>
                      <a:pt x="634" y="1374"/>
                      <a:pt x="1031" y="1897"/>
                    </a:cubicBezTo>
                    <a:cubicBezTo>
                      <a:pt x="1697" y="2817"/>
                      <a:pt x="2569" y="3467"/>
                      <a:pt x="3678" y="3753"/>
                    </a:cubicBezTo>
                    <a:cubicBezTo>
                      <a:pt x="4012" y="3848"/>
                      <a:pt x="4361" y="3926"/>
                      <a:pt x="4693" y="4006"/>
                    </a:cubicBezTo>
                    <a:cubicBezTo>
                      <a:pt x="5249" y="4133"/>
                      <a:pt x="5803" y="4275"/>
                      <a:pt x="6295" y="4641"/>
                    </a:cubicBezTo>
                    <a:cubicBezTo>
                      <a:pt x="6739" y="4909"/>
                      <a:pt x="7040" y="5370"/>
                      <a:pt x="7310" y="5829"/>
                    </a:cubicBezTo>
                    <a:cubicBezTo>
                      <a:pt x="7532" y="6178"/>
                      <a:pt x="7737" y="6558"/>
                      <a:pt x="7944" y="6924"/>
                    </a:cubicBezTo>
                    <a:cubicBezTo>
                      <a:pt x="8340" y="7605"/>
                      <a:pt x="8910" y="8112"/>
                      <a:pt x="9640" y="8429"/>
                    </a:cubicBezTo>
                    <a:cubicBezTo>
                      <a:pt x="9878" y="8524"/>
                      <a:pt x="10115" y="8651"/>
                      <a:pt x="10354" y="8746"/>
                    </a:cubicBezTo>
                    <a:cubicBezTo>
                      <a:pt x="11273" y="9080"/>
                      <a:pt x="12018" y="9602"/>
                      <a:pt x="12510" y="10475"/>
                    </a:cubicBezTo>
                    <a:cubicBezTo>
                      <a:pt x="12548" y="10532"/>
                      <a:pt x="12597" y="10560"/>
                      <a:pt x="12654" y="10560"/>
                    </a:cubicBezTo>
                    <a:cubicBezTo>
                      <a:pt x="12693" y="10560"/>
                      <a:pt x="12735" y="10548"/>
                      <a:pt x="12779" y="10522"/>
                    </a:cubicBezTo>
                    <a:cubicBezTo>
                      <a:pt x="12874" y="10475"/>
                      <a:pt x="12874" y="10380"/>
                      <a:pt x="12842" y="10300"/>
                    </a:cubicBezTo>
                    <a:cubicBezTo>
                      <a:pt x="12811" y="10237"/>
                      <a:pt x="12764" y="10173"/>
                      <a:pt x="12716" y="10110"/>
                    </a:cubicBezTo>
                    <a:cubicBezTo>
                      <a:pt x="12145" y="9429"/>
                      <a:pt x="11511" y="8810"/>
                      <a:pt x="10639" y="8524"/>
                    </a:cubicBezTo>
                    <a:cubicBezTo>
                      <a:pt x="10369" y="8429"/>
                      <a:pt x="10132" y="8302"/>
                      <a:pt x="9878" y="8192"/>
                    </a:cubicBezTo>
                    <a:cubicBezTo>
                      <a:pt x="9149" y="7890"/>
                      <a:pt x="8593" y="7414"/>
                      <a:pt x="8198" y="6733"/>
                    </a:cubicBezTo>
                    <a:cubicBezTo>
                      <a:pt x="8071" y="6527"/>
                      <a:pt x="7944" y="6305"/>
                      <a:pt x="7832" y="6099"/>
                    </a:cubicBezTo>
                    <a:cubicBezTo>
                      <a:pt x="7642" y="5766"/>
                      <a:pt x="7452" y="5433"/>
                      <a:pt x="7230" y="5131"/>
                    </a:cubicBezTo>
                    <a:cubicBezTo>
                      <a:pt x="6834" y="4577"/>
                      <a:pt x="6310" y="4180"/>
                      <a:pt x="5661" y="3943"/>
                    </a:cubicBezTo>
                    <a:cubicBezTo>
                      <a:pt x="5264" y="3816"/>
                      <a:pt x="4868" y="3721"/>
                      <a:pt x="4471" y="3641"/>
                    </a:cubicBezTo>
                    <a:cubicBezTo>
                      <a:pt x="3473" y="3419"/>
                      <a:pt x="2522" y="3102"/>
                      <a:pt x="1792" y="2309"/>
                    </a:cubicBezTo>
                    <a:cubicBezTo>
                      <a:pt x="1300" y="1802"/>
                      <a:pt x="904" y="1231"/>
                      <a:pt x="587" y="613"/>
                    </a:cubicBezTo>
                    <a:cubicBezTo>
                      <a:pt x="492" y="423"/>
                      <a:pt x="381" y="265"/>
                      <a:pt x="285" y="90"/>
                    </a:cubicBezTo>
                    <a:cubicBezTo>
                      <a:pt x="249" y="40"/>
                      <a:pt x="192" y="1"/>
                      <a:pt x="13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5" name="Google Shape;675;p57"/>
              <p:cNvSpPr/>
              <p:nvPr/>
            </p:nvSpPr>
            <p:spPr>
              <a:xfrm>
                <a:off x="8323723" y="4117972"/>
                <a:ext cx="685894" cy="200128"/>
              </a:xfrm>
              <a:custGeom>
                <a:rect b="b" l="l" r="r" t="t"/>
                <a:pathLst>
                  <a:path extrusionOk="0" h="3988" w="13668">
                    <a:moveTo>
                      <a:pt x="126" y="0"/>
                    </a:moveTo>
                    <a:cubicBezTo>
                      <a:pt x="72" y="0"/>
                      <a:pt x="17" y="36"/>
                      <a:pt x="17" y="115"/>
                    </a:cubicBezTo>
                    <a:cubicBezTo>
                      <a:pt x="0" y="178"/>
                      <a:pt x="32" y="226"/>
                      <a:pt x="96" y="258"/>
                    </a:cubicBezTo>
                    <a:cubicBezTo>
                      <a:pt x="175" y="290"/>
                      <a:pt x="254" y="305"/>
                      <a:pt x="334" y="337"/>
                    </a:cubicBezTo>
                    <a:cubicBezTo>
                      <a:pt x="841" y="495"/>
                      <a:pt x="1349" y="607"/>
                      <a:pt x="1871" y="670"/>
                    </a:cubicBezTo>
                    <a:cubicBezTo>
                      <a:pt x="2744" y="797"/>
                      <a:pt x="3537" y="1114"/>
                      <a:pt x="4234" y="1700"/>
                    </a:cubicBezTo>
                    <a:cubicBezTo>
                      <a:pt x="4615" y="2034"/>
                      <a:pt x="5042" y="2303"/>
                      <a:pt x="5471" y="2588"/>
                    </a:cubicBezTo>
                    <a:cubicBezTo>
                      <a:pt x="5810" y="2827"/>
                      <a:pt x="6161" y="2954"/>
                      <a:pt x="6519" y="2954"/>
                    </a:cubicBezTo>
                    <a:cubicBezTo>
                      <a:pt x="6779" y="2954"/>
                      <a:pt x="7043" y="2887"/>
                      <a:pt x="7310" y="2747"/>
                    </a:cubicBezTo>
                    <a:cubicBezTo>
                      <a:pt x="7564" y="2620"/>
                      <a:pt x="7833" y="2478"/>
                      <a:pt x="8071" y="2335"/>
                    </a:cubicBezTo>
                    <a:cubicBezTo>
                      <a:pt x="8322" y="2191"/>
                      <a:pt x="8578" y="2124"/>
                      <a:pt x="8838" y="2124"/>
                    </a:cubicBezTo>
                    <a:cubicBezTo>
                      <a:pt x="9039" y="2124"/>
                      <a:pt x="9243" y="2164"/>
                      <a:pt x="9450" y="2239"/>
                    </a:cubicBezTo>
                    <a:lnTo>
                      <a:pt x="9974" y="2478"/>
                    </a:lnTo>
                    <a:cubicBezTo>
                      <a:pt x="10528" y="2747"/>
                      <a:pt x="10988" y="3144"/>
                      <a:pt x="11511" y="3476"/>
                    </a:cubicBezTo>
                    <a:cubicBezTo>
                      <a:pt x="12114" y="3873"/>
                      <a:pt x="12811" y="3857"/>
                      <a:pt x="13477" y="3983"/>
                    </a:cubicBezTo>
                    <a:cubicBezTo>
                      <a:pt x="13488" y="3986"/>
                      <a:pt x="13499" y="3988"/>
                      <a:pt x="13510" y="3988"/>
                    </a:cubicBezTo>
                    <a:cubicBezTo>
                      <a:pt x="13565" y="3988"/>
                      <a:pt x="13623" y="3952"/>
                      <a:pt x="13636" y="3873"/>
                    </a:cubicBezTo>
                    <a:cubicBezTo>
                      <a:pt x="13667" y="3778"/>
                      <a:pt x="13604" y="3715"/>
                      <a:pt x="13509" y="3698"/>
                    </a:cubicBezTo>
                    <a:cubicBezTo>
                      <a:pt x="13318" y="3651"/>
                      <a:pt x="13113" y="3603"/>
                      <a:pt x="12906" y="3588"/>
                    </a:cubicBezTo>
                    <a:cubicBezTo>
                      <a:pt x="12289" y="3524"/>
                      <a:pt x="11733" y="3302"/>
                      <a:pt x="11226" y="2937"/>
                    </a:cubicBezTo>
                    <a:cubicBezTo>
                      <a:pt x="10766" y="2588"/>
                      <a:pt x="10291" y="2256"/>
                      <a:pt x="9752" y="2017"/>
                    </a:cubicBezTo>
                    <a:cubicBezTo>
                      <a:pt x="9443" y="1885"/>
                      <a:pt x="9141" y="1814"/>
                      <a:pt x="8843" y="1814"/>
                    </a:cubicBezTo>
                    <a:cubicBezTo>
                      <a:pt x="8500" y="1814"/>
                      <a:pt x="8164" y="1909"/>
                      <a:pt x="7833" y="2113"/>
                    </a:cubicBezTo>
                    <a:cubicBezTo>
                      <a:pt x="7579" y="2271"/>
                      <a:pt x="7310" y="2414"/>
                      <a:pt x="7025" y="2525"/>
                    </a:cubicBezTo>
                    <a:cubicBezTo>
                      <a:pt x="6847" y="2601"/>
                      <a:pt x="6671" y="2639"/>
                      <a:pt x="6500" y="2639"/>
                    </a:cubicBezTo>
                    <a:cubicBezTo>
                      <a:pt x="6243" y="2639"/>
                      <a:pt x="5994" y="2554"/>
                      <a:pt x="5756" y="2383"/>
                    </a:cubicBezTo>
                    <a:cubicBezTo>
                      <a:pt x="5408" y="2161"/>
                      <a:pt x="5090" y="1922"/>
                      <a:pt x="4757" y="1685"/>
                    </a:cubicBezTo>
                    <a:cubicBezTo>
                      <a:pt x="4662" y="1622"/>
                      <a:pt x="4551" y="1558"/>
                      <a:pt x="4471" y="1478"/>
                    </a:cubicBezTo>
                    <a:cubicBezTo>
                      <a:pt x="3647" y="766"/>
                      <a:pt x="2664" y="432"/>
                      <a:pt x="1602" y="322"/>
                    </a:cubicBezTo>
                    <a:cubicBezTo>
                      <a:pt x="1222" y="290"/>
                      <a:pt x="857" y="195"/>
                      <a:pt x="508" y="83"/>
                    </a:cubicBezTo>
                    <a:cubicBezTo>
                      <a:pt x="397" y="51"/>
                      <a:pt x="271" y="20"/>
                      <a:pt x="159" y="4"/>
                    </a:cubicBezTo>
                    <a:cubicBezTo>
                      <a:pt x="148" y="2"/>
                      <a:pt x="137" y="0"/>
                      <a:pt x="1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57"/>
              <p:cNvSpPr/>
              <p:nvPr/>
            </p:nvSpPr>
            <p:spPr>
              <a:xfrm>
                <a:off x="8972196" y="3423932"/>
                <a:ext cx="164749" cy="619453"/>
              </a:xfrm>
              <a:custGeom>
                <a:rect b="b" l="l" r="r" t="t"/>
                <a:pathLst>
                  <a:path extrusionOk="0" h="12344" w="3283">
                    <a:moveTo>
                      <a:pt x="167" y="1"/>
                    </a:moveTo>
                    <a:cubicBezTo>
                      <a:pt x="150" y="1"/>
                      <a:pt x="131" y="3"/>
                      <a:pt x="111" y="9"/>
                    </a:cubicBezTo>
                    <a:cubicBezTo>
                      <a:pt x="1" y="41"/>
                      <a:pt x="16" y="136"/>
                      <a:pt x="48" y="215"/>
                    </a:cubicBezTo>
                    <a:cubicBezTo>
                      <a:pt x="254" y="944"/>
                      <a:pt x="223" y="1673"/>
                      <a:pt x="175" y="2419"/>
                    </a:cubicBezTo>
                    <a:cubicBezTo>
                      <a:pt x="159" y="2783"/>
                      <a:pt x="191" y="3132"/>
                      <a:pt x="286" y="3481"/>
                    </a:cubicBezTo>
                    <a:cubicBezTo>
                      <a:pt x="460" y="4083"/>
                      <a:pt x="730" y="4654"/>
                      <a:pt x="1094" y="5161"/>
                    </a:cubicBezTo>
                    <a:cubicBezTo>
                      <a:pt x="1333" y="5478"/>
                      <a:pt x="1555" y="5795"/>
                      <a:pt x="1776" y="6129"/>
                    </a:cubicBezTo>
                    <a:cubicBezTo>
                      <a:pt x="2299" y="6874"/>
                      <a:pt x="2553" y="7715"/>
                      <a:pt x="2506" y="8634"/>
                    </a:cubicBezTo>
                    <a:cubicBezTo>
                      <a:pt x="2489" y="9015"/>
                      <a:pt x="2442" y="9410"/>
                      <a:pt x="2426" y="9791"/>
                    </a:cubicBezTo>
                    <a:cubicBezTo>
                      <a:pt x="2379" y="10552"/>
                      <a:pt x="2442" y="11298"/>
                      <a:pt x="2823" y="11995"/>
                    </a:cubicBezTo>
                    <a:cubicBezTo>
                      <a:pt x="2886" y="12106"/>
                      <a:pt x="2965" y="12217"/>
                      <a:pt x="3045" y="12312"/>
                    </a:cubicBezTo>
                    <a:cubicBezTo>
                      <a:pt x="3064" y="12332"/>
                      <a:pt x="3092" y="12343"/>
                      <a:pt x="3121" y="12343"/>
                    </a:cubicBezTo>
                    <a:cubicBezTo>
                      <a:pt x="3162" y="12343"/>
                      <a:pt x="3207" y="12320"/>
                      <a:pt x="3235" y="12264"/>
                    </a:cubicBezTo>
                    <a:cubicBezTo>
                      <a:pt x="3282" y="12186"/>
                      <a:pt x="3219" y="12122"/>
                      <a:pt x="3172" y="12042"/>
                    </a:cubicBezTo>
                    <a:cubicBezTo>
                      <a:pt x="2759" y="11376"/>
                      <a:pt x="2680" y="10632"/>
                      <a:pt x="2728" y="9871"/>
                    </a:cubicBezTo>
                    <a:cubicBezTo>
                      <a:pt x="2743" y="9537"/>
                      <a:pt x="2791" y="9205"/>
                      <a:pt x="2823" y="8871"/>
                    </a:cubicBezTo>
                    <a:cubicBezTo>
                      <a:pt x="2902" y="7715"/>
                      <a:pt x="2601" y="6668"/>
                      <a:pt x="1887" y="5732"/>
                    </a:cubicBezTo>
                    <a:cubicBezTo>
                      <a:pt x="1681" y="5447"/>
                      <a:pt x="1459" y="5146"/>
                      <a:pt x="1253" y="4844"/>
                    </a:cubicBezTo>
                    <a:cubicBezTo>
                      <a:pt x="730" y="4020"/>
                      <a:pt x="381" y="3148"/>
                      <a:pt x="508" y="2134"/>
                    </a:cubicBezTo>
                    <a:cubicBezTo>
                      <a:pt x="572" y="1626"/>
                      <a:pt x="523" y="1087"/>
                      <a:pt x="460" y="580"/>
                    </a:cubicBezTo>
                    <a:cubicBezTo>
                      <a:pt x="445" y="421"/>
                      <a:pt x="413" y="263"/>
                      <a:pt x="333" y="119"/>
                    </a:cubicBezTo>
                    <a:cubicBezTo>
                      <a:pt x="295" y="55"/>
                      <a:pt x="245" y="1"/>
                      <a:pt x="1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7" name="Google Shape;677;p57"/>
            <p:cNvGrpSpPr/>
            <p:nvPr/>
          </p:nvGrpSpPr>
          <p:grpSpPr>
            <a:xfrm rot="-5400000">
              <a:off x="8386237" y="4114155"/>
              <a:ext cx="527702" cy="452165"/>
              <a:chOff x="1956625" y="3588025"/>
              <a:chExt cx="213075" cy="182575"/>
            </a:xfrm>
          </p:grpSpPr>
          <p:sp>
            <p:nvSpPr>
              <p:cNvPr id="678" name="Google Shape;678;p57"/>
              <p:cNvSpPr/>
              <p:nvPr/>
            </p:nvSpPr>
            <p:spPr>
              <a:xfrm>
                <a:off x="1973200" y="3618825"/>
                <a:ext cx="72425" cy="35300"/>
              </a:xfrm>
              <a:custGeom>
                <a:rect b="b" l="l" r="r" t="t"/>
                <a:pathLst>
                  <a:path extrusionOk="0" h="1412" w="2897">
                    <a:moveTo>
                      <a:pt x="2542" y="0"/>
                    </a:moveTo>
                    <a:cubicBezTo>
                      <a:pt x="2505" y="0"/>
                      <a:pt x="2467" y="9"/>
                      <a:pt x="2428" y="30"/>
                    </a:cubicBezTo>
                    <a:cubicBezTo>
                      <a:pt x="1715" y="379"/>
                      <a:pt x="969" y="648"/>
                      <a:pt x="240" y="950"/>
                    </a:cubicBezTo>
                    <a:cubicBezTo>
                      <a:pt x="0" y="1048"/>
                      <a:pt x="62" y="1411"/>
                      <a:pt x="280" y="1411"/>
                    </a:cubicBezTo>
                    <a:cubicBezTo>
                      <a:pt x="307" y="1411"/>
                      <a:pt x="336" y="1406"/>
                      <a:pt x="367" y="1394"/>
                    </a:cubicBezTo>
                    <a:cubicBezTo>
                      <a:pt x="1144" y="1077"/>
                      <a:pt x="1920" y="791"/>
                      <a:pt x="2666" y="426"/>
                    </a:cubicBezTo>
                    <a:cubicBezTo>
                      <a:pt x="2896" y="317"/>
                      <a:pt x="2756" y="0"/>
                      <a:pt x="254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57"/>
              <p:cNvSpPr/>
              <p:nvPr/>
            </p:nvSpPr>
            <p:spPr>
              <a:xfrm>
                <a:off x="2008100" y="3639425"/>
                <a:ext cx="73475" cy="30525"/>
              </a:xfrm>
              <a:custGeom>
                <a:rect b="b" l="l" r="r" t="t"/>
                <a:pathLst>
                  <a:path extrusionOk="0" h="1221" w="2939">
                    <a:moveTo>
                      <a:pt x="2643" y="1"/>
                    </a:moveTo>
                    <a:cubicBezTo>
                      <a:pt x="2621" y="1"/>
                      <a:pt x="2596" y="5"/>
                      <a:pt x="2570" y="14"/>
                    </a:cubicBezTo>
                    <a:cubicBezTo>
                      <a:pt x="1809" y="299"/>
                      <a:pt x="1000" y="458"/>
                      <a:pt x="256" y="760"/>
                    </a:cubicBezTo>
                    <a:cubicBezTo>
                      <a:pt x="0" y="845"/>
                      <a:pt x="75" y="1221"/>
                      <a:pt x="285" y="1221"/>
                    </a:cubicBezTo>
                    <a:cubicBezTo>
                      <a:pt x="310" y="1221"/>
                      <a:pt x="337" y="1216"/>
                      <a:pt x="366" y="1204"/>
                    </a:cubicBezTo>
                    <a:cubicBezTo>
                      <a:pt x="1127" y="902"/>
                      <a:pt x="1920" y="743"/>
                      <a:pt x="2681" y="458"/>
                    </a:cubicBezTo>
                    <a:cubicBezTo>
                      <a:pt x="2939" y="372"/>
                      <a:pt x="2860" y="1"/>
                      <a:pt x="26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57"/>
              <p:cNvSpPr/>
              <p:nvPr/>
            </p:nvSpPr>
            <p:spPr>
              <a:xfrm>
                <a:off x="2053125" y="3681175"/>
                <a:ext cx="60300" cy="23475"/>
              </a:xfrm>
              <a:custGeom>
                <a:rect b="b" l="l" r="r" t="t"/>
                <a:pathLst>
                  <a:path extrusionOk="0" h="939" w="2412">
                    <a:moveTo>
                      <a:pt x="2038" y="0"/>
                    </a:moveTo>
                    <a:cubicBezTo>
                      <a:pt x="2002" y="0"/>
                      <a:pt x="1965" y="8"/>
                      <a:pt x="1926" y="25"/>
                    </a:cubicBezTo>
                    <a:cubicBezTo>
                      <a:pt x="1404" y="247"/>
                      <a:pt x="833" y="342"/>
                      <a:pt x="277" y="485"/>
                    </a:cubicBezTo>
                    <a:cubicBezTo>
                      <a:pt x="1" y="557"/>
                      <a:pt x="86" y="938"/>
                      <a:pt x="323" y="938"/>
                    </a:cubicBezTo>
                    <a:cubicBezTo>
                      <a:pt x="344" y="938"/>
                      <a:pt x="366" y="935"/>
                      <a:pt x="389" y="929"/>
                    </a:cubicBezTo>
                    <a:cubicBezTo>
                      <a:pt x="991" y="786"/>
                      <a:pt x="1594" y="675"/>
                      <a:pt x="2165" y="422"/>
                    </a:cubicBezTo>
                    <a:cubicBezTo>
                      <a:pt x="2411" y="312"/>
                      <a:pt x="2266" y="0"/>
                      <a:pt x="20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57"/>
              <p:cNvSpPr/>
              <p:nvPr/>
            </p:nvSpPr>
            <p:spPr>
              <a:xfrm>
                <a:off x="2064600" y="3588025"/>
                <a:ext cx="60775" cy="29025"/>
              </a:xfrm>
              <a:custGeom>
                <a:rect b="b" l="l" r="r" t="t"/>
                <a:pathLst>
                  <a:path extrusionOk="0" h="1161" w="2431">
                    <a:moveTo>
                      <a:pt x="2065" y="1"/>
                    </a:moveTo>
                    <a:cubicBezTo>
                      <a:pt x="2031" y="1"/>
                      <a:pt x="1996" y="8"/>
                      <a:pt x="1959" y="25"/>
                    </a:cubicBezTo>
                    <a:cubicBezTo>
                      <a:pt x="1420" y="294"/>
                      <a:pt x="865" y="533"/>
                      <a:pt x="262" y="707"/>
                    </a:cubicBezTo>
                    <a:cubicBezTo>
                      <a:pt x="0" y="780"/>
                      <a:pt x="86" y="1160"/>
                      <a:pt x="322" y="1160"/>
                    </a:cubicBezTo>
                    <a:cubicBezTo>
                      <a:pt x="343" y="1160"/>
                      <a:pt x="366" y="1157"/>
                      <a:pt x="389" y="1151"/>
                    </a:cubicBezTo>
                    <a:cubicBezTo>
                      <a:pt x="1023" y="977"/>
                      <a:pt x="1610" y="723"/>
                      <a:pt x="2196" y="421"/>
                    </a:cubicBezTo>
                    <a:cubicBezTo>
                      <a:pt x="2430" y="311"/>
                      <a:pt x="2283" y="1"/>
                      <a:pt x="20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57"/>
              <p:cNvSpPr/>
              <p:nvPr/>
            </p:nvSpPr>
            <p:spPr>
              <a:xfrm>
                <a:off x="2112950" y="3632400"/>
                <a:ext cx="56750" cy="23100"/>
              </a:xfrm>
              <a:custGeom>
                <a:rect b="b" l="l" r="r" t="t"/>
                <a:pathLst>
                  <a:path extrusionOk="0" h="924" w="2270">
                    <a:moveTo>
                      <a:pt x="1944" y="1"/>
                    </a:moveTo>
                    <a:cubicBezTo>
                      <a:pt x="1923" y="1"/>
                      <a:pt x="1902" y="4"/>
                      <a:pt x="1880" y="10"/>
                    </a:cubicBezTo>
                    <a:cubicBezTo>
                      <a:pt x="1341" y="168"/>
                      <a:pt x="802" y="327"/>
                      <a:pt x="262" y="470"/>
                    </a:cubicBezTo>
                    <a:cubicBezTo>
                      <a:pt x="0" y="542"/>
                      <a:pt x="73" y="923"/>
                      <a:pt x="320" y="923"/>
                    </a:cubicBezTo>
                    <a:cubicBezTo>
                      <a:pt x="342" y="923"/>
                      <a:pt x="365" y="920"/>
                      <a:pt x="389" y="914"/>
                    </a:cubicBezTo>
                    <a:cubicBezTo>
                      <a:pt x="928" y="787"/>
                      <a:pt x="1467" y="612"/>
                      <a:pt x="2006" y="470"/>
                    </a:cubicBezTo>
                    <a:cubicBezTo>
                      <a:pt x="2270" y="396"/>
                      <a:pt x="2182" y="1"/>
                      <a:pt x="19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57"/>
              <p:cNvSpPr/>
              <p:nvPr/>
            </p:nvSpPr>
            <p:spPr>
              <a:xfrm>
                <a:off x="2112000" y="3718500"/>
                <a:ext cx="56975" cy="19625"/>
              </a:xfrm>
              <a:custGeom>
                <a:rect b="b" l="l" r="r" t="t"/>
                <a:pathLst>
                  <a:path extrusionOk="0" h="785" w="2279">
                    <a:moveTo>
                      <a:pt x="1939" y="1"/>
                    </a:moveTo>
                    <a:cubicBezTo>
                      <a:pt x="1922" y="1"/>
                      <a:pt x="1904" y="3"/>
                      <a:pt x="1886" y="7"/>
                    </a:cubicBezTo>
                    <a:cubicBezTo>
                      <a:pt x="1347" y="117"/>
                      <a:pt x="824" y="244"/>
                      <a:pt x="285" y="324"/>
                    </a:cubicBezTo>
                    <a:cubicBezTo>
                      <a:pt x="9" y="355"/>
                      <a:pt x="0" y="785"/>
                      <a:pt x="258" y="785"/>
                    </a:cubicBezTo>
                    <a:cubicBezTo>
                      <a:pt x="267" y="785"/>
                      <a:pt x="276" y="784"/>
                      <a:pt x="285" y="783"/>
                    </a:cubicBezTo>
                    <a:cubicBezTo>
                      <a:pt x="871" y="704"/>
                      <a:pt x="1427" y="578"/>
                      <a:pt x="1998" y="451"/>
                    </a:cubicBezTo>
                    <a:cubicBezTo>
                      <a:pt x="2279" y="406"/>
                      <a:pt x="2186" y="1"/>
                      <a:pt x="19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4" name="Google Shape;684;p57"/>
              <p:cNvSpPr/>
              <p:nvPr/>
            </p:nvSpPr>
            <p:spPr>
              <a:xfrm>
                <a:off x="1983150" y="3732500"/>
                <a:ext cx="52350" cy="12725"/>
              </a:xfrm>
              <a:custGeom>
                <a:rect b="b" l="l" r="r" t="t"/>
                <a:pathLst>
                  <a:path extrusionOk="0" h="509" w="2094">
                    <a:moveTo>
                      <a:pt x="1822" y="1"/>
                    </a:moveTo>
                    <a:cubicBezTo>
                      <a:pt x="1817" y="1"/>
                      <a:pt x="1812" y="1"/>
                      <a:pt x="1808" y="1"/>
                    </a:cubicBezTo>
                    <a:cubicBezTo>
                      <a:pt x="1300" y="33"/>
                      <a:pt x="793" y="33"/>
                      <a:pt x="286" y="33"/>
                    </a:cubicBezTo>
                    <a:cubicBezTo>
                      <a:pt x="0" y="33"/>
                      <a:pt x="0" y="508"/>
                      <a:pt x="286" y="508"/>
                    </a:cubicBezTo>
                    <a:cubicBezTo>
                      <a:pt x="793" y="508"/>
                      <a:pt x="1300" y="493"/>
                      <a:pt x="1808" y="462"/>
                    </a:cubicBezTo>
                    <a:cubicBezTo>
                      <a:pt x="2089" y="445"/>
                      <a:pt x="2093" y="1"/>
                      <a:pt x="1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5" name="Google Shape;685;p57"/>
              <p:cNvSpPr/>
              <p:nvPr/>
            </p:nvSpPr>
            <p:spPr>
              <a:xfrm>
                <a:off x="2055700" y="3756300"/>
                <a:ext cx="46375" cy="14300"/>
              </a:xfrm>
              <a:custGeom>
                <a:rect b="b" l="l" r="r" t="t"/>
                <a:pathLst>
                  <a:path extrusionOk="0" h="572" w="1855">
                    <a:moveTo>
                      <a:pt x="287" y="0"/>
                    </a:moveTo>
                    <a:cubicBezTo>
                      <a:pt x="1" y="0"/>
                      <a:pt x="5" y="461"/>
                      <a:pt x="301" y="461"/>
                    </a:cubicBezTo>
                    <a:cubicBezTo>
                      <a:pt x="730" y="461"/>
                      <a:pt x="1142" y="524"/>
                      <a:pt x="1569" y="571"/>
                    </a:cubicBezTo>
                    <a:cubicBezTo>
                      <a:pt x="1574" y="571"/>
                      <a:pt x="1579" y="572"/>
                      <a:pt x="1584" y="572"/>
                    </a:cubicBezTo>
                    <a:cubicBezTo>
                      <a:pt x="1855" y="572"/>
                      <a:pt x="1850" y="127"/>
                      <a:pt x="1569" y="96"/>
                    </a:cubicBezTo>
                    <a:cubicBezTo>
                      <a:pt x="1142" y="64"/>
                      <a:pt x="730" y="0"/>
                      <a:pt x="301" y="0"/>
                    </a:cubicBezTo>
                    <a:cubicBezTo>
                      <a:pt x="296" y="0"/>
                      <a:pt x="292" y="0"/>
                      <a:pt x="2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57"/>
              <p:cNvSpPr/>
              <p:nvPr/>
            </p:nvSpPr>
            <p:spPr>
              <a:xfrm>
                <a:off x="1956625" y="3689475"/>
                <a:ext cx="43025" cy="16950"/>
              </a:xfrm>
              <a:custGeom>
                <a:rect b="b" l="l" r="r" t="t"/>
                <a:pathLst>
                  <a:path extrusionOk="0" h="678" w="1721">
                    <a:moveTo>
                      <a:pt x="1397" y="0"/>
                    </a:moveTo>
                    <a:cubicBezTo>
                      <a:pt x="1377" y="0"/>
                      <a:pt x="1355" y="3"/>
                      <a:pt x="1332" y="10"/>
                    </a:cubicBezTo>
                    <a:cubicBezTo>
                      <a:pt x="998" y="105"/>
                      <a:pt x="649" y="185"/>
                      <a:pt x="300" y="217"/>
                    </a:cubicBezTo>
                    <a:cubicBezTo>
                      <a:pt x="10" y="247"/>
                      <a:pt x="0" y="677"/>
                      <a:pt x="271" y="677"/>
                    </a:cubicBezTo>
                    <a:cubicBezTo>
                      <a:pt x="281" y="677"/>
                      <a:pt x="290" y="677"/>
                      <a:pt x="300" y="676"/>
                    </a:cubicBezTo>
                    <a:cubicBezTo>
                      <a:pt x="697" y="644"/>
                      <a:pt x="1078" y="565"/>
                      <a:pt x="1458" y="454"/>
                    </a:cubicBezTo>
                    <a:cubicBezTo>
                      <a:pt x="1721" y="381"/>
                      <a:pt x="1635" y="0"/>
                      <a:pt x="13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87" name="Google Shape;687;p57"/>
            <p:cNvSpPr/>
            <p:nvPr/>
          </p:nvSpPr>
          <p:spPr>
            <a:xfrm rot="-8100000">
              <a:off x="7145162" y="-9555"/>
              <a:ext cx="3009847" cy="556900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57"/>
            <p:cNvSpPr/>
            <p:nvPr/>
          </p:nvSpPr>
          <p:spPr>
            <a:xfrm rot="9900029">
              <a:off x="-243495" y="-161953"/>
              <a:ext cx="3009804" cy="556892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9" name="Google Shape;689;p57"/>
          <p:cNvSpPr/>
          <p:nvPr/>
        </p:nvSpPr>
        <p:spPr>
          <a:xfrm rot="-4499712">
            <a:off x="2069747" y="-1502617"/>
            <a:ext cx="2159701" cy="2366293"/>
          </a:xfrm>
          <a:custGeom>
            <a:rect b="b" l="l" r="r" t="t"/>
            <a:pathLst>
              <a:path extrusionOk="0" h="68428" w="62457">
                <a:moveTo>
                  <a:pt x="30557" y="1"/>
                </a:moveTo>
                <a:cubicBezTo>
                  <a:pt x="28312" y="1"/>
                  <a:pt x="26011" y="314"/>
                  <a:pt x="23786" y="825"/>
                </a:cubicBezTo>
                <a:cubicBezTo>
                  <a:pt x="18596" y="2004"/>
                  <a:pt x="14340" y="4322"/>
                  <a:pt x="10580" y="7623"/>
                </a:cubicBezTo>
                <a:lnTo>
                  <a:pt x="10580" y="7623"/>
                </a:lnTo>
                <a:cubicBezTo>
                  <a:pt x="4518" y="11795"/>
                  <a:pt x="1" y="17835"/>
                  <a:pt x="464" y="25034"/>
                </a:cubicBezTo>
                <a:cubicBezTo>
                  <a:pt x="1066" y="36244"/>
                  <a:pt x="13163" y="38020"/>
                  <a:pt x="15811" y="47755"/>
                </a:cubicBezTo>
                <a:cubicBezTo>
                  <a:pt x="17302" y="52780"/>
                  <a:pt x="15526" y="58393"/>
                  <a:pt x="19061" y="62817"/>
                </a:cubicBezTo>
                <a:cubicBezTo>
                  <a:pt x="22308" y="66984"/>
                  <a:pt x="28639" y="68428"/>
                  <a:pt x="34210" y="68428"/>
                </a:cubicBezTo>
                <a:cubicBezTo>
                  <a:pt x="35739" y="68428"/>
                  <a:pt x="37212" y="68319"/>
                  <a:pt x="38547" y="68128"/>
                </a:cubicBezTo>
                <a:cubicBezTo>
                  <a:pt x="47695" y="67240"/>
                  <a:pt x="58317" y="59566"/>
                  <a:pt x="60395" y="50117"/>
                </a:cubicBezTo>
                <a:cubicBezTo>
                  <a:pt x="62456" y="40684"/>
                  <a:pt x="58920" y="33596"/>
                  <a:pt x="53007" y="26509"/>
                </a:cubicBezTo>
                <a:cubicBezTo>
                  <a:pt x="48282" y="20897"/>
                  <a:pt x="47997" y="13809"/>
                  <a:pt x="44160" y="7325"/>
                </a:cubicBezTo>
                <a:cubicBezTo>
                  <a:pt x="41221" y="1877"/>
                  <a:pt x="36054" y="1"/>
                  <a:pt x="3055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085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 1">
  <p:cSld name="CAPTION_ONLY_1"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58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92" name="Google Shape;692;p5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6 One column">
  <p:cSld name="CUSTOM_5_1"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59"/>
          <p:cNvSpPr txBox="1"/>
          <p:nvPr>
            <p:ph type="title"/>
          </p:nvPr>
        </p:nvSpPr>
        <p:spPr>
          <a:xfrm>
            <a:off x="1661906" y="1048631"/>
            <a:ext cx="5845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ldrich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695" name="Google Shape;695;p59"/>
          <p:cNvSpPr txBox="1"/>
          <p:nvPr>
            <p:ph idx="1" type="body"/>
          </p:nvPr>
        </p:nvSpPr>
        <p:spPr>
          <a:xfrm>
            <a:off x="1661906" y="1892081"/>
            <a:ext cx="5845500" cy="22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grpSp>
        <p:nvGrpSpPr>
          <p:cNvPr id="696" name="Google Shape;696;p59"/>
          <p:cNvGrpSpPr/>
          <p:nvPr/>
        </p:nvGrpSpPr>
        <p:grpSpPr>
          <a:xfrm>
            <a:off x="57185" y="3457374"/>
            <a:ext cx="1378050" cy="1774694"/>
            <a:chOff x="633183" y="5159256"/>
            <a:chExt cx="760555" cy="979520"/>
          </a:xfrm>
        </p:grpSpPr>
        <p:sp>
          <p:nvSpPr>
            <p:cNvPr id="697" name="Google Shape;697;p59"/>
            <p:cNvSpPr/>
            <p:nvPr/>
          </p:nvSpPr>
          <p:spPr>
            <a:xfrm>
              <a:off x="770003" y="5376195"/>
              <a:ext cx="195193" cy="762581"/>
            </a:xfrm>
            <a:custGeom>
              <a:rect b="b" l="l" r="r" t="t"/>
              <a:pathLst>
                <a:path extrusionOk="0" h="762581" w="195193">
                  <a:moveTo>
                    <a:pt x="35664" y="762581"/>
                  </a:moveTo>
                  <a:cubicBezTo>
                    <a:pt x="35664" y="762581"/>
                    <a:pt x="-12669" y="741359"/>
                    <a:pt x="3198" y="685724"/>
                  </a:cubicBezTo>
                  <a:cubicBezTo>
                    <a:pt x="24067" y="612563"/>
                    <a:pt x="121974" y="575863"/>
                    <a:pt x="163303" y="514169"/>
                  </a:cubicBezTo>
                  <a:cubicBezTo>
                    <a:pt x="211520" y="442198"/>
                    <a:pt x="196861" y="303438"/>
                    <a:pt x="172836" y="209331"/>
                  </a:cubicBezTo>
                  <a:cubicBezTo>
                    <a:pt x="144482" y="98270"/>
                    <a:pt x="50392" y="0"/>
                    <a:pt x="50392" y="0"/>
                  </a:cubicBezTo>
                </a:path>
              </a:pathLst>
            </a:custGeom>
            <a:noFill/>
            <a:ln cap="rnd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59"/>
            <p:cNvSpPr/>
            <p:nvPr/>
          </p:nvSpPr>
          <p:spPr>
            <a:xfrm>
              <a:off x="633183" y="5159256"/>
              <a:ext cx="253224" cy="245216"/>
            </a:xfrm>
            <a:custGeom>
              <a:rect b="b" l="l" r="r" t="t"/>
              <a:pathLst>
                <a:path extrusionOk="0" h="245216" w="253224">
                  <a:moveTo>
                    <a:pt x="209157" y="244067"/>
                  </a:moveTo>
                  <a:cubicBezTo>
                    <a:pt x="209157" y="244067"/>
                    <a:pt x="-35498" y="264755"/>
                    <a:pt x="4398" y="130576"/>
                  </a:cubicBezTo>
                  <a:cubicBezTo>
                    <a:pt x="19181" y="80865"/>
                    <a:pt x="68967" y="107088"/>
                    <a:pt x="68967" y="107088"/>
                  </a:cubicBezTo>
                  <a:cubicBezTo>
                    <a:pt x="68967" y="107088"/>
                    <a:pt x="42435" y="49061"/>
                    <a:pt x="71089" y="28259"/>
                  </a:cubicBezTo>
                  <a:cubicBezTo>
                    <a:pt x="113964" y="-2878"/>
                    <a:pt x="144911" y="38308"/>
                    <a:pt x="144911" y="38308"/>
                  </a:cubicBezTo>
                  <a:cubicBezTo>
                    <a:pt x="144911" y="38308"/>
                    <a:pt x="157188" y="-10613"/>
                    <a:pt x="207117" y="2113"/>
                  </a:cubicBezTo>
                  <a:cubicBezTo>
                    <a:pt x="309656" y="28259"/>
                    <a:pt x="209157" y="244067"/>
                    <a:pt x="209157" y="244067"/>
                  </a:cubicBezTo>
                  <a:close/>
                </a:path>
              </a:pathLst>
            </a:custGeom>
            <a:noFill/>
            <a:ln cap="rnd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59"/>
            <p:cNvSpPr/>
            <p:nvPr/>
          </p:nvSpPr>
          <p:spPr>
            <a:xfrm>
              <a:off x="943125" y="5328508"/>
              <a:ext cx="145218" cy="169006"/>
            </a:xfrm>
            <a:custGeom>
              <a:rect b="b" l="l" r="r" t="t"/>
              <a:pathLst>
                <a:path extrusionOk="0" h="169006" w="145218">
                  <a:moveTo>
                    <a:pt x="26215" y="169007"/>
                  </a:moveTo>
                  <a:cubicBezTo>
                    <a:pt x="26215" y="169007"/>
                    <a:pt x="-30242" y="26665"/>
                    <a:pt x="22548" y="4501"/>
                  </a:cubicBezTo>
                  <a:cubicBezTo>
                    <a:pt x="60496" y="-11444"/>
                    <a:pt x="66296" y="20103"/>
                    <a:pt x="66296" y="20103"/>
                  </a:cubicBezTo>
                  <a:cubicBezTo>
                    <a:pt x="66296" y="20103"/>
                    <a:pt x="82565" y="-1872"/>
                    <a:pt x="102796" y="5700"/>
                  </a:cubicBezTo>
                  <a:cubicBezTo>
                    <a:pt x="149192" y="23074"/>
                    <a:pt x="126390" y="65270"/>
                    <a:pt x="126390" y="65270"/>
                  </a:cubicBezTo>
                  <a:cubicBezTo>
                    <a:pt x="126390" y="65270"/>
                    <a:pt x="144144" y="68766"/>
                    <a:pt x="145182" y="89711"/>
                  </a:cubicBezTo>
                  <a:cubicBezTo>
                    <a:pt x="147602" y="138880"/>
                    <a:pt x="26215" y="169007"/>
                    <a:pt x="26215" y="169007"/>
                  </a:cubicBezTo>
                  <a:close/>
                </a:path>
              </a:pathLst>
            </a:custGeom>
            <a:noFill/>
            <a:ln cap="rnd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59"/>
            <p:cNvSpPr/>
            <p:nvPr/>
          </p:nvSpPr>
          <p:spPr>
            <a:xfrm>
              <a:off x="1033510" y="5577163"/>
              <a:ext cx="78914" cy="88220"/>
            </a:xfrm>
            <a:custGeom>
              <a:rect b="b" l="l" r="r" t="t"/>
              <a:pathLst>
                <a:path extrusionOk="0" h="88220" w="78914">
                  <a:moveTo>
                    <a:pt x="0" y="86287"/>
                  </a:moveTo>
                  <a:cubicBezTo>
                    <a:pt x="0" y="86287"/>
                    <a:pt x="4334" y="47397"/>
                    <a:pt x="24070" y="25822"/>
                  </a:cubicBezTo>
                  <a:cubicBezTo>
                    <a:pt x="43796" y="4248"/>
                    <a:pt x="78915" y="0"/>
                    <a:pt x="78915" y="0"/>
                  </a:cubicBezTo>
                  <a:cubicBezTo>
                    <a:pt x="78915" y="0"/>
                    <a:pt x="74562" y="52311"/>
                    <a:pt x="54835" y="73876"/>
                  </a:cubicBezTo>
                  <a:cubicBezTo>
                    <a:pt x="35100" y="95450"/>
                    <a:pt x="0" y="86287"/>
                    <a:pt x="0" y="86287"/>
                  </a:cubicBezTo>
                  <a:close/>
                </a:path>
              </a:pathLst>
            </a:custGeom>
            <a:noFill/>
            <a:ln cap="rnd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59"/>
            <p:cNvSpPr/>
            <p:nvPr/>
          </p:nvSpPr>
          <p:spPr>
            <a:xfrm>
              <a:off x="698078" y="5510104"/>
              <a:ext cx="210439" cy="263483"/>
            </a:xfrm>
            <a:custGeom>
              <a:rect b="b" l="l" r="r" t="t"/>
              <a:pathLst>
                <a:path extrusionOk="0" h="263483" w="210439">
                  <a:moveTo>
                    <a:pt x="182115" y="263484"/>
                  </a:moveTo>
                  <a:cubicBezTo>
                    <a:pt x="182115" y="263484"/>
                    <a:pt x="264861" y="24064"/>
                    <a:pt x="147494" y="699"/>
                  </a:cubicBezTo>
                  <a:cubicBezTo>
                    <a:pt x="123709" y="-4035"/>
                    <a:pt x="108842" y="16834"/>
                    <a:pt x="108842" y="16834"/>
                  </a:cubicBezTo>
                  <a:cubicBezTo>
                    <a:pt x="108842" y="16834"/>
                    <a:pt x="62838" y="-11636"/>
                    <a:pt x="31779" y="23797"/>
                  </a:cubicBezTo>
                  <a:cubicBezTo>
                    <a:pt x="4045" y="55439"/>
                    <a:pt x="32377" y="100416"/>
                    <a:pt x="32377" y="100416"/>
                  </a:cubicBezTo>
                  <a:cubicBezTo>
                    <a:pt x="32377" y="100416"/>
                    <a:pt x="15157" y="99187"/>
                    <a:pt x="6226" y="122180"/>
                  </a:cubicBezTo>
                  <a:cubicBezTo>
                    <a:pt x="-39552" y="240081"/>
                    <a:pt x="182115" y="263484"/>
                    <a:pt x="182115" y="263484"/>
                  </a:cubicBezTo>
                  <a:close/>
                </a:path>
              </a:pathLst>
            </a:custGeom>
            <a:noFill/>
            <a:ln cap="rnd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59"/>
            <p:cNvSpPr/>
            <p:nvPr/>
          </p:nvSpPr>
          <p:spPr>
            <a:xfrm>
              <a:off x="1038836" y="5679616"/>
              <a:ext cx="354902" cy="249934"/>
            </a:xfrm>
            <a:custGeom>
              <a:rect b="b" l="l" r="r" t="t"/>
              <a:pathLst>
                <a:path extrusionOk="0" h="249934" w="354902">
                  <a:moveTo>
                    <a:pt x="227" y="186050"/>
                  </a:moveTo>
                  <a:cubicBezTo>
                    <a:pt x="227" y="186050"/>
                    <a:pt x="-6212" y="100744"/>
                    <a:pt x="49509" y="59606"/>
                  </a:cubicBezTo>
                  <a:cubicBezTo>
                    <a:pt x="102211" y="20686"/>
                    <a:pt x="162285" y="47528"/>
                    <a:pt x="201909" y="33917"/>
                  </a:cubicBezTo>
                  <a:cubicBezTo>
                    <a:pt x="234904" y="22582"/>
                    <a:pt x="247763" y="-13575"/>
                    <a:pt x="276357" y="5418"/>
                  </a:cubicBezTo>
                  <a:cubicBezTo>
                    <a:pt x="308599" y="26840"/>
                    <a:pt x="294645" y="72769"/>
                    <a:pt x="294645" y="72769"/>
                  </a:cubicBezTo>
                  <a:cubicBezTo>
                    <a:pt x="294645" y="72769"/>
                    <a:pt x="344737" y="94791"/>
                    <a:pt x="353443" y="140473"/>
                  </a:cubicBezTo>
                  <a:cubicBezTo>
                    <a:pt x="365034" y="201252"/>
                    <a:pt x="305370" y="216597"/>
                    <a:pt x="252639" y="207662"/>
                  </a:cubicBezTo>
                  <a:cubicBezTo>
                    <a:pt x="205491" y="199671"/>
                    <a:pt x="182193" y="246200"/>
                    <a:pt x="136044" y="249744"/>
                  </a:cubicBezTo>
                  <a:cubicBezTo>
                    <a:pt x="80732" y="253982"/>
                    <a:pt x="227" y="186050"/>
                    <a:pt x="227" y="186050"/>
                  </a:cubicBezTo>
                  <a:close/>
                </a:path>
              </a:pathLst>
            </a:custGeom>
            <a:noFill/>
            <a:ln cap="rnd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59"/>
            <p:cNvSpPr/>
            <p:nvPr/>
          </p:nvSpPr>
          <p:spPr>
            <a:xfrm>
              <a:off x="700934" y="5265762"/>
              <a:ext cx="83717" cy="68275"/>
            </a:xfrm>
            <a:custGeom>
              <a:rect b="b" l="l" r="r" t="t"/>
              <a:pathLst>
                <a:path extrusionOk="0" h="68275" w="83717">
                  <a:moveTo>
                    <a:pt x="83717" y="68275"/>
                  </a:moveTo>
                  <a:cubicBezTo>
                    <a:pt x="83717" y="68275"/>
                    <a:pt x="63471" y="44682"/>
                    <a:pt x="42541" y="27613"/>
                  </a:cubicBezTo>
                  <a:cubicBezTo>
                    <a:pt x="21611" y="10544"/>
                    <a:pt x="0" y="0"/>
                    <a:pt x="0" y="0"/>
                  </a:cubicBezTo>
                </a:path>
              </a:pathLst>
            </a:custGeom>
            <a:noFill/>
            <a:ln cap="rnd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59"/>
            <p:cNvSpPr/>
            <p:nvPr/>
          </p:nvSpPr>
          <p:spPr>
            <a:xfrm>
              <a:off x="777056" y="5196315"/>
              <a:ext cx="26241" cy="138284"/>
            </a:xfrm>
            <a:custGeom>
              <a:rect b="b" l="l" r="r" t="t"/>
              <a:pathLst>
                <a:path extrusionOk="0" h="138284" w="26241">
                  <a:moveTo>
                    <a:pt x="0" y="0"/>
                  </a:moveTo>
                  <a:cubicBezTo>
                    <a:pt x="0" y="0"/>
                    <a:pt x="12355" y="23079"/>
                    <a:pt x="18916" y="57645"/>
                  </a:cubicBezTo>
                  <a:cubicBezTo>
                    <a:pt x="25476" y="92221"/>
                    <a:pt x="26241" y="138284"/>
                    <a:pt x="26241" y="138284"/>
                  </a:cubicBezTo>
                </a:path>
              </a:pathLst>
            </a:custGeom>
            <a:noFill/>
            <a:ln cap="rnd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59"/>
            <p:cNvSpPr/>
            <p:nvPr/>
          </p:nvSpPr>
          <p:spPr>
            <a:xfrm>
              <a:off x="969063" y="5376195"/>
              <a:ext cx="27625" cy="120586"/>
            </a:xfrm>
            <a:custGeom>
              <a:rect b="b" l="l" r="r" t="t"/>
              <a:pathLst>
                <a:path extrusionOk="0" h="120586" w="27625">
                  <a:moveTo>
                    <a:pt x="0" y="120587"/>
                  </a:moveTo>
                  <a:cubicBezTo>
                    <a:pt x="0" y="120587"/>
                    <a:pt x="12792" y="89583"/>
                    <a:pt x="15488" y="80391"/>
                  </a:cubicBezTo>
                  <a:cubicBezTo>
                    <a:pt x="21479" y="59941"/>
                    <a:pt x="36138" y="20355"/>
                    <a:pt x="20955" y="0"/>
                  </a:cubicBezTo>
                </a:path>
              </a:pathLst>
            </a:custGeom>
            <a:noFill/>
            <a:ln cap="rnd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59"/>
            <p:cNvSpPr/>
            <p:nvPr/>
          </p:nvSpPr>
          <p:spPr>
            <a:xfrm>
              <a:off x="981741" y="5401817"/>
              <a:ext cx="78714" cy="62874"/>
            </a:xfrm>
            <a:custGeom>
              <a:rect b="b" l="l" r="r" t="t"/>
              <a:pathLst>
                <a:path extrusionOk="0" h="62874" w="78714">
                  <a:moveTo>
                    <a:pt x="0" y="62875"/>
                  </a:moveTo>
                  <a:cubicBezTo>
                    <a:pt x="8915" y="29728"/>
                    <a:pt x="51768" y="29585"/>
                    <a:pt x="78715" y="0"/>
                  </a:cubicBezTo>
                </a:path>
              </a:pathLst>
            </a:custGeom>
            <a:noFill/>
            <a:ln cap="rnd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59"/>
            <p:cNvSpPr/>
            <p:nvPr/>
          </p:nvSpPr>
          <p:spPr>
            <a:xfrm>
              <a:off x="1033567" y="5577582"/>
              <a:ext cx="76219" cy="85420"/>
            </a:xfrm>
            <a:custGeom>
              <a:rect b="b" l="l" r="r" t="t"/>
              <a:pathLst>
                <a:path extrusionOk="0" h="85420" w="76219">
                  <a:moveTo>
                    <a:pt x="0" y="85420"/>
                  </a:moveTo>
                  <a:cubicBezTo>
                    <a:pt x="0" y="85420"/>
                    <a:pt x="20345" y="69313"/>
                    <a:pt x="39395" y="47968"/>
                  </a:cubicBezTo>
                  <a:cubicBezTo>
                    <a:pt x="58455" y="26613"/>
                    <a:pt x="76219" y="0"/>
                    <a:pt x="76219" y="0"/>
                  </a:cubicBezTo>
                </a:path>
              </a:pathLst>
            </a:custGeom>
            <a:noFill/>
            <a:ln cap="rnd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59"/>
            <p:cNvSpPr/>
            <p:nvPr/>
          </p:nvSpPr>
          <p:spPr>
            <a:xfrm>
              <a:off x="1039053" y="5721715"/>
              <a:ext cx="249735" cy="143789"/>
            </a:xfrm>
            <a:custGeom>
              <a:rect b="b" l="l" r="r" t="t"/>
              <a:pathLst>
                <a:path extrusionOk="0" h="143789" w="249735">
                  <a:moveTo>
                    <a:pt x="0" y="143789"/>
                  </a:moveTo>
                  <a:cubicBezTo>
                    <a:pt x="0" y="143789"/>
                    <a:pt x="33099" y="43367"/>
                    <a:pt x="99403" y="43691"/>
                  </a:cubicBezTo>
                  <a:cubicBezTo>
                    <a:pt x="246450" y="44396"/>
                    <a:pt x="249736" y="0"/>
                    <a:pt x="249736" y="0"/>
                  </a:cubicBezTo>
                </a:path>
              </a:pathLst>
            </a:custGeom>
            <a:noFill/>
            <a:ln cap="rnd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59"/>
            <p:cNvSpPr/>
            <p:nvPr/>
          </p:nvSpPr>
          <p:spPr>
            <a:xfrm>
              <a:off x="1040882" y="5787501"/>
              <a:ext cx="289855" cy="75545"/>
            </a:xfrm>
            <a:custGeom>
              <a:rect b="b" l="l" r="r" t="t"/>
              <a:pathLst>
                <a:path extrusionOk="0" h="75545" w="289855">
                  <a:moveTo>
                    <a:pt x="0" y="75545"/>
                  </a:moveTo>
                  <a:cubicBezTo>
                    <a:pt x="47025" y="70735"/>
                    <a:pt x="134360" y="24615"/>
                    <a:pt x="175403" y="6108"/>
                  </a:cubicBezTo>
                  <a:cubicBezTo>
                    <a:pt x="208236" y="-8704"/>
                    <a:pt x="289855" y="8080"/>
                    <a:pt x="289855" y="8080"/>
                  </a:cubicBezTo>
                </a:path>
              </a:pathLst>
            </a:custGeom>
            <a:noFill/>
            <a:ln cap="rnd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59"/>
            <p:cNvSpPr/>
            <p:nvPr/>
          </p:nvSpPr>
          <p:spPr>
            <a:xfrm>
              <a:off x="1041158" y="5837418"/>
              <a:ext cx="306485" cy="50773"/>
            </a:xfrm>
            <a:custGeom>
              <a:rect b="b" l="l" r="r" t="t"/>
              <a:pathLst>
                <a:path extrusionOk="0" h="50773" w="306485">
                  <a:moveTo>
                    <a:pt x="0" y="25591"/>
                  </a:moveTo>
                  <a:cubicBezTo>
                    <a:pt x="0" y="25591"/>
                    <a:pt x="119167" y="82226"/>
                    <a:pt x="180670" y="25629"/>
                  </a:cubicBezTo>
                  <a:cubicBezTo>
                    <a:pt x="239249" y="-28273"/>
                    <a:pt x="306486" y="19590"/>
                    <a:pt x="306486" y="19590"/>
                  </a:cubicBezTo>
                </a:path>
              </a:pathLst>
            </a:custGeom>
            <a:noFill/>
            <a:ln cap="rnd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59"/>
            <p:cNvSpPr/>
            <p:nvPr/>
          </p:nvSpPr>
          <p:spPr>
            <a:xfrm>
              <a:off x="802565" y="5546045"/>
              <a:ext cx="72141" cy="197005"/>
            </a:xfrm>
            <a:custGeom>
              <a:rect b="b" l="l" r="r" t="t"/>
              <a:pathLst>
                <a:path extrusionOk="0" h="197005" w="72141">
                  <a:moveTo>
                    <a:pt x="4892" y="0"/>
                  </a:moveTo>
                  <a:cubicBezTo>
                    <a:pt x="4892" y="0"/>
                    <a:pt x="-21643" y="78210"/>
                    <a:pt x="48885" y="133569"/>
                  </a:cubicBezTo>
                  <a:cubicBezTo>
                    <a:pt x="87387" y="163792"/>
                    <a:pt x="66468" y="197005"/>
                    <a:pt x="66468" y="197005"/>
                  </a:cubicBezTo>
                </a:path>
              </a:pathLst>
            </a:custGeom>
            <a:noFill/>
            <a:ln cap="rnd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59"/>
            <p:cNvSpPr/>
            <p:nvPr/>
          </p:nvSpPr>
          <p:spPr>
            <a:xfrm>
              <a:off x="740493" y="5619750"/>
              <a:ext cx="110956" cy="122891"/>
            </a:xfrm>
            <a:custGeom>
              <a:rect b="b" l="l" r="r" t="t"/>
              <a:pathLst>
                <a:path extrusionOk="0" h="122891" w="110956">
                  <a:moveTo>
                    <a:pt x="0" y="0"/>
                  </a:moveTo>
                  <a:cubicBezTo>
                    <a:pt x="0" y="0"/>
                    <a:pt x="6303" y="22193"/>
                    <a:pt x="26840" y="43482"/>
                  </a:cubicBezTo>
                  <a:cubicBezTo>
                    <a:pt x="47379" y="64770"/>
                    <a:pt x="62944" y="61846"/>
                    <a:pt x="83973" y="81696"/>
                  </a:cubicBezTo>
                  <a:cubicBezTo>
                    <a:pt x="105003" y="101546"/>
                    <a:pt x="110957" y="122891"/>
                    <a:pt x="110957" y="122891"/>
                  </a:cubicBezTo>
                </a:path>
              </a:pathLst>
            </a:custGeom>
            <a:noFill/>
            <a:ln cap="rnd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59"/>
            <p:cNvSpPr/>
            <p:nvPr/>
          </p:nvSpPr>
          <p:spPr>
            <a:xfrm>
              <a:off x="932279" y="5862654"/>
              <a:ext cx="110651" cy="29206"/>
            </a:xfrm>
            <a:custGeom>
              <a:rect b="b" l="l" r="r" t="t"/>
              <a:pathLst>
                <a:path extrusionOk="0" h="29206" w="110651">
                  <a:moveTo>
                    <a:pt x="110651" y="1136"/>
                  </a:moveTo>
                  <a:cubicBezTo>
                    <a:pt x="110651" y="1136"/>
                    <a:pt x="50596" y="-8646"/>
                    <a:pt x="0" y="29206"/>
                  </a:cubicBezTo>
                </a:path>
              </a:pathLst>
            </a:cu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59"/>
            <p:cNvSpPr/>
            <p:nvPr/>
          </p:nvSpPr>
          <p:spPr>
            <a:xfrm>
              <a:off x="964787" y="5662326"/>
              <a:ext cx="69608" cy="69252"/>
            </a:xfrm>
            <a:custGeom>
              <a:rect b="b" l="l" r="r" t="t"/>
              <a:pathLst>
                <a:path extrusionOk="0" h="69252" w="69608">
                  <a:moveTo>
                    <a:pt x="69609" y="0"/>
                  </a:moveTo>
                  <a:cubicBezTo>
                    <a:pt x="35643" y="71257"/>
                    <a:pt x="0" y="69247"/>
                    <a:pt x="0" y="69247"/>
                  </a:cubicBezTo>
                </a:path>
              </a:pathLst>
            </a:cu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59"/>
            <p:cNvSpPr/>
            <p:nvPr/>
          </p:nvSpPr>
          <p:spPr>
            <a:xfrm>
              <a:off x="942344" y="5497439"/>
              <a:ext cx="27281" cy="86220"/>
            </a:xfrm>
            <a:custGeom>
              <a:rect b="b" l="l" r="r" t="t"/>
              <a:pathLst>
                <a:path extrusionOk="0" h="86220" w="27281">
                  <a:moveTo>
                    <a:pt x="27281" y="0"/>
                  </a:moveTo>
                  <a:cubicBezTo>
                    <a:pt x="780" y="35376"/>
                    <a:pt x="0" y="86220"/>
                    <a:pt x="0" y="86220"/>
                  </a:cubicBezTo>
                </a:path>
              </a:pathLst>
            </a:cu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59"/>
            <p:cNvSpPr/>
            <p:nvPr/>
          </p:nvSpPr>
          <p:spPr>
            <a:xfrm>
              <a:off x="880298" y="5773273"/>
              <a:ext cx="43565" cy="129664"/>
            </a:xfrm>
            <a:custGeom>
              <a:rect b="b" l="l" r="r" t="t"/>
              <a:pathLst>
                <a:path extrusionOk="0" h="129664" w="43565">
                  <a:moveTo>
                    <a:pt x="0" y="0"/>
                  </a:moveTo>
                  <a:cubicBezTo>
                    <a:pt x="42838" y="31309"/>
                    <a:pt x="43565" y="129664"/>
                    <a:pt x="43565" y="129664"/>
                  </a:cubicBezTo>
                </a:path>
              </a:pathLst>
            </a:cu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7" name="Google Shape;717;p59"/>
          <p:cNvGrpSpPr/>
          <p:nvPr/>
        </p:nvGrpSpPr>
        <p:grpSpPr>
          <a:xfrm>
            <a:off x="7477790" y="4351230"/>
            <a:ext cx="1397331" cy="556413"/>
            <a:chOff x="2313536" y="3756612"/>
            <a:chExt cx="771239" cy="307105"/>
          </a:xfrm>
        </p:grpSpPr>
        <p:sp>
          <p:nvSpPr>
            <p:cNvPr id="718" name="Google Shape;718;p59"/>
            <p:cNvSpPr/>
            <p:nvPr/>
          </p:nvSpPr>
          <p:spPr>
            <a:xfrm>
              <a:off x="3050047" y="3757593"/>
              <a:ext cx="34728" cy="306124"/>
            </a:xfrm>
            <a:custGeom>
              <a:rect b="b" l="l" r="r" t="t"/>
              <a:pathLst>
                <a:path extrusionOk="0" h="306124" w="34728">
                  <a:moveTo>
                    <a:pt x="34728" y="48"/>
                  </a:moveTo>
                  <a:lnTo>
                    <a:pt x="34319" y="306124"/>
                  </a:lnTo>
                  <a:lnTo>
                    <a:pt x="0" y="306076"/>
                  </a:lnTo>
                  <a:lnTo>
                    <a:pt x="410" y="0"/>
                  </a:lnTo>
                  <a:lnTo>
                    <a:pt x="34728" y="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59"/>
            <p:cNvSpPr/>
            <p:nvPr/>
          </p:nvSpPr>
          <p:spPr>
            <a:xfrm>
              <a:off x="2968218" y="3757488"/>
              <a:ext cx="34718" cy="306114"/>
            </a:xfrm>
            <a:custGeom>
              <a:rect b="b" l="l" r="r" t="t"/>
              <a:pathLst>
                <a:path extrusionOk="0" h="306114" w="34718">
                  <a:moveTo>
                    <a:pt x="34719" y="38"/>
                  </a:moveTo>
                  <a:lnTo>
                    <a:pt x="34309" y="306114"/>
                  </a:lnTo>
                  <a:lnTo>
                    <a:pt x="0" y="306076"/>
                  </a:lnTo>
                  <a:lnTo>
                    <a:pt x="410" y="0"/>
                  </a:lnTo>
                  <a:lnTo>
                    <a:pt x="34719" y="3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59"/>
            <p:cNvSpPr/>
            <p:nvPr/>
          </p:nvSpPr>
          <p:spPr>
            <a:xfrm>
              <a:off x="2886379" y="3757374"/>
              <a:ext cx="34728" cy="306124"/>
            </a:xfrm>
            <a:custGeom>
              <a:rect b="b" l="l" r="r" t="t"/>
              <a:pathLst>
                <a:path extrusionOk="0" h="306124" w="34728">
                  <a:moveTo>
                    <a:pt x="34728" y="48"/>
                  </a:moveTo>
                  <a:lnTo>
                    <a:pt x="34319" y="306124"/>
                  </a:lnTo>
                  <a:lnTo>
                    <a:pt x="0" y="306076"/>
                  </a:lnTo>
                  <a:lnTo>
                    <a:pt x="410" y="0"/>
                  </a:lnTo>
                  <a:lnTo>
                    <a:pt x="34728" y="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59"/>
            <p:cNvSpPr/>
            <p:nvPr/>
          </p:nvSpPr>
          <p:spPr>
            <a:xfrm>
              <a:off x="2804550" y="3757269"/>
              <a:ext cx="34718" cy="306114"/>
            </a:xfrm>
            <a:custGeom>
              <a:rect b="b" l="l" r="r" t="t"/>
              <a:pathLst>
                <a:path extrusionOk="0" h="306114" w="34718">
                  <a:moveTo>
                    <a:pt x="34719" y="38"/>
                  </a:moveTo>
                  <a:lnTo>
                    <a:pt x="34309" y="306114"/>
                  </a:lnTo>
                  <a:lnTo>
                    <a:pt x="0" y="306076"/>
                  </a:lnTo>
                  <a:lnTo>
                    <a:pt x="410" y="0"/>
                  </a:lnTo>
                  <a:lnTo>
                    <a:pt x="34719" y="3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59"/>
            <p:cNvSpPr/>
            <p:nvPr/>
          </p:nvSpPr>
          <p:spPr>
            <a:xfrm>
              <a:off x="2722711" y="3757155"/>
              <a:ext cx="34718" cy="306124"/>
            </a:xfrm>
            <a:custGeom>
              <a:rect b="b" l="l" r="r" t="t"/>
              <a:pathLst>
                <a:path extrusionOk="0" h="306124" w="34718">
                  <a:moveTo>
                    <a:pt x="34719" y="48"/>
                  </a:moveTo>
                  <a:lnTo>
                    <a:pt x="34309" y="306124"/>
                  </a:lnTo>
                  <a:lnTo>
                    <a:pt x="0" y="306076"/>
                  </a:lnTo>
                  <a:lnTo>
                    <a:pt x="410" y="0"/>
                  </a:lnTo>
                  <a:lnTo>
                    <a:pt x="34719" y="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59"/>
            <p:cNvSpPr/>
            <p:nvPr/>
          </p:nvSpPr>
          <p:spPr>
            <a:xfrm>
              <a:off x="2640872" y="3757050"/>
              <a:ext cx="34728" cy="306114"/>
            </a:xfrm>
            <a:custGeom>
              <a:rect b="b" l="l" r="r" t="t"/>
              <a:pathLst>
                <a:path extrusionOk="0" h="306114" w="34728">
                  <a:moveTo>
                    <a:pt x="34728" y="48"/>
                  </a:moveTo>
                  <a:lnTo>
                    <a:pt x="34319" y="306114"/>
                  </a:lnTo>
                  <a:lnTo>
                    <a:pt x="0" y="306076"/>
                  </a:lnTo>
                  <a:lnTo>
                    <a:pt x="410" y="0"/>
                  </a:lnTo>
                  <a:lnTo>
                    <a:pt x="34728" y="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59"/>
            <p:cNvSpPr/>
            <p:nvPr/>
          </p:nvSpPr>
          <p:spPr>
            <a:xfrm>
              <a:off x="2559043" y="3756936"/>
              <a:ext cx="34718" cy="306124"/>
            </a:xfrm>
            <a:custGeom>
              <a:rect b="b" l="l" r="r" t="t"/>
              <a:pathLst>
                <a:path extrusionOk="0" h="306124" w="34718">
                  <a:moveTo>
                    <a:pt x="34719" y="48"/>
                  </a:moveTo>
                  <a:lnTo>
                    <a:pt x="34309" y="306124"/>
                  </a:lnTo>
                  <a:lnTo>
                    <a:pt x="0" y="306076"/>
                  </a:lnTo>
                  <a:lnTo>
                    <a:pt x="410" y="0"/>
                  </a:lnTo>
                  <a:lnTo>
                    <a:pt x="34719" y="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59"/>
            <p:cNvSpPr/>
            <p:nvPr/>
          </p:nvSpPr>
          <p:spPr>
            <a:xfrm>
              <a:off x="2477204" y="3756831"/>
              <a:ext cx="34728" cy="306124"/>
            </a:xfrm>
            <a:custGeom>
              <a:rect b="b" l="l" r="r" t="t"/>
              <a:pathLst>
                <a:path extrusionOk="0" h="306124" w="34728">
                  <a:moveTo>
                    <a:pt x="34728" y="48"/>
                  </a:moveTo>
                  <a:lnTo>
                    <a:pt x="34319" y="306124"/>
                  </a:lnTo>
                  <a:lnTo>
                    <a:pt x="0" y="306076"/>
                  </a:lnTo>
                  <a:lnTo>
                    <a:pt x="410" y="0"/>
                  </a:lnTo>
                  <a:lnTo>
                    <a:pt x="34728" y="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59"/>
            <p:cNvSpPr/>
            <p:nvPr/>
          </p:nvSpPr>
          <p:spPr>
            <a:xfrm>
              <a:off x="2395375" y="3756717"/>
              <a:ext cx="34718" cy="306124"/>
            </a:xfrm>
            <a:custGeom>
              <a:rect b="b" l="l" r="r" t="t"/>
              <a:pathLst>
                <a:path extrusionOk="0" h="306124" w="34718">
                  <a:moveTo>
                    <a:pt x="34719" y="48"/>
                  </a:moveTo>
                  <a:lnTo>
                    <a:pt x="34309" y="306124"/>
                  </a:lnTo>
                  <a:lnTo>
                    <a:pt x="0" y="306076"/>
                  </a:lnTo>
                  <a:lnTo>
                    <a:pt x="410" y="0"/>
                  </a:lnTo>
                  <a:lnTo>
                    <a:pt x="34719" y="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59"/>
            <p:cNvSpPr/>
            <p:nvPr/>
          </p:nvSpPr>
          <p:spPr>
            <a:xfrm>
              <a:off x="2313536" y="3756612"/>
              <a:ext cx="34718" cy="306124"/>
            </a:xfrm>
            <a:custGeom>
              <a:rect b="b" l="l" r="r" t="t"/>
              <a:pathLst>
                <a:path extrusionOk="0" h="306124" w="34718">
                  <a:moveTo>
                    <a:pt x="34719" y="48"/>
                  </a:moveTo>
                  <a:lnTo>
                    <a:pt x="34309" y="306124"/>
                  </a:lnTo>
                  <a:lnTo>
                    <a:pt x="0" y="306076"/>
                  </a:lnTo>
                  <a:lnTo>
                    <a:pt x="410" y="0"/>
                  </a:lnTo>
                  <a:lnTo>
                    <a:pt x="34719" y="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8" name="Google Shape;728;p59"/>
          <p:cNvSpPr/>
          <p:nvPr/>
        </p:nvSpPr>
        <p:spPr>
          <a:xfrm>
            <a:off x="-600075" y="245286"/>
            <a:ext cx="1832021" cy="1832021"/>
          </a:xfrm>
          <a:custGeom>
            <a:rect b="b" l="l" r="r" t="t"/>
            <a:pathLst>
              <a:path extrusionOk="0" h="1229544" w="1229544">
                <a:moveTo>
                  <a:pt x="0" y="614772"/>
                </a:moveTo>
                <a:cubicBezTo>
                  <a:pt x="0" y="275244"/>
                  <a:pt x="275243" y="0"/>
                  <a:pt x="614772" y="0"/>
                </a:cubicBezTo>
                <a:cubicBezTo>
                  <a:pt x="954300" y="0"/>
                  <a:pt x="1229544" y="275244"/>
                  <a:pt x="1229544" y="614772"/>
                </a:cubicBezTo>
                <a:cubicBezTo>
                  <a:pt x="1229544" y="954300"/>
                  <a:pt x="954300" y="1229544"/>
                  <a:pt x="614772" y="1229544"/>
                </a:cubicBezTo>
                <a:cubicBezTo>
                  <a:pt x="275243" y="1229544"/>
                  <a:pt x="0" y="954300"/>
                  <a:pt x="0" y="61477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59"/>
          <p:cNvSpPr/>
          <p:nvPr/>
        </p:nvSpPr>
        <p:spPr>
          <a:xfrm>
            <a:off x="7583614" y="304098"/>
            <a:ext cx="1296190" cy="777793"/>
          </a:xfrm>
          <a:custGeom>
            <a:rect b="b" l="l" r="r" t="t"/>
            <a:pathLst>
              <a:path extrusionOk="0" h="429720" w="716127">
                <a:moveTo>
                  <a:pt x="0" y="0"/>
                </a:moveTo>
                <a:lnTo>
                  <a:pt x="716128" y="0"/>
                </a:lnTo>
                <a:lnTo>
                  <a:pt x="716128" y="429720"/>
                </a:lnTo>
                <a:lnTo>
                  <a:pt x="0" y="4297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59"/>
          <p:cNvSpPr/>
          <p:nvPr/>
        </p:nvSpPr>
        <p:spPr>
          <a:xfrm rot="10800000">
            <a:off x="6648506" y="123656"/>
            <a:ext cx="2386856" cy="3122250"/>
          </a:xfrm>
          <a:custGeom>
            <a:rect b="b" l="l" r="r" t="t"/>
            <a:pathLst>
              <a:path extrusionOk="0" h="166520" w="127299">
                <a:moveTo>
                  <a:pt x="0" y="0"/>
                </a:moveTo>
                <a:lnTo>
                  <a:pt x="448" y="166520"/>
                </a:lnTo>
                <a:lnTo>
                  <a:pt x="127299" y="166520"/>
                </a:lnTo>
              </a:path>
            </a:pathLst>
          </a:cu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1" name="Google Shape;731;p59"/>
          <p:cNvSpPr/>
          <p:nvPr/>
        </p:nvSpPr>
        <p:spPr>
          <a:xfrm flipH="1" rot="10800000">
            <a:off x="95255" y="108444"/>
            <a:ext cx="2687090" cy="2977120"/>
          </a:xfrm>
          <a:custGeom>
            <a:rect b="b" l="l" r="r" t="t"/>
            <a:pathLst>
              <a:path extrusionOk="0" h="3969493" w="3582787">
                <a:moveTo>
                  <a:pt x="462857" y="0"/>
                </a:moveTo>
                <a:cubicBezTo>
                  <a:pt x="458080" y="14326"/>
                  <a:pt x="458302" y="14288"/>
                  <a:pt x="453525" y="28613"/>
                </a:cubicBezTo>
                <a:cubicBezTo>
                  <a:pt x="479797" y="28613"/>
                  <a:pt x="480133" y="28613"/>
                  <a:pt x="506405" y="28613"/>
                </a:cubicBezTo>
                <a:cubicBezTo>
                  <a:pt x="484910" y="14288"/>
                  <a:pt x="484352" y="14326"/>
                  <a:pt x="462857" y="0"/>
                </a:cubicBezTo>
                <a:close/>
                <a:moveTo>
                  <a:pt x="1634306" y="54750"/>
                </a:moveTo>
                <a:cubicBezTo>
                  <a:pt x="1624591" y="58626"/>
                  <a:pt x="1617637" y="72571"/>
                  <a:pt x="1614399" y="95183"/>
                </a:cubicBezTo>
                <a:cubicBezTo>
                  <a:pt x="1659795" y="108156"/>
                  <a:pt x="1640336" y="114081"/>
                  <a:pt x="1671635" y="76524"/>
                </a:cubicBezTo>
                <a:cubicBezTo>
                  <a:pt x="1656414" y="57493"/>
                  <a:pt x="1644022" y="50873"/>
                  <a:pt x="1634306" y="54750"/>
                </a:cubicBezTo>
                <a:close/>
                <a:moveTo>
                  <a:pt x="1314542" y="59722"/>
                </a:moveTo>
                <a:cubicBezTo>
                  <a:pt x="1321105" y="77638"/>
                  <a:pt x="1321039" y="77267"/>
                  <a:pt x="1327601" y="95183"/>
                </a:cubicBezTo>
                <a:cubicBezTo>
                  <a:pt x="1346708" y="78467"/>
                  <a:pt x="1347070" y="78934"/>
                  <a:pt x="1366177" y="62208"/>
                </a:cubicBezTo>
                <a:cubicBezTo>
                  <a:pt x="1340498" y="61017"/>
                  <a:pt x="1340212" y="60931"/>
                  <a:pt x="1314542" y="59722"/>
                </a:cubicBezTo>
                <a:close/>
                <a:moveTo>
                  <a:pt x="926336" y="76524"/>
                </a:moveTo>
                <a:cubicBezTo>
                  <a:pt x="921560" y="86077"/>
                  <a:pt x="902496" y="124206"/>
                  <a:pt x="897719" y="133760"/>
                </a:cubicBezTo>
                <a:cubicBezTo>
                  <a:pt x="907272" y="128978"/>
                  <a:pt x="945400" y="109909"/>
                  <a:pt x="954954" y="105137"/>
                </a:cubicBezTo>
                <a:cubicBezTo>
                  <a:pt x="950177" y="100365"/>
                  <a:pt x="931113" y="81286"/>
                  <a:pt x="926336" y="76524"/>
                </a:cubicBezTo>
                <a:close/>
                <a:moveTo>
                  <a:pt x="32972" y="138113"/>
                </a:moveTo>
                <a:cubicBezTo>
                  <a:pt x="28195" y="152438"/>
                  <a:pt x="28417" y="153038"/>
                  <a:pt x="23640" y="167345"/>
                </a:cubicBezTo>
                <a:cubicBezTo>
                  <a:pt x="54689" y="164963"/>
                  <a:pt x="54804" y="164754"/>
                  <a:pt x="85853" y="162373"/>
                </a:cubicBezTo>
                <a:cubicBezTo>
                  <a:pt x="59581" y="150428"/>
                  <a:pt x="59244" y="150047"/>
                  <a:pt x="32972" y="138113"/>
                </a:cubicBezTo>
                <a:close/>
                <a:moveTo>
                  <a:pt x="1031475" y="153038"/>
                </a:moveTo>
                <a:cubicBezTo>
                  <a:pt x="1026698" y="176927"/>
                  <a:pt x="1026920" y="176441"/>
                  <a:pt x="1022143" y="200320"/>
                </a:cubicBezTo>
                <a:cubicBezTo>
                  <a:pt x="1077185" y="194205"/>
                  <a:pt x="1059369" y="209064"/>
                  <a:pt x="1079378" y="162373"/>
                </a:cubicBezTo>
                <a:cubicBezTo>
                  <a:pt x="1055494" y="157591"/>
                  <a:pt x="1055359" y="157801"/>
                  <a:pt x="1031475" y="153038"/>
                </a:cubicBezTo>
                <a:close/>
                <a:moveTo>
                  <a:pt x="945622" y="257556"/>
                </a:moveTo>
                <a:cubicBezTo>
                  <a:pt x="940845" y="271891"/>
                  <a:pt x="941068" y="271862"/>
                  <a:pt x="936290" y="286179"/>
                </a:cubicBezTo>
                <a:cubicBezTo>
                  <a:pt x="986250" y="294237"/>
                  <a:pt x="1036250" y="253765"/>
                  <a:pt x="945622" y="257556"/>
                </a:cubicBezTo>
                <a:close/>
                <a:moveTo>
                  <a:pt x="1998876" y="301723"/>
                </a:moveTo>
                <a:cubicBezTo>
                  <a:pt x="1991113" y="316659"/>
                  <a:pt x="1991084" y="316668"/>
                  <a:pt x="1983321" y="331594"/>
                </a:cubicBezTo>
                <a:cubicBezTo>
                  <a:pt x="2001828" y="337556"/>
                  <a:pt x="2002133" y="338052"/>
                  <a:pt x="2020650" y="344033"/>
                </a:cubicBezTo>
                <a:cubicBezTo>
                  <a:pt x="2025422" y="326117"/>
                  <a:pt x="2025203" y="325860"/>
                  <a:pt x="2029975" y="307953"/>
                </a:cubicBezTo>
                <a:cubicBezTo>
                  <a:pt x="2014449" y="304962"/>
                  <a:pt x="2014401" y="304724"/>
                  <a:pt x="1998876" y="301723"/>
                </a:cubicBezTo>
                <a:close/>
                <a:moveTo>
                  <a:pt x="2206664" y="687438"/>
                </a:moveTo>
                <a:cubicBezTo>
                  <a:pt x="2167097" y="713813"/>
                  <a:pt x="2151800" y="725195"/>
                  <a:pt x="2158753" y="773916"/>
                </a:cubicBezTo>
                <a:cubicBezTo>
                  <a:pt x="2205978" y="750941"/>
                  <a:pt x="2231676" y="739550"/>
                  <a:pt x="2206664" y="687438"/>
                </a:cubicBezTo>
                <a:close/>
                <a:moveTo>
                  <a:pt x="1375502" y="869099"/>
                </a:moveTo>
                <a:cubicBezTo>
                  <a:pt x="1388647" y="885815"/>
                  <a:pt x="1388504" y="885977"/>
                  <a:pt x="1401639" y="902694"/>
                </a:cubicBezTo>
                <a:cubicBezTo>
                  <a:pt x="1417165" y="888368"/>
                  <a:pt x="1417222" y="888397"/>
                  <a:pt x="1432738" y="874081"/>
                </a:cubicBezTo>
                <a:cubicBezTo>
                  <a:pt x="1404077" y="871690"/>
                  <a:pt x="1404163" y="871480"/>
                  <a:pt x="1375502" y="869099"/>
                </a:cubicBezTo>
                <a:close/>
                <a:moveTo>
                  <a:pt x="324746" y="917000"/>
                </a:moveTo>
                <a:cubicBezTo>
                  <a:pt x="319970" y="940889"/>
                  <a:pt x="319569" y="941023"/>
                  <a:pt x="314792" y="964911"/>
                </a:cubicBezTo>
                <a:cubicBezTo>
                  <a:pt x="369834" y="958796"/>
                  <a:pt x="352640" y="973026"/>
                  <a:pt x="372650" y="926335"/>
                </a:cubicBezTo>
                <a:cubicBezTo>
                  <a:pt x="348766" y="921563"/>
                  <a:pt x="348630" y="921763"/>
                  <a:pt x="324746" y="917000"/>
                </a:cubicBezTo>
                <a:close/>
                <a:moveTo>
                  <a:pt x="983571" y="1045778"/>
                </a:moveTo>
                <a:cubicBezTo>
                  <a:pt x="940879" y="1064076"/>
                  <a:pt x="954034" y="1048550"/>
                  <a:pt x="940645" y="1088707"/>
                </a:cubicBezTo>
                <a:cubicBezTo>
                  <a:pt x="981103" y="1102195"/>
                  <a:pt x="961482" y="1104729"/>
                  <a:pt x="997880" y="1074401"/>
                </a:cubicBezTo>
                <a:cubicBezTo>
                  <a:pt x="990715" y="1060066"/>
                  <a:pt x="990737" y="1060104"/>
                  <a:pt x="983571" y="1045778"/>
                </a:cubicBezTo>
                <a:close/>
                <a:moveTo>
                  <a:pt x="1158387" y="1455134"/>
                </a:moveTo>
                <a:cubicBezTo>
                  <a:pt x="1153075" y="1455849"/>
                  <a:pt x="1148799" y="1460840"/>
                  <a:pt x="1130392" y="1472556"/>
                </a:cubicBezTo>
                <a:cubicBezTo>
                  <a:pt x="1152484" y="1495844"/>
                  <a:pt x="1153092" y="1495292"/>
                  <a:pt x="1175184" y="1518590"/>
                </a:cubicBezTo>
                <a:cubicBezTo>
                  <a:pt x="1184738" y="1489929"/>
                  <a:pt x="1184294" y="1490025"/>
                  <a:pt x="1193847" y="1461354"/>
                </a:cubicBezTo>
                <a:cubicBezTo>
                  <a:pt x="1170214" y="1457544"/>
                  <a:pt x="1163699" y="1454430"/>
                  <a:pt x="1158387" y="1455134"/>
                </a:cubicBezTo>
                <a:close/>
                <a:moveTo>
                  <a:pt x="105138" y="1685944"/>
                </a:moveTo>
                <a:cubicBezTo>
                  <a:pt x="91222" y="1727692"/>
                  <a:pt x="88167" y="1707328"/>
                  <a:pt x="123801" y="1744428"/>
                </a:cubicBezTo>
                <a:cubicBezTo>
                  <a:pt x="157631" y="1720263"/>
                  <a:pt x="149639" y="1737160"/>
                  <a:pt x="148064" y="1694650"/>
                </a:cubicBezTo>
                <a:cubicBezTo>
                  <a:pt x="126569" y="1690478"/>
                  <a:pt x="126633" y="1690126"/>
                  <a:pt x="105138" y="1685944"/>
                </a:cubicBezTo>
                <a:close/>
                <a:moveTo>
                  <a:pt x="643894" y="2006956"/>
                </a:moveTo>
                <a:cubicBezTo>
                  <a:pt x="629588" y="2004470"/>
                  <a:pt x="616027" y="2013976"/>
                  <a:pt x="605322" y="2041798"/>
                </a:cubicBezTo>
                <a:cubicBezTo>
                  <a:pt x="646522" y="2042989"/>
                  <a:pt x="646243" y="2043074"/>
                  <a:pt x="687442" y="2044284"/>
                </a:cubicBezTo>
                <a:cubicBezTo>
                  <a:pt x="672972" y="2024024"/>
                  <a:pt x="658199" y="2009442"/>
                  <a:pt x="643894" y="2006956"/>
                </a:cubicBezTo>
                <a:close/>
                <a:moveTo>
                  <a:pt x="339055" y="2040550"/>
                </a:moveTo>
                <a:cubicBezTo>
                  <a:pt x="305021" y="2048313"/>
                  <a:pt x="304656" y="2048332"/>
                  <a:pt x="270622" y="2056105"/>
                </a:cubicBezTo>
                <a:cubicBezTo>
                  <a:pt x="288388" y="2104073"/>
                  <a:pt x="316637" y="2108549"/>
                  <a:pt x="357097" y="2079127"/>
                </a:cubicBezTo>
                <a:cubicBezTo>
                  <a:pt x="348140" y="2060019"/>
                  <a:pt x="348011" y="2059657"/>
                  <a:pt x="339055" y="2040550"/>
                </a:cubicBezTo>
                <a:close/>
                <a:moveTo>
                  <a:pt x="1949727" y="2097786"/>
                </a:moveTo>
                <a:cubicBezTo>
                  <a:pt x="1943154" y="2093995"/>
                  <a:pt x="1938392" y="2099024"/>
                  <a:pt x="1914265" y="2112093"/>
                </a:cubicBezTo>
                <a:cubicBezTo>
                  <a:pt x="1928591" y="2133591"/>
                  <a:pt x="1928553" y="2134153"/>
                  <a:pt x="1942878" y="2155641"/>
                </a:cubicBezTo>
                <a:cubicBezTo>
                  <a:pt x="1968853" y="2147430"/>
                  <a:pt x="1968538" y="2147068"/>
                  <a:pt x="1994513" y="2138848"/>
                </a:cubicBezTo>
                <a:cubicBezTo>
                  <a:pt x="1964319" y="2114379"/>
                  <a:pt x="1956289" y="2101567"/>
                  <a:pt x="1949727" y="2097786"/>
                </a:cubicBezTo>
                <a:close/>
                <a:moveTo>
                  <a:pt x="3220095" y="2107121"/>
                </a:moveTo>
                <a:cubicBezTo>
                  <a:pt x="3213199" y="2104054"/>
                  <a:pt x="3204284" y="2108187"/>
                  <a:pt x="3171565" y="2111474"/>
                </a:cubicBezTo>
                <a:cubicBezTo>
                  <a:pt x="3180909" y="2173500"/>
                  <a:pt x="3202378" y="2171976"/>
                  <a:pt x="3254928" y="2145687"/>
                </a:cubicBezTo>
                <a:cubicBezTo>
                  <a:pt x="3231639" y="2120065"/>
                  <a:pt x="3226982" y="2110178"/>
                  <a:pt x="3220095" y="2107121"/>
                </a:cubicBezTo>
                <a:close/>
                <a:moveTo>
                  <a:pt x="687442" y="2120808"/>
                </a:moveTo>
                <a:cubicBezTo>
                  <a:pt x="687442" y="2139915"/>
                  <a:pt x="687442" y="2139649"/>
                  <a:pt x="687442" y="2158756"/>
                </a:cubicBezTo>
                <a:cubicBezTo>
                  <a:pt x="720879" y="2158756"/>
                  <a:pt x="721194" y="2158756"/>
                  <a:pt x="754631" y="2158756"/>
                </a:cubicBezTo>
                <a:cubicBezTo>
                  <a:pt x="731868" y="2109730"/>
                  <a:pt x="751027" y="2126704"/>
                  <a:pt x="687442" y="2120808"/>
                </a:cubicBezTo>
                <a:close/>
                <a:moveTo>
                  <a:pt x="301728" y="2267627"/>
                </a:moveTo>
                <a:cubicBezTo>
                  <a:pt x="287570" y="2266864"/>
                  <a:pt x="269260" y="2277266"/>
                  <a:pt x="244493" y="2292515"/>
                </a:cubicBezTo>
                <a:cubicBezTo>
                  <a:pt x="287625" y="2330015"/>
                  <a:pt x="259884" y="2317509"/>
                  <a:pt x="334078" y="2311794"/>
                </a:cubicBezTo>
                <a:cubicBezTo>
                  <a:pt x="325916" y="2280504"/>
                  <a:pt x="315886" y="2268388"/>
                  <a:pt x="301728" y="2267627"/>
                </a:cubicBezTo>
                <a:close/>
                <a:moveTo>
                  <a:pt x="766451" y="2372763"/>
                </a:moveTo>
                <a:cubicBezTo>
                  <a:pt x="733612" y="2376345"/>
                  <a:pt x="733346" y="2376021"/>
                  <a:pt x="700507" y="2379612"/>
                </a:cubicBezTo>
                <a:cubicBezTo>
                  <a:pt x="736929" y="2393337"/>
                  <a:pt x="737495" y="2393861"/>
                  <a:pt x="773917" y="2407606"/>
                </a:cubicBezTo>
                <a:cubicBezTo>
                  <a:pt x="770334" y="2390289"/>
                  <a:pt x="770034" y="2390070"/>
                  <a:pt x="766451" y="2372763"/>
                </a:cubicBezTo>
                <a:close/>
                <a:moveTo>
                  <a:pt x="2726748" y="2374011"/>
                </a:moveTo>
                <a:cubicBezTo>
                  <a:pt x="2719185" y="2373259"/>
                  <a:pt x="2710869" y="2375230"/>
                  <a:pt x="2679465" y="2378364"/>
                </a:cubicBezTo>
                <a:cubicBezTo>
                  <a:pt x="2724852" y="2383136"/>
                  <a:pt x="2724919" y="2383555"/>
                  <a:pt x="2770296" y="2388318"/>
                </a:cubicBezTo>
                <a:cubicBezTo>
                  <a:pt x="2741216" y="2378621"/>
                  <a:pt x="2734320" y="2374754"/>
                  <a:pt x="2726748" y="2374011"/>
                </a:cubicBezTo>
                <a:close/>
                <a:moveTo>
                  <a:pt x="2627211" y="2454888"/>
                </a:moveTo>
                <a:cubicBezTo>
                  <a:pt x="2630840" y="2507428"/>
                  <a:pt x="2655453" y="2506085"/>
                  <a:pt x="2703735" y="2512124"/>
                </a:cubicBezTo>
                <a:cubicBezTo>
                  <a:pt x="2687962" y="2464794"/>
                  <a:pt x="2677494" y="2457050"/>
                  <a:pt x="2627211" y="2454888"/>
                </a:cubicBezTo>
                <a:close/>
                <a:moveTo>
                  <a:pt x="1480020" y="2464842"/>
                </a:moveTo>
                <a:cubicBezTo>
                  <a:pt x="1474467" y="2465756"/>
                  <a:pt x="1468800" y="2471071"/>
                  <a:pt x="1447054" y="2483501"/>
                </a:cubicBezTo>
                <a:cubicBezTo>
                  <a:pt x="1487107" y="2505351"/>
                  <a:pt x="1465037" y="2503103"/>
                  <a:pt x="1514244" y="2474167"/>
                </a:cubicBezTo>
                <a:cubicBezTo>
                  <a:pt x="1491345" y="2467632"/>
                  <a:pt x="1485583" y="2463917"/>
                  <a:pt x="1480020" y="2464842"/>
                </a:cubicBezTo>
                <a:close/>
                <a:moveTo>
                  <a:pt x="974240" y="2483501"/>
                </a:moveTo>
                <a:cubicBezTo>
                  <a:pt x="988387" y="2525944"/>
                  <a:pt x="983571" y="2502627"/>
                  <a:pt x="983571" y="2556291"/>
                </a:cubicBezTo>
                <a:cubicBezTo>
                  <a:pt x="1040677" y="2568188"/>
                  <a:pt x="1012508" y="2566416"/>
                  <a:pt x="1070046" y="2560025"/>
                </a:cubicBezTo>
                <a:cubicBezTo>
                  <a:pt x="1055596" y="2506742"/>
                  <a:pt x="1024199" y="2500151"/>
                  <a:pt x="974240" y="2483501"/>
                </a:cubicBezTo>
                <a:close/>
                <a:moveTo>
                  <a:pt x="580437" y="2502789"/>
                </a:moveTo>
                <a:cubicBezTo>
                  <a:pt x="574071" y="2503541"/>
                  <a:pt x="566414" y="2510047"/>
                  <a:pt x="539378" y="2522077"/>
                </a:cubicBezTo>
                <a:cubicBezTo>
                  <a:pt x="577591" y="2519686"/>
                  <a:pt x="577685" y="2519477"/>
                  <a:pt x="615898" y="2517096"/>
                </a:cubicBezTo>
                <a:cubicBezTo>
                  <a:pt x="591973" y="2506847"/>
                  <a:pt x="586805" y="2502037"/>
                  <a:pt x="580437" y="2502789"/>
                </a:cubicBezTo>
                <a:close/>
                <a:moveTo>
                  <a:pt x="1374883" y="2512743"/>
                </a:moveTo>
                <a:cubicBezTo>
                  <a:pt x="1369330" y="2513657"/>
                  <a:pt x="1363663" y="2518972"/>
                  <a:pt x="1341908" y="2531402"/>
                </a:cubicBezTo>
                <a:cubicBezTo>
                  <a:pt x="1381970" y="2553253"/>
                  <a:pt x="1359901" y="2551005"/>
                  <a:pt x="1409097" y="2522077"/>
                </a:cubicBezTo>
                <a:cubicBezTo>
                  <a:pt x="1386209" y="2515533"/>
                  <a:pt x="1380446" y="2511828"/>
                  <a:pt x="1374883" y="2512743"/>
                </a:cubicBezTo>
                <a:close/>
                <a:moveTo>
                  <a:pt x="1805394" y="2541356"/>
                </a:moveTo>
                <a:cubicBezTo>
                  <a:pt x="1805394" y="2565244"/>
                  <a:pt x="1805394" y="2564759"/>
                  <a:pt x="1805394" y="2588638"/>
                </a:cubicBezTo>
                <a:cubicBezTo>
                  <a:pt x="1841218" y="2574312"/>
                  <a:pt x="1841113" y="2574341"/>
                  <a:pt x="1876936" y="2560025"/>
                </a:cubicBezTo>
                <a:cubicBezTo>
                  <a:pt x="1841113" y="2550471"/>
                  <a:pt x="1841218" y="2550900"/>
                  <a:pt x="1805394" y="2541356"/>
                </a:cubicBezTo>
                <a:close/>
                <a:moveTo>
                  <a:pt x="3123664" y="2555672"/>
                </a:moveTo>
                <a:cubicBezTo>
                  <a:pt x="3116901" y="2554843"/>
                  <a:pt x="3109510" y="2561549"/>
                  <a:pt x="3080735" y="2574331"/>
                </a:cubicBezTo>
                <a:cubicBezTo>
                  <a:pt x="3083126" y="2591048"/>
                  <a:pt x="3083326" y="2591210"/>
                  <a:pt x="3085716" y="2607926"/>
                </a:cubicBezTo>
                <a:cubicBezTo>
                  <a:pt x="3143295" y="2614327"/>
                  <a:pt x="3117854" y="2622318"/>
                  <a:pt x="3162231" y="2584285"/>
                </a:cubicBezTo>
                <a:cubicBezTo>
                  <a:pt x="3136856" y="2565254"/>
                  <a:pt x="3130427" y="2556500"/>
                  <a:pt x="3123664" y="2555672"/>
                </a:cubicBezTo>
                <a:close/>
                <a:moveTo>
                  <a:pt x="3137970" y="2650855"/>
                </a:moveTo>
                <a:cubicBezTo>
                  <a:pt x="3187110" y="2663133"/>
                  <a:pt x="3163088" y="2662457"/>
                  <a:pt x="3209513" y="2655827"/>
                </a:cubicBezTo>
                <a:cubicBezTo>
                  <a:pt x="3173689" y="2653436"/>
                  <a:pt x="3173794" y="2653236"/>
                  <a:pt x="3137970" y="2650855"/>
                </a:cubicBezTo>
                <a:close/>
                <a:moveTo>
                  <a:pt x="1009701" y="2675116"/>
                </a:moveTo>
                <a:cubicBezTo>
                  <a:pt x="1003004" y="2677115"/>
                  <a:pt x="996220" y="2685774"/>
                  <a:pt x="969262" y="2703728"/>
                </a:cubicBezTo>
                <a:cubicBezTo>
                  <a:pt x="1002549" y="2744848"/>
                  <a:pt x="979200" y="2729579"/>
                  <a:pt x="1051382" y="2721150"/>
                </a:cubicBezTo>
                <a:cubicBezTo>
                  <a:pt x="1051084" y="2702642"/>
                  <a:pt x="1051058" y="2702966"/>
                  <a:pt x="1050760" y="2684450"/>
                </a:cubicBezTo>
                <a:cubicBezTo>
                  <a:pt x="1023299" y="2677582"/>
                  <a:pt x="1016397" y="2673115"/>
                  <a:pt x="1009701" y="2675116"/>
                </a:cubicBezTo>
                <a:close/>
                <a:moveTo>
                  <a:pt x="1364930" y="2686936"/>
                </a:moveTo>
                <a:cubicBezTo>
                  <a:pt x="1356795" y="2686679"/>
                  <a:pt x="1343432" y="2695709"/>
                  <a:pt x="1302722" y="2704977"/>
                </a:cubicBezTo>
                <a:cubicBezTo>
                  <a:pt x="1364758" y="2733732"/>
                  <a:pt x="1333926" y="2729160"/>
                  <a:pt x="1394791" y="2722398"/>
                </a:cubicBezTo>
                <a:cubicBezTo>
                  <a:pt x="1376083" y="2696213"/>
                  <a:pt x="1373064" y="2687193"/>
                  <a:pt x="1364930" y="2686936"/>
                </a:cubicBezTo>
                <a:close/>
                <a:moveTo>
                  <a:pt x="1700257" y="2770299"/>
                </a:moveTo>
                <a:cubicBezTo>
                  <a:pt x="1700257" y="2789406"/>
                  <a:pt x="1700257" y="2789758"/>
                  <a:pt x="1700257" y="2808875"/>
                </a:cubicBezTo>
                <a:cubicBezTo>
                  <a:pt x="1733690" y="2808875"/>
                  <a:pt x="1734004" y="2808875"/>
                  <a:pt x="1767447" y="2808875"/>
                </a:cubicBezTo>
                <a:cubicBezTo>
                  <a:pt x="1744682" y="2759840"/>
                  <a:pt x="1763837" y="2776195"/>
                  <a:pt x="1700257" y="2770299"/>
                </a:cubicBezTo>
                <a:close/>
                <a:moveTo>
                  <a:pt x="824931" y="2811980"/>
                </a:moveTo>
                <a:cubicBezTo>
                  <a:pt x="923895" y="2862225"/>
                  <a:pt x="873637" y="2849442"/>
                  <a:pt x="974240" y="2856148"/>
                </a:cubicBezTo>
                <a:cubicBezTo>
                  <a:pt x="946374" y="2796216"/>
                  <a:pt x="884684" y="2814161"/>
                  <a:pt x="824931" y="2811980"/>
                </a:cubicBezTo>
                <a:close/>
                <a:moveTo>
                  <a:pt x="2796433" y="2831887"/>
                </a:moveTo>
                <a:cubicBezTo>
                  <a:pt x="2790403" y="2832011"/>
                  <a:pt x="2782888" y="2838355"/>
                  <a:pt x="2755989" y="2848061"/>
                </a:cubicBezTo>
                <a:cubicBezTo>
                  <a:pt x="2791813" y="2849851"/>
                  <a:pt x="2791708" y="2850023"/>
                  <a:pt x="2827532" y="2851794"/>
                </a:cubicBezTo>
                <a:cubicBezTo>
                  <a:pt x="2806862" y="2838021"/>
                  <a:pt x="2802452" y="2831764"/>
                  <a:pt x="2796433" y="2831887"/>
                </a:cubicBezTo>
                <a:close/>
                <a:moveTo>
                  <a:pt x="429884" y="2856148"/>
                </a:moveTo>
                <a:cubicBezTo>
                  <a:pt x="432914" y="2914727"/>
                  <a:pt x="452163" y="2911183"/>
                  <a:pt x="503917" y="2893476"/>
                </a:cubicBezTo>
                <a:cubicBezTo>
                  <a:pt x="458550" y="2852652"/>
                  <a:pt x="484040" y="2862901"/>
                  <a:pt x="429884" y="2856148"/>
                </a:cubicBezTo>
                <a:close/>
                <a:moveTo>
                  <a:pt x="1751892" y="2870464"/>
                </a:moveTo>
                <a:cubicBezTo>
                  <a:pt x="1723822" y="2877627"/>
                  <a:pt x="1723336" y="2877607"/>
                  <a:pt x="1695276" y="2884770"/>
                </a:cubicBezTo>
                <a:cubicBezTo>
                  <a:pt x="1731099" y="2894324"/>
                  <a:pt x="1731614" y="2894505"/>
                  <a:pt x="1767447" y="2904058"/>
                </a:cubicBezTo>
                <a:cubicBezTo>
                  <a:pt x="1759684" y="2887332"/>
                  <a:pt x="1759655" y="2887180"/>
                  <a:pt x="1751892" y="2870464"/>
                </a:cubicBezTo>
                <a:close/>
                <a:moveTo>
                  <a:pt x="286175" y="2942625"/>
                </a:moveTo>
                <a:cubicBezTo>
                  <a:pt x="286175" y="2961732"/>
                  <a:pt x="286175" y="2961466"/>
                  <a:pt x="286175" y="2980573"/>
                </a:cubicBezTo>
                <a:cubicBezTo>
                  <a:pt x="319612" y="2975801"/>
                  <a:pt x="319927" y="2976001"/>
                  <a:pt x="353364" y="2971248"/>
                </a:cubicBezTo>
                <a:cubicBezTo>
                  <a:pt x="320761" y="2935205"/>
                  <a:pt x="341595" y="2947121"/>
                  <a:pt x="286175" y="2942625"/>
                </a:cubicBezTo>
                <a:close/>
                <a:moveTo>
                  <a:pt x="1983321" y="2950092"/>
                </a:moveTo>
                <a:cubicBezTo>
                  <a:pt x="1968596" y="2945054"/>
                  <a:pt x="1954708" y="2953827"/>
                  <a:pt x="1944126" y="2985554"/>
                </a:cubicBezTo>
                <a:cubicBezTo>
                  <a:pt x="1999161" y="3010014"/>
                  <a:pt x="1971834" y="3008005"/>
                  <a:pt x="2025622" y="2995508"/>
                </a:cubicBezTo>
                <a:cubicBezTo>
                  <a:pt x="2013573" y="2973781"/>
                  <a:pt x="1998037" y="2955132"/>
                  <a:pt x="1983321" y="2950092"/>
                </a:cubicBezTo>
                <a:close/>
                <a:moveTo>
                  <a:pt x="888387" y="2961294"/>
                </a:moveTo>
                <a:cubicBezTo>
                  <a:pt x="891671" y="2982935"/>
                  <a:pt x="891323" y="2983182"/>
                  <a:pt x="894608" y="3004843"/>
                </a:cubicBezTo>
                <a:cubicBezTo>
                  <a:pt x="934314" y="3002299"/>
                  <a:pt x="934534" y="3002404"/>
                  <a:pt x="974240" y="2999861"/>
                </a:cubicBezTo>
                <a:cubicBezTo>
                  <a:pt x="947471" y="2944416"/>
                  <a:pt x="970449" y="2965533"/>
                  <a:pt x="888387" y="2961294"/>
                </a:cubicBezTo>
                <a:close/>
                <a:moveTo>
                  <a:pt x="563640" y="3014168"/>
                </a:moveTo>
                <a:cubicBezTo>
                  <a:pt x="549311" y="3035665"/>
                  <a:pt x="549353" y="3035608"/>
                  <a:pt x="535023" y="3057096"/>
                </a:cubicBezTo>
                <a:cubicBezTo>
                  <a:pt x="563683" y="3045152"/>
                  <a:pt x="563598" y="3044771"/>
                  <a:pt x="592258" y="3032836"/>
                </a:cubicBezTo>
                <a:cubicBezTo>
                  <a:pt x="577927" y="3023283"/>
                  <a:pt x="577969" y="3023711"/>
                  <a:pt x="563640" y="3014168"/>
                </a:cubicBezTo>
                <a:close/>
                <a:moveTo>
                  <a:pt x="3546707" y="3037809"/>
                </a:moveTo>
                <a:cubicBezTo>
                  <a:pt x="3540726" y="3039228"/>
                  <a:pt x="3534772" y="3046352"/>
                  <a:pt x="3510627" y="3061450"/>
                </a:cubicBezTo>
                <a:cubicBezTo>
                  <a:pt x="3546450" y="3073394"/>
                  <a:pt x="3546345" y="3073784"/>
                  <a:pt x="3582169" y="3085710"/>
                </a:cubicBezTo>
                <a:cubicBezTo>
                  <a:pt x="3582464" y="3067203"/>
                  <a:pt x="3582483" y="3066898"/>
                  <a:pt x="3582788" y="3048391"/>
                </a:cubicBezTo>
                <a:cubicBezTo>
                  <a:pt x="3558613" y="3040751"/>
                  <a:pt x="3552689" y="3036389"/>
                  <a:pt x="3546707" y="3037809"/>
                </a:cubicBezTo>
                <a:close/>
                <a:moveTo>
                  <a:pt x="1662300" y="3057096"/>
                </a:moveTo>
                <a:cubicBezTo>
                  <a:pt x="1660710" y="3063469"/>
                  <a:pt x="1653947" y="3088682"/>
                  <a:pt x="1652347" y="3095044"/>
                </a:cubicBezTo>
                <a:cubicBezTo>
                  <a:pt x="1663500" y="3093453"/>
                  <a:pt x="1708392" y="3087310"/>
                  <a:pt x="1719536" y="3085710"/>
                </a:cubicBezTo>
                <a:cubicBezTo>
                  <a:pt x="1709982" y="3080937"/>
                  <a:pt x="1671854" y="3061869"/>
                  <a:pt x="1662300" y="3057096"/>
                </a:cubicBezTo>
                <a:close/>
                <a:moveTo>
                  <a:pt x="426152" y="3091939"/>
                </a:moveTo>
                <a:cubicBezTo>
                  <a:pt x="411657" y="3087976"/>
                  <a:pt x="390847" y="3094987"/>
                  <a:pt x="366428" y="3106865"/>
                </a:cubicBezTo>
                <a:cubicBezTo>
                  <a:pt x="388287" y="3160519"/>
                  <a:pt x="367697" y="3138773"/>
                  <a:pt x="448548" y="3142945"/>
                </a:cubicBezTo>
                <a:cubicBezTo>
                  <a:pt x="448548" y="3111094"/>
                  <a:pt x="440647" y="3095902"/>
                  <a:pt x="426152" y="3091939"/>
                </a:cubicBezTo>
                <a:close/>
                <a:moveTo>
                  <a:pt x="2779630" y="3133620"/>
                </a:moveTo>
                <a:cubicBezTo>
                  <a:pt x="2779630" y="3152728"/>
                  <a:pt x="2779630" y="3152461"/>
                  <a:pt x="2779630" y="3171568"/>
                </a:cubicBezTo>
                <a:cubicBezTo>
                  <a:pt x="2813073" y="3171568"/>
                  <a:pt x="2813387" y="3171568"/>
                  <a:pt x="2846820" y="3171568"/>
                </a:cubicBezTo>
                <a:cubicBezTo>
                  <a:pt x="2824055" y="3122533"/>
                  <a:pt x="2843219" y="3139516"/>
                  <a:pt x="2779630" y="3133620"/>
                </a:cubicBezTo>
                <a:close/>
                <a:moveTo>
                  <a:pt x="2598598" y="3209516"/>
                </a:moveTo>
                <a:cubicBezTo>
                  <a:pt x="2607895" y="3271237"/>
                  <a:pt x="2627497" y="3264523"/>
                  <a:pt x="2684447" y="3257417"/>
                </a:cubicBezTo>
                <a:cubicBezTo>
                  <a:pt x="2666102" y="3202391"/>
                  <a:pt x="2657082" y="3200686"/>
                  <a:pt x="2598598" y="3209516"/>
                </a:cubicBezTo>
                <a:close/>
                <a:moveTo>
                  <a:pt x="2932668" y="3248092"/>
                </a:moveTo>
                <a:cubicBezTo>
                  <a:pt x="2918343" y="3267189"/>
                  <a:pt x="2918391" y="3266932"/>
                  <a:pt x="2904055" y="3286039"/>
                </a:cubicBezTo>
                <a:cubicBezTo>
                  <a:pt x="2935107" y="3274095"/>
                  <a:pt x="2935221" y="3274333"/>
                  <a:pt x="2966263" y="3262398"/>
                </a:cubicBezTo>
                <a:cubicBezTo>
                  <a:pt x="2949547" y="3255235"/>
                  <a:pt x="2949394" y="3255255"/>
                  <a:pt x="2932668" y="3248092"/>
                </a:cubicBezTo>
                <a:close/>
                <a:moveTo>
                  <a:pt x="567995" y="3257417"/>
                </a:moveTo>
                <a:cubicBezTo>
                  <a:pt x="613182" y="3283239"/>
                  <a:pt x="590521" y="3282582"/>
                  <a:pt x="637673" y="3257417"/>
                </a:cubicBezTo>
                <a:cubicBezTo>
                  <a:pt x="603042" y="3257417"/>
                  <a:pt x="602626" y="3257417"/>
                  <a:pt x="567995" y="3257417"/>
                </a:cubicBezTo>
                <a:close/>
                <a:moveTo>
                  <a:pt x="3394907" y="3298479"/>
                </a:moveTo>
                <a:cubicBezTo>
                  <a:pt x="3431331" y="3316396"/>
                  <a:pt x="3431283" y="3316024"/>
                  <a:pt x="3467697" y="3333941"/>
                </a:cubicBezTo>
                <a:cubicBezTo>
                  <a:pt x="3464706" y="3316624"/>
                  <a:pt x="3464459" y="3316405"/>
                  <a:pt x="3461477" y="3299098"/>
                </a:cubicBezTo>
                <a:cubicBezTo>
                  <a:pt x="3428035" y="3298508"/>
                  <a:pt x="3428350" y="3299089"/>
                  <a:pt x="3394907" y="3298479"/>
                </a:cubicBezTo>
                <a:close/>
                <a:moveTo>
                  <a:pt x="1244239" y="3348247"/>
                </a:moveTo>
                <a:cubicBezTo>
                  <a:pt x="1237315" y="3348057"/>
                  <a:pt x="1228543" y="3354476"/>
                  <a:pt x="1197580" y="3365049"/>
                </a:cubicBezTo>
                <a:cubicBezTo>
                  <a:pt x="1254055" y="3404730"/>
                  <a:pt x="1226222" y="3405949"/>
                  <a:pt x="1279700" y="3372507"/>
                </a:cubicBezTo>
                <a:cubicBezTo>
                  <a:pt x="1255966" y="3355562"/>
                  <a:pt x="1251163" y="3348447"/>
                  <a:pt x="1244239" y="3348247"/>
                </a:cubicBezTo>
                <a:close/>
                <a:moveTo>
                  <a:pt x="1605064" y="3367536"/>
                </a:moveTo>
                <a:cubicBezTo>
                  <a:pt x="1588348" y="3374698"/>
                  <a:pt x="1588196" y="3374679"/>
                  <a:pt x="1571479" y="3381842"/>
                </a:cubicBezTo>
                <a:cubicBezTo>
                  <a:pt x="1602483" y="3412846"/>
                  <a:pt x="1584405" y="3407864"/>
                  <a:pt x="1624981" y="3399263"/>
                </a:cubicBezTo>
                <a:cubicBezTo>
                  <a:pt x="1614980" y="3383290"/>
                  <a:pt x="1615066" y="3383499"/>
                  <a:pt x="1605064" y="3367536"/>
                </a:cubicBezTo>
                <a:close/>
                <a:moveTo>
                  <a:pt x="2049263" y="3396148"/>
                </a:moveTo>
                <a:cubicBezTo>
                  <a:pt x="2025384" y="3403321"/>
                  <a:pt x="2025241" y="3403292"/>
                  <a:pt x="2001362" y="3410464"/>
                </a:cubicBezTo>
                <a:cubicBezTo>
                  <a:pt x="2032404" y="3420018"/>
                  <a:pt x="2032527" y="3420199"/>
                  <a:pt x="2063569" y="3429743"/>
                </a:cubicBezTo>
                <a:cubicBezTo>
                  <a:pt x="2056407" y="3413027"/>
                  <a:pt x="2056426" y="3412874"/>
                  <a:pt x="2049263" y="3396148"/>
                </a:cubicBezTo>
                <a:close/>
                <a:moveTo>
                  <a:pt x="3116825" y="3432858"/>
                </a:moveTo>
                <a:cubicBezTo>
                  <a:pt x="3091441" y="3444649"/>
                  <a:pt x="3091183" y="3444697"/>
                  <a:pt x="3065809" y="3456499"/>
                </a:cubicBezTo>
                <a:cubicBezTo>
                  <a:pt x="3110910" y="3464805"/>
                  <a:pt x="3088764" y="3464776"/>
                  <a:pt x="3133618" y="3458365"/>
                </a:cubicBezTo>
                <a:cubicBezTo>
                  <a:pt x="3125255" y="3445821"/>
                  <a:pt x="3125178" y="3445402"/>
                  <a:pt x="3116825" y="3432858"/>
                </a:cubicBezTo>
                <a:close/>
                <a:moveTo>
                  <a:pt x="1375502" y="3445926"/>
                </a:moveTo>
                <a:cubicBezTo>
                  <a:pt x="1352471" y="3443278"/>
                  <a:pt x="1331411" y="3449346"/>
                  <a:pt x="1312047" y="3475158"/>
                </a:cubicBezTo>
                <a:cubicBezTo>
                  <a:pt x="1361758" y="3504152"/>
                  <a:pt x="1398753" y="3484083"/>
                  <a:pt x="1452026" y="3467700"/>
                </a:cubicBezTo>
                <a:cubicBezTo>
                  <a:pt x="1423832" y="3459642"/>
                  <a:pt x="1398543" y="3448564"/>
                  <a:pt x="1375502" y="3445926"/>
                </a:cubicBezTo>
                <a:close/>
                <a:moveTo>
                  <a:pt x="1942878" y="3509382"/>
                </a:moveTo>
                <a:cubicBezTo>
                  <a:pt x="1909445" y="3509972"/>
                  <a:pt x="1909131" y="3510029"/>
                  <a:pt x="1875689" y="3510620"/>
                </a:cubicBezTo>
                <a:cubicBezTo>
                  <a:pt x="1889576" y="3559988"/>
                  <a:pt x="1909331" y="3571818"/>
                  <a:pt x="1953460" y="3541728"/>
                </a:cubicBezTo>
                <a:cubicBezTo>
                  <a:pt x="1948079" y="3525603"/>
                  <a:pt x="1948250" y="3525498"/>
                  <a:pt x="1942878" y="3509382"/>
                </a:cubicBezTo>
                <a:close/>
                <a:moveTo>
                  <a:pt x="2688181" y="3529908"/>
                </a:moveTo>
                <a:cubicBezTo>
                  <a:pt x="2659520" y="3541252"/>
                  <a:pt x="2658987" y="3540966"/>
                  <a:pt x="2630326" y="3552301"/>
                </a:cubicBezTo>
                <a:cubicBezTo>
                  <a:pt x="2666750" y="3557673"/>
                  <a:pt x="2667312" y="3558140"/>
                  <a:pt x="2703735" y="3563503"/>
                </a:cubicBezTo>
                <a:cubicBezTo>
                  <a:pt x="2695972" y="3546786"/>
                  <a:pt x="2695944" y="3546634"/>
                  <a:pt x="2688181" y="3529908"/>
                </a:cubicBezTo>
                <a:close/>
                <a:moveTo>
                  <a:pt x="32972" y="3544214"/>
                </a:moveTo>
                <a:cubicBezTo>
                  <a:pt x="16253" y="3556159"/>
                  <a:pt x="16718" y="3555911"/>
                  <a:pt x="0" y="3567855"/>
                </a:cubicBezTo>
                <a:cubicBezTo>
                  <a:pt x="33437" y="3579800"/>
                  <a:pt x="33130" y="3580181"/>
                  <a:pt x="66566" y="3592116"/>
                </a:cubicBezTo>
                <a:cubicBezTo>
                  <a:pt x="49848" y="3568237"/>
                  <a:pt x="49690" y="3568094"/>
                  <a:pt x="32972" y="3544214"/>
                </a:cubicBezTo>
                <a:close/>
                <a:moveTo>
                  <a:pt x="2904055" y="3544214"/>
                </a:moveTo>
                <a:cubicBezTo>
                  <a:pt x="2904055" y="3563322"/>
                  <a:pt x="2904055" y="3563055"/>
                  <a:pt x="2904055" y="3582162"/>
                </a:cubicBezTo>
                <a:cubicBezTo>
                  <a:pt x="2937488" y="3582162"/>
                  <a:pt x="2937183" y="3582162"/>
                  <a:pt x="2970626" y="3582162"/>
                </a:cubicBezTo>
                <a:cubicBezTo>
                  <a:pt x="2947861" y="3533137"/>
                  <a:pt x="2967644" y="3550120"/>
                  <a:pt x="2904055" y="3544214"/>
                </a:cubicBezTo>
                <a:close/>
                <a:moveTo>
                  <a:pt x="276843" y="3563503"/>
                </a:moveTo>
                <a:cubicBezTo>
                  <a:pt x="276843" y="3582610"/>
                  <a:pt x="276843" y="3582343"/>
                  <a:pt x="276843" y="3601450"/>
                </a:cubicBezTo>
                <a:cubicBezTo>
                  <a:pt x="310280" y="3596678"/>
                  <a:pt x="310595" y="3596888"/>
                  <a:pt x="344032" y="3592116"/>
                </a:cubicBezTo>
                <a:cubicBezTo>
                  <a:pt x="311429" y="3556083"/>
                  <a:pt x="332263" y="3568008"/>
                  <a:pt x="276843" y="3563503"/>
                </a:cubicBezTo>
                <a:close/>
                <a:moveTo>
                  <a:pt x="347143" y="3633178"/>
                </a:moveTo>
                <a:cubicBezTo>
                  <a:pt x="337558" y="3628320"/>
                  <a:pt x="326203" y="3635036"/>
                  <a:pt x="310438" y="3658686"/>
                </a:cubicBezTo>
                <a:cubicBezTo>
                  <a:pt x="341486" y="3668239"/>
                  <a:pt x="341601" y="3668421"/>
                  <a:pt x="372650" y="3677974"/>
                </a:cubicBezTo>
                <a:cubicBezTo>
                  <a:pt x="364657" y="3654666"/>
                  <a:pt x="356728" y="3638045"/>
                  <a:pt x="347143" y="3633178"/>
                </a:cubicBezTo>
                <a:close/>
                <a:moveTo>
                  <a:pt x="2856154" y="3697262"/>
                </a:moveTo>
                <a:cubicBezTo>
                  <a:pt x="2856154" y="3721141"/>
                  <a:pt x="2856154" y="3720665"/>
                  <a:pt x="2856154" y="3744535"/>
                </a:cubicBezTo>
                <a:cubicBezTo>
                  <a:pt x="2894368" y="3739763"/>
                  <a:pt x="2894464" y="3739972"/>
                  <a:pt x="2932668" y="3735210"/>
                </a:cubicBezTo>
                <a:cubicBezTo>
                  <a:pt x="2907027" y="3683908"/>
                  <a:pt x="2928277" y="3703025"/>
                  <a:pt x="2856154" y="3697262"/>
                </a:cubicBezTo>
                <a:close/>
                <a:moveTo>
                  <a:pt x="386958" y="3768805"/>
                </a:moveTo>
                <a:cubicBezTo>
                  <a:pt x="370240" y="3775967"/>
                  <a:pt x="370082" y="3775939"/>
                  <a:pt x="353364" y="3783111"/>
                </a:cubicBezTo>
                <a:cubicBezTo>
                  <a:pt x="378762" y="3814858"/>
                  <a:pt x="362360" y="3808914"/>
                  <a:pt x="401889" y="3800532"/>
                </a:cubicBezTo>
                <a:cubicBezTo>
                  <a:pt x="394276" y="3784559"/>
                  <a:pt x="394571" y="3784768"/>
                  <a:pt x="386958" y="3768805"/>
                </a:cubicBezTo>
                <a:close/>
                <a:moveTo>
                  <a:pt x="3162231" y="3773157"/>
                </a:moveTo>
                <a:cubicBezTo>
                  <a:pt x="3147905" y="3792264"/>
                  <a:pt x="3147953" y="3792617"/>
                  <a:pt x="3133618" y="3811724"/>
                </a:cubicBezTo>
                <a:cubicBezTo>
                  <a:pt x="3164669" y="3799789"/>
                  <a:pt x="3164155" y="3800027"/>
                  <a:pt x="3195206" y="3788083"/>
                </a:cubicBezTo>
                <a:cubicBezTo>
                  <a:pt x="3178490" y="3780920"/>
                  <a:pt x="3178956" y="3780330"/>
                  <a:pt x="3162231" y="3773157"/>
                </a:cubicBezTo>
                <a:close/>
                <a:moveTo>
                  <a:pt x="869101" y="3831013"/>
                </a:moveTo>
                <a:cubicBezTo>
                  <a:pt x="869101" y="3850119"/>
                  <a:pt x="869101" y="3849853"/>
                  <a:pt x="869101" y="3868960"/>
                </a:cubicBezTo>
                <a:cubicBezTo>
                  <a:pt x="902538" y="3868960"/>
                  <a:pt x="902854" y="3868960"/>
                  <a:pt x="936290" y="3868960"/>
                </a:cubicBezTo>
                <a:cubicBezTo>
                  <a:pt x="913527" y="3819935"/>
                  <a:pt x="932687" y="3836918"/>
                  <a:pt x="869101" y="3831013"/>
                </a:cubicBezTo>
                <a:close/>
                <a:moveTo>
                  <a:pt x="1811614" y="3839728"/>
                </a:moveTo>
                <a:cubicBezTo>
                  <a:pt x="1803756" y="3837699"/>
                  <a:pt x="1789192" y="3842461"/>
                  <a:pt x="1748159" y="3840347"/>
                </a:cubicBezTo>
                <a:cubicBezTo>
                  <a:pt x="1751445" y="3861987"/>
                  <a:pt x="1751092" y="3862235"/>
                  <a:pt x="1754378" y="3883895"/>
                </a:cubicBezTo>
                <a:cubicBezTo>
                  <a:pt x="1794088" y="3881352"/>
                  <a:pt x="1794307" y="3880837"/>
                  <a:pt x="1834007" y="3878295"/>
                </a:cubicBezTo>
                <a:cubicBezTo>
                  <a:pt x="1820625" y="3850567"/>
                  <a:pt x="1819472" y="3841747"/>
                  <a:pt x="1811614" y="3839728"/>
                </a:cubicBezTo>
                <a:close/>
                <a:moveTo>
                  <a:pt x="3307811" y="3840347"/>
                </a:moveTo>
                <a:cubicBezTo>
                  <a:pt x="3301829" y="3841766"/>
                  <a:pt x="3295876" y="3848881"/>
                  <a:pt x="3271730" y="3863988"/>
                </a:cubicBezTo>
                <a:cubicBezTo>
                  <a:pt x="3307553" y="3875932"/>
                  <a:pt x="3307449" y="3876304"/>
                  <a:pt x="3343272" y="3888248"/>
                </a:cubicBezTo>
                <a:cubicBezTo>
                  <a:pt x="3343568" y="3869741"/>
                  <a:pt x="3343596" y="3869426"/>
                  <a:pt x="3343891" y="3850919"/>
                </a:cubicBezTo>
                <a:cubicBezTo>
                  <a:pt x="3319717" y="3843290"/>
                  <a:pt x="3313792" y="3838918"/>
                  <a:pt x="3307811" y="3840347"/>
                </a:cubicBezTo>
                <a:close/>
                <a:moveTo>
                  <a:pt x="1461361" y="3859635"/>
                </a:moveTo>
                <a:cubicBezTo>
                  <a:pt x="1461361" y="3883514"/>
                  <a:pt x="1461361" y="3883038"/>
                  <a:pt x="1461361" y="3906907"/>
                </a:cubicBezTo>
                <a:cubicBezTo>
                  <a:pt x="1490022" y="3902135"/>
                  <a:pt x="1489936" y="3902345"/>
                  <a:pt x="1518597" y="3897582"/>
                </a:cubicBezTo>
                <a:cubicBezTo>
                  <a:pt x="1498584" y="3850891"/>
                  <a:pt x="1516396" y="3865741"/>
                  <a:pt x="1461361" y="3859635"/>
                </a:cubicBezTo>
                <a:close/>
                <a:moveTo>
                  <a:pt x="324124" y="3934911"/>
                </a:moveTo>
                <a:cubicBezTo>
                  <a:pt x="317433" y="3933892"/>
                  <a:pt x="304866" y="3938569"/>
                  <a:pt x="270622" y="3939264"/>
                </a:cubicBezTo>
                <a:cubicBezTo>
                  <a:pt x="319004" y="3975916"/>
                  <a:pt x="294281" y="3971868"/>
                  <a:pt x="344032" y="3964772"/>
                </a:cubicBezTo>
                <a:cubicBezTo>
                  <a:pt x="332196" y="3943074"/>
                  <a:pt x="330815" y="3935930"/>
                  <a:pt x="324124" y="3934911"/>
                </a:cubicBezTo>
                <a:close/>
              </a:path>
            </a:pathLst>
          </a:custGeom>
          <a:solidFill>
            <a:srgbClr val="FFFFFF">
              <a:alpha val="38039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59"/>
          <p:cNvSpPr/>
          <p:nvPr/>
        </p:nvSpPr>
        <p:spPr>
          <a:xfrm flipH="1" rot="10800000">
            <a:off x="5705148" y="337070"/>
            <a:ext cx="3231803" cy="1646924"/>
          </a:xfrm>
          <a:custGeom>
            <a:rect b="b" l="l" r="r" t="t"/>
            <a:pathLst>
              <a:path extrusionOk="0" h="2195898" w="4309071">
                <a:moveTo>
                  <a:pt x="2219468" y="234"/>
                </a:moveTo>
                <a:cubicBezTo>
                  <a:pt x="2214172" y="-956"/>
                  <a:pt x="2206438" y="2635"/>
                  <a:pt x="2181206" y="5445"/>
                </a:cubicBezTo>
                <a:cubicBezTo>
                  <a:pt x="2170262" y="54679"/>
                  <a:pt x="2167976" y="32439"/>
                  <a:pt x="2181206" y="72129"/>
                </a:cubicBezTo>
                <a:cubicBezTo>
                  <a:pt x="2212372" y="47640"/>
                  <a:pt x="2212077" y="47336"/>
                  <a:pt x="2243242" y="22847"/>
                </a:cubicBezTo>
                <a:cubicBezTo>
                  <a:pt x="2227364" y="6959"/>
                  <a:pt x="2224754" y="1415"/>
                  <a:pt x="2219468" y="234"/>
                </a:cubicBezTo>
                <a:close/>
                <a:moveTo>
                  <a:pt x="2377173" y="383482"/>
                </a:moveTo>
                <a:cubicBezTo>
                  <a:pt x="2368277" y="401285"/>
                  <a:pt x="2368077" y="401618"/>
                  <a:pt x="2359200" y="419430"/>
                </a:cubicBezTo>
                <a:cubicBezTo>
                  <a:pt x="2392594" y="417201"/>
                  <a:pt x="2392490" y="417010"/>
                  <a:pt x="2425884" y="414791"/>
                </a:cubicBezTo>
                <a:cubicBezTo>
                  <a:pt x="2407177" y="377377"/>
                  <a:pt x="2422665" y="389169"/>
                  <a:pt x="2377173" y="383482"/>
                </a:cubicBezTo>
                <a:close/>
                <a:moveTo>
                  <a:pt x="2011899" y="477408"/>
                </a:moveTo>
                <a:cubicBezTo>
                  <a:pt x="1965046" y="489124"/>
                  <a:pt x="1985991" y="478037"/>
                  <a:pt x="1949863" y="508136"/>
                </a:cubicBezTo>
                <a:cubicBezTo>
                  <a:pt x="2003870" y="505288"/>
                  <a:pt x="1983819" y="517956"/>
                  <a:pt x="2011899" y="477408"/>
                </a:cubicBezTo>
                <a:close/>
                <a:moveTo>
                  <a:pt x="3013796" y="504078"/>
                </a:moveTo>
                <a:cubicBezTo>
                  <a:pt x="2984859" y="506298"/>
                  <a:pt x="2984754" y="505917"/>
                  <a:pt x="2955817" y="508136"/>
                </a:cubicBezTo>
                <a:cubicBezTo>
                  <a:pt x="2953036" y="528720"/>
                  <a:pt x="2952826" y="528710"/>
                  <a:pt x="2950017" y="549303"/>
                </a:cubicBezTo>
                <a:cubicBezTo>
                  <a:pt x="3000394" y="547560"/>
                  <a:pt x="2976458" y="557409"/>
                  <a:pt x="3013796" y="504078"/>
                </a:cubicBezTo>
                <a:close/>
                <a:moveTo>
                  <a:pt x="1991611" y="578869"/>
                </a:moveTo>
                <a:cubicBezTo>
                  <a:pt x="1979124" y="580459"/>
                  <a:pt x="1970084" y="591384"/>
                  <a:pt x="1963198" y="615397"/>
                </a:cubicBezTo>
                <a:cubicBezTo>
                  <a:pt x="2001041" y="606491"/>
                  <a:pt x="2000764" y="606329"/>
                  <a:pt x="2038579" y="597423"/>
                </a:cubicBezTo>
                <a:cubicBezTo>
                  <a:pt x="2019719" y="584850"/>
                  <a:pt x="2004088" y="577288"/>
                  <a:pt x="1991611" y="578869"/>
                </a:cubicBezTo>
                <a:close/>
                <a:moveTo>
                  <a:pt x="1264539" y="715705"/>
                </a:moveTo>
                <a:cubicBezTo>
                  <a:pt x="1254814" y="719563"/>
                  <a:pt x="1247870" y="732621"/>
                  <a:pt x="1241927" y="753386"/>
                </a:cubicBezTo>
                <a:cubicBezTo>
                  <a:pt x="1290819" y="765616"/>
                  <a:pt x="1269282" y="771217"/>
                  <a:pt x="1303973" y="730774"/>
                </a:cubicBezTo>
                <a:cubicBezTo>
                  <a:pt x="1286513" y="716810"/>
                  <a:pt x="1274293" y="711847"/>
                  <a:pt x="1264539" y="715705"/>
                </a:cubicBezTo>
                <a:close/>
                <a:moveTo>
                  <a:pt x="3067136" y="762082"/>
                </a:moveTo>
                <a:cubicBezTo>
                  <a:pt x="3009119" y="777913"/>
                  <a:pt x="3023397" y="759320"/>
                  <a:pt x="3009157" y="802097"/>
                </a:cubicBezTo>
                <a:cubicBezTo>
                  <a:pt x="3051896" y="783780"/>
                  <a:pt x="3032407" y="796782"/>
                  <a:pt x="3067136" y="762082"/>
                </a:cubicBezTo>
                <a:close/>
                <a:moveTo>
                  <a:pt x="2283828" y="788761"/>
                </a:moveTo>
                <a:cubicBezTo>
                  <a:pt x="2279380" y="802116"/>
                  <a:pt x="2278990" y="802087"/>
                  <a:pt x="2274551" y="815432"/>
                </a:cubicBezTo>
                <a:cubicBezTo>
                  <a:pt x="2317309" y="815432"/>
                  <a:pt x="2298983" y="823442"/>
                  <a:pt x="2327891" y="788761"/>
                </a:cubicBezTo>
                <a:cubicBezTo>
                  <a:pt x="2305631" y="788761"/>
                  <a:pt x="2306069" y="788761"/>
                  <a:pt x="2283828" y="788761"/>
                </a:cubicBezTo>
                <a:close/>
                <a:moveTo>
                  <a:pt x="2486759" y="991111"/>
                </a:moveTo>
                <a:cubicBezTo>
                  <a:pt x="2481891" y="991291"/>
                  <a:pt x="2478434" y="996064"/>
                  <a:pt x="2461832" y="1007922"/>
                </a:cubicBezTo>
                <a:cubicBezTo>
                  <a:pt x="2490768" y="1005141"/>
                  <a:pt x="2490854" y="1005493"/>
                  <a:pt x="2519810" y="1002702"/>
                </a:cubicBezTo>
                <a:cubicBezTo>
                  <a:pt x="2497998" y="995673"/>
                  <a:pt x="2491626" y="990930"/>
                  <a:pt x="2486759" y="991111"/>
                </a:cubicBezTo>
                <a:close/>
                <a:moveTo>
                  <a:pt x="2626490" y="1006760"/>
                </a:moveTo>
                <a:cubicBezTo>
                  <a:pt x="2626490" y="1029020"/>
                  <a:pt x="2626490" y="1029144"/>
                  <a:pt x="2626490" y="1051404"/>
                </a:cubicBezTo>
                <a:cubicBezTo>
                  <a:pt x="2648750" y="1031373"/>
                  <a:pt x="2648893" y="1031430"/>
                  <a:pt x="2671134" y="1011399"/>
                </a:cubicBezTo>
                <a:cubicBezTo>
                  <a:pt x="2648874" y="1009170"/>
                  <a:pt x="2648731" y="1008979"/>
                  <a:pt x="2626490" y="1006760"/>
                </a:cubicBezTo>
                <a:close/>
                <a:moveTo>
                  <a:pt x="2849137" y="1051404"/>
                </a:moveTo>
                <a:cubicBezTo>
                  <a:pt x="2849137" y="1073664"/>
                  <a:pt x="2849137" y="1073797"/>
                  <a:pt x="2849137" y="1096048"/>
                </a:cubicBezTo>
                <a:cubicBezTo>
                  <a:pt x="2871397" y="1076017"/>
                  <a:pt x="2870949" y="1076074"/>
                  <a:pt x="2893200" y="1056043"/>
                </a:cubicBezTo>
                <a:cubicBezTo>
                  <a:pt x="2870940" y="1053823"/>
                  <a:pt x="2871378" y="1053623"/>
                  <a:pt x="2849137" y="1051404"/>
                </a:cubicBezTo>
                <a:close/>
                <a:moveTo>
                  <a:pt x="1419930" y="1114021"/>
                </a:moveTo>
                <a:cubicBezTo>
                  <a:pt x="1413253" y="1136281"/>
                  <a:pt x="1413282" y="1135834"/>
                  <a:pt x="1406595" y="1158094"/>
                </a:cubicBezTo>
                <a:cubicBezTo>
                  <a:pt x="1448819" y="1146025"/>
                  <a:pt x="1428531" y="1154950"/>
                  <a:pt x="1466888" y="1130842"/>
                </a:cubicBezTo>
                <a:cubicBezTo>
                  <a:pt x="1443381" y="1122213"/>
                  <a:pt x="1443438" y="1122661"/>
                  <a:pt x="1419930" y="1114021"/>
                </a:cubicBezTo>
                <a:close/>
                <a:moveTo>
                  <a:pt x="2385870" y="1144758"/>
                </a:moveTo>
                <a:cubicBezTo>
                  <a:pt x="2379193" y="1162561"/>
                  <a:pt x="2379231" y="1162894"/>
                  <a:pt x="2372535" y="1180706"/>
                </a:cubicBezTo>
                <a:cubicBezTo>
                  <a:pt x="2421217" y="1221263"/>
                  <a:pt x="2467347" y="1177239"/>
                  <a:pt x="2385870" y="1144758"/>
                </a:cubicBezTo>
                <a:close/>
                <a:moveTo>
                  <a:pt x="3196438" y="1184763"/>
                </a:moveTo>
                <a:cubicBezTo>
                  <a:pt x="3196438" y="1207024"/>
                  <a:pt x="3196438" y="1207147"/>
                  <a:pt x="3196438" y="1229407"/>
                </a:cubicBezTo>
                <a:cubicBezTo>
                  <a:pt x="3218688" y="1209376"/>
                  <a:pt x="3218260" y="1209424"/>
                  <a:pt x="3240501" y="1189402"/>
                </a:cubicBezTo>
                <a:cubicBezTo>
                  <a:pt x="3218240" y="1187173"/>
                  <a:pt x="3218679" y="1186983"/>
                  <a:pt x="3196438" y="1184763"/>
                </a:cubicBezTo>
                <a:close/>
                <a:moveTo>
                  <a:pt x="2804493" y="1220711"/>
                </a:moveTo>
                <a:cubicBezTo>
                  <a:pt x="2795588" y="1242971"/>
                  <a:pt x="2795388" y="1243095"/>
                  <a:pt x="2786520" y="1265354"/>
                </a:cubicBezTo>
                <a:cubicBezTo>
                  <a:pt x="2833068" y="1260849"/>
                  <a:pt x="2812466" y="1269488"/>
                  <a:pt x="2849137" y="1238685"/>
                </a:cubicBezTo>
                <a:cubicBezTo>
                  <a:pt x="2826877" y="1229779"/>
                  <a:pt x="2826735" y="1229607"/>
                  <a:pt x="2804493" y="1220711"/>
                </a:cubicBezTo>
                <a:close/>
                <a:moveTo>
                  <a:pt x="3268904" y="1220711"/>
                </a:moveTo>
                <a:cubicBezTo>
                  <a:pt x="3263770" y="1222311"/>
                  <a:pt x="3258255" y="1229121"/>
                  <a:pt x="3236443" y="1242742"/>
                </a:cubicBezTo>
                <a:cubicBezTo>
                  <a:pt x="3246320" y="1259573"/>
                  <a:pt x="3246263" y="1259535"/>
                  <a:pt x="3256150" y="1276365"/>
                </a:cubicBezTo>
                <a:cubicBezTo>
                  <a:pt x="3295298" y="1255115"/>
                  <a:pt x="3280772" y="1270755"/>
                  <a:pt x="3298479" y="1229407"/>
                </a:cubicBezTo>
                <a:cubicBezTo>
                  <a:pt x="3278486" y="1222740"/>
                  <a:pt x="3274057" y="1219120"/>
                  <a:pt x="3268904" y="1220711"/>
                </a:cubicBezTo>
                <a:close/>
                <a:moveTo>
                  <a:pt x="1112634" y="1260716"/>
                </a:moveTo>
                <a:cubicBezTo>
                  <a:pt x="1105957" y="1274070"/>
                  <a:pt x="1105986" y="1274041"/>
                  <a:pt x="1099299" y="1287386"/>
                </a:cubicBezTo>
                <a:cubicBezTo>
                  <a:pt x="1123788" y="1285157"/>
                  <a:pt x="1124083" y="1284967"/>
                  <a:pt x="1148582" y="1282747"/>
                </a:cubicBezTo>
                <a:cubicBezTo>
                  <a:pt x="1130780" y="1271613"/>
                  <a:pt x="1130446" y="1271831"/>
                  <a:pt x="1112634" y="1260716"/>
                </a:cubicBezTo>
                <a:close/>
                <a:moveTo>
                  <a:pt x="3098445" y="1260716"/>
                </a:moveTo>
                <a:cubicBezTo>
                  <a:pt x="3091767" y="1274070"/>
                  <a:pt x="3091806" y="1274041"/>
                  <a:pt x="3085109" y="1287386"/>
                </a:cubicBezTo>
                <a:cubicBezTo>
                  <a:pt x="3114047" y="1278480"/>
                  <a:pt x="3113570" y="1278318"/>
                  <a:pt x="3142516" y="1269412"/>
                </a:cubicBezTo>
                <a:cubicBezTo>
                  <a:pt x="3120257" y="1264964"/>
                  <a:pt x="3120685" y="1265154"/>
                  <a:pt x="3098445" y="1260716"/>
                </a:cubicBezTo>
                <a:close/>
                <a:moveTo>
                  <a:pt x="1793319" y="1323333"/>
                </a:moveTo>
                <a:cubicBezTo>
                  <a:pt x="1770383" y="1325276"/>
                  <a:pt x="1758972" y="1344536"/>
                  <a:pt x="1745199" y="1372035"/>
                </a:cubicBezTo>
                <a:cubicBezTo>
                  <a:pt x="1790586" y="1390751"/>
                  <a:pt x="1800720" y="1367129"/>
                  <a:pt x="1820570" y="1327391"/>
                </a:cubicBezTo>
                <a:cubicBezTo>
                  <a:pt x="1809998" y="1323867"/>
                  <a:pt x="1800968" y="1322676"/>
                  <a:pt x="1793319" y="1323333"/>
                </a:cubicBezTo>
                <a:close/>
                <a:moveTo>
                  <a:pt x="1468631" y="1345365"/>
                </a:moveTo>
                <a:cubicBezTo>
                  <a:pt x="1468631" y="1367624"/>
                  <a:pt x="1468631" y="1367748"/>
                  <a:pt x="1468631" y="1390008"/>
                </a:cubicBezTo>
                <a:cubicBezTo>
                  <a:pt x="1490891" y="1369977"/>
                  <a:pt x="1491034" y="1369453"/>
                  <a:pt x="1513275" y="1349422"/>
                </a:cubicBezTo>
                <a:cubicBezTo>
                  <a:pt x="1491015" y="1347194"/>
                  <a:pt x="1490872" y="1347584"/>
                  <a:pt x="1468631" y="1345365"/>
                </a:cubicBezTo>
                <a:close/>
                <a:moveTo>
                  <a:pt x="1063933" y="1354061"/>
                </a:moveTo>
                <a:cubicBezTo>
                  <a:pt x="1059485" y="1367415"/>
                  <a:pt x="1059094" y="1367396"/>
                  <a:pt x="1054656" y="1380731"/>
                </a:cubicBezTo>
                <a:cubicBezTo>
                  <a:pt x="1079144" y="1376283"/>
                  <a:pt x="1079440" y="1376473"/>
                  <a:pt x="1103938" y="1372035"/>
                </a:cubicBezTo>
                <a:cubicBezTo>
                  <a:pt x="1083907" y="1363129"/>
                  <a:pt x="1083993" y="1362957"/>
                  <a:pt x="1063933" y="1354061"/>
                </a:cubicBezTo>
                <a:close/>
                <a:moveTo>
                  <a:pt x="2853195" y="1362757"/>
                </a:moveTo>
                <a:cubicBezTo>
                  <a:pt x="2848737" y="1378340"/>
                  <a:pt x="2848927" y="1378483"/>
                  <a:pt x="2844499" y="1394066"/>
                </a:cubicBezTo>
                <a:cubicBezTo>
                  <a:pt x="2888809" y="1406734"/>
                  <a:pt x="2868720" y="1411392"/>
                  <a:pt x="2902477" y="1372035"/>
                </a:cubicBezTo>
                <a:cubicBezTo>
                  <a:pt x="2877988" y="1367587"/>
                  <a:pt x="2877693" y="1367196"/>
                  <a:pt x="2853195" y="1362757"/>
                </a:cubicBezTo>
                <a:close/>
                <a:moveTo>
                  <a:pt x="2586485" y="1367396"/>
                </a:moveTo>
                <a:cubicBezTo>
                  <a:pt x="2582037" y="1380750"/>
                  <a:pt x="2581647" y="1380731"/>
                  <a:pt x="2577208" y="1394066"/>
                </a:cubicBezTo>
                <a:cubicBezTo>
                  <a:pt x="2620833" y="1400305"/>
                  <a:pt x="2601059" y="1406163"/>
                  <a:pt x="2635186" y="1372035"/>
                </a:cubicBezTo>
                <a:cubicBezTo>
                  <a:pt x="2610708" y="1369806"/>
                  <a:pt x="2610984" y="1369615"/>
                  <a:pt x="2586485" y="1367396"/>
                </a:cubicBezTo>
                <a:close/>
                <a:moveTo>
                  <a:pt x="258013" y="1398704"/>
                </a:moveTo>
                <a:cubicBezTo>
                  <a:pt x="253927" y="1397952"/>
                  <a:pt x="249174" y="1401438"/>
                  <a:pt x="231343" y="1407401"/>
                </a:cubicBezTo>
                <a:cubicBezTo>
                  <a:pt x="231343" y="1434119"/>
                  <a:pt x="231343" y="1434023"/>
                  <a:pt x="231343" y="1460741"/>
                </a:cubicBezTo>
                <a:cubicBezTo>
                  <a:pt x="269472" y="1441681"/>
                  <a:pt x="251984" y="1455950"/>
                  <a:pt x="280045" y="1416678"/>
                </a:cubicBezTo>
                <a:cubicBezTo>
                  <a:pt x="265252" y="1404848"/>
                  <a:pt x="262081" y="1399467"/>
                  <a:pt x="258013" y="1398704"/>
                </a:cubicBezTo>
                <a:close/>
                <a:moveTo>
                  <a:pt x="1571254" y="1420736"/>
                </a:moveTo>
                <a:cubicBezTo>
                  <a:pt x="1513237" y="1436567"/>
                  <a:pt x="1527515" y="1417974"/>
                  <a:pt x="1513275" y="1460741"/>
                </a:cubicBezTo>
                <a:cubicBezTo>
                  <a:pt x="1556014" y="1442434"/>
                  <a:pt x="1536535" y="1455435"/>
                  <a:pt x="1571254" y="1420736"/>
                </a:cubicBezTo>
                <a:close/>
                <a:moveTo>
                  <a:pt x="355997" y="1447406"/>
                </a:moveTo>
                <a:cubicBezTo>
                  <a:pt x="349320" y="1460760"/>
                  <a:pt x="349358" y="1460741"/>
                  <a:pt x="342662" y="1474076"/>
                </a:cubicBezTo>
                <a:cubicBezTo>
                  <a:pt x="371599" y="1467399"/>
                  <a:pt x="371703" y="1467418"/>
                  <a:pt x="400641" y="1460741"/>
                </a:cubicBezTo>
                <a:cubicBezTo>
                  <a:pt x="378381" y="1454064"/>
                  <a:pt x="378238" y="1454092"/>
                  <a:pt x="355997" y="1447406"/>
                </a:cubicBezTo>
                <a:close/>
                <a:moveTo>
                  <a:pt x="1139304" y="1501327"/>
                </a:moveTo>
                <a:cubicBezTo>
                  <a:pt x="1134856" y="1519139"/>
                  <a:pt x="1135047" y="1518891"/>
                  <a:pt x="1130608" y="1536703"/>
                </a:cubicBezTo>
                <a:cubicBezTo>
                  <a:pt x="1161774" y="1521120"/>
                  <a:pt x="1161488" y="1520967"/>
                  <a:pt x="1192644" y="1505394"/>
                </a:cubicBezTo>
                <a:cubicBezTo>
                  <a:pt x="1165936" y="1503165"/>
                  <a:pt x="1165984" y="1503546"/>
                  <a:pt x="1139304" y="1501327"/>
                </a:cubicBezTo>
                <a:close/>
                <a:moveTo>
                  <a:pt x="814035" y="1549457"/>
                </a:moveTo>
                <a:cubicBezTo>
                  <a:pt x="796376" y="1551267"/>
                  <a:pt x="777288" y="1560258"/>
                  <a:pt x="756638" y="1568012"/>
                </a:cubicBezTo>
                <a:cubicBezTo>
                  <a:pt x="774449" y="1592491"/>
                  <a:pt x="774221" y="1592215"/>
                  <a:pt x="792004" y="1616713"/>
                </a:cubicBezTo>
                <a:cubicBezTo>
                  <a:pt x="846011" y="1598710"/>
                  <a:pt x="822198" y="1613188"/>
                  <a:pt x="863317" y="1572069"/>
                </a:cubicBezTo>
                <a:cubicBezTo>
                  <a:pt x="847763" y="1552619"/>
                  <a:pt x="831714" y="1547647"/>
                  <a:pt x="814035" y="1549457"/>
                </a:cubicBezTo>
                <a:close/>
                <a:moveTo>
                  <a:pt x="511959" y="1612074"/>
                </a:moveTo>
                <a:cubicBezTo>
                  <a:pt x="505282" y="1634334"/>
                  <a:pt x="505320" y="1634467"/>
                  <a:pt x="498624" y="1656718"/>
                </a:cubicBezTo>
                <a:cubicBezTo>
                  <a:pt x="547573" y="1651984"/>
                  <a:pt x="526456" y="1663185"/>
                  <a:pt x="556031" y="1616713"/>
                </a:cubicBezTo>
                <a:cubicBezTo>
                  <a:pt x="533772" y="1614484"/>
                  <a:pt x="534210" y="1614294"/>
                  <a:pt x="511959" y="1612074"/>
                </a:cubicBezTo>
                <a:close/>
                <a:moveTo>
                  <a:pt x="8696" y="1616713"/>
                </a:moveTo>
                <a:cubicBezTo>
                  <a:pt x="4248" y="1634515"/>
                  <a:pt x="4439" y="1634848"/>
                  <a:pt x="0" y="1652660"/>
                </a:cubicBezTo>
                <a:cubicBezTo>
                  <a:pt x="52578" y="1658499"/>
                  <a:pt x="30432" y="1666252"/>
                  <a:pt x="66675" y="1630048"/>
                </a:cubicBezTo>
                <a:cubicBezTo>
                  <a:pt x="37738" y="1623371"/>
                  <a:pt x="37633" y="1623390"/>
                  <a:pt x="8696" y="1616713"/>
                </a:cubicBezTo>
                <a:close/>
                <a:moveTo>
                  <a:pt x="2051914" y="1630048"/>
                </a:moveTo>
                <a:cubicBezTo>
                  <a:pt x="2045237" y="1652308"/>
                  <a:pt x="2045265" y="1652441"/>
                  <a:pt x="2038579" y="1674692"/>
                </a:cubicBezTo>
                <a:cubicBezTo>
                  <a:pt x="2065287" y="1659108"/>
                  <a:pt x="2065220" y="1658966"/>
                  <a:pt x="2091919" y="1643382"/>
                </a:cubicBezTo>
                <a:cubicBezTo>
                  <a:pt x="2071888" y="1636706"/>
                  <a:pt x="2071954" y="1636725"/>
                  <a:pt x="2051914" y="1630048"/>
                </a:cubicBezTo>
                <a:close/>
                <a:moveTo>
                  <a:pt x="3401101" y="1652660"/>
                </a:moveTo>
                <a:cubicBezTo>
                  <a:pt x="3394424" y="1666014"/>
                  <a:pt x="3394463" y="1665986"/>
                  <a:pt x="3387767" y="1679330"/>
                </a:cubicBezTo>
                <a:cubicBezTo>
                  <a:pt x="3412255" y="1677101"/>
                  <a:pt x="3411969" y="1676911"/>
                  <a:pt x="3436468" y="1674692"/>
                </a:cubicBezTo>
                <a:cubicBezTo>
                  <a:pt x="3418665" y="1663557"/>
                  <a:pt x="3418904" y="1663776"/>
                  <a:pt x="3401101" y="1652660"/>
                </a:cubicBezTo>
                <a:close/>
                <a:moveTo>
                  <a:pt x="904484" y="1681645"/>
                </a:moveTo>
                <a:cubicBezTo>
                  <a:pt x="894226" y="1686874"/>
                  <a:pt x="886635" y="1702085"/>
                  <a:pt x="881291" y="1723393"/>
                </a:cubicBezTo>
                <a:cubicBezTo>
                  <a:pt x="930183" y="1735613"/>
                  <a:pt x="908656" y="1741804"/>
                  <a:pt x="943337" y="1701362"/>
                </a:cubicBezTo>
                <a:cubicBezTo>
                  <a:pt x="927373" y="1681406"/>
                  <a:pt x="914743" y="1676435"/>
                  <a:pt x="904484" y="1681645"/>
                </a:cubicBezTo>
                <a:close/>
                <a:moveTo>
                  <a:pt x="2029873" y="1777314"/>
                </a:moveTo>
                <a:cubicBezTo>
                  <a:pt x="2023196" y="1795126"/>
                  <a:pt x="2023234" y="1794878"/>
                  <a:pt x="2016538" y="1812680"/>
                </a:cubicBezTo>
                <a:cubicBezTo>
                  <a:pt x="2049932" y="1806003"/>
                  <a:pt x="2049828" y="1806032"/>
                  <a:pt x="2083222" y="1799345"/>
                </a:cubicBezTo>
                <a:cubicBezTo>
                  <a:pt x="2056505" y="1788220"/>
                  <a:pt x="2056552" y="1788449"/>
                  <a:pt x="2029873" y="1777314"/>
                </a:cubicBezTo>
                <a:close/>
                <a:moveTo>
                  <a:pt x="124654" y="1794706"/>
                </a:moveTo>
                <a:cubicBezTo>
                  <a:pt x="115757" y="1810289"/>
                  <a:pt x="115576" y="1810423"/>
                  <a:pt x="106680" y="1826015"/>
                </a:cubicBezTo>
                <a:cubicBezTo>
                  <a:pt x="154619" y="1838007"/>
                  <a:pt x="131569" y="1841008"/>
                  <a:pt x="175679" y="1816738"/>
                </a:cubicBezTo>
                <a:cubicBezTo>
                  <a:pt x="150085" y="1805889"/>
                  <a:pt x="150285" y="1805555"/>
                  <a:pt x="124654" y="1794706"/>
                </a:cubicBezTo>
                <a:close/>
                <a:moveTo>
                  <a:pt x="476012" y="1799345"/>
                </a:moveTo>
                <a:cubicBezTo>
                  <a:pt x="464887" y="1830511"/>
                  <a:pt x="465115" y="1830234"/>
                  <a:pt x="453980" y="1861381"/>
                </a:cubicBezTo>
                <a:cubicBezTo>
                  <a:pt x="485146" y="1839131"/>
                  <a:pt x="484861" y="1839569"/>
                  <a:pt x="516026" y="1817319"/>
                </a:cubicBezTo>
                <a:cubicBezTo>
                  <a:pt x="495986" y="1808422"/>
                  <a:pt x="496062" y="1808251"/>
                  <a:pt x="476012" y="1799345"/>
                </a:cubicBezTo>
                <a:close/>
                <a:moveTo>
                  <a:pt x="961311" y="1826015"/>
                </a:moveTo>
                <a:cubicBezTo>
                  <a:pt x="903980" y="1843217"/>
                  <a:pt x="866156" y="1851704"/>
                  <a:pt x="836648" y="1906034"/>
                </a:cubicBezTo>
                <a:cubicBezTo>
                  <a:pt x="885120" y="1909159"/>
                  <a:pt x="938527" y="1867982"/>
                  <a:pt x="961311" y="1826015"/>
                </a:cubicBezTo>
                <a:close/>
                <a:moveTo>
                  <a:pt x="1717948" y="1857323"/>
                </a:moveTo>
                <a:cubicBezTo>
                  <a:pt x="1713491" y="1872907"/>
                  <a:pt x="1713681" y="1873049"/>
                  <a:pt x="1709252" y="1888633"/>
                </a:cubicBezTo>
                <a:cubicBezTo>
                  <a:pt x="1722606" y="1893090"/>
                  <a:pt x="1722568" y="1892890"/>
                  <a:pt x="1735922" y="1897338"/>
                </a:cubicBezTo>
                <a:cubicBezTo>
                  <a:pt x="1740370" y="1881755"/>
                  <a:pt x="1740760" y="1881613"/>
                  <a:pt x="1745199" y="1866020"/>
                </a:cubicBezTo>
                <a:cubicBezTo>
                  <a:pt x="1731845" y="1861572"/>
                  <a:pt x="1731302" y="1861772"/>
                  <a:pt x="1717948" y="1857323"/>
                </a:cubicBezTo>
                <a:close/>
                <a:moveTo>
                  <a:pt x="3249778" y="1897338"/>
                </a:moveTo>
                <a:cubicBezTo>
                  <a:pt x="3172406" y="1912807"/>
                  <a:pt x="3188961" y="1888985"/>
                  <a:pt x="3173826" y="1941982"/>
                </a:cubicBezTo>
                <a:cubicBezTo>
                  <a:pt x="3216107" y="1956069"/>
                  <a:pt x="3231461" y="1934019"/>
                  <a:pt x="3249778" y="1897338"/>
                </a:cubicBezTo>
                <a:close/>
                <a:moveTo>
                  <a:pt x="3499085" y="1919370"/>
                </a:moveTo>
                <a:cubicBezTo>
                  <a:pt x="3492408" y="1932724"/>
                  <a:pt x="3492446" y="1932695"/>
                  <a:pt x="3485750" y="1946040"/>
                </a:cubicBezTo>
                <a:cubicBezTo>
                  <a:pt x="3514687" y="1937134"/>
                  <a:pt x="3514211" y="1937543"/>
                  <a:pt x="3543157" y="1928647"/>
                </a:cubicBezTo>
                <a:cubicBezTo>
                  <a:pt x="3520897" y="1924189"/>
                  <a:pt x="3521335" y="1923808"/>
                  <a:pt x="3499085" y="1919370"/>
                </a:cubicBezTo>
                <a:close/>
                <a:moveTo>
                  <a:pt x="1000735" y="1936762"/>
                </a:moveTo>
                <a:cubicBezTo>
                  <a:pt x="989714" y="1938353"/>
                  <a:pt x="981227" y="1949621"/>
                  <a:pt x="974646" y="1972709"/>
                </a:cubicBezTo>
                <a:cubicBezTo>
                  <a:pt x="1023071" y="1990864"/>
                  <a:pt x="1000535" y="1994341"/>
                  <a:pt x="1041321" y="1959375"/>
                </a:cubicBezTo>
                <a:cubicBezTo>
                  <a:pt x="1025204" y="1943248"/>
                  <a:pt x="1011736" y="1935162"/>
                  <a:pt x="1000735" y="1936762"/>
                </a:cubicBezTo>
                <a:close/>
                <a:moveTo>
                  <a:pt x="3387767" y="1950678"/>
                </a:moveTo>
                <a:cubicBezTo>
                  <a:pt x="3383318" y="1964032"/>
                  <a:pt x="3382928" y="1963994"/>
                  <a:pt x="3378489" y="1977348"/>
                </a:cubicBezTo>
                <a:cubicBezTo>
                  <a:pt x="3402978" y="1972891"/>
                  <a:pt x="3403273" y="1973091"/>
                  <a:pt x="3427771" y="1968652"/>
                </a:cubicBezTo>
                <a:cubicBezTo>
                  <a:pt x="3407740" y="1959746"/>
                  <a:pt x="3407817" y="1959575"/>
                  <a:pt x="3387767" y="1950678"/>
                </a:cubicBezTo>
                <a:close/>
                <a:moveTo>
                  <a:pt x="1328899" y="2018515"/>
                </a:moveTo>
                <a:cubicBezTo>
                  <a:pt x="1324032" y="2018925"/>
                  <a:pt x="1320317" y="2024821"/>
                  <a:pt x="1303973" y="2038804"/>
                </a:cubicBezTo>
                <a:cubicBezTo>
                  <a:pt x="1332909" y="2034908"/>
                  <a:pt x="1333014" y="2034593"/>
                  <a:pt x="1361951" y="2030688"/>
                </a:cubicBezTo>
                <a:cubicBezTo>
                  <a:pt x="1339863" y="2022849"/>
                  <a:pt x="1333795" y="2018106"/>
                  <a:pt x="1328899" y="2018515"/>
                </a:cubicBezTo>
                <a:close/>
                <a:moveTo>
                  <a:pt x="1634452" y="2030107"/>
                </a:moveTo>
                <a:cubicBezTo>
                  <a:pt x="1600067" y="2034850"/>
                  <a:pt x="1578559" y="2056196"/>
                  <a:pt x="1557919" y="2093306"/>
                </a:cubicBezTo>
                <a:cubicBezTo>
                  <a:pt x="1619755" y="2093306"/>
                  <a:pt x="1625746" y="2078313"/>
                  <a:pt x="1673876" y="2030688"/>
                </a:cubicBezTo>
                <a:cubicBezTo>
                  <a:pt x="1659169" y="2028583"/>
                  <a:pt x="1645920" y="2028517"/>
                  <a:pt x="1634452" y="2030107"/>
                </a:cubicBezTo>
                <a:close/>
                <a:moveTo>
                  <a:pt x="3917699" y="2035327"/>
                </a:moveTo>
                <a:cubicBezTo>
                  <a:pt x="3913585" y="2037861"/>
                  <a:pt x="3912822" y="2045604"/>
                  <a:pt x="3903793" y="2066636"/>
                </a:cubicBezTo>
                <a:cubicBezTo>
                  <a:pt x="3939874" y="2095506"/>
                  <a:pt x="3959228" y="2078427"/>
                  <a:pt x="3953075" y="2035327"/>
                </a:cubicBezTo>
                <a:cubicBezTo>
                  <a:pt x="3929615" y="2035327"/>
                  <a:pt x="3921814" y="2032793"/>
                  <a:pt x="3917699" y="2035327"/>
                </a:cubicBezTo>
                <a:close/>
                <a:moveTo>
                  <a:pt x="3543157" y="2079970"/>
                </a:moveTo>
                <a:cubicBezTo>
                  <a:pt x="3534251" y="2093325"/>
                  <a:pt x="3534651" y="2093296"/>
                  <a:pt x="3525755" y="2106641"/>
                </a:cubicBezTo>
                <a:cubicBezTo>
                  <a:pt x="3552473" y="2104412"/>
                  <a:pt x="3552415" y="2104231"/>
                  <a:pt x="3579104" y="2102002"/>
                </a:cubicBezTo>
                <a:cubicBezTo>
                  <a:pt x="3561293" y="2090877"/>
                  <a:pt x="3560940" y="2091096"/>
                  <a:pt x="3543157" y="2079970"/>
                </a:cubicBezTo>
                <a:close/>
                <a:moveTo>
                  <a:pt x="2169033" y="2089829"/>
                </a:moveTo>
                <a:cubicBezTo>
                  <a:pt x="2143992" y="2095944"/>
                  <a:pt x="2143620" y="2095878"/>
                  <a:pt x="2118589" y="2102002"/>
                </a:cubicBezTo>
                <a:cubicBezTo>
                  <a:pt x="2117055" y="2123290"/>
                  <a:pt x="2117217" y="2123043"/>
                  <a:pt x="2115683" y="2144331"/>
                </a:cubicBezTo>
                <a:cubicBezTo>
                  <a:pt x="2157289" y="2141283"/>
                  <a:pt x="2182035" y="2135397"/>
                  <a:pt x="2169033" y="2089829"/>
                </a:cubicBezTo>
                <a:close/>
                <a:moveTo>
                  <a:pt x="4282392" y="2106060"/>
                </a:moveTo>
                <a:cubicBezTo>
                  <a:pt x="4252817" y="2135635"/>
                  <a:pt x="4265152" y="2119128"/>
                  <a:pt x="4247026" y="2155342"/>
                </a:cubicBezTo>
                <a:cubicBezTo>
                  <a:pt x="4278192" y="2139759"/>
                  <a:pt x="4277907" y="2139626"/>
                  <a:pt x="4309072" y="2124033"/>
                </a:cubicBezTo>
                <a:cubicBezTo>
                  <a:pt x="4295851" y="2114994"/>
                  <a:pt x="4295613" y="2115099"/>
                  <a:pt x="4282392" y="2106060"/>
                </a:cubicBezTo>
                <a:close/>
                <a:moveTo>
                  <a:pt x="596617" y="2128672"/>
                </a:moveTo>
                <a:cubicBezTo>
                  <a:pt x="587712" y="2144255"/>
                  <a:pt x="587512" y="2144398"/>
                  <a:pt x="578644" y="2159981"/>
                </a:cubicBezTo>
                <a:cubicBezTo>
                  <a:pt x="595894" y="2169439"/>
                  <a:pt x="595579" y="2169067"/>
                  <a:pt x="612848" y="2178535"/>
                </a:cubicBezTo>
                <a:cubicBezTo>
                  <a:pt x="626764" y="2160171"/>
                  <a:pt x="626736" y="2160381"/>
                  <a:pt x="640680" y="2142007"/>
                </a:cubicBezTo>
                <a:cubicBezTo>
                  <a:pt x="618420" y="2135330"/>
                  <a:pt x="618858" y="2135358"/>
                  <a:pt x="596617" y="2128672"/>
                </a:cubicBezTo>
                <a:close/>
                <a:moveTo>
                  <a:pt x="2603878" y="2146645"/>
                </a:moveTo>
                <a:cubicBezTo>
                  <a:pt x="2599430" y="2160000"/>
                  <a:pt x="2599621" y="2159971"/>
                  <a:pt x="2595182" y="2173316"/>
                </a:cubicBezTo>
                <a:cubicBezTo>
                  <a:pt x="2619670" y="2168867"/>
                  <a:pt x="2619384" y="2169067"/>
                  <a:pt x="2643883" y="2164619"/>
                </a:cubicBezTo>
                <a:cubicBezTo>
                  <a:pt x="2623852" y="2155713"/>
                  <a:pt x="2623938" y="2155551"/>
                  <a:pt x="2603878" y="2146645"/>
                </a:cubicBezTo>
                <a:close/>
                <a:moveTo>
                  <a:pt x="3674764" y="2148389"/>
                </a:moveTo>
                <a:cubicBezTo>
                  <a:pt x="3651780" y="2142636"/>
                  <a:pt x="3644579" y="2154875"/>
                  <a:pt x="3632445" y="2191289"/>
                </a:cubicBezTo>
                <a:cubicBezTo>
                  <a:pt x="3684718" y="2197824"/>
                  <a:pt x="3659658" y="2204062"/>
                  <a:pt x="3703758" y="2159981"/>
                </a:cubicBezTo>
                <a:cubicBezTo>
                  <a:pt x="3691757" y="2154408"/>
                  <a:pt x="3682441" y="2150313"/>
                  <a:pt x="3674764" y="2148389"/>
                </a:cubicBezTo>
                <a:close/>
              </a:path>
            </a:pathLst>
          </a:custGeom>
          <a:solidFill>
            <a:srgbClr val="FFFFFF">
              <a:alpha val="38039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TITLE_AND_TWO_COLUMNS_1"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6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735" name="Google Shape;735;p60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36" name="Google Shape;736;p60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37" name="Google Shape;737;p6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TITLE_AND_TWO_COLUMNS_2"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61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740" name="Google Shape;740;p61"/>
          <p:cNvSpPr txBox="1"/>
          <p:nvPr>
            <p:ph idx="1" type="body"/>
          </p:nvPr>
        </p:nvSpPr>
        <p:spPr>
          <a:xfrm>
            <a:off x="311700" y="1171675"/>
            <a:ext cx="39999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41" name="Google Shape;741;p61"/>
          <p:cNvSpPr txBox="1"/>
          <p:nvPr>
            <p:ph idx="2" type="body"/>
          </p:nvPr>
        </p:nvSpPr>
        <p:spPr>
          <a:xfrm>
            <a:off x="4832400" y="1171675"/>
            <a:ext cx="39999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42" name="Google Shape;742;p6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SECTION_HEADER_2">
    <p:bg>
      <p:bgPr>
        <a:solidFill>
          <a:schemeClr val="accent3"/>
        </a:solidFill>
      </p:bgPr>
    </p:bg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62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745" name="Google Shape;745;p62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746" name="Google Shape;746;p62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47" name="Google Shape;747;p6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4">
  <p:cSld name="TITLE_AND_TWO_COLUMNS_3">
    <p:spTree>
      <p:nvGrpSpPr>
        <p:cNvPr id="748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63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0" name="Google Shape;750;p63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51" name="Google Shape;751;p63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52" name="Google Shape;752;p63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53" name="Google Shape;753;p6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oogle Shape;80;p30"/>
          <p:cNvGrpSpPr/>
          <p:nvPr/>
        </p:nvGrpSpPr>
        <p:grpSpPr>
          <a:xfrm>
            <a:off x="-679674" y="-117768"/>
            <a:ext cx="9929169" cy="5911484"/>
            <a:chOff x="-679674" y="-117768"/>
            <a:chExt cx="9929169" cy="5911484"/>
          </a:xfrm>
        </p:grpSpPr>
        <p:sp>
          <p:nvSpPr>
            <p:cNvPr id="81" name="Google Shape;81;p30"/>
            <p:cNvSpPr/>
            <p:nvPr/>
          </p:nvSpPr>
          <p:spPr>
            <a:xfrm rot="10800000">
              <a:off x="6000706" y="-117768"/>
              <a:ext cx="3009957" cy="556920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30"/>
            <p:cNvSpPr/>
            <p:nvPr/>
          </p:nvSpPr>
          <p:spPr>
            <a:xfrm>
              <a:off x="3383481" y="4737228"/>
              <a:ext cx="3009957" cy="556920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30"/>
            <p:cNvSpPr/>
            <p:nvPr/>
          </p:nvSpPr>
          <p:spPr>
            <a:xfrm rot="-5400000">
              <a:off x="7466056" y="4010278"/>
              <a:ext cx="3009957" cy="556920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30"/>
            <p:cNvSpPr/>
            <p:nvPr/>
          </p:nvSpPr>
          <p:spPr>
            <a:xfrm rot="5400000">
              <a:off x="-572943" y="2075211"/>
              <a:ext cx="1387143" cy="482070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rgbClr val="FAFAFA"/>
            </a:solidFill>
            <a:ln cap="flat" cmpd="sng" w="19050">
              <a:solidFill>
                <a:srgbClr val="FAFAF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30"/>
            <p:cNvSpPr/>
            <p:nvPr/>
          </p:nvSpPr>
          <p:spPr>
            <a:xfrm>
              <a:off x="-679674" y="3661674"/>
              <a:ext cx="1247811" cy="1632478"/>
            </a:xfrm>
            <a:custGeom>
              <a:rect b="b" l="l" r="r" t="t"/>
              <a:pathLst>
                <a:path extrusionOk="0" h="37380" w="28572">
                  <a:moveTo>
                    <a:pt x="16724" y="3132"/>
                  </a:moveTo>
                  <a:cubicBezTo>
                    <a:pt x="16709" y="3134"/>
                    <a:pt x="16694" y="3137"/>
                    <a:pt x="16679" y="3139"/>
                  </a:cubicBezTo>
                  <a:lnTo>
                    <a:pt x="16679" y="3139"/>
                  </a:lnTo>
                  <a:cubicBezTo>
                    <a:pt x="16693" y="3137"/>
                    <a:pt x="16708" y="3135"/>
                    <a:pt x="16724" y="3132"/>
                  </a:cubicBezTo>
                  <a:close/>
                  <a:moveTo>
                    <a:pt x="17235" y="3355"/>
                  </a:moveTo>
                  <a:cubicBezTo>
                    <a:pt x="17233" y="3376"/>
                    <a:pt x="17231" y="3397"/>
                    <a:pt x="17228" y="3418"/>
                  </a:cubicBezTo>
                  <a:lnTo>
                    <a:pt x="17228" y="3418"/>
                  </a:lnTo>
                  <a:cubicBezTo>
                    <a:pt x="17227" y="3416"/>
                    <a:pt x="17227" y="3414"/>
                    <a:pt x="17227" y="3412"/>
                  </a:cubicBezTo>
                  <a:lnTo>
                    <a:pt x="17227" y="3412"/>
                  </a:lnTo>
                  <a:cubicBezTo>
                    <a:pt x="17229" y="3395"/>
                    <a:pt x="17232" y="3376"/>
                    <a:pt x="17235" y="3355"/>
                  </a:cubicBezTo>
                  <a:close/>
                  <a:moveTo>
                    <a:pt x="17226" y="3417"/>
                  </a:moveTo>
                  <a:cubicBezTo>
                    <a:pt x="17227" y="3418"/>
                    <a:pt x="17227" y="3420"/>
                    <a:pt x="17227" y="3421"/>
                  </a:cubicBezTo>
                  <a:lnTo>
                    <a:pt x="17227" y="3421"/>
                  </a:lnTo>
                  <a:cubicBezTo>
                    <a:pt x="17225" y="3436"/>
                    <a:pt x="17222" y="3451"/>
                    <a:pt x="17219" y="3465"/>
                  </a:cubicBezTo>
                  <a:lnTo>
                    <a:pt x="17219" y="3465"/>
                  </a:lnTo>
                  <a:cubicBezTo>
                    <a:pt x="17221" y="3450"/>
                    <a:pt x="17224" y="3434"/>
                    <a:pt x="17226" y="3417"/>
                  </a:cubicBezTo>
                  <a:close/>
                  <a:moveTo>
                    <a:pt x="17125" y="3814"/>
                  </a:moveTo>
                  <a:cubicBezTo>
                    <a:pt x="17116" y="3838"/>
                    <a:pt x="17106" y="3861"/>
                    <a:pt x="17097" y="3883"/>
                  </a:cubicBezTo>
                  <a:lnTo>
                    <a:pt x="17097" y="3883"/>
                  </a:lnTo>
                  <a:cubicBezTo>
                    <a:pt x="17105" y="3863"/>
                    <a:pt x="17114" y="3840"/>
                    <a:pt x="17125" y="3814"/>
                  </a:cubicBezTo>
                  <a:close/>
                  <a:moveTo>
                    <a:pt x="17070" y="3949"/>
                  </a:moveTo>
                  <a:cubicBezTo>
                    <a:pt x="17051" y="3996"/>
                    <a:pt x="17034" y="4038"/>
                    <a:pt x="17034" y="4038"/>
                  </a:cubicBezTo>
                  <a:cubicBezTo>
                    <a:pt x="17034" y="4038"/>
                    <a:pt x="17044" y="4014"/>
                    <a:pt x="17070" y="3949"/>
                  </a:cubicBezTo>
                  <a:close/>
                  <a:moveTo>
                    <a:pt x="23729" y="11082"/>
                  </a:moveTo>
                  <a:cubicBezTo>
                    <a:pt x="23729" y="11083"/>
                    <a:pt x="23729" y="11083"/>
                    <a:pt x="23729" y="11083"/>
                  </a:cubicBezTo>
                  <a:lnTo>
                    <a:pt x="23729" y="11083"/>
                  </a:lnTo>
                  <a:cubicBezTo>
                    <a:pt x="23705" y="11087"/>
                    <a:pt x="23683" y="11091"/>
                    <a:pt x="23664" y="11094"/>
                  </a:cubicBezTo>
                  <a:lnTo>
                    <a:pt x="23664" y="11094"/>
                  </a:lnTo>
                  <a:cubicBezTo>
                    <a:pt x="23685" y="11090"/>
                    <a:pt x="23707" y="11086"/>
                    <a:pt x="23729" y="11082"/>
                  </a:cubicBezTo>
                  <a:close/>
                  <a:moveTo>
                    <a:pt x="24048" y="11324"/>
                  </a:moveTo>
                  <a:cubicBezTo>
                    <a:pt x="24048" y="11331"/>
                    <a:pt x="24047" y="11339"/>
                    <a:pt x="24046" y="11347"/>
                  </a:cubicBezTo>
                  <a:lnTo>
                    <a:pt x="24046" y="11347"/>
                  </a:lnTo>
                  <a:cubicBezTo>
                    <a:pt x="24046" y="11347"/>
                    <a:pt x="24046" y="11348"/>
                    <a:pt x="24045" y="11348"/>
                  </a:cubicBezTo>
                  <a:lnTo>
                    <a:pt x="24045" y="11348"/>
                  </a:lnTo>
                  <a:cubicBezTo>
                    <a:pt x="24046" y="11340"/>
                    <a:pt x="24047" y="11332"/>
                    <a:pt x="24048" y="11324"/>
                  </a:cubicBezTo>
                  <a:close/>
                  <a:moveTo>
                    <a:pt x="24045" y="11360"/>
                  </a:moveTo>
                  <a:cubicBezTo>
                    <a:pt x="24044" y="11382"/>
                    <a:pt x="24041" y="11403"/>
                    <a:pt x="24037" y="11425"/>
                  </a:cubicBezTo>
                  <a:cubicBezTo>
                    <a:pt x="24040" y="11404"/>
                    <a:pt x="24042" y="11384"/>
                    <a:pt x="24043" y="11366"/>
                  </a:cubicBezTo>
                  <a:lnTo>
                    <a:pt x="24043" y="11366"/>
                  </a:lnTo>
                  <a:cubicBezTo>
                    <a:pt x="24044" y="11364"/>
                    <a:pt x="24045" y="11362"/>
                    <a:pt x="24045" y="11360"/>
                  </a:cubicBezTo>
                  <a:close/>
                  <a:moveTo>
                    <a:pt x="23541" y="12196"/>
                  </a:moveTo>
                  <a:cubicBezTo>
                    <a:pt x="23538" y="12203"/>
                    <a:pt x="23534" y="12210"/>
                    <a:pt x="23530" y="12217"/>
                  </a:cubicBezTo>
                  <a:cubicBezTo>
                    <a:pt x="23499" y="12257"/>
                    <a:pt x="23486" y="12272"/>
                    <a:pt x="23486" y="12272"/>
                  </a:cubicBezTo>
                  <a:cubicBezTo>
                    <a:pt x="23485" y="12272"/>
                    <a:pt x="23511" y="12237"/>
                    <a:pt x="23541" y="12196"/>
                  </a:cubicBezTo>
                  <a:close/>
                  <a:moveTo>
                    <a:pt x="8651" y="17227"/>
                  </a:moveTo>
                  <a:lnTo>
                    <a:pt x="8651" y="17227"/>
                  </a:lnTo>
                  <a:cubicBezTo>
                    <a:pt x="8653" y="17250"/>
                    <a:pt x="8655" y="17276"/>
                    <a:pt x="8658" y="17307"/>
                  </a:cubicBezTo>
                  <a:cubicBezTo>
                    <a:pt x="8654" y="17280"/>
                    <a:pt x="8652" y="17253"/>
                    <a:pt x="8651" y="17227"/>
                  </a:cubicBezTo>
                  <a:close/>
                  <a:moveTo>
                    <a:pt x="24481" y="26455"/>
                  </a:moveTo>
                  <a:cubicBezTo>
                    <a:pt x="24473" y="26475"/>
                    <a:pt x="24464" y="26497"/>
                    <a:pt x="24454" y="26519"/>
                  </a:cubicBezTo>
                  <a:lnTo>
                    <a:pt x="24454" y="26519"/>
                  </a:lnTo>
                  <a:cubicBezTo>
                    <a:pt x="24462" y="26499"/>
                    <a:pt x="24471" y="26478"/>
                    <a:pt x="24481" y="26455"/>
                  </a:cubicBezTo>
                  <a:close/>
                  <a:moveTo>
                    <a:pt x="20977" y="27819"/>
                  </a:moveTo>
                  <a:lnTo>
                    <a:pt x="20977" y="27819"/>
                  </a:lnTo>
                  <a:cubicBezTo>
                    <a:pt x="20942" y="27833"/>
                    <a:pt x="20907" y="27847"/>
                    <a:pt x="20873" y="27862"/>
                  </a:cubicBezTo>
                  <a:lnTo>
                    <a:pt x="20873" y="27862"/>
                  </a:lnTo>
                  <a:cubicBezTo>
                    <a:pt x="20890" y="27854"/>
                    <a:pt x="20924" y="27841"/>
                    <a:pt x="20977" y="27819"/>
                  </a:cubicBezTo>
                  <a:close/>
                  <a:moveTo>
                    <a:pt x="16936" y="0"/>
                  </a:moveTo>
                  <a:cubicBezTo>
                    <a:pt x="15577" y="0"/>
                    <a:pt x="14147" y="653"/>
                    <a:pt x="13018" y="1199"/>
                  </a:cubicBezTo>
                  <a:cubicBezTo>
                    <a:pt x="10307" y="2514"/>
                    <a:pt x="7834" y="4370"/>
                    <a:pt x="5471" y="6224"/>
                  </a:cubicBezTo>
                  <a:cubicBezTo>
                    <a:pt x="3807" y="7524"/>
                    <a:pt x="1999" y="8888"/>
                    <a:pt x="651" y="10522"/>
                  </a:cubicBezTo>
                  <a:cubicBezTo>
                    <a:pt x="112" y="11171"/>
                    <a:pt x="0" y="12075"/>
                    <a:pt x="651" y="12710"/>
                  </a:cubicBezTo>
                  <a:cubicBezTo>
                    <a:pt x="933" y="12999"/>
                    <a:pt x="1370" y="13168"/>
                    <a:pt x="1801" y="13168"/>
                  </a:cubicBezTo>
                  <a:cubicBezTo>
                    <a:pt x="2194" y="13168"/>
                    <a:pt x="2582" y="13027"/>
                    <a:pt x="2839" y="12710"/>
                  </a:cubicBezTo>
                  <a:cubicBezTo>
                    <a:pt x="3680" y="11678"/>
                    <a:pt x="4758" y="10807"/>
                    <a:pt x="5773" y="9951"/>
                  </a:cubicBezTo>
                  <a:cubicBezTo>
                    <a:pt x="6137" y="9649"/>
                    <a:pt x="6502" y="9348"/>
                    <a:pt x="6883" y="9046"/>
                  </a:cubicBezTo>
                  <a:cubicBezTo>
                    <a:pt x="7073" y="8888"/>
                    <a:pt x="7263" y="8729"/>
                    <a:pt x="7469" y="8571"/>
                  </a:cubicBezTo>
                  <a:lnTo>
                    <a:pt x="7754" y="8334"/>
                  </a:lnTo>
                  <a:cubicBezTo>
                    <a:pt x="7802" y="8309"/>
                    <a:pt x="8062" y="8102"/>
                    <a:pt x="8058" y="8102"/>
                  </a:cubicBezTo>
                  <a:cubicBezTo>
                    <a:pt x="8057" y="8102"/>
                    <a:pt x="8056" y="8102"/>
                    <a:pt x="8055" y="8103"/>
                  </a:cubicBezTo>
                  <a:lnTo>
                    <a:pt x="8055" y="8103"/>
                  </a:lnTo>
                  <a:cubicBezTo>
                    <a:pt x="8897" y="7462"/>
                    <a:pt x="9769" y="6836"/>
                    <a:pt x="10639" y="6224"/>
                  </a:cubicBezTo>
                  <a:cubicBezTo>
                    <a:pt x="11527" y="5622"/>
                    <a:pt x="12415" y="5051"/>
                    <a:pt x="13351" y="4528"/>
                  </a:cubicBezTo>
                  <a:cubicBezTo>
                    <a:pt x="13764" y="4290"/>
                    <a:pt x="14176" y="4085"/>
                    <a:pt x="14588" y="3878"/>
                  </a:cubicBezTo>
                  <a:cubicBezTo>
                    <a:pt x="14778" y="3783"/>
                    <a:pt x="14984" y="3687"/>
                    <a:pt x="15174" y="3592"/>
                  </a:cubicBezTo>
                  <a:cubicBezTo>
                    <a:pt x="15244" y="3562"/>
                    <a:pt x="15271" y="3551"/>
                    <a:pt x="15272" y="3551"/>
                  </a:cubicBezTo>
                  <a:cubicBezTo>
                    <a:pt x="15276" y="3551"/>
                    <a:pt x="15090" y="3634"/>
                    <a:pt x="15092" y="3634"/>
                  </a:cubicBezTo>
                  <a:cubicBezTo>
                    <a:pt x="15093" y="3634"/>
                    <a:pt x="15120" y="3623"/>
                    <a:pt x="15190" y="3592"/>
                  </a:cubicBezTo>
                  <a:cubicBezTo>
                    <a:pt x="15317" y="3545"/>
                    <a:pt x="15428" y="3497"/>
                    <a:pt x="15554" y="3450"/>
                  </a:cubicBezTo>
                  <a:cubicBezTo>
                    <a:pt x="15888" y="3339"/>
                    <a:pt x="16237" y="3228"/>
                    <a:pt x="16586" y="3165"/>
                  </a:cubicBezTo>
                  <a:cubicBezTo>
                    <a:pt x="16617" y="3152"/>
                    <a:pt x="16648" y="3145"/>
                    <a:pt x="16679" y="3139"/>
                  </a:cubicBezTo>
                  <a:lnTo>
                    <a:pt x="16679" y="3139"/>
                  </a:lnTo>
                  <a:cubicBezTo>
                    <a:pt x="16573" y="3156"/>
                    <a:pt x="16534" y="3162"/>
                    <a:pt x="16531" y="3162"/>
                  </a:cubicBezTo>
                  <a:cubicBezTo>
                    <a:pt x="16527" y="3162"/>
                    <a:pt x="16648" y="3142"/>
                    <a:pt x="16713" y="3133"/>
                  </a:cubicBezTo>
                  <a:cubicBezTo>
                    <a:pt x="16717" y="3133"/>
                    <a:pt x="16722" y="3132"/>
                    <a:pt x="16727" y="3132"/>
                  </a:cubicBezTo>
                  <a:lnTo>
                    <a:pt x="16727" y="3132"/>
                  </a:lnTo>
                  <a:cubicBezTo>
                    <a:pt x="16726" y="3132"/>
                    <a:pt x="16725" y="3132"/>
                    <a:pt x="16724" y="3132"/>
                  </a:cubicBezTo>
                  <a:lnTo>
                    <a:pt x="16724" y="3132"/>
                  </a:lnTo>
                  <a:cubicBezTo>
                    <a:pt x="16726" y="3132"/>
                    <a:pt x="16727" y="3132"/>
                    <a:pt x="16729" y="3132"/>
                  </a:cubicBezTo>
                  <a:lnTo>
                    <a:pt x="16729" y="3132"/>
                  </a:lnTo>
                  <a:cubicBezTo>
                    <a:pt x="16803" y="3124"/>
                    <a:pt x="16880" y="3121"/>
                    <a:pt x="16958" y="3121"/>
                  </a:cubicBezTo>
                  <a:cubicBezTo>
                    <a:pt x="17003" y="3121"/>
                    <a:pt x="17049" y="3122"/>
                    <a:pt x="17094" y="3125"/>
                  </a:cubicBezTo>
                  <a:lnTo>
                    <a:pt x="17094" y="3125"/>
                  </a:lnTo>
                  <a:cubicBezTo>
                    <a:pt x="17104" y="3127"/>
                    <a:pt x="17115" y="3131"/>
                    <a:pt x="17126" y="3134"/>
                  </a:cubicBezTo>
                  <a:lnTo>
                    <a:pt x="17126" y="3134"/>
                  </a:lnTo>
                  <a:cubicBezTo>
                    <a:pt x="17147" y="3161"/>
                    <a:pt x="17174" y="3208"/>
                    <a:pt x="17197" y="3251"/>
                  </a:cubicBezTo>
                  <a:lnTo>
                    <a:pt x="17197" y="3251"/>
                  </a:lnTo>
                  <a:cubicBezTo>
                    <a:pt x="17200" y="3267"/>
                    <a:pt x="17203" y="3283"/>
                    <a:pt x="17206" y="3298"/>
                  </a:cubicBezTo>
                  <a:lnTo>
                    <a:pt x="17206" y="3298"/>
                  </a:lnTo>
                  <a:cubicBezTo>
                    <a:pt x="17206" y="3391"/>
                    <a:pt x="17197" y="3510"/>
                    <a:pt x="17195" y="3567"/>
                  </a:cubicBezTo>
                  <a:lnTo>
                    <a:pt x="17195" y="3567"/>
                  </a:lnTo>
                  <a:cubicBezTo>
                    <a:pt x="17169" y="3662"/>
                    <a:pt x="17136" y="3754"/>
                    <a:pt x="17108" y="3846"/>
                  </a:cubicBezTo>
                  <a:cubicBezTo>
                    <a:pt x="17103" y="3862"/>
                    <a:pt x="17095" y="3884"/>
                    <a:pt x="17086" y="3908"/>
                  </a:cubicBezTo>
                  <a:lnTo>
                    <a:pt x="17086" y="3908"/>
                  </a:lnTo>
                  <a:cubicBezTo>
                    <a:pt x="17046" y="3997"/>
                    <a:pt x="17001" y="4081"/>
                    <a:pt x="16966" y="4163"/>
                  </a:cubicBezTo>
                  <a:cubicBezTo>
                    <a:pt x="16871" y="4338"/>
                    <a:pt x="16759" y="4512"/>
                    <a:pt x="16649" y="4687"/>
                  </a:cubicBezTo>
                  <a:cubicBezTo>
                    <a:pt x="16600" y="4761"/>
                    <a:pt x="16340" y="5103"/>
                    <a:pt x="16346" y="5103"/>
                  </a:cubicBezTo>
                  <a:cubicBezTo>
                    <a:pt x="16347" y="5103"/>
                    <a:pt x="16371" y="5075"/>
                    <a:pt x="16427" y="5004"/>
                  </a:cubicBezTo>
                  <a:lnTo>
                    <a:pt x="16427" y="5004"/>
                  </a:lnTo>
                  <a:cubicBezTo>
                    <a:pt x="16110" y="5416"/>
                    <a:pt x="15745" y="5812"/>
                    <a:pt x="15381" y="6193"/>
                  </a:cubicBezTo>
                  <a:cubicBezTo>
                    <a:pt x="13827" y="7810"/>
                    <a:pt x="12051" y="9205"/>
                    <a:pt x="10307" y="10617"/>
                  </a:cubicBezTo>
                  <a:cubicBezTo>
                    <a:pt x="9593" y="11203"/>
                    <a:pt x="8880" y="11773"/>
                    <a:pt x="8198" y="12392"/>
                  </a:cubicBezTo>
                  <a:cubicBezTo>
                    <a:pt x="7295" y="13232"/>
                    <a:pt x="6834" y="13835"/>
                    <a:pt x="6217" y="14913"/>
                  </a:cubicBezTo>
                  <a:cubicBezTo>
                    <a:pt x="5614" y="16007"/>
                    <a:pt x="5170" y="17608"/>
                    <a:pt x="6010" y="18718"/>
                  </a:cubicBezTo>
                  <a:cubicBezTo>
                    <a:pt x="6704" y="19635"/>
                    <a:pt x="7680" y="19962"/>
                    <a:pt x="8731" y="19962"/>
                  </a:cubicBezTo>
                  <a:cubicBezTo>
                    <a:pt x="9025" y="19962"/>
                    <a:pt x="9324" y="19936"/>
                    <a:pt x="9625" y="19891"/>
                  </a:cubicBezTo>
                  <a:cubicBezTo>
                    <a:pt x="11829" y="19574"/>
                    <a:pt x="13510" y="18179"/>
                    <a:pt x="15142" y="16800"/>
                  </a:cubicBezTo>
                  <a:cubicBezTo>
                    <a:pt x="15967" y="16102"/>
                    <a:pt x="16791" y="15420"/>
                    <a:pt x="17632" y="14754"/>
                  </a:cubicBezTo>
                  <a:cubicBezTo>
                    <a:pt x="18186" y="14295"/>
                    <a:pt x="18298" y="14215"/>
                    <a:pt x="18774" y="13866"/>
                  </a:cubicBezTo>
                  <a:cubicBezTo>
                    <a:pt x="19249" y="13502"/>
                    <a:pt x="19757" y="13137"/>
                    <a:pt x="20247" y="12805"/>
                  </a:cubicBezTo>
                  <a:cubicBezTo>
                    <a:pt x="20691" y="12503"/>
                    <a:pt x="21135" y="12234"/>
                    <a:pt x="21596" y="11964"/>
                  </a:cubicBezTo>
                  <a:cubicBezTo>
                    <a:pt x="21801" y="11837"/>
                    <a:pt x="22008" y="11727"/>
                    <a:pt x="22230" y="11615"/>
                  </a:cubicBezTo>
                  <a:cubicBezTo>
                    <a:pt x="22325" y="11568"/>
                    <a:pt x="22435" y="11505"/>
                    <a:pt x="22547" y="11456"/>
                  </a:cubicBezTo>
                  <a:cubicBezTo>
                    <a:pt x="22592" y="11438"/>
                    <a:pt x="22762" y="11363"/>
                    <a:pt x="22822" y="11335"/>
                  </a:cubicBezTo>
                  <a:lnTo>
                    <a:pt x="22822" y="11335"/>
                  </a:lnTo>
                  <a:cubicBezTo>
                    <a:pt x="23052" y="11248"/>
                    <a:pt x="23288" y="11176"/>
                    <a:pt x="23530" y="11122"/>
                  </a:cubicBezTo>
                  <a:lnTo>
                    <a:pt x="23530" y="11122"/>
                  </a:lnTo>
                  <a:cubicBezTo>
                    <a:pt x="23528" y="11123"/>
                    <a:pt x="23531" y="11124"/>
                    <a:pt x="23537" y="11124"/>
                  </a:cubicBezTo>
                  <a:cubicBezTo>
                    <a:pt x="23571" y="11124"/>
                    <a:pt x="23705" y="11110"/>
                    <a:pt x="23812" y="11106"/>
                  </a:cubicBezTo>
                  <a:lnTo>
                    <a:pt x="23812" y="11106"/>
                  </a:lnTo>
                  <a:cubicBezTo>
                    <a:pt x="23839" y="11122"/>
                    <a:pt x="23867" y="11138"/>
                    <a:pt x="23894" y="11156"/>
                  </a:cubicBezTo>
                  <a:lnTo>
                    <a:pt x="23894" y="11156"/>
                  </a:lnTo>
                  <a:cubicBezTo>
                    <a:pt x="23941" y="11192"/>
                    <a:pt x="24000" y="11238"/>
                    <a:pt x="24040" y="11272"/>
                  </a:cubicBezTo>
                  <a:lnTo>
                    <a:pt x="24040" y="11272"/>
                  </a:lnTo>
                  <a:cubicBezTo>
                    <a:pt x="24034" y="11298"/>
                    <a:pt x="24028" y="11324"/>
                    <a:pt x="24021" y="11346"/>
                  </a:cubicBezTo>
                  <a:cubicBezTo>
                    <a:pt x="24021" y="11385"/>
                    <a:pt x="24009" y="11418"/>
                    <a:pt x="23996" y="11449"/>
                  </a:cubicBezTo>
                  <a:lnTo>
                    <a:pt x="23996" y="11449"/>
                  </a:lnTo>
                  <a:cubicBezTo>
                    <a:pt x="23902" y="11652"/>
                    <a:pt x="23772" y="11854"/>
                    <a:pt x="23640" y="12044"/>
                  </a:cubicBezTo>
                  <a:cubicBezTo>
                    <a:pt x="23620" y="12085"/>
                    <a:pt x="23593" y="12119"/>
                    <a:pt x="23568" y="12155"/>
                  </a:cubicBezTo>
                  <a:lnTo>
                    <a:pt x="23568" y="12155"/>
                  </a:lnTo>
                  <a:cubicBezTo>
                    <a:pt x="23465" y="12287"/>
                    <a:pt x="23362" y="12417"/>
                    <a:pt x="23245" y="12534"/>
                  </a:cubicBezTo>
                  <a:cubicBezTo>
                    <a:pt x="22753" y="13090"/>
                    <a:pt x="22213" y="13581"/>
                    <a:pt x="21659" y="14073"/>
                  </a:cubicBezTo>
                  <a:cubicBezTo>
                    <a:pt x="21357" y="14342"/>
                    <a:pt x="21040" y="14596"/>
                    <a:pt x="20740" y="14849"/>
                  </a:cubicBezTo>
                  <a:cubicBezTo>
                    <a:pt x="20565" y="14976"/>
                    <a:pt x="20406" y="15103"/>
                    <a:pt x="20247" y="15246"/>
                  </a:cubicBezTo>
                  <a:cubicBezTo>
                    <a:pt x="20152" y="15310"/>
                    <a:pt x="20074" y="15373"/>
                    <a:pt x="19994" y="15437"/>
                  </a:cubicBezTo>
                  <a:cubicBezTo>
                    <a:pt x="19949" y="15470"/>
                    <a:pt x="19737" y="15639"/>
                    <a:pt x="19736" y="15639"/>
                  </a:cubicBezTo>
                  <a:cubicBezTo>
                    <a:pt x="19735" y="15639"/>
                    <a:pt x="19770" y="15610"/>
                    <a:pt x="19867" y="15532"/>
                  </a:cubicBezTo>
                  <a:lnTo>
                    <a:pt x="19867" y="15532"/>
                  </a:lnTo>
                  <a:cubicBezTo>
                    <a:pt x="19122" y="16102"/>
                    <a:pt x="18361" y="16673"/>
                    <a:pt x="17600" y="17228"/>
                  </a:cubicBezTo>
                  <a:cubicBezTo>
                    <a:pt x="15983" y="18432"/>
                    <a:pt x="14350" y="19606"/>
                    <a:pt x="12781" y="20859"/>
                  </a:cubicBezTo>
                  <a:cubicBezTo>
                    <a:pt x="11512" y="21857"/>
                    <a:pt x="10244" y="22920"/>
                    <a:pt x="9197" y="24157"/>
                  </a:cubicBezTo>
                  <a:cubicBezTo>
                    <a:pt x="8309" y="25203"/>
                    <a:pt x="7422" y="26535"/>
                    <a:pt x="7517" y="27977"/>
                  </a:cubicBezTo>
                  <a:cubicBezTo>
                    <a:pt x="7653" y="30002"/>
                    <a:pt x="9339" y="31090"/>
                    <a:pt x="11241" y="31090"/>
                  </a:cubicBezTo>
                  <a:cubicBezTo>
                    <a:pt x="11320" y="31090"/>
                    <a:pt x="11400" y="31088"/>
                    <a:pt x="11480" y="31085"/>
                  </a:cubicBezTo>
                  <a:cubicBezTo>
                    <a:pt x="13747" y="30958"/>
                    <a:pt x="15935" y="29975"/>
                    <a:pt x="17996" y="29103"/>
                  </a:cubicBezTo>
                  <a:cubicBezTo>
                    <a:pt x="18961" y="28690"/>
                    <a:pt x="19910" y="28262"/>
                    <a:pt x="20873" y="27862"/>
                  </a:cubicBezTo>
                  <a:lnTo>
                    <a:pt x="20873" y="27862"/>
                  </a:lnTo>
                  <a:cubicBezTo>
                    <a:pt x="20862" y="27866"/>
                    <a:pt x="20857" y="27868"/>
                    <a:pt x="20857" y="27868"/>
                  </a:cubicBezTo>
                  <a:cubicBezTo>
                    <a:pt x="20853" y="27868"/>
                    <a:pt x="21255" y="27697"/>
                    <a:pt x="21342" y="27660"/>
                  </a:cubicBezTo>
                  <a:cubicBezTo>
                    <a:pt x="21516" y="27597"/>
                    <a:pt x="21706" y="27518"/>
                    <a:pt x="21896" y="27455"/>
                  </a:cubicBezTo>
                  <a:cubicBezTo>
                    <a:pt x="22213" y="27334"/>
                    <a:pt x="22544" y="27227"/>
                    <a:pt x="22875" y="27150"/>
                  </a:cubicBezTo>
                  <a:lnTo>
                    <a:pt x="22875" y="27150"/>
                  </a:lnTo>
                  <a:cubicBezTo>
                    <a:pt x="22994" y="27144"/>
                    <a:pt x="23341" y="27106"/>
                    <a:pt x="23435" y="27106"/>
                  </a:cubicBezTo>
                  <a:cubicBezTo>
                    <a:pt x="23493" y="27100"/>
                    <a:pt x="23551" y="27098"/>
                    <a:pt x="23610" y="27098"/>
                  </a:cubicBezTo>
                  <a:cubicBezTo>
                    <a:pt x="23727" y="27098"/>
                    <a:pt x="23847" y="27106"/>
                    <a:pt x="23974" y="27106"/>
                  </a:cubicBezTo>
                  <a:cubicBezTo>
                    <a:pt x="23985" y="27106"/>
                    <a:pt x="24011" y="27108"/>
                    <a:pt x="24045" y="27111"/>
                  </a:cubicBezTo>
                  <a:lnTo>
                    <a:pt x="24045" y="27111"/>
                  </a:lnTo>
                  <a:cubicBezTo>
                    <a:pt x="23933" y="27231"/>
                    <a:pt x="23816" y="27345"/>
                    <a:pt x="23689" y="27455"/>
                  </a:cubicBezTo>
                  <a:cubicBezTo>
                    <a:pt x="23593" y="27550"/>
                    <a:pt x="23498" y="27645"/>
                    <a:pt x="23387" y="27723"/>
                  </a:cubicBezTo>
                  <a:cubicBezTo>
                    <a:pt x="23362" y="27762"/>
                    <a:pt x="23075" y="27980"/>
                    <a:pt x="23080" y="27980"/>
                  </a:cubicBezTo>
                  <a:cubicBezTo>
                    <a:pt x="23081" y="27980"/>
                    <a:pt x="23101" y="27966"/>
                    <a:pt x="23150" y="27930"/>
                  </a:cubicBezTo>
                  <a:lnTo>
                    <a:pt x="23150" y="27930"/>
                  </a:lnTo>
                  <a:cubicBezTo>
                    <a:pt x="19852" y="30419"/>
                    <a:pt x="16030" y="32084"/>
                    <a:pt x="12685" y="34478"/>
                  </a:cubicBezTo>
                  <a:cubicBezTo>
                    <a:pt x="11988" y="34970"/>
                    <a:pt x="11671" y="35809"/>
                    <a:pt x="12130" y="36587"/>
                  </a:cubicBezTo>
                  <a:cubicBezTo>
                    <a:pt x="12402" y="37054"/>
                    <a:pt x="12972" y="37380"/>
                    <a:pt x="13524" y="37380"/>
                  </a:cubicBezTo>
                  <a:cubicBezTo>
                    <a:pt x="13776" y="37380"/>
                    <a:pt x="14025" y="37312"/>
                    <a:pt x="14239" y="37158"/>
                  </a:cubicBezTo>
                  <a:cubicBezTo>
                    <a:pt x="17267" y="34985"/>
                    <a:pt x="20676" y="33416"/>
                    <a:pt x="23736" y="31291"/>
                  </a:cubicBezTo>
                  <a:cubicBezTo>
                    <a:pt x="25464" y="30102"/>
                    <a:pt x="28572" y="27945"/>
                    <a:pt x="27192" y="25440"/>
                  </a:cubicBezTo>
                  <a:cubicBezTo>
                    <a:pt x="26526" y="24204"/>
                    <a:pt x="24877" y="23998"/>
                    <a:pt x="23625" y="23998"/>
                  </a:cubicBezTo>
                  <a:cubicBezTo>
                    <a:pt x="22642" y="23998"/>
                    <a:pt x="21786" y="24188"/>
                    <a:pt x="20898" y="24521"/>
                  </a:cubicBezTo>
                  <a:cubicBezTo>
                    <a:pt x="19883" y="24901"/>
                    <a:pt x="18900" y="25345"/>
                    <a:pt x="17917" y="25789"/>
                  </a:cubicBezTo>
                  <a:cubicBezTo>
                    <a:pt x="17425" y="25996"/>
                    <a:pt x="16934" y="26218"/>
                    <a:pt x="16427" y="26423"/>
                  </a:cubicBezTo>
                  <a:cubicBezTo>
                    <a:pt x="16515" y="26390"/>
                    <a:pt x="16549" y="26377"/>
                    <a:pt x="16553" y="26377"/>
                  </a:cubicBezTo>
                  <a:cubicBezTo>
                    <a:pt x="16562" y="26377"/>
                    <a:pt x="16324" y="26476"/>
                    <a:pt x="16300" y="26487"/>
                  </a:cubicBezTo>
                  <a:cubicBezTo>
                    <a:pt x="16173" y="26535"/>
                    <a:pt x="16047" y="26598"/>
                    <a:pt x="15920" y="26645"/>
                  </a:cubicBezTo>
                  <a:cubicBezTo>
                    <a:pt x="15618" y="26772"/>
                    <a:pt x="15317" y="26884"/>
                    <a:pt x="15032" y="26994"/>
                  </a:cubicBezTo>
                  <a:cubicBezTo>
                    <a:pt x="14049" y="27375"/>
                    <a:pt x="13049" y="27708"/>
                    <a:pt x="12003" y="27914"/>
                  </a:cubicBezTo>
                  <a:cubicBezTo>
                    <a:pt x="11908" y="27930"/>
                    <a:pt x="11798" y="27945"/>
                    <a:pt x="11686" y="27962"/>
                  </a:cubicBezTo>
                  <a:cubicBezTo>
                    <a:pt x="11834" y="27941"/>
                    <a:pt x="11892" y="27934"/>
                    <a:pt x="11901" y="27934"/>
                  </a:cubicBezTo>
                  <a:cubicBezTo>
                    <a:pt x="11919" y="27934"/>
                    <a:pt x="11739" y="27962"/>
                    <a:pt x="11686" y="27962"/>
                  </a:cubicBezTo>
                  <a:cubicBezTo>
                    <a:pt x="11480" y="27977"/>
                    <a:pt x="11290" y="27994"/>
                    <a:pt x="11100" y="27994"/>
                  </a:cubicBezTo>
                  <a:cubicBezTo>
                    <a:pt x="11039" y="27994"/>
                    <a:pt x="10978" y="27987"/>
                    <a:pt x="10917" y="27982"/>
                  </a:cubicBezTo>
                  <a:lnTo>
                    <a:pt x="10917" y="27982"/>
                  </a:lnTo>
                  <a:cubicBezTo>
                    <a:pt x="10910" y="27980"/>
                    <a:pt x="10902" y="27979"/>
                    <a:pt x="10893" y="27977"/>
                  </a:cubicBezTo>
                  <a:cubicBezTo>
                    <a:pt x="10815" y="27962"/>
                    <a:pt x="10735" y="27945"/>
                    <a:pt x="10656" y="27914"/>
                  </a:cubicBezTo>
                  <a:cubicBezTo>
                    <a:pt x="10645" y="27911"/>
                    <a:pt x="10635" y="27908"/>
                    <a:pt x="10626" y="27905"/>
                  </a:cubicBezTo>
                  <a:lnTo>
                    <a:pt x="10626" y="27905"/>
                  </a:lnTo>
                  <a:cubicBezTo>
                    <a:pt x="10624" y="27904"/>
                    <a:pt x="10623" y="27903"/>
                    <a:pt x="10621" y="27902"/>
                  </a:cubicBezTo>
                  <a:lnTo>
                    <a:pt x="10621" y="27902"/>
                  </a:lnTo>
                  <a:cubicBezTo>
                    <a:pt x="10621" y="27902"/>
                    <a:pt x="10620" y="27901"/>
                    <a:pt x="10620" y="27900"/>
                  </a:cubicBezTo>
                  <a:lnTo>
                    <a:pt x="10620" y="27900"/>
                  </a:lnTo>
                  <a:cubicBezTo>
                    <a:pt x="10616" y="27883"/>
                    <a:pt x="10612" y="27866"/>
                    <a:pt x="10608" y="27850"/>
                  </a:cubicBezTo>
                  <a:lnTo>
                    <a:pt x="10608" y="27850"/>
                  </a:lnTo>
                  <a:lnTo>
                    <a:pt x="10608" y="27755"/>
                  </a:lnTo>
                  <a:cubicBezTo>
                    <a:pt x="10608" y="27751"/>
                    <a:pt x="10608" y="27747"/>
                    <a:pt x="10608" y="27744"/>
                  </a:cubicBezTo>
                  <a:lnTo>
                    <a:pt x="10608" y="27744"/>
                  </a:lnTo>
                  <a:cubicBezTo>
                    <a:pt x="10634" y="27641"/>
                    <a:pt x="10661" y="27547"/>
                    <a:pt x="10688" y="27455"/>
                  </a:cubicBezTo>
                  <a:cubicBezTo>
                    <a:pt x="10698" y="27425"/>
                    <a:pt x="10706" y="27401"/>
                    <a:pt x="10712" y="27382"/>
                  </a:cubicBezTo>
                  <a:lnTo>
                    <a:pt x="10712" y="27382"/>
                  </a:lnTo>
                  <a:cubicBezTo>
                    <a:pt x="10780" y="27266"/>
                    <a:pt x="10838" y="27138"/>
                    <a:pt x="10910" y="27011"/>
                  </a:cubicBezTo>
                  <a:cubicBezTo>
                    <a:pt x="10988" y="26899"/>
                    <a:pt x="11068" y="26772"/>
                    <a:pt x="11147" y="26662"/>
                  </a:cubicBezTo>
                  <a:lnTo>
                    <a:pt x="11290" y="26472"/>
                  </a:lnTo>
                  <a:cubicBezTo>
                    <a:pt x="11323" y="26426"/>
                    <a:pt x="11334" y="26409"/>
                    <a:pt x="11332" y="26409"/>
                  </a:cubicBezTo>
                  <a:cubicBezTo>
                    <a:pt x="11332" y="26409"/>
                    <a:pt x="11332" y="26409"/>
                    <a:pt x="11332" y="26409"/>
                  </a:cubicBezTo>
                  <a:lnTo>
                    <a:pt x="11332" y="26409"/>
                  </a:lnTo>
                  <a:cubicBezTo>
                    <a:pt x="11535" y="26170"/>
                    <a:pt x="11740" y="25940"/>
                    <a:pt x="11956" y="25710"/>
                  </a:cubicBezTo>
                  <a:cubicBezTo>
                    <a:pt x="12510" y="25140"/>
                    <a:pt x="13113" y="24601"/>
                    <a:pt x="13732" y="24077"/>
                  </a:cubicBezTo>
                  <a:cubicBezTo>
                    <a:pt x="14049" y="23791"/>
                    <a:pt x="14381" y="23523"/>
                    <a:pt x="14715" y="23252"/>
                  </a:cubicBezTo>
                  <a:cubicBezTo>
                    <a:pt x="14889" y="23126"/>
                    <a:pt x="15064" y="22983"/>
                    <a:pt x="15222" y="22840"/>
                  </a:cubicBezTo>
                  <a:cubicBezTo>
                    <a:pt x="15273" y="22806"/>
                    <a:pt x="15324" y="22772"/>
                    <a:pt x="15372" y="22736"/>
                  </a:cubicBezTo>
                  <a:lnTo>
                    <a:pt x="15372" y="22736"/>
                  </a:lnTo>
                  <a:cubicBezTo>
                    <a:pt x="15415" y="22707"/>
                    <a:pt x="15594" y="22569"/>
                    <a:pt x="15634" y="22540"/>
                  </a:cubicBezTo>
                  <a:cubicBezTo>
                    <a:pt x="16395" y="21952"/>
                    <a:pt x="17172" y="21381"/>
                    <a:pt x="17949" y="20811"/>
                  </a:cubicBezTo>
                  <a:cubicBezTo>
                    <a:pt x="19535" y="19637"/>
                    <a:pt x="21135" y="18464"/>
                    <a:pt x="22689" y="17228"/>
                  </a:cubicBezTo>
                  <a:cubicBezTo>
                    <a:pt x="23942" y="16229"/>
                    <a:pt x="25147" y="15166"/>
                    <a:pt x="26114" y="13898"/>
                  </a:cubicBezTo>
                  <a:cubicBezTo>
                    <a:pt x="26860" y="12915"/>
                    <a:pt x="27462" y="11551"/>
                    <a:pt x="27002" y="10315"/>
                  </a:cubicBezTo>
                  <a:cubicBezTo>
                    <a:pt x="26701" y="9539"/>
                    <a:pt x="26194" y="8983"/>
                    <a:pt x="25511" y="8524"/>
                  </a:cubicBezTo>
                  <a:cubicBezTo>
                    <a:pt x="24979" y="8155"/>
                    <a:pt x="24388" y="8018"/>
                    <a:pt x="23779" y="8018"/>
                  </a:cubicBezTo>
                  <a:cubicBezTo>
                    <a:pt x="23445" y="8018"/>
                    <a:pt x="23106" y="8059"/>
                    <a:pt x="22769" y="8127"/>
                  </a:cubicBezTo>
                  <a:cubicBezTo>
                    <a:pt x="20740" y="8507"/>
                    <a:pt x="18821" y="9982"/>
                    <a:pt x="17203" y="11187"/>
                  </a:cubicBezTo>
                  <a:cubicBezTo>
                    <a:pt x="15444" y="12503"/>
                    <a:pt x="13779" y="13930"/>
                    <a:pt x="12098" y="15325"/>
                  </a:cubicBezTo>
                  <a:cubicBezTo>
                    <a:pt x="11971" y="15437"/>
                    <a:pt x="11829" y="15547"/>
                    <a:pt x="11702" y="15642"/>
                  </a:cubicBezTo>
                  <a:cubicBezTo>
                    <a:pt x="11658" y="15680"/>
                    <a:pt x="11565" y="15754"/>
                    <a:pt x="11498" y="15808"/>
                  </a:cubicBezTo>
                  <a:lnTo>
                    <a:pt x="11498" y="15808"/>
                  </a:lnTo>
                  <a:cubicBezTo>
                    <a:pt x="11327" y="15927"/>
                    <a:pt x="11142" y="16035"/>
                    <a:pt x="10957" y="16134"/>
                  </a:cubicBezTo>
                  <a:cubicBezTo>
                    <a:pt x="10815" y="16229"/>
                    <a:pt x="10671" y="16308"/>
                    <a:pt x="10513" y="16371"/>
                  </a:cubicBezTo>
                  <a:lnTo>
                    <a:pt x="10227" y="16515"/>
                  </a:lnTo>
                  <a:cubicBezTo>
                    <a:pt x="10277" y="16496"/>
                    <a:pt x="10305" y="16487"/>
                    <a:pt x="10310" y="16487"/>
                  </a:cubicBezTo>
                  <a:cubicBezTo>
                    <a:pt x="10317" y="16487"/>
                    <a:pt x="10270" y="16508"/>
                    <a:pt x="10164" y="16546"/>
                  </a:cubicBezTo>
                  <a:cubicBezTo>
                    <a:pt x="9895" y="16657"/>
                    <a:pt x="9610" y="16737"/>
                    <a:pt x="9324" y="16800"/>
                  </a:cubicBezTo>
                  <a:cubicBezTo>
                    <a:pt x="9197" y="16832"/>
                    <a:pt x="9070" y="16863"/>
                    <a:pt x="8927" y="16879"/>
                  </a:cubicBezTo>
                  <a:cubicBezTo>
                    <a:pt x="9054" y="16858"/>
                    <a:pt x="9096" y="16851"/>
                    <a:pt x="9093" y="16851"/>
                  </a:cubicBezTo>
                  <a:cubicBezTo>
                    <a:pt x="9088" y="16851"/>
                    <a:pt x="8901" y="16879"/>
                    <a:pt x="8849" y="16879"/>
                  </a:cubicBezTo>
                  <a:lnTo>
                    <a:pt x="8726" y="16879"/>
                  </a:lnTo>
                  <a:cubicBezTo>
                    <a:pt x="8755" y="16802"/>
                    <a:pt x="8804" y="16684"/>
                    <a:pt x="8799" y="16684"/>
                  </a:cubicBezTo>
                  <a:cubicBezTo>
                    <a:pt x="8797" y="16684"/>
                    <a:pt x="8784" y="16707"/>
                    <a:pt x="8753" y="16768"/>
                  </a:cubicBezTo>
                  <a:cubicBezTo>
                    <a:pt x="8817" y="16625"/>
                    <a:pt x="8912" y="16483"/>
                    <a:pt x="8991" y="16324"/>
                  </a:cubicBezTo>
                  <a:cubicBezTo>
                    <a:pt x="9229" y="15912"/>
                    <a:pt x="9514" y="15532"/>
                    <a:pt x="9815" y="15151"/>
                  </a:cubicBezTo>
                  <a:lnTo>
                    <a:pt x="9815" y="15151"/>
                  </a:lnTo>
                  <a:cubicBezTo>
                    <a:pt x="9688" y="15318"/>
                    <a:pt x="9644" y="15375"/>
                    <a:pt x="9644" y="15375"/>
                  </a:cubicBezTo>
                  <a:cubicBezTo>
                    <a:pt x="9646" y="15375"/>
                    <a:pt x="9801" y="15176"/>
                    <a:pt x="9863" y="15103"/>
                  </a:cubicBezTo>
                  <a:lnTo>
                    <a:pt x="10196" y="14771"/>
                  </a:lnTo>
                  <a:cubicBezTo>
                    <a:pt x="10497" y="14485"/>
                    <a:pt x="10815" y="14200"/>
                    <a:pt x="11132" y="13930"/>
                  </a:cubicBezTo>
                  <a:cubicBezTo>
                    <a:pt x="12781" y="12519"/>
                    <a:pt x="14508" y="11219"/>
                    <a:pt x="16125" y="9776"/>
                  </a:cubicBezTo>
                  <a:cubicBezTo>
                    <a:pt x="17711" y="8349"/>
                    <a:pt x="19296" y="6763"/>
                    <a:pt x="20074" y="4750"/>
                  </a:cubicBezTo>
                  <a:cubicBezTo>
                    <a:pt x="20771" y="2943"/>
                    <a:pt x="19915" y="802"/>
                    <a:pt x="18044" y="168"/>
                  </a:cubicBezTo>
                  <a:cubicBezTo>
                    <a:pt x="17686" y="50"/>
                    <a:pt x="17313" y="0"/>
                    <a:pt x="169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6" name="Google Shape;86;p30"/>
            <p:cNvGrpSpPr/>
            <p:nvPr/>
          </p:nvGrpSpPr>
          <p:grpSpPr>
            <a:xfrm>
              <a:off x="8430893" y="439146"/>
              <a:ext cx="555295" cy="475809"/>
              <a:chOff x="1956625" y="3588025"/>
              <a:chExt cx="213075" cy="182575"/>
            </a:xfrm>
          </p:grpSpPr>
          <p:sp>
            <p:nvSpPr>
              <p:cNvPr id="87" name="Google Shape;87;p30"/>
              <p:cNvSpPr/>
              <p:nvPr/>
            </p:nvSpPr>
            <p:spPr>
              <a:xfrm>
                <a:off x="1973200" y="3618825"/>
                <a:ext cx="72425" cy="35300"/>
              </a:xfrm>
              <a:custGeom>
                <a:rect b="b" l="l" r="r" t="t"/>
                <a:pathLst>
                  <a:path extrusionOk="0" h="1412" w="2897">
                    <a:moveTo>
                      <a:pt x="2542" y="0"/>
                    </a:moveTo>
                    <a:cubicBezTo>
                      <a:pt x="2505" y="0"/>
                      <a:pt x="2467" y="9"/>
                      <a:pt x="2428" y="30"/>
                    </a:cubicBezTo>
                    <a:cubicBezTo>
                      <a:pt x="1715" y="379"/>
                      <a:pt x="969" y="648"/>
                      <a:pt x="240" y="950"/>
                    </a:cubicBezTo>
                    <a:cubicBezTo>
                      <a:pt x="0" y="1048"/>
                      <a:pt x="62" y="1411"/>
                      <a:pt x="280" y="1411"/>
                    </a:cubicBezTo>
                    <a:cubicBezTo>
                      <a:pt x="307" y="1411"/>
                      <a:pt x="336" y="1406"/>
                      <a:pt x="367" y="1394"/>
                    </a:cubicBezTo>
                    <a:cubicBezTo>
                      <a:pt x="1144" y="1077"/>
                      <a:pt x="1920" y="791"/>
                      <a:pt x="2666" y="426"/>
                    </a:cubicBezTo>
                    <a:cubicBezTo>
                      <a:pt x="2896" y="317"/>
                      <a:pt x="2756" y="0"/>
                      <a:pt x="2542" y="0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30"/>
              <p:cNvSpPr/>
              <p:nvPr/>
            </p:nvSpPr>
            <p:spPr>
              <a:xfrm>
                <a:off x="2008100" y="3639425"/>
                <a:ext cx="73475" cy="30525"/>
              </a:xfrm>
              <a:custGeom>
                <a:rect b="b" l="l" r="r" t="t"/>
                <a:pathLst>
                  <a:path extrusionOk="0" h="1221" w="2939">
                    <a:moveTo>
                      <a:pt x="2643" y="1"/>
                    </a:moveTo>
                    <a:cubicBezTo>
                      <a:pt x="2621" y="1"/>
                      <a:pt x="2596" y="5"/>
                      <a:pt x="2570" y="14"/>
                    </a:cubicBezTo>
                    <a:cubicBezTo>
                      <a:pt x="1809" y="299"/>
                      <a:pt x="1000" y="458"/>
                      <a:pt x="256" y="760"/>
                    </a:cubicBezTo>
                    <a:cubicBezTo>
                      <a:pt x="0" y="845"/>
                      <a:pt x="75" y="1221"/>
                      <a:pt x="285" y="1221"/>
                    </a:cubicBezTo>
                    <a:cubicBezTo>
                      <a:pt x="310" y="1221"/>
                      <a:pt x="337" y="1216"/>
                      <a:pt x="366" y="1204"/>
                    </a:cubicBezTo>
                    <a:cubicBezTo>
                      <a:pt x="1127" y="902"/>
                      <a:pt x="1920" y="743"/>
                      <a:pt x="2681" y="458"/>
                    </a:cubicBezTo>
                    <a:cubicBezTo>
                      <a:pt x="2939" y="372"/>
                      <a:pt x="2860" y="1"/>
                      <a:pt x="2643" y="1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30"/>
              <p:cNvSpPr/>
              <p:nvPr/>
            </p:nvSpPr>
            <p:spPr>
              <a:xfrm>
                <a:off x="2053125" y="3681175"/>
                <a:ext cx="60300" cy="23475"/>
              </a:xfrm>
              <a:custGeom>
                <a:rect b="b" l="l" r="r" t="t"/>
                <a:pathLst>
                  <a:path extrusionOk="0" h="939" w="2412">
                    <a:moveTo>
                      <a:pt x="2038" y="0"/>
                    </a:moveTo>
                    <a:cubicBezTo>
                      <a:pt x="2002" y="0"/>
                      <a:pt x="1965" y="8"/>
                      <a:pt x="1926" y="25"/>
                    </a:cubicBezTo>
                    <a:cubicBezTo>
                      <a:pt x="1404" y="247"/>
                      <a:pt x="833" y="342"/>
                      <a:pt x="277" y="485"/>
                    </a:cubicBezTo>
                    <a:cubicBezTo>
                      <a:pt x="1" y="557"/>
                      <a:pt x="86" y="938"/>
                      <a:pt x="323" y="938"/>
                    </a:cubicBezTo>
                    <a:cubicBezTo>
                      <a:pt x="344" y="938"/>
                      <a:pt x="366" y="935"/>
                      <a:pt x="389" y="929"/>
                    </a:cubicBezTo>
                    <a:cubicBezTo>
                      <a:pt x="991" y="786"/>
                      <a:pt x="1594" y="675"/>
                      <a:pt x="2165" y="422"/>
                    </a:cubicBezTo>
                    <a:cubicBezTo>
                      <a:pt x="2411" y="312"/>
                      <a:pt x="2266" y="0"/>
                      <a:pt x="2038" y="0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90;p30"/>
              <p:cNvSpPr/>
              <p:nvPr/>
            </p:nvSpPr>
            <p:spPr>
              <a:xfrm>
                <a:off x="2064600" y="3588025"/>
                <a:ext cx="60775" cy="29025"/>
              </a:xfrm>
              <a:custGeom>
                <a:rect b="b" l="l" r="r" t="t"/>
                <a:pathLst>
                  <a:path extrusionOk="0" h="1161" w="2431">
                    <a:moveTo>
                      <a:pt x="2065" y="1"/>
                    </a:moveTo>
                    <a:cubicBezTo>
                      <a:pt x="2031" y="1"/>
                      <a:pt x="1996" y="8"/>
                      <a:pt x="1959" y="25"/>
                    </a:cubicBezTo>
                    <a:cubicBezTo>
                      <a:pt x="1420" y="294"/>
                      <a:pt x="865" y="533"/>
                      <a:pt x="262" y="707"/>
                    </a:cubicBezTo>
                    <a:cubicBezTo>
                      <a:pt x="0" y="780"/>
                      <a:pt x="86" y="1160"/>
                      <a:pt x="322" y="1160"/>
                    </a:cubicBezTo>
                    <a:cubicBezTo>
                      <a:pt x="343" y="1160"/>
                      <a:pt x="366" y="1157"/>
                      <a:pt x="389" y="1151"/>
                    </a:cubicBezTo>
                    <a:cubicBezTo>
                      <a:pt x="1023" y="977"/>
                      <a:pt x="1610" y="723"/>
                      <a:pt x="2196" y="421"/>
                    </a:cubicBezTo>
                    <a:cubicBezTo>
                      <a:pt x="2430" y="311"/>
                      <a:pt x="2283" y="1"/>
                      <a:pt x="2065" y="1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30"/>
              <p:cNvSpPr/>
              <p:nvPr/>
            </p:nvSpPr>
            <p:spPr>
              <a:xfrm>
                <a:off x="2112950" y="3632400"/>
                <a:ext cx="56750" cy="23100"/>
              </a:xfrm>
              <a:custGeom>
                <a:rect b="b" l="l" r="r" t="t"/>
                <a:pathLst>
                  <a:path extrusionOk="0" h="924" w="2270">
                    <a:moveTo>
                      <a:pt x="1944" y="1"/>
                    </a:moveTo>
                    <a:cubicBezTo>
                      <a:pt x="1923" y="1"/>
                      <a:pt x="1902" y="4"/>
                      <a:pt x="1880" y="10"/>
                    </a:cubicBezTo>
                    <a:cubicBezTo>
                      <a:pt x="1341" y="168"/>
                      <a:pt x="802" y="327"/>
                      <a:pt x="262" y="470"/>
                    </a:cubicBezTo>
                    <a:cubicBezTo>
                      <a:pt x="0" y="542"/>
                      <a:pt x="73" y="923"/>
                      <a:pt x="320" y="923"/>
                    </a:cubicBezTo>
                    <a:cubicBezTo>
                      <a:pt x="342" y="923"/>
                      <a:pt x="365" y="920"/>
                      <a:pt x="389" y="914"/>
                    </a:cubicBezTo>
                    <a:cubicBezTo>
                      <a:pt x="928" y="787"/>
                      <a:pt x="1467" y="612"/>
                      <a:pt x="2006" y="470"/>
                    </a:cubicBezTo>
                    <a:cubicBezTo>
                      <a:pt x="2270" y="396"/>
                      <a:pt x="2182" y="1"/>
                      <a:pt x="1944" y="1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30"/>
              <p:cNvSpPr/>
              <p:nvPr/>
            </p:nvSpPr>
            <p:spPr>
              <a:xfrm>
                <a:off x="2112000" y="3718500"/>
                <a:ext cx="56975" cy="19625"/>
              </a:xfrm>
              <a:custGeom>
                <a:rect b="b" l="l" r="r" t="t"/>
                <a:pathLst>
                  <a:path extrusionOk="0" h="785" w="2279">
                    <a:moveTo>
                      <a:pt x="1939" y="1"/>
                    </a:moveTo>
                    <a:cubicBezTo>
                      <a:pt x="1922" y="1"/>
                      <a:pt x="1904" y="3"/>
                      <a:pt x="1886" y="7"/>
                    </a:cubicBezTo>
                    <a:cubicBezTo>
                      <a:pt x="1347" y="117"/>
                      <a:pt x="824" y="244"/>
                      <a:pt x="285" y="324"/>
                    </a:cubicBezTo>
                    <a:cubicBezTo>
                      <a:pt x="9" y="355"/>
                      <a:pt x="0" y="785"/>
                      <a:pt x="258" y="785"/>
                    </a:cubicBezTo>
                    <a:cubicBezTo>
                      <a:pt x="267" y="785"/>
                      <a:pt x="276" y="784"/>
                      <a:pt x="285" y="783"/>
                    </a:cubicBezTo>
                    <a:cubicBezTo>
                      <a:pt x="871" y="704"/>
                      <a:pt x="1427" y="578"/>
                      <a:pt x="1998" y="451"/>
                    </a:cubicBezTo>
                    <a:cubicBezTo>
                      <a:pt x="2279" y="406"/>
                      <a:pt x="2186" y="1"/>
                      <a:pt x="1939" y="1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30"/>
              <p:cNvSpPr/>
              <p:nvPr/>
            </p:nvSpPr>
            <p:spPr>
              <a:xfrm>
                <a:off x="1983150" y="3732500"/>
                <a:ext cx="52350" cy="12725"/>
              </a:xfrm>
              <a:custGeom>
                <a:rect b="b" l="l" r="r" t="t"/>
                <a:pathLst>
                  <a:path extrusionOk="0" h="509" w="2094">
                    <a:moveTo>
                      <a:pt x="1822" y="1"/>
                    </a:moveTo>
                    <a:cubicBezTo>
                      <a:pt x="1817" y="1"/>
                      <a:pt x="1812" y="1"/>
                      <a:pt x="1808" y="1"/>
                    </a:cubicBezTo>
                    <a:cubicBezTo>
                      <a:pt x="1300" y="33"/>
                      <a:pt x="793" y="33"/>
                      <a:pt x="286" y="33"/>
                    </a:cubicBezTo>
                    <a:cubicBezTo>
                      <a:pt x="0" y="33"/>
                      <a:pt x="0" y="508"/>
                      <a:pt x="286" y="508"/>
                    </a:cubicBezTo>
                    <a:cubicBezTo>
                      <a:pt x="793" y="508"/>
                      <a:pt x="1300" y="493"/>
                      <a:pt x="1808" y="462"/>
                    </a:cubicBezTo>
                    <a:cubicBezTo>
                      <a:pt x="2089" y="445"/>
                      <a:pt x="2093" y="1"/>
                      <a:pt x="1822" y="1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30"/>
              <p:cNvSpPr/>
              <p:nvPr/>
            </p:nvSpPr>
            <p:spPr>
              <a:xfrm>
                <a:off x="2055700" y="3756300"/>
                <a:ext cx="46375" cy="14300"/>
              </a:xfrm>
              <a:custGeom>
                <a:rect b="b" l="l" r="r" t="t"/>
                <a:pathLst>
                  <a:path extrusionOk="0" h="572" w="1855">
                    <a:moveTo>
                      <a:pt x="287" y="0"/>
                    </a:moveTo>
                    <a:cubicBezTo>
                      <a:pt x="1" y="0"/>
                      <a:pt x="5" y="461"/>
                      <a:pt x="301" y="461"/>
                    </a:cubicBezTo>
                    <a:cubicBezTo>
                      <a:pt x="730" y="461"/>
                      <a:pt x="1142" y="524"/>
                      <a:pt x="1569" y="571"/>
                    </a:cubicBezTo>
                    <a:cubicBezTo>
                      <a:pt x="1574" y="571"/>
                      <a:pt x="1579" y="572"/>
                      <a:pt x="1584" y="572"/>
                    </a:cubicBezTo>
                    <a:cubicBezTo>
                      <a:pt x="1855" y="572"/>
                      <a:pt x="1850" y="127"/>
                      <a:pt x="1569" y="96"/>
                    </a:cubicBezTo>
                    <a:cubicBezTo>
                      <a:pt x="1142" y="64"/>
                      <a:pt x="730" y="0"/>
                      <a:pt x="301" y="0"/>
                    </a:cubicBezTo>
                    <a:cubicBezTo>
                      <a:pt x="296" y="0"/>
                      <a:pt x="292" y="0"/>
                      <a:pt x="287" y="0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30"/>
              <p:cNvSpPr/>
              <p:nvPr/>
            </p:nvSpPr>
            <p:spPr>
              <a:xfrm>
                <a:off x="1956625" y="3689475"/>
                <a:ext cx="43025" cy="16950"/>
              </a:xfrm>
              <a:custGeom>
                <a:rect b="b" l="l" r="r" t="t"/>
                <a:pathLst>
                  <a:path extrusionOk="0" h="678" w="1721">
                    <a:moveTo>
                      <a:pt x="1397" y="0"/>
                    </a:moveTo>
                    <a:cubicBezTo>
                      <a:pt x="1377" y="0"/>
                      <a:pt x="1355" y="3"/>
                      <a:pt x="1332" y="10"/>
                    </a:cubicBezTo>
                    <a:cubicBezTo>
                      <a:pt x="998" y="105"/>
                      <a:pt x="649" y="185"/>
                      <a:pt x="300" y="217"/>
                    </a:cubicBezTo>
                    <a:cubicBezTo>
                      <a:pt x="10" y="247"/>
                      <a:pt x="0" y="677"/>
                      <a:pt x="271" y="677"/>
                    </a:cubicBezTo>
                    <a:cubicBezTo>
                      <a:pt x="281" y="677"/>
                      <a:pt x="290" y="677"/>
                      <a:pt x="300" y="676"/>
                    </a:cubicBezTo>
                    <a:cubicBezTo>
                      <a:pt x="697" y="644"/>
                      <a:pt x="1078" y="565"/>
                      <a:pt x="1458" y="454"/>
                    </a:cubicBezTo>
                    <a:cubicBezTo>
                      <a:pt x="1721" y="381"/>
                      <a:pt x="1635" y="0"/>
                      <a:pt x="1397" y="0"/>
                    </a:cubicBezTo>
                    <a:close/>
                  </a:path>
                </a:pathLst>
              </a:custGeom>
              <a:solidFill>
                <a:srgbClr val="5085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96" name="Google Shape;96;p3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7" name="Google Shape;97;p30"/>
          <p:cNvSpPr txBox="1"/>
          <p:nvPr>
            <p:ph idx="1" type="body"/>
          </p:nvPr>
        </p:nvSpPr>
        <p:spPr>
          <a:xfrm>
            <a:off x="720000" y="1215752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Font typeface="Roboto Condensed Light"/>
              <a:buAutoNum type="romanLcPeriod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1"/>
          <p:cNvSpPr/>
          <p:nvPr/>
        </p:nvSpPr>
        <p:spPr>
          <a:xfrm flipH="1" rot="9899838">
            <a:off x="-667449" y="-146825"/>
            <a:ext cx="1342427" cy="1756353"/>
          </a:xfrm>
          <a:custGeom>
            <a:rect b="b" l="l" r="r" t="t"/>
            <a:pathLst>
              <a:path extrusionOk="0" h="37380" w="28572">
                <a:moveTo>
                  <a:pt x="16724" y="3132"/>
                </a:moveTo>
                <a:cubicBezTo>
                  <a:pt x="16709" y="3134"/>
                  <a:pt x="16694" y="3137"/>
                  <a:pt x="16679" y="3139"/>
                </a:cubicBezTo>
                <a:lnTo>
                  <a:pt x="16679" y="3139"/>
                </a:lnTo>
                <a:cubicBezTo>
                  <a:pt x="16693" y="3137"/>
                  <a:pt x="16708" y="3135"/>
                  <a:pt x="16724" y="3132"/>
                </a:cubicBezTo>
                <a:close/>
                <a:moveTo>
                  <a:pt x="17235" y="3355"/>
                </a:moveTo>
                <a:cubicBezTo>
                  <a:pt x="17233" y="3376"/>
                  <a:pt x="17231" y="3397"/>
                  <a:pt x="17228" y="3418"/>
                </a:cubicBezTo>
                <a:lnTo>
                  <a:pt x="17228" y="3418"/>
                </a:lnTo>
                <a:cubicBezTo>
                  <a:pt x="17227" y="3416"/>
                  <a:pt x="17227" y="3414"/>
                  <a:pt x="17227" y="3412"/>
                </a:cubicBezTo>
                <a:lnTo>
                  <a:pt x="17227" y="3412"/>
                </a:lnTo>
                <a:cubicBezTo>
                  <a:pt x="17229" y="3395"/>
                  <a:pt x="17232" y="3376"/>
                  <a:pt x="17235" y="3355"/>
                </a:cubicBezTo>
                <a:close/>
                <a:moveTo>
                  <a:pt x="17226" y="3417"/>
                </a:moveTo>
                <a:cubicBezTo>
                  <a:pt x="17227" y="3418"/>
                  <a:pt x="17227" y="3420"/>
                  <a:pt x="17227" y="3421"/>
                </a:cubicBezTo>
                <a:lnTo>
                  <a:pt x="17227" y="3421"/>
                </a:lnTo>
                <a:cubicBezTo>
                  <a:pt x="17225" y="3436"/>
                  <a:pt x="17222" y="3451"/>
                  <a:pt x="17219" y="3465"/>
                </a:cubicBezTo>
                <a:lnTo>
                  <a:pt x="17219" y="3465"/>
                </a:lnTo>
                <a:cubicBezTo>
                  <a:pt x="17221" y="3450"/>
                  <a:pt x="17224" y="3434"/>
                  <a:pt x="17226" y="3417"/>
                </a:cubicBezTo>
                <a:close/>
                <a:moveTo>
                  <a:pt x="17125" y="3814"/>
                </a:moveTo>
                <a:cubicBezTo>
                  <a:pt x="17116" y="3838"/>
                  <a:pt x="17106" y="3861"/>
                  <a:pt x="17097" y="3883"/>
                </a:cubicBezTo>
                <a:lnTo>
                  <a:pt x="17097" y="3883"/>
                </a:lnTo>
                <a:cubicBezTo>
                  <a:pt x="17105" y="3863"/>
                  <a:pt x="17114" y="3840"/>
                  <a:pt x="17125" y="3814"/>
                </a:cubicBezTo>
                <a:close/>
                <a:moveTo>
                  <a:pt x="17070" y="3949"/>
                </a:moveTo>
                <a:cubicBezTo>
                  <a:pt x="17051" y="3996"/>
                  <a:pt x="17034" y="4038"/>
                  <a:pt x="17034" y="4038"/>
                </a:cubicBezTo>
                <a:cubicBezTo>
                  <a:pt x="17034" y="4038"/>
                  <a:pt x="17044" y="4014"/>
                  <a:pt x="17070" y="3949"/>
                </a:cubicBezTo>
                <a:close/>
                <a:moveTo>
                  <a:pt x="23729" y="11082"/>
                </a:moveTo>
                <a:cubicBezTo>
                  <a:pt x="23729" y="11083"/>
                  <a:pt x="23729" y="11083"/>
                  <a:pt x="23729" y="11083"/>
                </a:cubicBezTo>
                <a:lnTo>
                  <a:pt x="23729" y="11083"/>
                </a:lnTo>
                <a:cubicBezTo>
                  <a:pt x="23705" y="11087"/>
                  <a:pt x="23683" y="11091"/>
                  <a:pt x="23664" y="11094"/>
                </a:cubicBezTo>
                <a:lnTo>
                  <a:pt x="23664" y="11094"/>
                </a:lnTo>
                <a:cubicBezTo>
                  <a:pt x="23685" y="11090"/>
                  <a:pt x="23707" y="11086"/>
                  <a:pt x="23729" y="11082"/>
                </a:cubicBezTo>
                <a:close/>
                <a:moveTo>
                  <a:pt x="24048" y="11324"/>
                </a:moveTo>
                <a:cubicBezTo>
                  <a:pt x="24048" y="11331"/>
                  <a:pt x="24047" y="11339"/>
                  <a:pt x="24046" y="11347"/>
                </a:cubicBezTo>
                <a:lnTo>
                  <a:pt x="24046" y="11347"/>
                </a:lnTo>
                <a:cubicBezTo>
                  <a:pt x="24046" y="11347"/>
                  <a:pt x="24046" y="11348"/>
                  <a:pt x="24045" y="11348"/>
                </a:cubicBezTo>
                <a:lnTo>
                  <a:pt x="24045" y="11348"/>
                </a:lnTo>
                <a:cubicBezTo>
                  <a:pt x="24046" y="11340"/>
                  <a:pt x="24047" y="11332"/>
                  <a:pt x="24048" y="11324"/>
                </a:cubicBezTo>
                <a:close/>
                <a:moveTo>
                  <a:pt x="24045" y="11360"/>
                </a:moveTo>
                <a:cubicBezTo>
                  <a:pt x="24044" y="11382"/>
                  <a:pt x="24041" y="11403"/>
                  <a:pt x="24037" y="11425"/>
                </a:cubicBezTo>
                <a:cubicBezTo>
                  <a:pt x="24040" y="11404"/>
                  <a:pt x="24042" y="11384"/>
                  <a:pt x="24043" y="11366"/>
                </a:cubicBezTo>
                <a:lnTo>
                  <a:pt x="24043" y="11366"/>
                </a:lnTo>
                <a:cubicBezTo>
                  <a:pt x="24044" y="11364"/>
                  <a:pt x="24045" y="11362"/>
                  <a:pt x="24045" y="11360"/>
                </a:cubicBezTo>
                <a:close/>
                <a:moveTo>
                  <a:pt x="23541" y="12196"/>
                </a:moveTo>
                <a:cubicBezTo>
                  <a:pt x="23538" y="12203"/>
                  <a:pt x="23534" y="12210"/>
                  <a:pt x="23530" y="12217"/>
                </a:cubicBezTo>
                <a:cubicBezTo>
                  <a:pt x="23499" y="12257"/>
                  <a:pt x="23486" y="12272"/>
                  <a:pt x="23486" y="12272"/>
                </a:cubicBezTo>
                <a:cubicBezTo>
                  <a:pt x="23485" y="12272"/>
                  <a:pt x="23511" y="12237"/>
                  <a:pt x="23541" y="12196"/>
                </a:cubicBezTo>
                <a:close/>
                <a:moveTo>
                  <a:pt x="8651" y="17227"/>
                </a:moveTo>
                <a:lnTo>
                  <a:pt x="8651" y="17227"/>
                </a:lnTo>
                <a:cubicBezTo>
                  <a:pt x="8653" y="17250"/>
                  <a:pt x="8655" y="17276"/>
                  <a:pt x="8658" y="17307"/>
                </a:cubicBezTo>
                <a:cubicBezTo>
                  <a:pt x="8654" y="17280"/>
                  <a:pt x="8652" y="17253"/>
                  <a:pt x="8651" y="17227"/>
                </a:cubicBezTo>
                <a:close/>
                <a:moveTo>
                  <a:pt x="24481" y="26455"/>
                </a:moveTo>
                <a:cubicBezTo>
                  <a:pt x="24473" y="26475"/>
                  <a:pt x="24464" y="26497"/>
                  <a:pt x="24454" y="26519"/>
                </a:cubicBezTo>
                <a:lnTo>
                  <a:pt x="24454" y="26519"/>
                </a:lnTo>
                <a:cubicBezTo>
                  <a:pt x="24462" y="26499"/>
                  <a:pt x="24471" y="26478"/>
                  <a:pt x="24481" y="26455"/>
                </a:cubicBezTo>
                <a:close/>
                <a:moveTo>
                  <a:pt x="20977" y="27819"/>
                </a:moveTo>
                <a:lnTo>
                  <a:pt x="20977" y="27819"/>
                </a:lnTo>
                <a:cubicBezTo>
                  <a:pt x="20942" y="27833"/>
                  <a:pt x="20907" y="27847"/>
                  <a:pt x="20873" y="27862"/>
                </a:cubicBezTo>
                <a:lnTo>
                  <a:pt x="20873" y="27862"/>
                </a:lnTo>
                <a:cubicBezTo>
                  <a:pt x="20890" y="27854"/>
                  <a:pt x="20924" y="27841"/>
                  <a:pt x="20977" y="27819"/>
                </a:cubicBezTo>
                <a:close/>
                <a:moveTo>
                  <a:pt x="16936" y="0"/>
                </a:moveTo>
                <a:cubicBezTo>
                  <a:pt x="15577" y="0"/>
                  <a:pt x="14147" y="653"/>
                  <a:pt x="13018" y="1199"/>
                </a:cubicBezTo>
                <a:cubicBezTo>
                  <a:pt x="10307" y="2514"/>
                  <a:pt x="7834" y="4370"/>
                  <a:pt x="5471" y="6224"/>
                </a:cubicBezTo>
                <a:cubicBezTo>
                  <a:pt x="3807" y="7524"/>
                  <a:pt x="1999" y="8888"/>
                  <a:pt x="651" y="10522"/>
                </a:cubicBezTo>
                <a:cubicBezTo>
                  <a:pt x="112" y="11171"/>
                  <a:pt x="0" y="12075"/>
                  <a:pt x="651" y="12710"/>
                </a:cubicBezTo>
                <a:cubicBezTo>
                  <a:pt x="933" y="12999"/>
                  <a:pt x="1370" y="13168"/>
                  <a:pt x="1801" y="13168"/>
                </a:cubicBezTo>
                <a:cubicBezTo>
                  <a:pt x="2194" y="13168"/>
                  <a:pt x="2582" y="13027"/>
                  <a:pt x="2839" y="12710"/>
                </a:cubicBezTo>
                <a:cubicBezTo>
                  <a:pt x="3680" y="11678"/>
                  <a:pt x="4758" y="10807"/>
                  <a:pt x="5773" y="9951"/>
                </a:cubicBezTo>
                <a:cubicBezTo>
                  <a:pt x="6137" y="9649"/>
                  <a:pt x="6502" y="9348"/>
                  <a:pt x="6883" y="9046"/>
                </a:cubicBezTo>
                <a:cubicBezTo>
                  <a:pt x="7073" y="8888"/>
                  <a:pt x="7263" y="8729"/>
                  <a:pt x="7469" y="8571"/>
                </a:cubicBezTo>
                <a:lnTo>
                  <a:pt x="7754" y="8334"/>
                </a:lnTo>
                <a:cubicBezTo>
                  <a:pt x="7802" y="8309"/>
                  <a:pt x="8062" y="8102"/>
                  <a:pt x="8058" y="8102"/>
                </a:cubicBezTo>
                <a:cubicBezTo>
                  <a:pt x="8057" y="8102"/>
                  <a:pt x="8056" y="8102"/>
                  <a:pt x="8055" y="8103"/>
                </a:cubicBezTo>
                <a:lnTo>
                  <a:pt x="8055" y="8103"/>
                </a:lnTo>
                <a:cubicBezTo>
                  <a:pt x="8897" y="7462"/>
                  <a:pt x="9769" y="6836"/>
                  <a:pt x="10639" y="6224"/>
                </a:cubicBezTo>
                <a:cubicBezTo>
                  <a:pt x="11527" y="5622"/>
                  <a:pt x="12415" y="5051"/>
                  <a:pt x="13351" y="4528"/>
                </a:cubicBezTo>
                <a:cubicBezTo>
                  <a:pt x="13764" y="4290"/>
                  <a:pt x="14176" y="4085"/>
                  <a:pt x="14588" y="3878"/>
                </a:cubicBezTo>
                <a:cubicBezTo>
                  <a:pt x="14778" y="3783"/>
                  <a:pt x="14984" y="3687"/>
                  <a:pt x="15174" y="3592"/>
                </a:cubicBezTo>
                <a:cubicBezTo>
                  <a:pt x="15244" y="3562"/>
                  <a:pt x="15271" y="3551"/>
                  <a:pt x="15272" y="3551"/>
                </a:cubicBezTo>
                <a:cubicBezTo>
                  <a:pt x="15276" y="3551"/>
                  <a:pt x="15090" y="3634"/>
                  <a:pt x="15092" y="3634"/>
                </a:cubicBezTo>
                <a:cubicBezTo>
                  <a:pt x="15093" y="3634"/>
                  <a:pt x="15120" y="3623"/>
                  <a:pt x="15190" y="3592"/>
                </a:cubicBezTo>
                <a:cubicBezTo>
                  <a:pt x="15317" y="3545"/>
                  <a:pt x="15428" y="3497"/>
                  <a:pt x="15554" y="3450"/>
                </a:cubicBezTo>
                <a:cubicBezTo>
                  <a:pt x="15888" y="3339"/>
                  <a:pt x="16237" y="3228"/>
                  <a:pt x="16586" y="3165"/>
                </a:cubicBezTo>
                <a:cubicBezTo>
                  <a:pt x="16617" y="3152"/>
                  <a:pt x="16648" y="3145"/>
                  <a:pt x="16679" y="3139"/>
                </a:cubicBezTo>
                <a:lnTo>
                  <a:pt x="16679" y="3139"/>
                </a:lnTo>
                <a:cubicBezTo>
                  <a:pt x="16573" y="3156"/>
                  <a:pt x="16534" y="3162"/>
                  <a:pt x="16531" y="3162"/>
                </a:cubicBezTo>
                <a:cubicBezTo>
                  <a:pt x="16527" y="3162"/>
                  <a:pt x="16648" y="3142"/>
                  <a:pt x="16713" y="3133"/>
                </a:cubicBezTo>
                <a:cubicBezTo>
                  <a:pt x="16717" y="3133"/>
                  <a:pt x="16722" y="3132"/>
                  <a:pt x="16727" y="3132"/>
                </a:cubicBezTo>
                <a:lnTo>
                  <a:pt x="16727" y="3132"/>
                </a:lnTo>
                <a:cubicBezTo>
                  <a:pt x="16726" y="3132"/>
                  <a:pt x="16725" y="3132"/>
                  <a:pt x="16724" y="3132"/>
                </a:cubicBezTo>
                <a:lnTo>
                  <a:pt x="16724" y="3132"/>
                </a:lnTo>
                <a:cubicBezTo>
                  <a:pt x="16726" y="3132"/>
                  <a:pt x="16727" y="3132"/>
                  <a:pt x="16729" y="3132"/>
                </a:cubicBezTo>
                <a:lnTo>
                  <a:pt x="16729" y="3132"/>
                </a:lnTo>
                <a:cubicBezTo>
                  <a:pt x="16803" y="3124"/>
                  <a:pt x="16880" y="3121"/>
                  <a:pt x="16958" y="3121"/>
                </a:cubicBezTo>
                <a:cubicBezTo>
                  <a:pt x="17003" y="3121"/>
                  <a:pt x="17049" y="3122"/>
                  <a:pt x="17094" y="3125"/>
                </a:cubicBezTo>
                <a:lnTo>
                  <a:pt x="17094" y="3125"/>
                </a:lnTo>
                <a:cubicBezTo>
                  <a:pt x="17104" y="3127"/>
                  <a:pt x="17115" y="3131"/>
                  <a:pt x="17126" y="3134"/>
                </a:cubicBezTo>
                <a:lnTo>
                  <a:pt x="17126" y="3134"/>
                </a:lnTo>
                <a:cubicBezTo>
                  <a:pt x="17147" y="3161"/>
                  <a:pt x="17174" y="3208"/>
                  <a:pt x="17197" y="3251"/>
                </a:cubicBezTo>
                <a:lnTo>
                  <a:pt x="17197" y="3251"/>
                </a:lnTo>
                <a:cubicBezTo>
                  <a:pt x="17200" y="3267"/>
                  <a:pt x="17203" y="3283"/>
                  <a:pt x="17206" y="3298"/>
                </a:cubicBezTo>
                <a:lnTo>
                  <a:pt x="17206" y="3298"/>
                </a:lnTo>
                <a:cubicBezTo>
                  <a:pt x="17206" y="3391"/>
                  <a:pt x="17197" y="3510"/>
                  <a:pt x="17195" y="3567"/>
                </a:cubicBezTo>
                <a:lnTo>
                  <a:pt x="17195" y="3567"/>
                </a:lnTo>
                <a:cubicBezTo>
                  <a:pt x="17169" y="3662"/>
                  <a:pt x="17136" y="3754"/>
                  <a:pt x="17108" y="3846"/>
                </a:cubicBezTo>
                <a:cubicBezTo>
                  <a:pt x="17103" y="3862"/>
                  <a:pt x="17095" y="3884"/>
                  <a:pt x="17086" y="3908"/>
                </a:cubicBezTo>
                <a:lnTo>
                  <a:pt x="17086" y="3908"/>
                </a:lnTo>
                <a:cubicBezTo>
                  <a:pt x="17046" y="3997"/>
                  <a:pt x="17001" y="4081"/>
                  <a:pt x="16966" y="4163"/>
                </a:cubicBezTo>
                <a:cubicBezTo>
                  <a:pt x="16871" y="4338"/>
                  <a:pt x="16759" y="4512"/>
                  <a:pt x="16649" y="4687"/>
                </a:cubicBezTo>
                <a:cubicBezTo>
                  <a:pt x="16600" y="4761"/>
                  <a:pt x="16340" y="5103"/>
                  <a:pt x="16346" y="5103"/>
                </a:cubicBezTo>
                <a:cubicBezTo>
                  <a:pt x="16347" y="5103"/>
                  <a:pt x="16371" y="5075"/>
                  <a:pt x="16427" y="5004"/>
                </a:cubicBezTo>
                <a:lnTo>
                  <a:pt x="16427" y="5004"/>
                </a:lnTo>
                <a:cubicBezTo>
                  <a:pt x="16110" y="5416"/>
                  <a:pt x="15745" y="5812"/>
                  <a:pt x="15381" y="6193"/>
                </a:cubicBezTo>
                <a:cubicBezTo>
                  <a:pt x="13827" y="7810"/>
                  <a:pt x="12051" y="9205"/>
                  <a:pt x="10307" y="10617"/>
                </a:cubicBezTo>
                <a:cubicBezTo>
                  <a:pt x="9593" y="11203"/>
                  <a:pt x="8880" y="11773"/>
                  <a:pt x="8198" y="12392"/>
                </a:cubicBezTo>
                <a:cubicBezTo>
                  <a:pt x="7295" y="13232"/>
                  <a:pt x="6834" y="13835"/>
                  <a:pt x="6217" y="14913"/>
                </a:cubicBezTo>
                <a:cubicBezTo>
                  <a:pt x="5614" y="16007"/>
                  <a:pt x="5170" y="17608"/>
                  <a:pt x="6010" y="18718"/>
                </a:cubicBezTo>
                <a:cubicBezTo>
                  <a:pt x="6704" y="19635"/>
                  <a:pt x="7680" y="19962"/>
                  <a:pt x="8731" y="19962"/>
                </a:cubicBezTo>
                <a:cubicBezTo>
                  <a:pt x="9025" y="19962"/>
                  <a:pt x="9324" y="19936"/>
                  <a:pt x="9625" y="19891"/>
                </a:cubicBezTo>
                <a:cubicBezTo>
                  <a:pt x="11829" y="19574"/>
                  <a:pt x="13510" y="18179"/>
                  <a:pt x="15142" y="16800"/>
                </a:cubicBezTo>
                <a:cubicBezTo>
                  <a:pt x="15967" y="16102"/>
                  <a:pt x="16791" y="15420"/>
                  <a:pt x="17632" y="14754"/>
                </a:cubicBezTo>
                <a:cubicBezTo>
                  <a:pt x="18186" y="14295"/>
                  <a:pt x="18298" y="14215"/>
                  <a:pt x="18774" y="13866"/>
                </a:cubicBezTo>
                <a:cubicBezTo>
                  <a:pt x="19249" y="13502"/>
                  <a:pt x="19757" y="13137"/>
                  <a:pt x="20247" y="12805"/>
                </a:cubicBezTo>
                <a:cubicBezTo>
                  <a:pt x="20691" y="12503"/>
                  <a:pt x="21135" y="12234"/>
                  <a:pt x="21596" y="11964"/>
                </a:cubicBezTo>
                <a:cubicBezTo>
                  <a:pt x="21801" y="11837"/>
                  <a:pt x="22008" y="11727"/>
                  <a:pt x="22230" y="11615"/>
                </a:cubicBezTo>
                <a:cubicBezTo>
                  <a:pt x="22325" y="11568"/>
                  <a:pt x="22435" y="11505"/>
                  <a:pt x="22547" y="11456"/>
                </a:cubicBezTo>
                <a:cubicBezTo>
                  <a:pt x="22592" y="11438"/>
                  <a:pt x="22762" y="11363"/>
                  <a:pt x="22822" y="11335"/>
                </a:cubicBezTo>
                <a:lnTo>
                  <a:pt x="22822" y="11335"/>
                </a:lnTo>
                <a:cubicBezTo>
                  <a:pt x="23052" y="11248"/>
                  <a:pt x="23288" y="11176"/>
                  <a:pt x="23530" y="11122"/>
                </a:cubicBezTo>
                <a:lnTo>
                  <a:pt x="23530" y="11122"/>
                </a:lnTo>
                <a:cubicBezTo>
                  <a:pt x="23528" y="11123"/>
                  <a:pt x="23531" y="11124"/>
                  <a:pt x="23537" y="11124"/>
                </a:cubicBezTo>
                <a:cubicBezTo>
                  <a:pt x="23571" y="11124"/>
                  <a:pt x="23705" y="11110"/>
                  <a:pt x="23812" y="11106"/>
                </a:cubicBezTo>
                <a:lnTo>
                  <a:pt x="23812" y="11106"/>
                </a:lnTo>
                <a:cubicBezTo>
                  <a:pt x="23839" y="11122"/>
                  <a:pt x="23867" y="11138"/>
                  <a:pt x="23894" y="11156"/>
                </a:cubicBezTo>
                <a:lnTo>
                  <a:pt x="23894" y="11156"/>
                </a:lnTo>
                <a:cubicBezTo>
                  <a:pt x="23941" y="11192"/>
                  <a:pt x="24000" y="11238"/>
                  <a:pt x="24040" y="11272"/>
                </a:cubicBezTo>
                <a:lnTo>
                  <a:pt x="24040" y="11272"/>
                </a:lnTo>
                <a:cubicBezTo>
                  <a:pt x="24034" y="11298"/>
                  <a:pt x="24028" y="11324"/>
                  <a:pt x="24021" y="11346"/>
                </a:cubicBezTo>
                <a:cubicBezTo>
                  <a:pt x="24021" y="11385"/>
                  <a:pt x="24009" y="11418"/>
                  <a:pt x="23996" y="11449"/>
                </a:cubicBezTo>
                <a:lnTo>
                  <a:pt x="23996" y="11449"/>
                </a:lnTo>
                <a:cubicBezTo>
                  <a:pt x="23902" y="11652"/>
                  <a:pt x="23772" y="11854"/>
                  <a:pt x="23640" y="12044"/>
                </a:cubicBezTo>
                <a:cubicBezTo>
                  <a:pt x="23620" y="12085"/>
                  <a:pt x="23593" y="12119"/>
                  <a:pt x="23568" y="12155"/>
                </a:cubicBezTo>
                <a:lnTo>
                  <a:pt x="23568" y="12155"/>
                </a:lnTo>
                <a:cubicBezTo>
                  <a:pt x="23465" y="12287"/>
                  <a:pt x="23362" y="12417"/>
                  <a:pt x="23245" y="12534"/>
                </a:cubicBezTo>
                <a:cubicBezTo>
                  <a:pt x="22753" y="13090"/>
                  <a:pt x="22213" y="13581"/>
                  <a:pt x="21659" y="14073"/>
                </a:cubicBezTo>
                <a:cubicBezTo>
                  <a:pt x="21357" y="14342"/>
                  <a:pt x="21040" y="14596"/>
                  <a:pt x="20740" y="14849"/>
                </a:cubicBezTo>
                <a:cubicBezTo>
                  <a:pt x="20565" y="14976"/>
                  <a:pt x="20406" y="15103"/>
                  <a:pt x="20247" y="15246"/>
                </a:cubicBezTo>
                <a:cubicBezTo>
                  <a:pt x="20152" y="15310"/>
                  <a:pt x="20074" y="15373"/>
                  <a:pt x="19994" y="15437"/>
                </a:cubicBezTo>
                <a:cubicBezTo>
                  <a:pt x="19949" y="15470"/>
                  <a:pt x="19737" y="15639"/>
                  <a:pt x="19736" y="15639"/>
                </a:cubicBezTo>
                <a:cubicBezTo>
                  <a:pt x="19735" y="15639"/>
                  <a:pt x="19770" y="15610"/>
                  <a:pt x="19867" y="15532"/>
                </a:cubicBezTo>
                <a:lnTo>
                  <a:pt x="19867" y="15532"/>
                </a:lnTo>
                <a:cubicBezTo>
                  <a:pt x="19122" y="16102"/>
                  <a:pt x="18361" y="16673"/>
                  <a:pt x="17600" y="17228"/>
                </a:cubicBezTo>
                <a:cubicBezTo>
                  <a:pt x="15983" y="18432"/>
                  <a:pt x="14350" y="19606"/>
                  <a:pt x="12781" y="20859"/>
                </a:cubicBezTo>
                <a:cubicBezTo>
                  <a:pt x="11512" y="21857"/>
                  <a:pt x="10244" y="22920"/>
                  <a:pt x="9197" y="24157"/>
                </a:cubicBezTo>
                <a:cubicBezTo>
                  <a:pt x="8309" y="25203"/>
                  <a:pt x="7422" y="26535"/>
                  <a:pt x="7517" y="27977"/>
                </a:cubicBezTo>
                <a:cubicBezTo>
                  <a:pt x="7653" y="30002"/>
                  <a:pt x="9339" y="31090"/>
                  <a:pt x="11241" y="31090"/>
                </a:cubicBezTo>
                <a:cubicBezTo>
                  <a:pt x="11320" y="31090"/>
                  <a:pt x="11400" y="31088"/>
                  <a:pt x="11480" y="31085"/>
                </a:cubicBezTo>
                <a:cubicBezTo>
                  <a:pt x="13747" y="30958"/>
                  <a:pt x="15935" y="29975"/>
                  <a:pt x="17996" y="29103"/>
                </a:cubicBezTo>
                <a:cubicBezTo>
                  <a:pt x="18961" y="28690"/>
                  <a:pt x="19910" y="28262"/>
                  <a:pt x="20873" y="27862"/>
                </a:cubicBezTo>
                <a:lnTo>
                  <a:pt x="20873" y="27862"/>
                </a:lnTo>
                <a:cubicBezTo>
                  <a:pt x="20862" y="27866"/>
                  <a:pt x="20857" y="27868"/>
                  <a:pt x="20857" y="27868"/>
                </a:cubicBezTo>
                <a:cubicBezTo>
                  <a:pt x="20853" y="27868"/>
                  <a:pt x="21255" y="27697"/>
                  <a:pt x="21342" y="27660"/>
                </a:cubicBezTo>
                <a:cubicBezTo>
                  <a:pt x="21516" y="27597"/>
                  <a:pt x="21706" y="27518"/>
                  <a:pt x="21896" y="27455"/>
                </a:cubicBezTo>
                <a:cubicBezTo>
                  <a:pt x="22213" y="27334"/>
                  <a:pt x="22544" y="27227"/>
                  <a:pt x="22875" y="27150"/>
                </a:cubicBezTo>
                <a:lnTo>
                  <a:pt x="22875" y="27150"/>
                </a:lnTo>
                <a:cubicBezTo>
                  <a:pt x="22994" y="27144"/>
                  <a:pt x="23341" y="27106"/>
                  <a:pt x="23435" y="27106"/>
                </a:cubicBezTo>
                <a:cubicBezTo>
                  <a:pt x="23493" y="27100"/>
                  <a:pt x="23551" y="27098"/>
                  <a:pt x="23610" y="27098"/>
                </a:cubicBezTo>
                <a:cubicBezTo>
                  <a:pt x="23727" y="27098"/>
                  <a:pt x="23847" y="27106"/>
                  <a:pt x="23974" y="27106"/>
                </a:cubicBezTo>
                <a:cubicBezTo>
                  <a:pt x="23985" y="27106"/>
                  <a:pt x="24011" y="27108"/>
                  <a:pt x="24045" y="27111"/>
                </a:cubicBezTo>
                <a:lnTo>
                  <a:pt x="24045" y="27111"/>
                </a:lnTo>
                <a:cubicBezTo>
                  <a:pt x="23933" y="27231"/>
                  <a:pt x="23816" y="27345"/>
                  <a:pt x="23689" y="27455"/>
                </a:cubicBezTo>
                <a:cubicBezTo>
                  <a:pt x="23593" y="27550"/>
                  <a:pt x="23498" y="27645"/>
                  <a:pt x="23387" y="27723"/>
                </a:cubicBezTo>
                <a:cubicBezTo>
                  <a:pt x="23362" y="27762"/>
                  <a:pt x="23075" y="27980"/>
                  <a:pt x="23080" y="27980"/>
                </a:cubicBezTo>
                <a:cubicBezTo>
                  <a:pt x="23081" y="27980"/>
                  <a:pt x="23101" y="27966"/>
                  <a:pt x="23150" y="27930"/>
                </a:cubicBezTo>
                <a:lnTo>
                  <a:pt x="23150" y="27930"/>
                </a:lnTo>
                <a:cubicBezTo>
                  <a:pt x="19852" y="30419"/>
                  <a:pt x="16030" y="32084"/>
                  <a:pt x="12685" y="34478"/>
                </a:cubicBezTo>
                <a:cubicBezTo>
                  <a:pt x="11988" y="34970"/>
                  <a:pt x="11671" y="35809"/>
                  <a:pt x="12130" y="36587"/>
                </a:cubicBezTo>
                <a:cubicBezTo>
                  <a:pt x="12402" y="37054"/>
                  <a:pt x="12972" y="37380"/>
                  <a:pt x="13524" y="37380"/>
                </a:cubicBezTo>
                <a:cubicBezTo>
                  <a:pt x="13776" y="37380"/>
                  <a:pt x="14025" y="37312"/>
                  <a:pt x="14239" y="37158"/>
                </a:cubicBezTo>
                <a:cubicBezTo>
                  <a:pt x="17267" y="34985"/>
                  <a:pt x="20676" y="33416"/>
                  <a:pt x="23736" y="31291"/>
                </a:cubicBezTo>
                <a:cubicBezTo>
                  <a:pt x="25464" y="30102"/>
                  <a:pt x="28572" y="27945"/>
                  <a:pt x="27192" y="25440"/>
                </a:cubicBezTo>
                <a:cubicBezTo>
                  <a:pt x="26526" y="24204"/>
                  <a:pt x="24877" y="23998"/>
                  <a:pt x="23625" y="23998"/>
                </a:cubicBezTo>
                <a:cubicBezTo>
                  <a:pt x="22642" y="23998"/>
                  <a:pt x="21786" y="24188"/>
                  <a:pt x="20898" y="24521"/>
                </a:cubicBezTo>
                <a:cubicBezTo>
                  <a:pt x="19883" y="24901"/>
                  <a:pt x="18900" y="25345"/>
                  <a:pt x="17917" y="25789"/>
                </a:cubicBezTo>
                <a:cubicBezTo>
                  <a:pt x="17425" y="25996"/>
                  <a:pt x="16934" y="26218"/>
                  <a:pt x="16427" y="26423"/>
                </a:cubicBezTo>
                <a:cubicBezTo>
                  <a:pt x="16515" y="26390"/>
                  <a:pt x="16549" y="26377"/>
                  <a:pt x="16553" y="26377"/>
                </a:cubicBezTo>
                <a:cubicBezTo>
                  <a:pt x="16562" y="26377"/>
                  <a:pt x="16324" y="26476"/>
                  <a:pt x="16300" y="26487"/>
                </a:cubicBezTo>
                <a:cubicBezTo>
                  <a:pt x="16173" y="26535"/>
                  <a:pt x="16047" y="26598"/>
                  <a:pt x="15920" y="26645"/>
                </a:cubicBezTo>
                <a:cubicBezTo>
                  <a:pt x="15618" y="26772"/>
                  <a:pt x="15317" y="26884"/>
                  <a:pt x="15032" y="26994"/>
                </a:cubicBezTo>
                <a:cubicBezTo>
                  <a:pt x="14049" y="27375"/>
                  <a:pt x="13049" y="27708"/>
                  <a:pt x="12003" y="27914"/>
                </a:cubicBezTo>
                <a:cubicBezTo>
                  <a:pt x="11908" y="27930"/>
                  <a:pt x="11798" y="27945"/>
                  <a:pt x="11686" y="27962"/>
                </a:cubicBezTo>
                <a:cubicBezTo>
                  <a:pt x="11834" y="27941"/>
                  <a:pt x="11892" y="27934"/>
                  <a:pt x="11901" y="27934"/>
                </a:cubicBezTo>
                <a:cubicBezTo>
                  <a:pt x="11919" y="27934"/>
                  <a:pt x="11739" y="27962"/>
                  <a:pt x="11686" y="27962"/>
                </a:cubicBezTo>
                <a:cubicBezTo>
                  <a:pt x="11480" y="27977"/>
                  <a:pt x="11290" y="27994"/>
                  <a:pt x="11100" y="27994"/>
                </a:cubicBezTo>
                <a:cubicBezTo>
                  <a:pt x="11039" y="27994"/>
                  <a:pt x="10978" y="27987"/>
                  <a:pt x="10917" y="27982"/>
                </a:cubicBezTo>
                <a:lnTo>
                  <a:pt x="10917" y="27982"/>
                </a:lnTo>
                <a:cubicBezTo>
                  <a:pt x="10910" y="27980"/>
                  <a:pt x="10902" y="27979"/>
                  <a:pt x="10893" y="27977"/>
                </a:cubicBezTo>
                <a:cubicBezTo>
                  <a:pt x="10815" y="27962"/>
                  <a:pt x="10735" y="27945"/>
                  <a:pt x="10656" y="27914"/>
                </a:cubicBezTo>
                <a:cubicBezTo>
                  <a:pt x="10645" y="27911"/>
                  <a:pt x="10635" y="27908"/>
                  <a:pt x="10626" y="27905"/>
                </a:cubicBezTo>
                <a:lnTo>
                  <a:pt x="10626" y="27905"/>
                </a:lnTo>
                <a:cubicBezTo>
                  <a:pt x="10624" y="27904"/>
                  <a:pt x="10623" y="27903"/>
                  <a:pt x="10621" y="27902"/>
                </a:cubicBezTo>
                <a:lnTo>
                  <a:pt x="10621" y="27902"/>
                </a:lnTo>
                <a:cubicBezTo>
                  <a:pt x="10621" y="27902"/>
                  <a:pt x="10620" y="27901"/>
                  <a:pt x="10620" y="27900"/>
                </a:cubicBezTo>
                <a:lnTo>
                  <a:pt x="10620" y="27900"/>
                </a:lnTo>
                <a:cubicBezTo>
                  <a:pt x="10616" y="27883"/>
                  <a:pt x="10612" y="27866"/>
                  <a:pt x="10608" y="27850"/>
                </a:cubicBezTo>
                <a:lnTo>
                  <a:pt x="10608" y="27850"/>
                </a:lnTo>
                <a:lnTo>
                  <a:pt x="10608" y="27755"/>
                </a:lnTo>
                <a:cubicBezTo>
                  <a:pt x="10608" y="27751"/>
                  <a:pt x="10608" y="27747"/>
                  <a:pt x="10608" y="27744"/>
                </a:cubicBezTo>
                <a:lnTo>
                  <a:pt x="10608" y="27744"/>
                </a:lnTo>
                <a:cubicBezTo>
                  <a:pt x="10634" y="27641"/>
                  <a:pt x="10661" y="27547"/>
                  <a:pt x="10688" y="27455"/>
                </a:cubicBezTo>
                <a:cubicBezTo>
                  <a:pt x="10698" y="27425"/>
                  <a:pt x="10706" y="27401"/>
                  <a:pt x="10712" y="27382"/>
                </a:cubicBezTo>
                <a:lnTo>
                  <a:pt x="10712" y="27382"/>
                </a:lnTo>
                <a:cubicBezTo>
                  <a:pt x="10780" y="27266"/>
                  <a:pt x="10838" y="27138"/>
                  <a:pt x="10910" y="27011"/>
                </a:cubicBezTo>
                <a:cubicBezTo>
                  <a:pt x="10988" y="26899"/>
                  <a:pt x="11068" y="26772"/>
                  <a:pt x="11147" y="26662"/>
                </a:cubicBezTo>
                <a:lnTo>
                  <a:pt x="11290" y="26472"/>
                </a:lnTo>
                <a:cubicBezTo>
                  <a:pt x="11323" y="26426"/>
                  <a:pt x="11334" y="26409"/>
                  <a:pt x="11332" y="26409"/>
                </a:cubicBezTo>
                <a:cubicBezTo>
                  <a:pt x="11332" y="26409"/>
                  <a:pt x="11332" y="26409"/>
                  <a:pt x="11332" y="26409"/>
                </a:cubicBezTo>
                <a:lnTo>
                  <a:pt x="11332" y="26409"/>
                </a:lnTo>
                <a:cubicBezTo>
                  <a:pt x="11535" y="26170"/>
                  <a:pt x="11740" y="25940"/>
                  <a:pt x="11956" y="25710"/>
                </a:cubicBezTo>
                <a:cubicBezTo>
                  <a:pt x="12510" y="25140"/>
                  <a:pt x="13113" y="24601"/>
                  <a:pt x="13732" y="24077"/>
                </a:cubicBezTo>
                <a:cubicBezTo>
                  <a:pt x="14049" y="23791"/>
                  <a:pt x="14381" y="23523"/>
                  <a:pt x="14715" y="23252"/>
                </a:cubicBezTo>
                <a:cubicBezTo>
                  <a:pt x="14889" y="23126"/>
                  <a:pt x="15064" y="22983"/>
                  <a:pt x="15222" y="22840"/>
                </a:cubicBezTo>
                <a:cubicBezTo>
                  <a:pt x="15273" y="22806"/>
                  <a:pt x="15324" y="22772"/>
                  <a:pt x="15372" y="22736"/>
                </a:cubicBezTo>
                <a:lnTo>
                  <a:pt x="15372" y="22736"/>
                </a:lnTo>
                <a:cubicBezTo>
                  <a:pt x="15415" y="22707"/>
                  <a:pt x="15594" y="22569"/>
                  <a:pt x="15634" y="22540"/>
                </a:cubicBezTo>
                <a:cubicBezTo>
                  <a:pt x="16395" y="21952"/>
                  <a:pt x="17172" y="21381"/>
                  <a:pt x="17949" y="20811"/>
                </a:cubicBezTo>
                <a:cubicBezTo>
                  <a:pt x="19535" y="19637"/>
                  <a:pt x="21135" y="18464"/>
                  <a:pt x="22689" y="17228"/>
                </a:cubicBezTo>
                <a:cubicBezTo>
                  <a:pt x="23942" y="16229"/>
                  <a:pt x="25147" y="15166"/>
                  <a:pt x="26114" y="13898"/>
                </a:cubicBezTo>
                <a:cubicBezTo>
                  <a:pt x="26860" y="12915"/>
                  <a:pt x="27462" y="11551"/>
                  <a:pt x="27002" y="10315"/>
                </a:cubicBezTo>
                <a:cubicBezTo>
                  <a:pt x="26701" y="9539"/>
                  <a:pt x="26194" y="8983"/>
                  <a:pt x="25511" y="8524"/>
                </a:cubicBezTo>
                <a:cubicBezTo>
                  <a:pt x="24979" y="8155"/>
                  <a:pt x="24388" y="8018"/>
                  <a:pt x="23779" y="8018"/>
                </a:cubicBezTo>
                <a:cubicBezTo>
                  <a:pt x="23445" y="8018"/>
                  <a:pt x="23106" y="8059"/>
                  <a:pt x="22769" y="8127"/>
                </a:cubicBezTo>
                <a:cubicBezTo>
                  <a:pt x="20740" y="8507"/>
                  <a:pt x="18821" y="9982"/>
                  <a:pt x="17203" y="11187"/>
                </a:cubicBezTo>
                <a:cubicBezTo>
                  <a:pt x="15444" y="12503"/>
                  <a:pt x="13779" y="13930"/>
                  <a:pt x="12098" y="15325"/>
                </a:cubicBezTo>
                <a:cubicBezTo>
                  <a:pt x="11971" y="15437"/>
                  <a:pt x="11829" y="15547"/>
                  <a:pt x="11702" y="15642"/>
                </a:cubicBezTo>
                <a:cubicBezTo>
                  <a:pt x="11658" y="15680"/>
                  <a:pt x="11565" y="15754"/>
                  <a:pt x="11498" y="15808"/>
                </a:cubicBezTo>
                <a:lnTo>
                  <a:pt x="11498" y="15808"/>
                </a:lnTo>
                <a:cubicBezTo>
                  <a:pt x="11327" y="15927"/>
                  <a:pt x="11142" y="16035"/>
                  <a:pt x="10957" y="16134"/>
                </a:cubicBezTo>
                <a:cubicBezTo>
                  <a:pt x="10815" y="16229"/>
                  <a:pt x="10671" y="16308"/>
                  <a:pt x="10513" y="16371"/>
                </a:cubicBezTo>
                <a:lnTo>
                  <a:pt x="10227" y="16515"/>
                </a:lnTo>
                <a:cubicBezTo>
                  <a:pt x="10277" y="16496"/>
                  <a:pt x="10305" y="16487"/>
                  <a:pt x="10310" y="16487"/>
                </a:cubicBezTo>
                <a:cubicBezTo>
                  <a:pt x="10317" y="16487"/>
                  <a:pt x="10270" y="16508"/>
                  <a:pt x="10164" y="16546"/>
                </a:cubicBezTo>
                <a:cubicBezTo>
                  <a:pt x="9895" y="16657"/>
                  <a:pt x="9610" y="16737"/>
                  <a:pt x="9324" y="16800"/>
                </a:cubicBezTo>
                <a:cubicBezTo>
                  <a:pt x="9197" y="16832"/>
                  <a:pt x="9070" y="16863"/>
                  <a:pt x="8927" y="16879"/>
                </a:cubicBezTo>
                <a:cubicBezTo>
                  <a:pt x="9054" y="16858"/>
                  <a:pt x="9096" y="16851"/>
                  <a:pt x="9093" y="16851"/>
                </a:cubicBezTo>
                <a:cubicBezTo>
                  <a:pt x="9088" y="16851"/>
                  <a:pt x="8901" y="16879"/>
                  <a:pt x="8849" y="16879"/>
                </a:cubicBezTo>
                <a:lnTo>
                  <a:pt x="8726" y="16879"/>
                </a:lnTo>
                <a:cubicBezTo>
                  <a:pt x="8755" y="16802"/>
                  <a:pt x="8804" y="16684"/>
                  <a:pt x="8799" y="16684"/>
                </a:cubicBezTo>
                <a:cubicBezTo>
                  <a:pt x="8797" y="16684"/>
                  <a:pt x="8784" y="16707"/>
                  <a:pt x="8753" y="16768"/>
                </a:cubicBezTo>
                <a:cubicBezTo>
                  <a:pt x="8817" y="16625"/>
                  <a:pt x="8912" y="16483"/>
                  <a:pt x="8991" y="16324"/>
                </a:cubicBezTo>
                <a:cubicBezTo>
                  <a:pt x="9229" y="15912"/>
                  <a:pt x="9514" y="15532"/>
                  <a:pt x="9815" y="15151"/>
                </a:cubicBezTo>
                <a:lnTo>
                  <a:pt x="9815" y="15151"/>
                </a:lnTo>
                <a:cubicBezTo>
                  <a:pt x="9688" y="15318"/>
                  <a:pt x="9644" y="15375"/>
                  <a:pt x="9644" y="15375"/>
                </a:cubicBezTo>
                <a:cubicBezTo>
                  <a:pt x="9646" y="15375"/>
                  <a:pt x="9801" y="15176"/>
                  <a:pt x="9863" y="15103"/>
                </a:cubicBezTo>
                <a:lnTo>
                  <a:pt x="10196" y="14771"/>
                </a:lnTo>
                <a:cubicBezTo>
                  <a:pt x="10497" y="14485"/>
                  <a:pt x="10815" y="14200"/>
                  <a:pt x="11132" y="13930"/>
                </a:cubicBezTo>
                <a:cubicBezTo>
                  <a:pt x="12781" y="12519"/>
                  <a:pt x="14508" y="11219"/>
                  <a:pt x="16125" y="9776"/>
                </a:cubicBezTo>
                <a:cubicBezTo>
                  <a:pt x="17711" y="8349"/>
                  <a:pt x="19296" y="6763"/>
                  <a:pt x="20074" y="4750"/>
                </a:cubicBezTo>
                <a:cubicBezTo>
                  <a:pt x="20771" y="2943"/>
                  <a:pt x="19915" y="802"/>
                  <a:pt x="18044" y="168"/>
                </a:cubicBezTo>
                <a:cubicBezTo>
                  <a:pt x="17686" y="50"/>
                  <a:pt x="17313" y="0"/>
                  <a:pt x="1693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" name="Google Shape;100;p31"/>
          <p:cNvGrpSpPr/>
          <p:nvPr/>
        </p:nvGrpSpPr>
        <p:grpSpPr>
          <a:xfrm flipH="1" rot="1800023">
            <a:off x="8505757" y="188468"/>
            <a:ext cx="555310" cy="475821"/>
            <a:chOff x="1956625" y="3588025"/>
            <a:chExt cx="213075" cy="182575"/>
          </a:xfrm>
        </p:grpSpPr>
        <p:sp>
          <p:nvSpPr>
            <p:cNvPr id="101" name="Google Shape;101;p31"/>
            <p:cNvSpPr/>
            <p:nvPr/>
          </p:nvSpPr>
          <p:spPr>
            <a:xfrm>
              <a:off x="1973200" y="3618825"/>
              <a:ext cx="72425" cy="35300"/>
            </a:xfrm>
            <a:custGeom>
              <a:rect b="b" l="l" r="r" t="t"/>
              <a:pathLst>
                <a:path extrusionOk="0" h="1412" w="2897">
                  <a:moveTo>
                    <a:pt x="2542" y="0"/>
                  </a:moveTo>
                  <a:cubicBezTo>
                    <a:pt x="2505" y="0"/>
                    <a:pt x="2467" y="9"/>
                    <a:pt x="2428" y="30"/>
                  </a:cubicBezTo>
                  <a:cubicBezTo>
                    <a:pt x="1715" y="379"/>
                    <a:pt x="969" y="648"/>
                    <a:pt x="240" y="950"/>
                  </a:cubicBezTo>
                  <a:cubicBezTo>
                    <a:pt x="0" y="1048"/>
                    <a:pt x="62" y="1411"/>
                    <a:pt x="280" y="1411"/>
                  </a:cubicBezTo>
                  <a:cubicBezTo>
                    <a:pt x="307" y="1411"/>
                    <a:pt x="336" y="1406"/>
                    <a:pt x="367" y="1394"/>
                  </a:cubicBezTo>
                  <a:cubicBezTo>
                    <a:pt x="1144" y="1077"/>
                    <a:pt x="1920" y="791"/>
                    <a:pt x="2666" y="426"/>
                  </a:cubicBezTo>
                  <a:cubicBezTo>
                    <a:pt x="2896" y="317"/>
                    <a:pt x="2756" y="0"/>
                    <a:pt x="25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31"/>
            <p:cNvSpPr/>
            <p:nvPr/>
          </p:nvSpPr>
          <p:spPr>
            <a:xfrm>
              <a:off x="2008100" y="3639425"/>
              <a:ext cx="73475" cy="30525"/>
            </a:xfrm>
            <a:custGeom>
              <a:rect b="b" l="l" r="r" t="t"/>
              <a:pathLst>
                <a:path extrusionOk="0" h="1221" w="2939">
                  <a:moveTo>
                    <a:pt x="2643" y="1"/>
                  </a:moveTo>
                  <a:cubicBezTo>
                    <a:pt x="2621" y="1"/>
                    <a:pt x="2596" y="5"/>
                    <a:pt x="2570" y="14"/>
                  </a:cubicBezTo>
                  <a:cubicBezTo>
                    <a:pt x="1809" y="299"/>
                    <a:pt x="1000" y="458"/>
                    <a:pt x="256" y="760"/>
                  </a:cubicBezTo>
                  <a:cubicBezTo>
                    <a:pt x="0" y="845"/>
                    <a:pt x="75" y="1221"/>
                    <a:pt x="285" y="1221"/>
                  </a:cubicBezTo>
                  <a:cubicBezTo>
                    <a:pt x="310" y="1221"/>
                    <a:pt x="337" y="1216"/>
                    <a:pt x="366" y="1204"/>
                  </a:cubicBezTo>
                  <a:cubicBezTo>
                    <a:pt x="1127" y="902"/>
                    <a:pt x="1920" y="743"/>
                    <a:pt x="2681" y="458"/>
                  </a:cubicBezTo>
                  <a:cubicBezTo>
                    <a:pt x="2939" y="372"/>
                    <a:pt x="2860" y="1"/>
                    <a:pt x="2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31"/>
            <p:cNvSpPr/>
            <p:nvPr/>
          </p:nvSpPr>
          <p:spPr>
            <a:xfrm>
              <a:off x="2053125" y="3681175"/>
              <a:ext cx="60300" cy="23475"/>
            </a:xfrm>
            <a:custGeom>
              <a:rect b="b" l="l" r="r" t="t"/>
              <a:pathLst>
                <a:path extrusionOk="0" h="939" w="2412">
                  <a:moveTo>
                    <a:pt x="2038" y="0"/>
                  </a:moveTo>
                  <a:cubicBezTo>
                    <a:pt x="2002" y="0"/>
                    <a:pt x="1965" y="8"/>
                    <a:pt x="1926" y="25"/>
                  </a:cubicBezTo>
                  <a:cubicBezTo>
                    <a:pt x="1404" y="247"/>
                    <a:pt x="833" y="342"/>
                    <a:pt x="277" y="485"/>
                  </a:cubicBezTo>
                  <a:cubicBezTo>
                    <a:pt x="1" y="557"/>
                    <a:pt x="86" y="938"/>
                    <a:pt x="323" y="938"/>
                  </a:cubicBezTo>
                  <a:cubicBezTo>
                    <a:pt x="344" y="938"/>
                    <a:pt x="366" y="935"/>
                    <a:pt x="389" y="929"/>
                  </a:cubicBezTo>
                  <a:cubicBezTo>
                    <a:pt x="991" y="786"/>
                    <a:pt x="1594" y="675"/>
                    <a:pt x="2165" y="422"/>
                  </a:cubicBezTo>
                  <a:cubicBezTo>
                    <a:pt x="2411" y="312"/>
                    <a:pt x="2266" y="0"/>
                    <a:pt x="20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31"/>
            <p:cNvSpPr/>
            <p:nvPr/>
          </p:nvSpPr>
          <p:spPr>
            <a:xfrm>
              <a:off x="2064600" y="3588025"/>
              <a:ext cx="60775" cy="29025"/>
            </a:xfrm>
            <a:custGeom>
              <a:rect b="b" l="l" r="r" t="t"/>
              <a:pathLst>
                <a:path extrusionOk="0" h="1161" w="2431">
                  <a:moveTo>
                    <a:pt x="2065" y="1"/>
                  </a:moveTo>
                  <a:cubicBezTo>
                    <a:pt x="2031" y="1"/>
                    <a:pt x="1996" y="8"/>
                    <a:pt x="1959" y="25"/>
                  </a:cubicBezTo>
                  <a:cubicBezTo>
                    <a:pt x="1420" y="294"/>
                    <a:pt x="865" y="533"/>
                    <a:pt x="262" y="707"/>
                  </a:cubicBezTo>
                  <a:cubicBezTo>
                    <a:pt x="0" y="780"/>
                    <a:pt x="86" y="1160"/>
                    <a:pt x="322" y="1160"/>
                  </a:cubicBezTo>
                  <a:cubicBezTo>
                    <a:pt x="343" y="1160"/>
                    <a:pt x="366" y="1157"/>
                    <a:pt x="389" y="1151"/>
                  </a:cubicBezTo>
                  <a:cubicBezTo>
                    <a:pt x="1023" y="977"/>
                    <a:pt x="1610" y="723"/>
                    <a:pt x="2196" y="421"/>
                  </a:cubicBezTo>
                  <a:cubicBezTo>
                    <a:pt x="2430" y="311"/>
                    <a:pt x="2283" y="1"/>
                    <a:pt x="20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31"/>
            <p:cNvSpPr/>
            <p:nvPr/>
          </p:nvSpPr>
          <p:spPr>
            <a:xfrm>
              <a:off x="2112950" y="3632400"/>
              <a:ext cx="56750" cy="23100"/>
            </a:xfrm>
            <a:custGeom>
              <a:rect b="b" l="l" r="r" t="t"/>
              <a:pathLst>
                <a:path extrusionOk="0" h="924" w="2270">
                  <a:moveTo>
                    <a:pt x="1944" y="1"/>
                  </a:moveTo>
                  <a:cubicBezTo>
                    <a:pt x="1923" y="1"/>
                    <a:pt x="1902" y="4"/>
                    <a:pt x="1880" y="10"/>
                  </a:cubicBezTo>
                  <a:cubicBezTo>
                    <a:pt x="1341" y="168"/>
                    <a:pt x="802" y="327"/>
                    <a:pt x="262" y="470"/>
                  </a:cubicBezTo>
                  <a:cubicBezTo>
                    <a:pt x="0" y="542"/>
                    <a:pt x="73" y="923"/>
                    <a:pt x="320" y="923"/>
                  </a:cubicBezTo>
                  <a:cubicBezTo>
                    <a:pt x="342" y="923"/>
                    <a:pt x="365" y="920"/>
                    <a:pt x="389" y="914"/>
                  </a:cubicBezTo>
                  <a:cubicBezTo>
                    <a:pt x="928" y="787"/>
                    <a:pt x="1467" y="612"/>
                    <a:pt x="2006" y="470"/>
                  </a:cubicBezTo>
                  <a:cubicBezTo>
                    <a:pt x="2270" y="396"/>
                    <a:pt x="2182" y="1"/>
                    <a:pt x="19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31"/>
            <p:cNvSpPr/>
            <p:nvPr/>
          </p:nvSpPr>
          <p:spPr>
            <a:xfrm>
              <a:off x="2112000" y="3718500"/>
              <a:ext cx="56975" cy="19625"/>
            </a:xfrm>
            <a:custGeom>
              <a:rect b="b" l="l" r="r" t="t"/>
              <a:pathLst>
                <a:path extrusionOk="0" h="785" w="2279">
                  <a:moveTo>
                    <a:pt x="1939" y="1"/>
                  </a:moveTo>
                  <a:cubicBezTo>
                    <a:pt x="1922" y="1"/>
                    <a:pt x="1904" y="3"/>
                    <a:pt x="1886" y="7"/>
                  </a:cubicBezTo>
                  <a:cubicBezTo>
                    <a:pt x="1347" y="117"/>
                    <a:pt x="824" y="244"/>
                    <a:pt x="285" y="324"/>
                  </a:cubicBezTo>
                  <a:cubicBezTo>
                    <a:pt x="9" y="355"/>
                    <a:pt x="0" y="785"/>
                    <a:pt x="258" y="785"/>
                  </a:cubicBezTo>
                  <a:cubicBezTo>
                    <a:pt x="267" y="785"/>
                    <a:pt x="276" y="784"/>
                    <a:pt x="285" y="783"/>
                  </a:cubicBezTo>
                  <a:cubicBezTo>
                    <a:pt x="871" y="704"/>
                    <a:pt x="1427" y="578"/>
                    <a:pt x="1998" y="451"/>
                  </a:cubicBezTo>
                  <a:cubicBezTo>
                    <a:pt x="2279" y="406"/>
                    <a:pt x="2186" y="1"/>
                    <a:pt x="19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31"/>
            <p:cNvSpPr/>
            <p:nvPr/>
          </p:nvSpPr>
          <p:spPr>
            <a:xfrm>
              <a:off x="1983150" y="3732500"/>
              <a:ext cx="52350" cy="12725"/>
            </a:xfrm>
            <a:custGeom>
              <a:rect b="b" l="l" r="r" t="t"/>
              <a:pathLst>
                <a:path extrusionOk="0" h="509" w="2094">
                  <a:moveTo>
                    <a:pt x="1822" y="1"/>
                  </a:moveTo>
                  <a:cubicBezTo>
                    <a:pt x="1817" y="1"/>
                    <a:pt x="1812" y="1"/>
                    <a:pt x="1808" y="1"/>
                  </a:cubicBezTo>
                  <a:cubicBezTo>
                    <a:pt x="1300" y="33"/>
                    <a:pt x="793" y="33"/>
                    <a:pt x="286" y="33"/>
                  </a:cubicBezTo>
                  <a:cubicBezTo>
                    <a:pt x="0" y="33"/>
                    <a:pt x="0" y="508"/>
                    <a:pt x="286" y="508"/>
                  </a:cubicBezTo>
                  <a:cubicBezTo>
                    <a:pt x="793" y="508"/>
                    <a:pt x="1300" y="493"/>
                    <a:pt x="1808" y="462"/>
                  </a:cubicBezTo>
                  <a:cubicBezTo>
                    <a:pt x="2089" y="445"/>
                    <a:pt x="2093" y="1"/>
                    <a:pt x="18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31"/>
            <p:cNvSpPr/>
            <p:nvPr/>
          </p:nvSpPr>
          <p:spPr>
            <a:xfrm>
              <a:off x="2055700" y="3756300"/>
              <a:ext cx="46375" cy="14300"/>
            </a:xfrm>
            <a:custGeom>
              <a:rect b="b" l="l" r="r" t="t"/>
              <a:pathLst>
                <a:path extrusionOk="0" h="572" w="1855">
                  <a:moveTo>
                    <a:pt x="287" y="0"/>
                  </a:moveTo>
                  <a:cubicBezTo>
                    <a:pt x="1" y="0"/>
                    <a:pt x="5" y="461"/>
                    <a:pt x="301" y="461"/>
                  </a:cubicBezTo>
                  <a:cubicBezTo>
                    <a:pt x="730" y="461"/>
                    <a:pt x="1142" y="524"/>
                    <a:pt x="1569" y="571"/>
                  </a:cubicBezTo>
                  <a:cubicBezTo>
                    <a:pt x="1574" y="571"/>
                    <a:pt x="1579" y="572"/>
                    <a:pt x="1584" y="572"/>
                  </a:cubicBezTo>
                  <a:cubicBezTo>
                    <a:pt x="1855" y="572"/>
                    <a:pt x="1850" y="127"/>
                    <a:pt x="1569" y="96"/>
                  </a:cubicBezTo>
                  <a:cubicBezTo>
                    <a:pt x="1142" y="64"/>
                    <a:pt x="730" y="0"/>
                    <a:pt x="301" y="0"/>
                  </a:cubicBezTo>
                  <a:cubicBezTo>
                    <a:pt x="296" y="0"/>
                    <a:pt x="292" y="0"/>
                    <a:pt x="2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31"/>
            <p:cNvSpPr/>
            <p:nvPr/>
          </p:nvSpPr>
          <p:spPr>
            <a:xfrm>
              <a:off x="1956625" y="3689475"/>
              <a:ext cx="43025" cy="16950"/>
            </a:xfrm>
            <a:custGeom>
              <a:rect b="b" l="l" r="r" t="t"/>
              <a:pathLst>
                <a:path extrusionOk="0" h="678" w="1721">
                  <a:moveTo>
                    <a:pt x="1397" y="0"/>
                  </a:moveTo>
                  <a:cubicBezTo>
                    <a:pt x="1377" y="0"/>
                    <a:pt x="1355" y="3"/>
                    <a:pt x="1332" y="10"/>
                  </a:cubicBezTo>
                  <a:cubicBezTo>
                    <a:pt x="998" y="105"/>
                    <a:pt x="649" y="185"/>
                    <a:pt x="300" y="217"/>
                  </a:cubicBezTo>
                  <a:cubicBezTo>
                    <a:pt x="10" y="247"/>
                    <a:pt x="0" y="677"/>
                    <a:pt x="271" y="677"/>
                  </a:cubicBezTo>
                  <a:cubicBezTo>
                    <a:pt x="281" y="677"/>
                    <a:pt x="290" y="677"/>
                    <a:pt x="300" y="676"/>
                  </a:cubicBezTo>
                  <a:cubicBezTo>
                    <a:pt x="697" y="644"/>
                    <a:pt x="1078" y="565"/>
                    <a:pt x="1458" y="454"/>
                  </a:cubicBezTo>
                  <a:cubicBezTo>
                    <a:pt x="1721" y="381"/>
                    <a:pt x="1635" y="0"/>
                    <a:pt x="13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0" name="Google Shape;110;p31"/>
          <p:cNvSpPr/>
          <p:nvPr/>
        </p:nvSpPr>
        <p:spPr>
          <a:xfrm rot="-9899850">
            <a:off x="8459244" y="2171931"/>
            <a:ext cx="1368383" cy="1790219"/>
          </a:xfrm>
          <a:custGeom>
            <a:rect b="b" l="l" r="r" t="t"/>
            <a:pathLst>
              <a:path extrusionOk="0" h="37380" w="28572">
                <a:moveTo>
                  <a:pt x="16724" y="3132"/>
                </a:moveTo>
                <a:cubicBezTo>
                  <a:pt x="16709" y="3134"/>
                  <a:pt x="16694" y="3137"/>
                  <a:pt x="16679" y="3139"/>
                </a:cubicBezTo>
                <a:lnTo>
                  <a:pt x="16679" y="3139"/>
                </a:lnTo>
                <a:cubicBezTo>
                  <a:pt x="16693" y="3137"/>
                  <a:pt x="16708" y="3135"/>
                  <a:pt x="16724" y="3132"/>
                </a:cubicBezTo>
                <a:close/>
                <a:moveTo>
                  <a:pt x="17235" y="3355"/>
                </a:moveTo>
                <a:cubicBezTo>
                  <a:pt x="17233" y="3376"/>
                  <a:pt x="17231" y="3397"/>
                  <a:pt x="17228" y="3418"/>
                </a:cubicBezTo>
                <a:lnTo>
                  <a:pt x="17228" y="3418"/>
                </a:lnTo>
                <a:cubicBezTo>
                  <a:pt x="17227" y="3416"/>
                  <a:pt x="17227" y="3414"/>
                  <a:pt x="17227" y="3412"/>
                </a:cubicBezTo>
                <a:lnTo>
                  <a:pt x="17227" y="3412"/>
                </a:lnTo>
                <a:cubicBezTo>
                  <a:pt x="17229" y="3395"/>
                  <a:pt x="17232" y="3376"/>
                  <a:pt x="17235" y="3355"/>
                </a:cubicBezTo>
                <a:close/>
                <a:moveTo>
                  <a:pt x="17226" y="3417"/>
                </a:moveTo>
                <a:cubicBezTo>
                  <a:pt x="17227" y="3418"/>
                  <a:pt x="17227" y="3420"/>
                  <a:pt x="17227" y="3421"/>
                </a:cubicBezTo>
                <a:lnTo>
                  <a:pt x="17227" y="3421"/>
                </a:lnTo>
                <a:cubicBezTo>
                  <a:pt x="17225" y="3436"/>
                  <a:pt x="17222" y="3451"/>
                  <a:pt x="17219" y="3465"/>
                </a:cubicBezTo>
                <a:lnTo>
                  <a:pt x="17219" y="3465"/>
                </a:lnTo>
                <a:cubicBezTo>
                  <a:pt x="17221" y="3450"/>
                  <a:pt x="17224" y="3434"/>
                  <a:pt x="17226" y="3417"/>
                </a:cubicBezTo>
                <a:close/>
                <a:moveTo>
                  <a:pt x="17125" y="3814"/>
                </a:moveTo>
                <a:cubicBezTo>
                  <a:pt x="17116" y="3838"/>
                  <a:pt x="17106" y="3861"/>
                  <a:pt x="17097" y="3883"/>
                </a:cubicBezTo>
                <a:lnTo>
                  <a:pt x="17097" y="3883"/>
                </a:lnTo>
                <a:cubicBezTo>
                  <a:pt x="17105" y="3863"/>
                  <a:pt x="17114" y="3840"/>
                  <a:pt x="17125" y="3814"/>
                </a:cubicBezTo>
                <a:close/>
                <a:moveTo>
                  <a:pt x="17070" y="3949"/>
                </a:moveTo>
                <a:cubicBezTo>
                  <a:pt x="17051" y="3996"/>
                  <a:pt x="17034" y="4038"/>
                  <a:pt x="17034" y="4038"/>
                </a:cubicBezTo>
                <a:cubicBezTo>
                  <a:pt x="17034" y="4038"/>
                  <a:pt x="17044" y="4014"/>
                  <a:pt x="17070" y="3949"/>
                </a:cubicBezTo>
                <a:close/>
                <a:moveTo>
                  <a:pt x="23729" y="11082"/>
                </a:moveTo>
                <a:cubicBezTo>
                  <a:pt x="23729" y="11083"/>
                  <a:pt x="23729" y="11083"/>
                  <a:pt x="23729" y="11083"/>
                </a:cubicBezTo>
                <a:lnTo>
                  <a:pt x="23729" y="11083"/>
                </a:lnTo>
                <a:cubicBezTo>
                  <a:pt x="23705" y="11087"/>
                  <a:pt x="23683" y="11091"/>
                  <a:pt x="23664" y="11094"/>
                </a:cubicBezTo>
                <a:lnTo>
                  <a:pt x="23664" y="11094"/>
                </a:lnTo>
                <a:cubicBezTo>
                  <a:pt x="23685" y="11090"/>
                  <a:pt x="23707" y="11086"/>
                  <a:pt x="23729" y="11082"/>
                </a:cubicBezTo>
                <a:close/>
                <a:moveTo>
                  <a:pt x="24048" y="11324"/>
                </a:moveTo>
                <a:cubicBezTo>
                  <a:pt x="24048" y="11331"/>
                  <a:pt x="24047" y="11339"/>
                  <a:pt x="24046" y="11347"/>
                </a:cubicBezTo>
                <a:lnTo>
                  <a:pt x="24046" y="11347"/>
                </a:lnTo>
                <a:cubicBezTo>
                  <a:pt x="24046" y="11347"/>
                  <a:pt x="24046" y="11348"/>
                  <a:pt x="24045" y="11348"/>
                </a:cubicBezTo>
                <a:lnTo>
                  <a:pt x="24045" y="11348"/>
                </a:lnTo>
                <a:cubicBezTo>
                  <a:pt x="24046" y="11340"/>
                  <a:pt x="24047" y="11332"/>
                  <a:pt x="24048" y="11324"/>
                </a:cubicBezTo>
                <a:close/>
                <a:moveTo>
                  <a:pt x="24045" y="11360"/>
                </a:moveTo>
                <a:cubicBezTo>
                  <a:pt x="24044" y="11382"/>
                  <a:pt x="24041" y="11403"/>
                  <a:pt x="24037" y="11425"/>
                </a:cubicBezTo>
                <a:cubicBezTo>
                  <a:pt x="24040" y="11404"/>
                  <a:pt x="24042" y="11384"/>
                  <a:pt x="24043" y="11366"/>
                </a:cubicBezTo>
                <a:lnTo>
                  <a:pt x="24043" y="11366"/>
                </a:lnTo>
                <a:cubicBezTo>
                  <a:pt x="24044" y="11364"/>
                  <a:pt x="24045" y="11362"/>
                  <a:pt x="24045" y="11360"/>
                </a:cubicBezTo>
                <a:close/>
                <a:moveTo>
                  <a:pt x="23541" y="12196"/>
                </a:moveTo>
                <a:cubicBezTo>
                  <a:pt x="23538" y="12203"/>
                  <a:pt x="23534" y="12210"/>
                  <a:pt x="23530" y="12217"/>
                </a:cubicBezTo>
                <a:cubicBezTo>
                  <a:pt x="23499" y="12257"/>
                  <a:pt x="23486" y="12272"/>
                  <a:pt x="23486" y="12272"/>
                </a:cubicBezTo>
                <a:cubicBezTo>
                  <a:pt x="23485" y="12272"/>
                  <a:pt x="23511" y="12237"/>
                  <a:pt x="23541" y="12196"/>
                </a:cubicBezTo>
                <a:close/>
                <a:moveTo>
                  <a:pt x="8651" y="17227"/>
                </a:moveTo>
                <a:lnTo>
                  <a:pt x="8651" y="17227"/>
                </a:lnTo>
                <a:cubicBezTo>
                  <a:pt x="8653" y="17250"/>
                  <a:pt x="8655" y="17276"/>
                  <a:pt x="8658" y="17307"/>
                </a:cubicBezTo>
                <a:cubicBezTo>
                  <a:pt x="8654" y="17280"/>
                  <a:pt x="8652" y="17253"/>
                  <a:pt x="8651" y="17227"/>
                </a:cubicBezTo>
                <a:close/>
                <a:moveTo>
                  <a:pt x="24481" y="26455"/>
                </a:moveTo>
                <a:cubicBezTo>
                  <a:pt x="24473" y="26475"/>
                  <a:pt x="24464" y="26497"/>
                  <a:pt x="24454" y="26519"/>
                </a:cubicBezTo>
                <a:lnTo>
                  <a:pt x="24454" y="26519"/>
                </a:lnTo>
                <a:cubicBezTo>
                  <a:pt x="24462" y="26499"/>
                  <a:pt x="24471" y="26478"/>
                  <a:pt x="24481" y="26455"/>
                </a:cubicBezTo>
                <a:close/>
                <a:moveTo>
                  <a:pt x="20977" y="27819"/>
                </a:moveTo>
                <a:lnTo>
                  <a:pt x="20977" y="27819"/>
                </a:lnTo>
                <a:cubicBezTo>
                  <a:pt x="20942" y="27833"/>
                  <a:pt x="20907" y="27847"/>
                  <a:pt x="20873" y="27862"/>
                </a:cubicBezTo>
                <a:lnTo>
                  <a:pt x="20873" y="27862"/>
                </a:lnTo>
                <a:cubicBezTo>
                  <a:pt x="20890" y="27854"/>
                  <a:pt x="20924" y="27841"/>
                  <a:pt x="20977" y="27819"/>
                </a:cubicBezTo>
                <a:close/>
                <a:moveTo>
                  <a:pt x="16936" y="0"/>
                </a:moveTo>
                <a:cubicBezTo>
                  <a:pt x="15577" y="0"/>
                  <a:pt x="14147" y="653"/>
                  <a:pt x="13018" y="1199"/>
                </a:cubicBezTo>
                <a:cubicBezTo>
                  <a:pt x="10307" y="2514"/>
                  <a:pt x="7834" y="4370"/>
                  <a:pt x="5471" y="6224"/>
                </a:cubicBezTo>
                <a:cubicBezTo>
                  <a:pt x="3807" y="7524"/>
                  <a:pt x="1999" y="8888"/>
                  <a:pt x="651" y="10522"/>
                </a:cubicBezTo>
                <a:cubicBezTo>
                  <a:pt x="112" y="11171"/>
                  <a:pt x="0" y="12075"/>
                  <a:pt x="651" y="12710"/>
                </a:cubicBezTo>
                <a:cubicBezTo>
                  <a:pt x="933" y="12999"/>
                  <a:pt x="1370" y="13168"/>
                  <a:pt x="1801" y="13168"/>
                </a:cubicBezTo>
                <a:cubicBezTo>
                  <a:pt x="2194" y="13168"/>
                  <a:pt x="2582" y="13027"/>
                  <a:pt x="2839" y="12710"/>
                </a:cubicBezTo>
                <a:cubicBezTo>
                  <a:pt x="3680" y="11678"/>
                  <a:pt x="4758" y="10807"/>
                  <a:pt x="5773" y="9951"/>
                </a:cubicBezTo>
                <a:cubicBezTo>
                  <a:pt x="6137" y="9649"/>
                  <a:pt x="6502" y="9348"/>
                  <a:pt x="6883" y="9046"/>
                </a:cubicBezTo>
                <a:cubicBezTo>
                  <a:pt x="7073" y="8888"/>
                  <a:pt x="7263" y="8729"/>
                  <a:pt x="7469" y="8571"/>
                </a:cubicBezTo>
                <a:lnTo>
                  <a:pt x="7754" y="8334"/>
                </a:lnTo>
                <a:cubicBezTo>
                  <a:pt x="7802" y="8309"/>
                  <a:pt x="8062" y="8102"/>
                  <a:pt x="8058" y="8102"/>
                </a:cubicBezTo>
                <a:cubicBezTo>
                  <a:pt x="8057" y="8102"/>
                  <a:pt x="8056" y="8102"/>
                  <a:pt x="8055" y="8103"/>
                </a:cubicBezTo>
                <a:lnTo>
                  <a:pt x="8055" y="8103"/>
                </a:lnTo>
                <a:cubicBezTo>
                  <a:pt x="8897" y="7462"/>
                  <a:pt x="9769" y="6836"/>
                  <a:pt x="10639" y="6224"/>
                </a:cubicBezTo>
                <a:cubicBezTo>
                  <a:pt x="11527" y="5622"/>
                  <a:pt x="12415" y="5051"/>
                  <a:pt x="13351" y="4528"/>
                </a:cubicBezTo>
                <a:cubicBezTo>
                  <a:pt x="13764" y="4290"/>
                  <a:pt x="14176" y="4085"/>
                  <a:pt x="14588" y="3878"/>
                </a:cubicBezTo>
                <a:cubicBezTo>
                  <a:pt x="14778" y="3783"/>
                  <a:pt x="14984" y="3687"/>
                  <a:pt x="15174" y="3592"/>
                </a:cubicBezTo>
                <a:cubicBezTo>
                  <a:pt x="15244" y="3562"/>
                  <a:pt x="15271" y="3551"/>
                  <a:pt x="15272" y="3551"/>
                </a:cubicBezTo>
                <a:cubicBezTo>
                  <a:pt x="15276" y="3551"/>
                  <a:pt x="15090" y="3634"/>
                  <a:pt x="15092" y="3634"/>
                </a:cubicBezTo>
                <a:cubicBezTo>
                  <a:pt x="15093" y="3634"/>
                  <a:pt x="15120" y="3623"/>
                  <a:pt x="15190" y="3592"/>
                </a:cubicBezTo>
                <a:cubicBezTo>
                  <a:pt x="15317" y="3545"/>
                  <a:pt x="15428" y="3497"/>
                  <a:pt x="15554" y="3450"/>
                </a:cubicBezTo>
                <a:cubicBezTo>
                  <a:pt x="15888" y="3339"/>
                  <a:pt x="16237" y="3228"/>
                  <a:pt x="16586" y="3165"/>
                </a:cubicBezTo>
                <a:cubicBezTo>
                  <a:pt x="16617" y="3152"/>
                  <a:pt x="16648" y="3145"/>
                  <a:pt x="16679" y="3139"/>
                </a:cubicBezTo>
                <a:lnTo>
                  <a:pt x="16679" y="3139"/>
                </a:lnTo>
                <a:cubicBezTo>
                  <a:pt x="16573" y="3156"/>
                  <a:pt x="16534" y="3162"/>
                  <a:pt x="16531" y="3162"/>
                </a:cubicBezTo>
                <a:cubicBezTo>
                  <a:pt x="16527" y="3162"/>
                  <a:pt x="16648" y="3142"/>
                  <a:pt x="16713" y="3133"/>
                </a:cubicBezTo>
                <a:cubicBezTo>
                  <a:pt x="16717" y="3133"/>
                  <a:pt x="16722" y="3132"/>
                  <a:pt x="16727" y="3132"/>
                </a:cubicBezTo>
                <a:lnTo>
                  <a:pt x="16727" y="3132"/>
                </a:lnTo>
                <a:cubicBezTo>
                  <a:pt x="16726" y="3132"/>
                  <a:pt x="16725" y="3132"/>
                  <a:pt x="16724" y="3132"/>
                </a:cubicBezTo>
                <a:lnTo>
                  <a:pt x="16724" y="3132"/>
                </a:lnTo>
                <a:cubicBezTo>
                  <a:pt x="16726" y="3132"/>
                  <a:pt x="16727" y="3132"/>
                  <a:pt x="16729" y="3132"/>
                </a:cubicBezTo>
                <a:lnTo>
                  <a:pt x="16729" y="3132"/>
                </a:lnTo>
                <a:cubicBezTo>
                  <a:pt x="16803" y="3124"/>
                  <a:pt x="16880" y="3121"/>
                  <a:pt x="16958" y="3121"/>
                </a:cubicBezTo>
                <a:cubicBezTo>
                  <a:pt x="17003" y="3121"/>
                  <a:pt x="17049" y="3122"/>
                  <a:pt x="17094" y="3125"/>
                </a:cubicBezTo>
                <a:lnTo>
                  <a:pt x="17094" y="3125"/>
                </a:lnTo>
                <a:cubicBezTo>
                  <a:pt x="17104" y="3127"/>
                  <a:pt x="17115" y="3131"/>
                  <a:pt x="17126" y="3134"/>
                </a:cubicBezTo>
                <a:lnTo>
                  <a:pt x="17126" y="3134"/>
                </a:lnTo>
                <a:cubicBezTo>
                  <a:pt x="17147" y="3161"/>
                  <a:pt x="17174" y="3208"/>
                  <a:pt x="17197" y="3251"/>
                </a:cubicBezTo>
                <a:lnTo>
                  <a:pt x="17197" y="3251"/>
                </a:lnTo>
                <a:cubicBezTo>
                  <a:pt x="17200" y="3267"/>
                  <a:pt x="17203" y="3283"/>
                  <a:pt x="17206" y="3298"/>
                </a:cubicBezTo>
                <a:lnTo>
                  <a:pt x="17206" y="3298"/>
                </a:lnTo>
                <a:cubicBezTo>
                  <a:pt x="17206" y="3391"/>
                  <a:pt x="17197" y="3510"/>
                  <a:pt x="17195" y="3567"/>
                </a:cubicBezTo>
                <a:lnTo>
                  <a:pt x="17195" y="3567"/>
                </a:lnTo>
                <a:cubicBezTo>
                  <a:pt x="17169" y="3662"/>
                  <a:pt x="17136" y="3754"/>
                  <a:pt x="17108" y="3846"/>
                </a:cubicBezTo>
                <a:cubicBezTo>
                  <a:pt x="17103" y="3862"/>
                  <a:pt x="17095" y="3884"/>
                  <a:pt x="17086" y="3908"/>
                </a:cubicBezTo>
                <a:lnTo>
                  <a:pt x="17086" y="3908"/>
                </a:lnTo>
                <a:cubicBezTo>
                  <a:pt x="17046" y="3997"/>
                  <a:pt x="17001" y="4081"/>
                  <a:pt x="16966" y="4163"/>
                </a:cubicBezTo>
                <a:cubicBezTo>
                  <a:pt x="16871" y="4338"/>
                  <a:pt x="16759" y="4512"/>
                  <a:pt x="16649" y="4687"/>
                </a:cubicBezTo>
                <a:cubicBezTo>
                  <a:pt x="16600" y="4761"/>
                  <a:pt x="16340" y="5103"/>
                  <a:pt x="16346" y="5103"/>
                </a:cubicBezTo>
                <a:cubicBezTo>
                  <a:pt x="16347" y="5103"/>
                  <a:pt x="16371" y="5075"/>
                  <a:pt x="16427" y="5004"/>
                </a:cubicBezTo>
                <a:lnTo>
                  <a:pt x="16427" y="5004"/>
                </a:lnTo>
                <a:cubicBezTo>
                  <a:pt x="16110" y="5416"/>
                  <a:pt x="15745" y="5812"/>
                  <a:pt x="15381" y="6193"/>
                </a:cubicBezTo>
                <a:cubicBezTo>
                  <a:pt x="13827" y="7810"/>
                  <a:pt x="12051" y="9205"/>
                  <a:pt x="10307" y="10617"/>
                </a:cubicBezTo>
                <a:cubicBezTo>
                  <a:pt x="9593" y="11203"/>
                  <a:pt x="8880" y="11773"/>
                  <a:pt x="8198" y="12392"/>
                </a:cubicBezTo>
                <a:cubicBezTo>
                  <a:pt x="7295" y="13232"/>
                  <a:pt x="6834" y="13835"/>
                  <a:pt x="6217" y="14913"/>
                </a:cubicBezTo>
                <a:cubicBezTo>
                  <a:pt x="5614" y="16007"/>
                  <a:pt x="5170" y="17608"/>
                  <a:pt x="6010" y="18718"/>
                </a:cubicBezTo>
                <a:cubicBezTo>
                  <a:pt x="6704" y="19635"/>
                  <a:pt x="7680" y="19962"/>
                  <a:pt x="8731" y="19962"/>
                </a:cubicBezTo>
                <a:cubicBezTo>
                  <a:pt x="9025" y="19962"/>
                  <a:pt x="9324" y="19936"/>
                  <a:pt x="9625" y="19891"/>
                </a:cubicBezTo>
                <a:cubicBezTo>
                  <a:pt x="11829" y="19574"/>
                  <a:pt x="13510" y="18179"/>
                  <a:pt x="15142" y="16800"/>
                </a:cubicBezTo>
                <a:cubicBezTo>
                  <a:pt x="15967" y="16102"/>
                  <a:pt x="16791" y="15420"/>
                  <a:pt x="17632" y="14754"/>
                </a:cubicBezTo>
                <a:cubicBezTo>
                  <a:pt x="18186" y="14295"/>
                  <a:pt x="18298" y="14215"/>
                  <a:pt x="18774" y="13866"/>
                </a:cubicBezTo>
                <a:cubicBezTo>
                  <a:pt x="19249" y="13502"/>
                  <a:pt x="19757" y="13137"/>
                  <a:pt x="20247" y="12805"/>
                </a:cubicBezTo>
                <a:cubicBezTo>
                  <a:pt x="20691" y="12503"/>
                  <a:pt x="21135" y="12234"/>
                  <a:pt x="21596" y="11964"/>
                </a:cubicBezTo>
                <a:cubicBezTo>
                  <a:pt x="21801" y="11837"/>
                  <a:pt x="22008" y="11727"/>
                  <a:pt x="22230" y="11615"/>
                </a:cubicBezTo>
                <a:cubicBezTo>
                  <a:pt x="22325" y="11568"/>
                  <a:pt x="22435" y="11505"/>
                  <a:pt x="22547" y="11456"/>
                </a:cubicBezTo>
                <a:cubicBezTo>
                  <a:pt x="22592" y="11438"/>
                  <a:pt x="22762" y="11363"/>
                  <a:pt x="22822" y="11335"/>
                </a:cubicBezTo>
                <a:lnTo>
                  <a:pt x="22822" y="11335"/>
                </a:lnTo>
                <a:cubicBezTo>
                  <a:pt x="23052" y="11248"/>
                  <a:pt x="23288" y="11176"/>
                  <a:pt x="23530" y="11122"/>
                </a:cubicBezTo>
                <a:lnTo>
                  <a:pt x="23530" y="11122"/>
                </a:lnTo>
                <a:cubicBezTo>
                  <a:pt x="23528" y="11123"/>
                  <a:pt x="23531" y="11124"/>
                  <a:pt x="23537" y="11124"/>
                </a:cubicBezTo>
                <a:cubicBezTo>
                  <a:pt x="23571" y="11124"/>
                  <a:pt x="23705" y="11110"/>
                  <a:pt x="23812" y="11106"/>
                </a:cubicBezTo>
                <a:lnTo>
                  <a:pt x="23812" y="11106"/>
                </a:lnTo>
                <a:cubicBezTo>
                  <a:pt x="23839" y="11122"/>
                  <a:pt x="23867" y="11138"/>
                  <a:pt x="23894" y="11156"/>
                </a:cubicBezTo>
                <a:lnTo>
                  <a:pt x="23894" y="11156"/>
                </a:lnTo>
                <a:cubicBezTo>
                  <a:pt x="23941" y="11192"/>
                  <a:pt x="24000" y="11238"/>
                  <a:pt x="24040" y="11272"/>
                </a:cubicBezTo>
                <a:lnTo>
                  <a:pt x="24040" y="11272"/>
                </a:lnTo>
                <a:cubicBezTo>
                  <a:pt x="24034" y="11298"/>
                  <a:pt x="24028" y="11324"/>
                  <a:pt x="24021" y="11346"/>
                </a:cubicBezTo>
                <a:cubicBezTo>
                  <a:pt x="24021" y="11385"/>
                  <a:pt x="24009" y="11418"/>
                  <a:pt x="23996" y="11449"/>
                </a:cubicBezTo>
                <a:lnTo>
                  <a:pt x="23996" y="11449"/>
                </a:lnTo>
                <a:cubicBezTo>
                  <a:pt x="23902" y="11652"/>
                  <a:pt x="23772" y="11854"/>
                  <a:pt x="23640" y="12044"/>
                </a:cubicBezTo>
                <a:cubicBezTo>
                  <a:pt x="23620" y="12085"/>
                  <a:pt x="23593" y="12119"/>
                  <a:pt x="23568" y="12155"/>
                </a:cubicBezTo>
                <a:lnTo>
                  <a:pt x="23568" y="12155"/>
                </a:lnTo>
                <a:cubicBezTo>
                  <a:pt x="23465" y="12287"/>
                  <a:pt x="23362" y="12417"/>
                  <a:pt x="23245" y="12534"/>
                </a:cubicBezTo>
                <a:cubicBezTo>
                  <a:pt x="22753" y="13090"/>
                  <a:pt x="22213" y="13581"/>
                  <a:pt x="21659" y="14073"/>
                </a:cubicBezTo>
                <a:cubicBezTo>
                  <a:pt x="21357" y="14342"/>
                  <a:pt x="21040" y="14596"/>
                  <a:pt x="20740" y="14849"/>
                </a:cubicBezTo>
                <a:cubicBezTo>
                  <a:pt x="20565" y="14976"/>
                  <a:pt x="20406" y="15103"/>
                  <a:pt x="20247" y="15246"/>
                </a:cubicBezTo>
                <a:cubicBezTo>
                  <a:pt x="20152" y="15310"/>
                  <a:pt x="20074" y="15373"/>
                  <a:pt x="19994" y="15437"/>
                </a:cubicBezTo>
                <a:cubicBezTo>
                  <a:pt x="19949" y="15470"/>
                  <a:pt x="19737" y="15639"/>
                  <a:pt x="19736" y="15639"/>
                </a:cubicBezTo>
                <a:cubicBezTo>
                  <a:pt x="19735" y="15639"/>
                  <a:pt x="19770" y="15610"/>
                  <a:pt x="19867" y="15532"/>
                </a:cubicBezTo>
                <a:lnTo>
                  <a:pt x="19867" y="15532"/>
                </a:lnTo>
                <a:cubicBezTo>
                  <a:pt x="19122" y="16102"/>
                  <a:pt x="18361" y="16673"/>
                  <a:pt x="17600" y="17228"/>
                </a:cubicBezTo>
                <a:cubicBezTo>
                  <a:pt x="15983" y="18432"/>
                  <a:pt x="14350" y="19606"/>
                  <a:pt x="12781" y="20859"/>
                </a:cubicBezTo>
                <a:cubicBezTo>
                  <a:pt x="11512" y="21857"/>
                  <a:pt x="10244" y="22920"/>
                  <a:pt x="9197" y="24157"/>
                </a:cubicBezTo>
                <a:cubicBezTo>
                  <a:pt x="8309" y="25203"/>
                  <a:pt x="7422" y="26535"/>
                  <a:pt x="7517" y="27977"/>
                </a:cubicBezTo>
                <a:cubicBezTo>
                  <a:pt x="7653" y="30002"/>
                  <a:pt x="9339" y="31090"/>
                  <a:pt x="11241" y="31090"/>
                </a:cubicBezTo>
                <a:cubicBezTo>
                  <a:pt x="11320" y="31090"/>
                  <a:pt x="11400" y="31088"/>
                  <a:pt x="11480" y="31085"/>
                </a:cubicBezTo>
                <a:cubicBezTo>
                  <a:pt x="13747" y="30958"/>
                  <a:pt x="15935" y="29975"/>
                  <a:pt x="17996" y="29103"/>
                </a:cubicBezTo>
                <a:cubicBezTo>
                  <a:pt x="18961" y="28690"/>
                  <a:pt x="19910" y="28262"/>
                  <a:pt x="20873" y="27862"/>
                </a:cubicBezTo>
                <a:lnTo>
                  <a:pt x="20873" y="27862"/>
                </a:lnTo>
                <a:cubicBezTo>
                  <a:pt x="20862" y="27866"/>
                  <a:pt x="20857" y="27868"/>
                  <a:pt x="20857" y="27868"/>
                </a:cubicBezTo>
                <a:cubicBezTo>
                  <a:pt x="20853" y="27868"/>
                  <a:pt x="21255" y="27697"/>
                  <a:pt x="21342" y="27660"/>
                </a:cubicBezTo>
                <a:cubicBezTo>
                  <a:pt x="21516" y="27597"/>
                  <a:pt x="21706" y="27518"/>
                  <a:pt x="21896" y="27455"/>
                </a:cubicBezTo>
                <a:cubicBezTo>
                  <a:pt x="22213" y="27334"/>
                  <a:pt x="22544" y="27227"/>
                  <a:pt x="22875" y="27150"/>
                </a:cubicBezTo>
                <a:lnTo>
                  <a:pt x="22875" y="27150"/>
                </a:lnTo>
                <a:cubicBezTo>
                  <a:pt x="22994" y="27144"/>
                  <a:pt x="23341" y="27106"/>
                  <a:pt x="23435" y="27106"/>
                </a:cubicBezTo>
                <a:cubicBezTo>
                  <a:pt x="23493" y="27100"/>
                  <a:pt x="23551" y="27098"/>
                  <a:pt x="23610" y="27098"/>
                </a:cubicBezTo>
                <a:cubicBezTo>
                  <a:pt x="23727" y="27098"/>
                  <a:pt x="23847" y="27106"/>
                  <a:pt x="23974" y="27106"/>
                </a:cubicBezTo>
                <a:cubicBezTo>
                  <a:pt x="23985" y="27106"/>
                  <a:pt x="24011" y="27108"/>
                  <a:pt x="24045" y="27111"/>
                </a:cubicBezTo>
                <a:lnTo>
                  <a:pt x="24045" y="27111"/>
                </a:lnTo>
                <a:cubicBezTo>
                  <a:pt x="23933" y="27231"/>
                  <a:pt x="23816" y="27345"/>
                  <a:pt x="23689" y="27455"/>
                </a:cubicBezTo>
                <a:cubicBezTo>
                  <a:pt x="23593" y="27550"/>
                  <a:pt x="23498" y="27645"/>
                  <a:pt x="23387" y="27723"/>
                </a:cubicBezTo>
                <a:cubicBezTo>
                  <a:pt x="23362" y="27762"/>
                  <a:pt x="23075" y="27980"/>
                  <a:pt x="23080" y="27980"/>
                </a:cubicBezTo>
                <a:cubicBezTo>
                  <a:pt x="23081" y="27980"/>
                  <a:pt x="23101" y="27966"/>
                  <a:pt x="23150" y="27930"/>
                </a:cubicBezTo>
                <a:lnTo>
                  <a:pt x="23150" y="27930"/>
                </a:lnTo>
                <a:cubicBezTo>
                  <a:pt x="19852" y="30419"/>
                  <a:pt x="16030" y="32084"/>
                  <a:pt x="12685" y="34478"/>
                </a:cubicBezTo>
                <a:cubicBezTo>
                  <a:pt x="11988" y="34970"/>
                  <a:pt x="11671" y="35809"/>
                  <a:pt x="12130" y="36587"/>
                </a:cubicBezTo>
                <a:cubicBezTo>
                  <a:pt x="12402" y="37054"/>
                  <a:pt x="12972" y="37380"/>
                  <a:pt x="13524" y="37380"/>
                </a:cubicBezTo>
                <a:cubicBezTo>
                  <a:pt x="13776" y="37380"/>
                  <a:pt x="14025" y="37312"/>
                  <a:pt x="14239" y="37158"/>
                </a:cubicBezTo>
                <a:cubicBezTo>
                  <a:pt x="17267" y="34985"/>
                  <a:pt x="20676" y="33416"/>
                  <a:pt x="23736" y="31291"/>
                </a:cubicBezTo>
                <a:cubicBezTo>
                  <a:pt x="25464" y="30102"/>
                  <a:pt x="28572" y="27945"/>
                  <a:pt x="27192" y="25440"/>
                </a:cubicBezTo>
                <a:cubicBezTo>
                  <a:pt x="26526" y="24204"/>
                  <a:pt x="24877" y="23998"/>
                  <a:pt x="23625" y="23998"/>
                </a:cubicBezTo>
                <a:cubicBezTo>
                  <a:pt x="22642" y="23998"/>
                  <a:pt x="21786" y="24188"/>
                  <a:pt x="20898" y="24521"/>
                </a:cubicBezTo>
                <a:cubicBezTo>
                  <a:pt x="19883" y="24901"/>
                  <a:pt x="18900" y="25345"/>
                  <a:pt x="17917" y="25789"/>
                </a:cubicBezTo>
                <a:cubicBezTo>
                  <a:pt x="17425" y="25996"/>
                  <a:pt x="16934" y="26218"/>
                  <a:pt x="16427" y="26423"/>
                </a:cubicBezTo>
                <a:cubicBezTo>
                  <a:pt x="16515" y="26390"/>
                  <a:pt x="16549" y="26377"/>
                  <a:pt x="16553" y="26377"/>
                </a:cubicBezTo>
                <a:cubicBezTo>
                  <a:pt x="16562" y="26377"/>
                  <a:pt x="16324" y="26476"/>
                  <a:pt x="16300" y="26487"/>
                </a:cubicBezTo>
                <a:cubicBezTo>
                  <a:pt x="16173" y="26535"/>
                  <a:pt x="16047" y="26598"/>
                  <a:pt x="15920" y="26645"/>
                </a:cubicBezTo>
                <a:cubicBezTo>
                  <a:pt x="15618" y="26772"/>
                  <a:pt x="15317" y="26884"/>
                  <a:pt x="15032" y="26994"/>
                </a:cubicBezTo>
                <a:cubicBezTo>
                  <a:pt x="14049" y="27375"/>
                  <a:pt x="13049" y="27708"/>
                  <a:pt x="12003" y="27914"/>
                </a:cubicBezTo>
                <a:cubicBezTo>
                  <a:pt x="11908" y="27930"/>
                  <a:pt x="11798" y="27945"/>
                  <a:pt x="11686" y="27962"/>
                </a:cubicBezTo>
                <a:cubicBezTo>
                  <a:pt x="11834" y="27941"/>
                  <a:pt x="11892" y="27934"/>
                  <a:pt x="11901" y="27934"/>
                </a:cubicBezTo>
                <a:cubicBezTo>
                  <a:pt x="11919" y="27934"/>
                  <a:pt x="11739" y="27962"/>
                  <a:pt x="11686" y="27962"/>
                </a:cubicBezTo>
                <a:cubicBezTo>
                  <a:pt x="11480" y="27977"/>
                  <a:pt x="11290" y="27994"/>
                  <a:pt x="11100" y="27994"/>
                </a:cubicBezTo>
                <a:cubicBezTo>
                  <a:pt x="11039" y="27994"/>
                  <a:pt x="10978" y="27987"/>
                  <a:pt x="10917" y="27982"/>
                </a:cubicBezTo>
                <a:lnTo>
                  <a:pt x="10917" y="27982"/>
                </a:lnTo>
                <a:cubicBezTo>
                  <a:pt x="10910" y="27980"/>
                  <a:pt x="10902" y="27979"/>
                  <a:pt x="10893" y="27977"/>
                </a:cubicBezTo>
                <a:cubicBezTo>
                  <a:pt x="10815" y="27962"/>
                  <a:pt x="10735" y="27945"/>
                  <a:pt x="10656" y="27914"/>
                </a:cubicBezTo>
                <a:cubicBezTo>
                  <a:pt x="10645" y="27911"/>
                  <a:pt x="10635" y="27908"/>
                  <a:pt x="10626" y="27905"/>
                </a:cubicBezTo>
                <a:lnTo>
                  <a:pt x="10626" y="27905"/>
                </a:lnTo>
                <a:cubicBezTo>
                  <a:pt x="10624" y="27904"/>
                  <a:pt x="10623" y="27903"/>
                  <a:pt x="10621" y="27902"/>
                </a:cubicBezTo>
                <a:lnTo>
                  <a:pt x="10621" y="27902"/>
                </a:lnTo>
                <a:cubicBezTo>
                  <a:pt x="10621" y="27902"/>
                  <a:pt x="10620" y="27901"/>
                  <a:pt x="10620" y="27900"/>
                </a:cubicBezTo>
                <a:lnTo>
                  <a:pt x="10620" y="27900"/>
                </a:lnTo>
                <a:cubicBezTo>
                  <a:pt x="10616" y="27883"/>
                  <a:pt x="10612" y="27866"/>
                  <a:pt x="10608" y="27850"/>
                </a:cubicBezTo>
                <a:lnTo>
                  <a:pt x="10608" y="27850"/>
                </a:lnTo>
                <a:lnTo>
                  <a:pt x="10608" y="27755"/>
                </a:lnTo>
                <a:cubicBezTo>
                  <a:pt x="10608" y="27751"/>
                  <a:pt x="10608" y="27747"/>
                  <a:pt x="10608" y="27744"/>
                </a:cubicBezTo>
                <a:lnTo>
                  <a:pt x="10608" y="27744"/>
                </a:lnTo>
                <a:cubicBezTo>
                  <a:pt x="10634" y="27641"/>
                  <a:pt x="10661" y="27547"/>
                  <a:pt x="10688" y="27455"/>
                </a:cubicBezTo>
                <a:cubicBezTo>
                  <a:pt x="10698" y="27425"/>
                  <a:pt x="10706" y="27401"/>
                  <a:pt x="10712" y="27382"/>
                </a:cubicBezTo>
                <a:lnTo>
                  <a:pt x="10712" y="27382"/>
                </a:lnTo>
                <a:cubicBezTo>
                  <a:pt x="10780" y="27266"/>
                  <a:pt x="10838" y="27138"/>
                  <a:pt x="10910" y="27011"/>
                </a:cubicBezTo>
                <a:cubicBezTo>
                  <a:pt x="10988" y="26899"/>
                  <a:pt x="11068" y="26772"/>
                  <a:pt x="11147" y="26662"/>
                </a:cubicBezTo>
                <a:lnTo>
                  <a:pt x="11290" y="26472"/>
                </a:lnTo>
                <a:cubicBezTo>
                  <a:pt x="11323" y="26426"/>
                  <a:pt x="11334" y="26409"/>
                  <a:pt x="11332" y="26409"/>
                </a:cubicBezTo>
                <a:cubicBezTo>
                  <a:pt x="11332" y="26409"/>
                  <a:pt x="11332" y="26409"/>
                  <a:pt x="11332" y="26409"/>
                </a:cubicBezTo>
                <a:lnTo>
                  <a:pt x="11332" y="26409"/>
                </a:lnTo>
                <a:cubicBezTo>
                  <a:pt x="11535" y="26170"/>
                  <a:pt x="11740" y="25940"/>
                  <a:pt x="11956" y="25710"/>
                </a:cubicBezTo>
                <a:cubicBezTo>
                  <a:pt x="12510" y="25140"/>
                  <a:pt x="13113" y="24601"/>
                  <a:pt x="13732" y="24077"/>
                </a:cubicBezTo>
                <a:cubicBezTo>
                  <a:pt x="14049" y="23791"/>
                  <a:pt x="14381" y="23523"/>
                  <a:pt x="14715" y="23252"/>
                </a:cubicBezTo>
                <a:cubicBezTo>
                  <a:pt x="14889" y="23126"/>
                  <a:pt x="15064" y="22983"/>
                  <a:pt x="15222" y="22840"/>
                </a:cubicBezTo>
                <a:cubicBezTo>
                  <a:pt x="15273" y="22806"/>
                  <a:pt x="15324" y="22772"/>
                  <a:pt x="15372" y="22736"/>
                </a:cubicBezTo>
                <a:lnTo>
                  <a:pt x="15372" y="22736"/>
                </a:lnTo>
                <a:cubicBezTo>
                  <a:pt x="15415" y="22707"/>
                  <a:pt x="15594" y="22569"/>
                  <a:pt x="15634" y="22540"/>
                </a:cubicBezTo>
                <a:cubicBezTo>
                  <a:pt x="16395" y="21952"/>
                  <a:pt x="17172" y="21381"/>
                  <a:pt x="17949" y="20811"/>
                </a:cubicBezTo>
                <a:cubicBezTo>
                  <a:pt x="19535" y="19637"/>
                  <a:pt x="21135" y="18464"/>
                  <a:pt x="22689" y="17228"/>
                </a:cubicBezTo>
                <a:cubicBezTo>
                  <a:pt x="23942" y="16229"/>
                  <a:pt x="25147" y="15166"/>
                  <a:pt x="26114" y="13898"/>
                </a:cubicBezTo>
                <a:cubicBezTo>
                  <a:pt x="26860" y="12915"/>
                  <a:pt x="27462" y="11551"/>
                  <a:pt x="27002" y="10315"/>
                </a:cubicBezTo>
                <a:cubicBezTo>
                  <a:pt x="26701" y="9539"/>
                  <a:pt x="26194" y="8983"/>
                  <a:pt x="25511" y="8524"/>
                </a:cubicBezTo>
                <a:cubicBezTo>
                  <a:pt x="24979" y="8155"/>
                  <a:pt x="24388" y="8018"/>
                  <a:pt x="23779" y="8018"/>
                </a:cubicBezTo>
                <a:cubicBezTo>
                  <a:pt x="23445" y="8018"/>
                  <a:pt x="23106" y="8059"/>
                  <a:pt x="22769" y="8127"/>
                </a:cubicBezTo>
                <a:cubicBezTo>
                  <a:pt x="20740" y="8507"/>
                  <a:pt x="18821" y="9982"/>
                  <a:pt x="17203" y="11187"/>
                </a:cubicBezTo>
                <a:cubicBezTo>
                  <a:pt x="15444" y="12503"/>
                  <a:pt x="13779" y="13930"/>
                  <a:pt x="12098" y="15325"/>
                </a:cubicBezTo>
                <a:cubicBezTo>
                  <a:pt x="11971" y="15437"/>
                  <a:pt x="11829" y="15547"/>
                  <a:pt x="11702" y="15642"/>
                </a:cubicBezTo>
                <a:cubicBezTo>
                  <a:pt x="11658" y="15680"/>
                  <a:pt x="11565" y="15754"/>
                  <a:pt x="11498" y="15808"/>
                </a:cubicBezTo>
                <a:lnTo>
                  <a:pt x="11498" y="15808"/>
                </a:lnTo>
                <a:cubicBezTo>
                  <a:pt x="11327" y="15927"/>
                  <a:pt x="11142" y="16035"/>
                  <a:pt x="10957" y="16134"/>
                </a:cubicBezTo>
                <a:cubicBezTo>
                  <a:pt x="10815" y="16229"/>
                  <a:pt x="10671" y="16308"/>
                  <a:pt x="10513" y="16371"/>
                </a:cubicBezTo>
                <a:lnTo>
                  <a:pt x="10227" y="16515"/>
                </a:lnTo>
                <a:cubicBezTo>
                  <a:pt x="10277" y="16496"/>
                  <a:pt x="10305" y="16487"/>
                  <a:pt x="10310" y="16487"/>
                </a:cubicBezTo>
                <a:cubicBezTo>
                  <a:pt x="10317" y="16487"/>
                  <a:pt x="10270" y="16508"/>
                  <a:pt x="10164" y="16546"/>
                </a:cubicBezTo>
                <a:cubicBezTo>
                  <a:pt x="9895" y="16657"/>
                  <a:pt x="9610" y="16737"/>
                  <a:pt x="9324" y="16800"/>
                </a:cubicBezTo>
                <a:cubicBezTo>
                  <a:pt x="9197" y="16832"/>
                  <a:pt x="9070" y="16863"/>
                  <a:pt x="8927" y="16879"/>
                </a:cubicBezTo>
                <a:cubicBezTo>
                  <a:pt x="9054" y="16858"/>
                  <a:pt x="9096" y="16851"/>
                  <a:pt x="9093" y="16851"/>
                </a:cubicBezTo>
                <a:cubicBezTo>
                  <a:pt x="9088" y="16851"/>
                  <a:pt x="8901" y="16879"/>
                  <a:pt x="8849" y="16879"/>
                </a:cubicBezTo>
                <a:lnTo>
                  <a:pt x="8726" y="16879"/>
                </a:lnTo>
                <a:cubicBezTo>
                  <a:pt x="8755" y="16802"/>
                  <a:pt x="8804" y="16684"/>
                  <a:pt x="8799" y="16684"/>
                </a:cubicBezTo>
                <a:cubicBezTo>
                  <a:pt x="8797" y="16684"/>
                  <a:pt x="8784" y="16707"/>
                  <a:pt x="8753" y="16768"/>
                </a:cubicBezTo>
                <a:cubicBezTo>
                  <a:pt x="8817" y="16625"/>
                  <a:pt x="8912" y="16483"/>
                  <a:pt x="8991" y="16324"/>
                </a:cubicBezTo>
                <a:cubicBezTo>
                  <a:pt x="9229" y="15912"/>
                  <a:pt x="9514" y="15532"/>
                  <a:pt x="9815" y="15151"/>
                </a:cubicBezTo>
                <a:lnTo>
                  <a:pt x="9815" y="15151"/>
                </a:lnTo>
                <a:cubicBezTo>
                  <a:pt x="9688" y="15318"/>
                  <a:pt x="9644" y="15375"/>
                  <a:pt x="9644" y="15375"/>
                </a:cubicBezTo>
                <a:cubicBezTo>
                  <a:pt x="9646" y="15375"/>
                  <a:pt x="9801" y="15176"/>
                  <a:pt x="9863" y="15103"/>
                </a:cubicBezTo>
                <a:lnTo>
                  <a:pt x="10196" y="14771"/>
                </a:lnTo>
                <a:cubicBezTo>
                  <a:pt x="10497" y="14485"/>
                  <a:pt x="10815" y="14200"/>
                  <a:pt x="11132" y="13930"/>
                </a:cubicBezTo>
                <a:cubicBezTo>
                  <a:pt x="12781" y="12519"/>
                  <a:pt x="14508" y="11219"/>
                  <a:pt x="16125" y="9776"/>
                </a:cubicBezTo>
                <a:cubicBezTo>
                  <a:pt x="17711" y="8349"/>
                  <a:pt x="19296" y="6763"/>
                  <a:pt x="20074" y="4750"/>
                </a:cubicBezTo>
                <a:cubicBezTo>
                  <a:pt x="20771" y="2943"/>
                  <a:pt x="19915" y="802"/>
                  <a:pt x="18044" y="168"/>
                </a:cubicBezTo>
                <a:cubicBezTo>
                  <a:pt x="17686" y="50"/>
                  <a:pt x="17313" y="0"/>
                  <a:pt x="1693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" name="Google Shape;111;p31"/>
          <p:cNvGrpSpPr/>
          <p:nvPr/>
        </p:nvGrpSpPr>
        <p:grpSpPr>
          <a:xfrm flipH="1" rot="-1258602">
            <a:off x="-611496" y="3907789"/>
            <a:ext cx="1468746" cy="1359696"/>
            <a:chOff x="8167000" y="3353675"/>
            <a:chExt cx="1059001" cy="1024877"/>
          </a:xfrm>
        </p:grpSpPr>
        <p:sp>
          <p:nvSpPr>
            <p:cNvPr id="112" name="Google Shape;112;p31"/>
            <p:cNvSpPr/>
            <p:nvPr/>
          </p:nvSpPr>
          <p:spPr>
            <a:xfrm>
              <a:off x="8167000" y="3353675"/>
              <a:ext cx="1059001" cy="1024877"/>
            </a:xfrm>
            <a:custGeom>
              <a:rect b="b" l="l" r="r" t="t"/>
              <a:pathLst>
                <a:path extrusionOk="0" h="20423" w="21103">
                  <a:moveTo>
                    <a:pt x="16119" y="1"/>
                  </a:moveTo>
                  <a:cubicBezTo>
                    <a:pt x="15730" y="1"/>
                    <a:pt x="15361" y="189"/>
                    <a:pt x="15063" y="553"/>
                  </a:cubicBezTo>
                  <a:cubicBezTo>
                    <a:pt x="14682" y="1012"/>
                    <a:pt x="14475" y="1551"/>
                    <a:pt x="14460" y="2154"/>
                  </a:cubicBezTo>
                  <a:cubicBezTo>
                    <a:pt x="14444" y="2899"/>
                    <a:pt x="14365" y="3644"/>
                    <a:pt x="14285" y="4405"/>
                  </a:cubicBezTo>
                  <a:cubicBezTo>
                    <a:pt x="14222" y="4976"/>
                    <a:pt x="14302" y="5531"/>
                    <a:pt x="14555" y="6054"/>
                  </a:cubicBezTo>
                  <a:cubicBezTo>
                    <a:pt x="14856" y="6625"/>
                    <a:pt x="15158" y="7180"/>
                    <a:pt x="15554" y="7688"/>
                  </a:cubicBezTo>
                  <a:cubicBezTo>
                    <a:pt x="15934" y="8147"/>
                    <a:pt x="16236" y="8639"/>
                    <a:pt x="16505" y="9146"/>
                  </a:cubicBezTo>
                  <a:cubicBezTo>
                    <a:pt x="16854" y="9780"/>
                    <a:pt x="17092" y="10446"/>
                    <a:pt x="17012" y="11191"/>
                  </a:cubicBezTo>
                  <a:cubicBezTo>
                    <a:pt x="17012" y="11318"/>
                    <a:pt x="17012" y="11445"/>
                    <a:pt x="17029" y="11571"/>
                  </a:cubicBezTo>
                  <a:cubicBezTo>
                    <a:pt x="17060" y="12428"/>
                    <a:pt x="17346" y="13157"/>
                    <a:pt x="18043" y="13696"/>
                  </a:cubicBezTo>
                  <a:cubicBezTo>
                    <a:pt x="18154" y="13791"/>
                    <a:pt x="18249" y="13903"/>
                    <a:pt x="18361" y="13998"/>
                  </a:cubicBezTo>
                  <a:cubicBezTo>
                    <a:pt x="19390" y="14886"/>
                    <a:pt x="19629" y="16027"/>
                    <a:pt x="19486" y="17311"/>
                  </a:cubicBezTo>
                  <a:cubicBezTo>
                    <a:pt x="19359" y="17296"/>
                    <a:pt x="19312" y="17200"/>
                    <a:pt x="19248" y="17121"/>
                  </a:cubicBezTo>
                  <a:cubicBezTo>
                    <a:pt x="18851" y="16645"/>
                    <a:pt x="18598" y="16091"/>
                    <a:pt x="18376" y="15520"/>
                  </a:cubicBezTo>
                  <a:cubicBezTo>
                    <a:pt x="17995" y="14616"/>
                    <a:pt x="17393" y="13871"/>
                    <a:pt x="16537" y="13379"/>
                  </a:cubicBezTo>
                  <a:cubicBezTo>
                    <a:pt x="16204" y="13189"/>
                    <a:pt x="15871" y="12998"/>
                    <a:pt x="15538" y="12825"/>
                  </a:cubicBezTo>
                  <a:cubicBezTo>
                    <a:pt x="14919" y="12476"/>
                    <a:pt x="14475" y="11968"/>
                    <a:pt x="14302" y="11271"/>
                  </a:cubicBezTo>
                  <a:cubicBezTo>
                    <a:pt x="14222" y="10985"/>
                    <a:pt x="14127" y="10715"/>
                    <a:pt x="14048" y="10430"/>
                  </a:cubicBezTo>
                  <a:cubicBezTo>
                    <a:pt x="13636" y="9210"/>
                    <a:pt x="12811" y="8385"/>
                    <a:pt x="11606" y="7925"/>
                  </a:cubicBezTo>
                  <a:cubicBezTo>
                    <a:pt x="10972" y="7688"/>
                    <a:pt x="10322" y="7449"/>
                    <a:pt x="9687" y="7212"/>
                  </a:cubicBezTo>
                  <a:cubicBezTo>
                    <a:pt x="8879" y="6895"/>
                    <a:pt x="8197" y="6419"/>
                    <a:pt x="7674" y="5737"/>
                  </a:cubicBezTo>
                  <a:cubicBezTo>
                    <a:pt x="7436" y="5436"/>
                    <a:pt x="7214" y="5134"/>
                    <a:pt x="6960" y="4849"/>
                  </a:cubicBezTo>
                  <a:cubicBezTo>
                    <a:pt x="6263" y="4088"/>
                    <a:pt x="5455" y="3470"/>
                    <a:pt x="4424" y="3217"/>
                  </a:cubicBezTo>
                  <a:cubicBezTo>
                    <a:pt x="4301" y="3189"/>
                    <a:pt x="4184" y="3176"/>
                    <a:pt x="4072" y="3176"/>
                  </a:cubicBezTo>
                  <a:cubicBezTo>
                    <a:pt x="3286" y="3176"/>
                    <a:pt x="2791" y="3828"/>
                    <a:pt x="3013" y="4675"/>
                  </a:cubicBezTo>
                  <a:cubicBezTo>
                    <a:pt x="3108" y="5024"/>
                    <a:pt x="3282" y="5325"/>
                    <a:pt x="3457" y="5626"/>
                  </a:cubicBezTo>
                  <a:cubicBezTo>
                    <a:pt x="3821" y="6244"/>
                    <a:pt x="4106" y="6895"/>
                    <a:pt x="4313" y="7576"/>
                  </a:cubicBezTo>
                  <a:cubicBezTo>
                    <a:pt x="4408" y="7893"/>
                    <a:pt x="4519" y="8210"/>
                    <a:pt x="4645" y="8527"/>
                  </a:cubicBezTo>
                  <a:cubicBezTo>
                    <a:pt x="4789" y="8924"/>
                    <a:pt x="5011" y="9273"/>
                    <a:pt x="5280" y="9605"/>
                  </a:cubicBezTo>
                  <a:cubicBezTo>
                    <a:pt x="5823" y="10288"/>
                    <a:pt x="6503" y="10652"/>
                    <a:pt x="7378" y="10652"/>
                  </a:cubicBezTo>
                  <a:cubicBezTo>
                    <a:pt x="7397" y="10652"/>
                    <a:pt x="7416" y="10652"/>
                    <a:pt x="7436" y="10652"/>
                  </a:cubicBezTo>
                  <a:cubicBezTo>
                    <a:pt x="7611" y="10652"/>
                    <a:pt x="7785" y="10668"/>
                    <a:pt x="7943" y="10668"/>
                  </a:cubicBezTo>
                  <a:cubicBezTo>
                    <a:pt x="8546" y="10668"/>
                    <a:pt x="9085" y="10859"/>
                    <a:pt x="9577" y="11191"/>
                  </a:cubicBezTo>
                  <a:cubicBezTo>
                    <a:pt x="10100" y="11556"/>
                    <a:pt x="10480" y="12015"/>
                    <a:pt x="10797" y="12554"/>
                  </a:cubicBezTo>
                  <a:cubicBezTo>
                    <a:pt x="11036" y="12967"/>
                    <a:pt x="11241" y="13395"/>
                    <a:pt x="11526" y="13791"/>
                  </a:cubicBezTo>
                  <a:cubicBezTo>
                    <a:pt x="12097" y="14584"/>
                    <a:pt x="12827" y="15108"/>
                    <a:pt x="13794" y="15281"/>
                  </a:cubicBezTo>
                  <a:cubicBezTo>
                    <a:pt x="14270" y="15361"/>
                    <a:pt x="14729" y="15488"/>
                    <a:pt x="15190" y="15630"/>
                  </a:cubicBezTo>
                  <a:cubicBezTo>
                    <a:pt x="15887" y="15852"/>
                    <a:pt x="16490" y="16217"/>
                    <a:pt x="17029" y="16693"/>
                  </a:cubicBezTo>
                  <a:cubicBezTo>
                    <a:pt x="17504" y="17137"/>
                    <a:pt x="17900" y="17628"/>
                    <a:pt x="18265" y="18152"/>
                  </a:cubicBezTo>
                  <a:cubicBezTo>
                    <a:pt x="18329" y="18247"/>
                    <a:pt x="18407" y="18326"/>
                    <a:pt x="18392" y="18469"/>
                  </a:cubicBezTo>
                  <a:cubicBezTo>
                    <a:pt x="18265" y="18421"/>
                    <a:pt x="18170" y="18389"/>
                    <a:pt x="18090" y="18342"/>
                  </a:cubicBezTo>
                  <a:cubicBezTo>
                    <a:pt x="17615" y="18025"/>
                    <a:pt x="17076" y="17913"/>
                    <a:pt x="16521" y="17835"/>
                  </a:cubicBezTo>
                  <a:cubicBezTo>
                    <a:pt x="16251" y="17803"/>
                    <a:pt x="15982" y="17771"/>
                    <a:pt x="15697" y="17740"/>
                  </a:cubicBezTo>
                  <a:cubicBezTo>
                    <a:pt x="15221" y="17676"/>
                    <a:pt x="14777" y="17501"/>
                    <a:pt x="14412" y="17152"/>
                  </a:cubicBezTo>
                  <a:cubicBezTo>
                    <a:pt x="14158" y="16930"/>
                    <a:pt x="13921" y="16708"/>
                    <a:pt x="13683" y="16471"/>
                  </a:cubicBezTo>
                  <a:cubicBezTo>
                    <a:pt x="12852" y="15630"/>
                    <a:pt x="11879" y="15221"/>
                    <a:pt x="10938" y="15221"/>
                  </a:cubicBezTo>
                  <a:cubicBezTo>
                    <a:pt x="10370" y="15221"/>
                    <a:pt x="9814" y="15370"/>
                    <a:pt x="9307" y="15662"/>
                  </a:cubicBezTo>
                  <a:cubicBezTo>
                    <a:pt x="9103" y="15783"/>
                    <a:pt x="8896" y="15839"/>
                    <a:pt x="8685" y="15839"/>
                  </a:cubicBezTo>
                  <a:cubicBezTo>
                    <a:pt x="8453" y="15839"/>
                    <a:pt x="8216" y="15771"/>
                    <a:pt x="7975" y="15647"/>
                  </a:cubicBezTo>
                  <a:cubicBezTo>
                    <a:pt x="7626" y="15456"/>
                    <a:pt x="7294" y="15203"/>
                    <a:pt x="6977" y="14949"/>
                  </a:cubicBezTo>
                  <a:cubicBezTo>
                    <a:pt x="6707" y="14759"/>
                    <a:pt x="6453" y="14537"/>
                    <a:pt x="6168" y="14347"/>
                  </a:cubicBezTo>
                  <a:cubicBezTo>
                    <a:pt x="5360" y="13808"/>
                    <a:pt x="4487" y="13395"/>
                    <a:pt x="3489" y="13284"/>
                  </a:cubicBezTo>
                  <a:cubicBezTo>
                    <a:pt x="3320" y="13269"/>
                    <a:pt x="3151" y="13260"/>
                    <a:pt x="2982" y="13260"/>
                  </a:cubicBezTo>
                  <a:cubicBezTo>
                    <a:pt x="2613" y="13260"/>
                    <a:pt x="2246" y="13302"/>
                    <a:pt x="1887" y="13411"/>
                  </a:cubicBezTo>
                  <a:cubicBezTo>
                    <a:pt x="603" y="13839"/>
                    <a:pt x="1" y="14981"/>
                    <a:pt x="809" y="16296"/>
                  </a:cubicBezTo>
                  <a:cubicBezTo>
                    <a:pt x="1079" y="16708"/>
                    <a:pt x="1428" y="17025"/>
                    <a:pt x="1855" y="17279"/>
                  </a:cubicBezTo>
                  <a:cubicBezTo>
                    <a:pt x="2449" y="17611"/>
                    <a:pt x="3068" y="17753"/>
                    <a:pt x="3711" y="17753"/>
                  </a:cubicBezTo>
                  <a:cubicBezTo>
                    <a:pt x="3961" y="17753"/>
                    <a:pt x="4214" y="17731"/>
                    <a:pt x="4472" y="17691"/>
                  </a:cubicBezTo>
                  <a:cubicBezTo>
                    <a:pt x="4757" y="17644"/>
                    <a:pt x="5026" y="17581"/>
                    <a:pt x="5311" y="17518"/>
                  </a:cubicBezTo>
                  <a:cubicBezTo>
                    <a:pt x="5398" y="17502"/>
                    <a:pt x="5483" y="17494"/>
                    <a:pt x="5564" y="17494"/>
                  </a:cubicBezTo>
                  <a:cubicBezTo>
                    <a:pt x="5897" y="17494"/>
                    <a:pt x="6183" y="17624"/>
                    <a:pt x="6438" y="17866"/>
                  </a:cubicBezTo>
                  <a:cubicBezTo>
                    <a:pt x="6913" y="18279"/>
                    <a:pt x="7309" y="18769"/>
                    <a:pt x="7738" y="19213"/>
                  </a:cubicBezTo>
                  <a:cubicBezTo>
                    <a:pt x="8195" y="19684"/>
                    <a:pt x="8711" y="19941"/>
                    <a:pt x="9308" y="19941"/>
                  </a:cubicBezTo>
                  <a:cubicBezTo>
                    <a:pt x="9476" y="19941"/>
                    <a:pt x="9650" y="19921"/>
                    <a:pt x="9831" y="19879"/>
                  </a:cubicBezTo>
                  <a:cubicBezTo>
                    <a:pt x="10163" y="19801"/>
                    <a:pt x="10448" y="19642"/>
                    <a:pt x="10734" y="19452"/>
                  </a:cubicBezTo>
                  <a:cubicBezTo>
                    <a:pt x="10940" y="19309"/>
                    <a:pt x="11146" y="19150"/>
                    <a:pt x="11368" y="19008"/>
                  </a:cubicBezTo>
                  <a:cubicBezTo>
                    <a:pt x="11663" y="18835"/>
                    <a:pt x="11906" y="18748"/>
                    <a:pt x="12138" y="18748"/>
                  </a:cubicBezTo>
                  <a:cubicBezTo>
                    <a:pt x="12417" y="18748"/>
                    <a:pt x="12681" y="18875"/>
                    <a:pt x="13002" y="19135"/>
                  </a:cubicBezTo>
                  <a:cubicBezTo>
                    <a:pt x="13334" y="19404"/>
                    <a:pt x="13668" y="19689"/>
                    <a:pt x="13985" y="19991"/>
                  </a:cubicBezTo>
                  <a:cubicBezTo>
                    <a:pt x="14318" y="20284"/>
                    <a:pt x="14678" y="20422"/>
                    <a:pt x="15059" y="20422"/>
                  </a:cubicBezTo>
                  <a:cubicBezTo>
                    <a:pt x="15276" y="20422"/>
                    <a:pt x="15499" y="20378"/>
                    <a:pt x="15729" y="20292"/>
                  </a:cubicBezTo>
                  <a:cubicBezTo>
                    <a:pt x="16061" y="20165"/>
                    <a:pt x="16378" y="20038"/>
                    <a:pt x="16695" y="19896"/>
                  </a:cubicBezTo>
                  <a:cubicBezTo>
                    <a:pt x="17123" y="19703"/>
                    <a:pt x="17558" y="19597"/>
                    <a:pt x="18000" y="19597"/>
                  </a:cubicBezTo>
                  <a:cubicBezTo>
                    <a:pt x="18214" y="19597"/>
                    <a:pt x="18429" y="19622"/>
                    <a:pt x="18646" y="19674"/>
                  </a:cubicBezTo>
                  <a:cubicBezTo>
                    <a:pt x="18705" y="19686"/>
                    <a:pt x="18760" y="19691"/>
                    <a:pt x="18812" y="19691"/>
                  </a:cubicBezTo>
                  <a:cubicBezTo>
                    <a:pt x="19039" y="19691"/>
                    <a:pt x="19204" y="19581"/>
                    <a:pt x="19359" y="19388"/>
                  </a:cubicBezTo>
                  <a:cubicBezTo>
                    <a:pt x="19803" y="18849"/>
                    <a:pt x="20263" y="18294"/>
                    <a:pt x="20373" y="17565"/>
                  </a:cubicBezTo>
                  <a:cubicBezTo>
                    <a:pt x="20422" y="17264"/>
                    <a:pt x="20564" y="16979"/>
                    <a:pt x="20659" y="16693"/>
                  </a:cubicBezTo>
                  <a:cubicBezTo>
                    <a:pt x="20770" y="16376"/>
                    <a:pt x="20866" y="16042"/>
                    <a:pt x="20929" y="15694"/>
                  </a:cubicBezTo>
                  <a:cubicBezTo>
                    <a:pt x="21103" y="14759"/>
                    <a:pt x="20913" y="13886"/>
                    <a:pt x="20278" y="13173"/>
                  </a:cubicBezTo>
                  <a:cubicBezTo>
                    <a:pt x="19692" y="12476"/>
                    <a:pt x="19566" y="11730"/>
                    <a:pt x="19756" y="10890"/>
                  </a:cubicBezTo>
                  <a:cubicBezTo>
                    <a:pt x="19851" y="10478"/>
                    <a:pt x="19961" y="10081"/>
                    <a:pt x="20073" y="9669"/>
                  </a:cubicBezTo>
                  <a:cubicBezTo>
                    <a:pt x="20405" y="8496"/>
                    <a:pt x="20231" y="7386"/>
                    <a:pt x="19470" y="6434"/>
                  </a:cubicBezTo>
                  <a:cubicBezTo>
                    <a:pt x="18820" y="5642"/>
                    <a:pt x="18519" y="4754"/>
                    <a:pt x="18456" y="3756"/>
                  </a:cubicBezTo>
                  <a:cubicBezTo>
                    <a:pt x="18439" y="3200"/>
                    <a:pt x="18361" y="2646"/>
                    <a:pt x="18202" y="2122"/>
                  </a:cubicBezTo>
                  <a:cubicBezTo>
                    <a:pt x="17980" y="1377"/>
                    <a:pt x="17600" y="727"/>
                    <a:pt x="16949" y="283"/>
                  </a:cubicBezTo>
                  <a:cubicBezTo>
                    <a:pt x="16674" y="93"/>
                    <a:pt x="16392" y="1"/>
                    <a:pt x="161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31"/>
            <p:cNvSpPr/>
            <p:nvPr/>
          </p:nvSpPr>
          <p:spPr>
            <a:xfrm>
              <a:off x="8396941" y="3627527"/>
              <a:ext cx="646100" cy="529977"/>
            </a:xfrm>
            <a:custGeom>
              <a:rect b="b" l="l" r="r" t="t"/>
              <a:pathLst>
                <a:path extrusionOk="0" h="10561" w="12875">
                  <a:moveTo>
                    <a:pt x="139" y="1"/>
                  </a:moveTo>
                  <a:cubicBezTo>
                    <a:pt x="124" y="1"/>
                    <a:pt x="109" y="4"/>
                    <a:pt x="95" y="11"/>
                  </a:cubicBezTo>
                  <a:cubicBezTo>
                    <a:pt x="0" y="58"/>
                    <a:pt x="17" y="153"/>
                    <a:pt x="63" y="233"/>
                  </a:cubicBezTo>
                  <a:cubicBezTo>
                    <a:pt x="365" y="787"/>
                    <a:pt x="634" y="1374"/>
                    <a:pt x="1031" y="1897"/>
                  </a:cubicBezTo>
                  <a:cubicBezTo>
                    <a:pt x="1697" y="2817"/>
                    <a:pt x="2569" y="3467"/>
                    <a:pt x="3678" y="3753"/>
                  </a:cubicBezTo>
                  <a:cubicBezTo>
                    <a:pt x="4012" y="3848"/>
                    <a:pt x="4361" y="3926"/>
                    <a:pt x="4693" y="4006"/>
                  </a:cubicBezTo>
                  <a:cubicBezTo>
                    <a:pt x="5249" y="4133"/>
                    <a:pt x="5803" y="4275"/>
                    <a:pt x="6295" y="4641"/>
                  </a:cubicBezTo>
                  <a:cubicBezTo>
                    <a:pt x="6739" y="4909"/>
                    <a:pt x="7040" y="5370"/>
                    <a:pt x="7310" y="5829"/>
                  </a:cubicBezTo>
                  <a:cubicBezTo>
                    <a:pt x="7532" y="6178"/>
                    <a:pt x="7737" y="6558"/>
                    <a:pt x="7944" y="6924"/>
                  </a:cubicBezTo>
                  <a:cubicBezTo>
                    <a:pt x="8340" y="7605"/>
                    <a:pt x="8910" y="8112"/>
                    <a:pt x="9640" y="8429"/>
                  </a:cubicBezTo>
                  <a:cubicBezTo>
                    <a:pt x="9878" y="8524"/>
                    <a:pt x="10115" y="8651"/>
                    <a:pt x="10354" y="8746"/>
                  </a:cubicBezTo>
                  <a:cubicBezTo>
                    <a:pt x="11273" y="9080"/>
                    <a:pt x="12018" y="9602"/>
                    <a:pt x="12510" y="10475"/>
                  </a:cubicBezTo>
                  <a:cubicBezTo>
                    <a:pt x="12548" y="10532"/>
                    <a:pt x="12597" y="10560"/>
                    <a:pt x="12654" y="10560"/>
                  </a:cubicBezTo>
                  <a:cubicBezTo>
                    <a:pt x="12693" y="10560"/>
                    <a:pt x="12735" y="10548"/>
                    <a:pt x="12779" y="10522"/>
                  </a:cubicBezTo>
                  <a:cubicBezTo>
                    <a:pt x="12874" y="10475"/>
                    <a:pt x="12874" y="10380"/>
                    <a:pt x="12842" y="10300"/>
                  </a:cubicBezTo>
                  <a:cubicBezTo>
                    <a:pt x="12811" y="10237"/>
                    <a:pt x="12764" y="10173"/>
                    <a:pt x="12716" y="10110"/>
                  </a:cubicBezTo>
                  <a:cubicBezTo>
                    <a:pt x="12145" y="9429"/>
                    <a:pt x="11511" y="8810"/>
                    <a:pt x="10639" y="8524"/>
                  </a:cubicBezTo>
                  <a:cubicBezTo>
                    <a:pt x="10369" y="8429"/>
                    <a:pt x="10132" y="8302"/>
                    <a:pt x="9878" y="8192"/>
                  </a:cubicBezTo>
                  <a:cubicBezTo>
                    <a:pt x="9149" y="7890"/>
                    <a:pt x="8593" y="7414"/>
                    <a:pt x="8198" y="6733"/>
                  </a:cubicBezTo>
                  <a:cubicBezTo>
                    <a:pt x="8071" y="6527"/>
                    <a:pt x="7944" y="6305"/>
                    <a:pt x="7832" y="6099"/>
                  </a:cubicBezTo>
                  <a:cubicBezTo>
                    <a:pt x="7642" y="5766"/>
                    <a:pt x="7452" y="5433"/>
                    <a:pt x="7230" y="5131"/>
                  </a:cubicBezTo>
                  <a:cubicBezTo>
                    <a:pt x="6834" y="4577"/>
                    <a:pt x="6310" y="4180"/>
                    <a:pt x="5661" y="3943"/>
                  </a:cubicBezTo>
                  <a:cubicBezTo>
                    <a:pt x="5264" y="3816"/>
                    <a:pt x="4868" y="3721"/>
                    <a:pt x="4471" y="3641"/>
                  </a:cubicBezTo>
                  <a:cubicBezTo>
                    <a:pt x="3473" y="3419"/>
                    <a:pt x="2522" y="3102"/>
                    <a:pt x="1792" y="2309"/>
                  </a:cubicBezTo>
                  <a:cubicBezTo>
                    <a:pt x="1300" y="1802"/>
                    <a:pt x="904" y="1231"/>
                    <a:pt x="587" y="613"/>
                  </a:cubicBezTo>
                  <a:cubicBezTo>
                    <a:pt x="492" y="423"/>
                    <a:pt x="381" y="265"/>
                    <a:pt x="285" y="90"/>
                  </a:cubicBezTo>
                  <a:cubicBezTo>
                    <a:pt x="249" y="40"/>
                    <a:pt x="192" y="1"/>
                    <a:pt x="1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31"/>
            <p:cNvSpPr/>
            <p:nvPr/>
          </p:nvSpPr>
          <p:spPr>
            <a:xfrm>
              <a:off x="8323723" y="4117972"/>
              <a:ext cx="685894" cy="200128"/>
            </a:xfrm>
            <a:custGeom>
              <a:rect b="b" l="l" r="r" t="t"/>
              <a:pathLst>
                <a:path extrusionOk="0" h="3988" w="13668">
                  <a:moveTo>
                    <a:pt x="126" y="0"/>
                  </a:moveTo>
                  <a:cubicBezTo>
                    <a:pt x="72" y="0"/>
                    <a:pt x="17" y="36"/>
                    <a:pt x="17" y="115"/>
                  </a:cubicBezTo>
                  <a:cubicBezTo>
                    <a:pt x="0" y="178"/>
                    <a:pt x="32" y="226"/>
                    <a:pt x="96" y="258"/>
                  </a:cubicBezTo>
                  <a:cubicBezTo>
                    <a:pt x="175" y="290"/>
                    <a:pt x="254" y="305"/>
                    <a:pt x="334" y="337"/>
                  </a:cubicBezTo>
                  <a:cubicBezTo>
                    <a:pt x="841" y="495"/>
                    <a:pt x="1349" y="607"/>
                    <a:pt x="1871" y="670"/>
                  </a:cubicBezTo>
                  <a:cubicBezTo>
                    <a:pt x="2744" y="797"/>
                    <a:pt x="3537" y="1114"/>
                    <a:pt x="4234" y="1700"/>
                  </a:cubicBezTo>
                  <a:cubicBezTo>
                    <a:pt x="4615" y="2034"/>
                    <a:pt x="5042" y="2303"/>
                    <a:pt x="5471" y="2588"/>
                  </a:cubicBezTo>
                  <a:cubicBezTo>
                    <a:pt x="5810" y="2827"/>
                    <a:pt x="6161" y="2954"/>
                    <a:pt x="6519" y="2954"/>
                  </a:cubicBezTo>
                  <a:cubicBezTo>
                    <a:pt x="6779" y="2954"/>
                    <a:pt x="7043" y="2887"/>
                    <a:pt x="7310" y="2747"/>
                  </a:cubicBezTo>
                  <a:cubicBezTo>
                    <a:pt x="7564" y="2620"/>
                    <a:pt x="7833" y="2478"/>
                    <a:pt x="8071" y="2335"/>
                  </a:cubicBezTo>
                  <a:cubicBezTo>
                    <a:pt x="8322" y="2191"/>
                    <a:pt x="8578" y="2124"/>
                    <a:pt x="8838" y="2124"/>
                  </a:cubicBezTo>
                  <a:cubicBezTo>
                    <a:pt x="9039" y="2124"/>
                    <a:pt x="9243" y="2164"/>
                    <a:pt x="9450" y="2239"/>
                  </a:cubicBezTo>
                  <a:lnTo>
                    <a:pt x="9974" y="2478"/>
                  </a:lnTo>
                  <a:cubicBezTo>
                    <a:pt x="10528" y="2747"/>
                    <a:pt x="10988" y="3144"/>
                    <a:pt x="11511" y="3476"/>
                  </a:cubicBezTo>
                  <a:cubicBezTo>
                    <a:pt x="12114" y="3873"/>
                    <a:pt x="12811" y="3857"/>
                    <a:pt x="13477" y="3983"/>
                  </a:cubicBezTo>
                  <a:cubicBezTo>
                    <a:pt x="13488" y="3986"/>
                    <a:pt x="13499" y="3988"/>
                    <a:pt x="13510" y="3988"/>
                  </a:cubicBezTo>
                  <a:cubicBezTo>
                    <a:pt x="13565" y="3988"/>
                    <a:pt x="13623" y="3952"/>
                    <a:pt x="13636" y="3873"/>
                  </a:cubicBezTo>
                  <a:cubicBezTo>
                    <a:pt x="13667" y="3778"/>
                    <a:pt x="13604" y="3715"/>
                    <a:pt x="13509" y="3698"/>
                  </a:cubicBezTo>
                  <a:cubicBezTo>
                    <a:pt x="13318" y="3651"/>
                    <a:pt x="13113" y="3603"/>
                    <a:pt x="12906" y="3588"/>
                  </a:cubicBezTo>
                  <a:cubicBezTo>
                    <a:pt x="12289" y="3524"/>
                    <a:pt x="11733" y="3302"/>
                    <a:pt x="11226" y="2937"/>
                  </a:cubicBezTo>
                  <a:cubicBezTo>
                    <a:pt x="10766" y="2588"/>
                    <a:pt x="10291" y="2256"/>
                    <a:pt x="9752" y="2017"/>
                  </a:cubicBezTo>
                  <a:cubicBezTo>
                    <a:pt x="9443" y="1885"/>
                    <a:pt x="9141" y="1814"/>
                    <a:pt x="8843" y="1814"/>
                  </a:cubicBezTo>
                  <a:cubicBezTo>
                    <a:pt x="8500" y="1814"/>
                    <a:pt x="8164" y="1909"/>
                    <a:pt x="7833" y="2113"/>
                  </a:cubicBezTo>
                  <a:cubicBezTo>
                    <a:pt x="7579" y="2271"/>
                    <a:pt x="7310" y="2414"/>
                    <a:pt x="7025" y="2525"/>
                  </a:cubicBezTo>
                  <a:cubicBezTo>
                    <a:pt x="6847" y="2601"/>
                    <a:pt x="6671" y="2639"/>
                    <a:pt x="6500" y="2639"/>
                  </a:cubicBezTo>
                  <a:cubicBezTo>
                    <a:pt x="6243" y="2639"/>
                    <a:pt x="5994" y="2554"/>
                    <a:pt x="5756" y="2383"/>
                  </a:cubicBezTo>
                  <a:cubicBezTo>
                    <a:pt x="5408" y="2161"/>
                    <a:pt x="5090" y="1922"/>
                    <a:pt x="4757" y="1685"/>
                  </a:cubicBezTo>
                  <a:cubicBezTo>
                    <a:pt x="4662" y="1622"/>
                    <a:pt x="4551" y="1558"/>
                    <a:pt x="4471" y="1478"/>
                  </a:cubicBezTo>
                  <a:cubicBezTo>
                    <a:pt x="3647" y="766"/>
                    <a:pt x="2664" y="432"/>
                    <a:pt x="1602" y="322"/>
                  </a:cubicBezTo>
                  <a:cubicBezTo>
                    <a:pt x="1222" y="290"/>
                    <a:pt x="857" y="195"/>
                    <a:pt x="508" y="83"/>
                  </a:cubicBezTo>
                  <a:cubicBezTo>
                    <a:pt x="397" y="51"/>
                    <a:pt x="271" y="20"/>
                    <a:pt x="159" y="4"/>
                  </a:cubicBezTo>
                  <a:cubicBezTo>
                    <a:pt x="148" y="2"/>
                    <a:pt x="13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31"/>
            <p:cNvSpPr/>
            <p:nvPr/>
          </p:nvSpPr>
          <p:spPr>
            <a:xfrm>
              <a:off x="8972196" y="3423932"/>
              <a:ext cx="164749" cy="619453"/>
            </a:xfrm>
            <a:custGeom>
              <a:rect b="b" l="l" r="r" t="t"/>
              <a:pathLst>
                <a:path extrusionOk="0" h="12344" w="3283">
                  <a:moveTo>
                    <a:pt x="167" y="1"/>
                  </a:moveTo>
                  <a:cubicBezTo>
                    <a:pt x="150" y="1"/>
                    <a:pt x="131" y="3"/>
                    <a:pt x="111" y="9"/>
                  </a:cubicBezTo>
                  <a:cubicBezTo>
                    <a:pt x="1" y="41"/>
                    <a:pt x="16" y="136"/>
                    <a:pt x="48" y="215"/>
                  </a:cubicBezTo>
                  <a:cubicBezTo>
                    <a:pt x="254" y="944"/>
                    <a:pt x="223" y="1673"/>
                    <a:pt x="175" y="2419"/>
                  </a:cubicBezTo>
                  <a:cubicBezTo>
                    <a:pt x="159" y="2783"/>
                    <a:pt x="191" y="3132"/>
                    <a:pt x="286" y="3481"/>
                  </a:cubicBezTo>
                  <a:cubicBezTo>
                    <a:pt x="460" y="4083"/>
                    <a:pt x="730" y="4654"/>
                    <a:pt x="1094" y="5161"/>
                  </a:cubicBezTo>
                  <a:cubicBezTo>
                    <a:pt x="1333" y="5478"/>
                    <a:pt x="1555" y="5795"/>
                    <a:pt x="1776" y="6129"/>
                  </a:cubicBezTo>
                  <a:cubicBezTo>
                    <a:pt x="2299" y="6874"/>
                    <a:pt x="2553" y="7715"/>
                    <a:pt x="2506" y="8634"/>
                  </a:cubicBezTo>
                  <a:cubicBezTo>
                    <a:pt x="2489" y="9015"/>
                    <a:pt x="2442" y="9410"/>
                    <a:pt x="2426" y="9791"/>
                  </a:cubicBezTo>
                  <a:cubicBezTo>
                    <a:pt x="2379" y="10552"/>
                    <a:pt x="2442" y="11298"/>
                    <a:pt x="2823" y="11995"/>
                  </a:cubicBezTo>
                  <a:cubicBezTo>
                    <a:pt x="2886" y="12106"/>
                    <a:pt x="2965" y="12217"/>
                    <a:pt x="3045" y="12312"/>
                  </a:cubicBezTo>
                  <a:cubicBezTo>
                    <a:pt x="3064" y="12332"/>
                    <a:pt x="3092" y="12343"/>
                    <a:pt x="3121" y="12343"/>
                  </a:cubicBezTo>
                  <a:cubicBezTo>
                    <a:pt x="3162" y="12343"/>
                    <a:pt x="3207" y="12320"/>
                    <a:pt x="3235" y="12264"/>
                  </a:cubicBezTo>
                  <a:cubicBezTo>
                    <a:pt x="3282" y="12186"/>
                    <a:pt x="3219" y="12122"/>
                    <a:pt x="3172" y="12042"/>
                  </a:cubicBezTo>
                  <a:cubicBezTo>
                    <a:pt x="2759" y="11376"/>
                    <a:pt x="2680" y="10632"/>
                    <a:pt x="2728" y="9871"/>
                  </a:cubicBezTo>
                  <a:cubicBezTo>
                    <a:pt x="2743" y="9537"/>
                    <a:pt x="2791" y="9205"/>
                    <a:pt x="2823" y="8871"/>
                  </a:cubicBezTo>
                  <a:cubicBezTo>
                    <a:pt x="2902" y="7715"/>
                    <a:pt x="2601" y="6668"/>
                    <a:pt x="1887" y="5732"/>
                  </a:cubicBezTo>
                  <a:cubicBezTo>
                    <a:pt x="1681" y="5447"/>
                    <a:pt x="1459" y="5146"/>
                    <a:pt x="1253" y="4844"/>
                  </a:cubicBezTo>
                  <a:cubicBezTo>
                    <a:pt x="730" y="4020"/>
                    <a:pt x="381" y="3148"/>
                    <a:pt x="508" y="2134"/>
                  </a:cubicBezTo>
                  <a:cubicBezTo>
                    <a:pt x="572" y="1626"/>
                    <a:pt x="523" y="1087"/>
                    <a:pt x="460" y="580"/>
                  </a:cubicBezTo>
                  <a:cubicBezTo>
                    <a:pt x="445" y="421"/>
                    <a:pt x="413" y="263"/>
                    <a:pt x="333" y="119"/>
                  </a:cubicBezTo>
                  <a:cubicBezTo>
                    <a:pt x="295" y="55"/>
                    <a:pt x="245" y="1"/>
                    <a:pt x="1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" name="Google Shape;116;p31"/>
          <p:cNvSpPr/>
          <p:nvPr/>
        </p:nvSpPr>
        <p:spPr>
          <a:xfrm flipH="1" rot="-9507082">
            <a:off x="6627033" y="280644"/>
            <a:ext cx="3387930" cy="626855"/>
          </a:xfrm>
          <a:custGeom>
            <a:rect b="b" l="l" r="r" t="t"/>
            <a:pathLst>
              <a:path extrusionOk="0" h="11914" w="64391">
                <a:moveTo>
                  <a:pt x="47721" y="1"/>
                </a:moveTo>
                <a:cubicBezTo>
                  <a:pt x="46489" y="1"/>
                  <a:pt x="45244" y="199"/>
                  <a:pt x="44038" y="541"/>
                </a:cubicBezTo>
                <a:cubicBezTo>
                  <a:pt x="40914" y="1413"/>
                  <a:pt x="38282" y="3237"/>
                  <a:pt x="35413" y="4679"/>
                </a:cubicBezTo>
                <a:cubicBezTo>
                  <a:pt x="33396" y="5704"/>
                  <a:pt x="31284" y="6265"/>
                  <a:pt x="29105" y="6265"/>
                </a:cubicBezTo>
                <a:cubicBezTo>
                  <a:pt x="28216" y="6265"/>
                  <a:pt x="27317" y="6172"/>
                  <a:pt x="26408" y="5979"/>
                </a:cubicBezTo>
                <a:cubicBezTo>
                  <a:pt x="23315" y="5329"/>
                  <a:pt x="20525" y="3696"/>
                  <a:pt x="17322" y="3537"/>
                </a:cubicBezTo>
                <a:cubicBezTo>
                  <a:pt x="17015" y="3522"/>
                  <a:pt x="16709" y="3514"/>
                  <a:pt x="16405" y="3514"/>
                </a:cubicBezTo>
                <a:cubicBezTo>
                  <a:pt x="10488" y="3514"/>
                  <a:pt x="5104" y="6382"/>
                  <a:pt x="279" y="9579"/>
                </a:cubicBezTo>
                <a:cubicBezTo>
                  <a:pt x="0" y="9764"/>
                  <a:pt x="165" y="10170"/>
                  <a:pt x="420" y="10170"/>
                </a:cubicBezTo>
                <a:cubicBezTo>
                  <a:pt x="470" y="10170"/>
                  <a:pt x="525" y="10154"/>
                  <a:pt x="579" y="10118"/>
                </a:cubicBezTo>
                <a:cubicBezTo>
                  <a:pt x="5134" y="7094"/>
                  <a:pt x="10576" y="4112"/>
                  <a:pt x="16168" y="4112"/>
                </a:cubicBezTo>
                <a:cubicBezTo>
                  <a:pt x="17467" y="4112"/>
                  <a:pt x="18775" y="4273"/>
                  <a:pt x="20081" y="4632"/>
                </a:cubicBezTo>
                <a:cubicBezTo>
                  <a:pt x="21761" y="5076"/>
                  <a:pt x="23363" y="5773"/>
                  <a:pt x="25012" y="6264"/>
                </a:cubicBezTo>
                <a:cubicBezTo>
                  <a:pt x="26397" y="6682"/>
                  <a:pt x="27839" y="6905"/>
                  <a:pt x="29281" y="6905"/>
                </a:cubicBezTo>
                <a:cubicBezTo>
                  <a:pt x="29539" y="6905"/>
                  <a:pt x="29797" y="6898"/>
                  <a:pt x="30054" y="6883"/>
                </a:cubicBezTo>
                <a:cubicBezTo>
                  <a:pt x="33335" y="6708"/>
                  <a:pt x="36079" y="5028"/>
                  <a:pt x="38869" y="3459"/>
                </a:cubicBezTo>
                <a:cubicBezTo>
                  <a:pt x="41326" y="2095"/>
                  <a:pt x="43990" y="890"/>
                  <a:pt x="46829" y="636"/>
                </a:cubicBezTo>
                <a:cubicBezTo>
                  <a:pt x="47116" y="610"/>
                  <a:pt x="47403" y="597"/>
                  <a:pt x="47687" y="597"/>
                </a:cubicBezTo>
                <a:cubicBezTo>
                  <a:pt x="50331" y="597"/>
                  <a:pt x="52800" y="1714"/>
                  <a:pt x="54661" y="3632"/>
                </a:cubicBezTo>
                <a:cubicBezTo>
                  <a:pt x="56135" y="5154"/>
                  <a:pt x="57023" y="7074"/>
                  <a:pt x="58307" y="8722"/>
                </a:cubicBezTo>
                <a:cubicBezTo>
                  <a:pt x="59718" y="10530"/>
                  <a:pt x="61620" y="11513"/>
                  <a:pt x="63840" y="11909"/>
                </a:cubicBezTo>
                <a:cubicBezTo>
                  <a:pt x="63860" y="11912"/>
                  <a:pt x="63880" y="11913"/>
                  <a:pt x="63899" y="11913"/>
                </a:cubicBezTo>
                <a:cubicBezTo>
                  <a:pt x="64253" y="11913"/>
                  <a:pt x="64391" y="11382"/>
                  <a:pt x="64015" y="11306"/>
                </a:cubicBezTo>
                <a:cubicBezTo>
                  <a:pt x="62603" y="11052"/>
                  <a:pt x="61256" y="10609"/>
                  <a:pt x="60115" y="9721"/>
                </a:cubicBezTo>
                <a:cubicBezTo>
                  <a:pt x="59227" y="9023"/>
                  <a:pt x="58576" y="8103"/>
                  <a:pt x="57959" y="7152"/>
                </a:cubicBezTo>
                <a:cubicBezTo>
                  <a:pt x="56483" y="4886"/>
                  <a:pt x="55105" y="2745"/>
                  <a:pt x="52710" y="1318"/>
                </a:cubicBezTo>
                <a:cubicBezTo>
                  <a:pt x="51163" y="391"/>
                  <a:pt x="49454" y="1"/>
                  <a:pt x="4772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3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oogle Shape;119;p32"/>
          <p:cNvGrpSpPr/>
          <p:nvPr/>
        </p:nvGrpSpPr>
        <p:grpSpPr>
          <a:xfrm>
            <a:off x="-746034" y="-1563177"/>
            <a:ext cx="10782041" cy="6972618"/>
            <a:chOff x="-746034" y="-1563177"/>
            <a:chExt cx="10782041" cy="6972618"/>
          </a:xfrm>
        </p:grpSpPr>
        <p:sp>
          <p:nvSpPr>
            <p:cNvPr id="120" name="Google Shape;120;p32"/>
            <p:cNvSpPr/>
            <p:nvPr/>
          </p:nvSpPr>
          <p:spPr>
            <a:xfrm rot="8100000">
              <a:off x="7418871" y="-1317764"/>
              <a:ext cx="1515259" cy="1982374"/>
            </a:xfrm>
            <a:custGeom>
              <a:rect b="b" l="l" r="r" t="t"/>
              <a:pathLst>
                <a:path extrusionOk="0" h="37380" w="28572">
                  <a:moveTo>
                    <a:pt x="16724" y="3132"/>
                  </a:moveTo>
                  <a:cubicBezTo>
                    <a:pt x="16709" y="3134"/>
                    <a:pt x="16694" y="3137"/>
                    <a:pt x="16679" y="3139"/>
                  </a:cubicBezTo>
                  <a:lnTo>
                    <a:pt x="16679" y="3139"/>
                  </a:lnTo>
                  <a:cubicBezTo>
                    <a:pt x="16693" y="3137"/>
                    <a:pt x="16708" y="3135"/>
                    <a:pt x="16724" y="3132"/>
                  </a:cubicBezTo>
                  <a:close/>
                  <a:moveTo>
                    <a:pt x="17235" y="3355"/>
                  </a:moveTo>
                  <a:cubicBezTo>
                    <a:pt x="17233" y="3376"/>
                    <a:pt x="17231" y="3397"/>
                    <a:pt x="17228" y="3418"/>
                  </a:cubicBezTo>
                  <a:lnTo>
                    <a:pt x="17228" y="3418"/>
                  </a:lnTo>
                  <a:cubicBezTo>
                    <a:pt x="17227" y="3416"/>
                    <a:pt x="17227" y="3414"/>
                    <a:pt x="17227" y="3412"/>
                  </a:cubicBezTo>
                  <a:lnTo>
                    <a:pt x="17227" y="3412"/>
                  </a:lnTo>
                  <a:cubicBezTo>
                    <a:pt x="17229" y="3395"/>
                    <a:pt x="17232" y="3376"/>
                    <a:pt x="17235" y="3355"/>
                  </a:cubicBezTo>
                  <a:close/>
                  <a:moveTo>
                    <a:pt x="17226" y="3417"/>
                  </a:moveTo>
                  <a:cubicBezTo>
                    <a:pt x="17227" y="3418"/>
                    <a:pt x="17227" y="3420"/>
                    <a:pt x="17227" y="3421"/>
                  </a:cubicBezTo>
                  <a:lnTo>
                    <a:pt x="17227" y="3421"/>
                  </a:lnTo>
                  <a:cubicBezTo>
                    <a:pt x="17225" y="3436"/>
                    <a:pt x="17222" y="3451"/>
                    <a:pt x="17219" y="3465"/>
                  </a:cubicBezTo>
                  <a:lnTo>
                    <a:pt x="17219" y="3465"/>
                  </a:lnTo>
                  <a:cubicBezTo>
                    <a:pt x="17221" y="3450"/>
                    <a:pt x="17224" y="3434"/>
                    <a:pt x="17226" y="3417"/>
                  </a:cubicBezTo>
                  <a:close/>
                  <a:moveTo>
                    <a:pt x="17125" y="3814"/>
                  </a:moveTo>
                  <a:cubicBezTo>
                    <a:pt x="17116" y="3838"/>
                    <a:pt x="17106" y="3861"/>
                    <a:pt x="17097" y="3883"/>
                  </a:cubicBezTo>
                  <a:lnTo>
                    <a:pt x="17097" y="3883"/>
                  </a:lnTo>
                  <a:cubicBezTo>
                    <a:pt x="17105" y="3863"/>
                    <a:pt x="17114" y="3840"/>
                    <a:pt x="17125" y="3814"/>
                  </a:cubicBezTo>
                  <a:close/>
                  <a:moveTo>
                    <a:pt x="17070" y="3949"/>
                  </a:moveTo>
                  <a:cubicBezTo>
                    <a:pt x="17051" y="3996"/>
                    <a:pt x="17034" y="4038"/>
                    <a:pt x="17034" y="4038"/>
                  </a:cubicBezTo>
                  <a:cubicBezTo>
                    <a:pt x="17034" y="4038"/>
                    <a:pt x="17044" y="4014"/>
                    <a:pt x="17070" y="3949"/>
                  </a:cubicBezTo>
                  <a:close/>
                  <a:moveTo>
                    <a:pt x="23729" y="11082"/>
                  </a:moveTo>
                  <a:cubicBezTo>
                    <a:pt x="23729" y="11083"/>
                    <a:pt x="23729" y="11083"/>
                    <a:pt x="23729" y="11083"/>
                  </a:cubicBezTo>
                  <a:lnTo>
                    <a:pt x="23729" y="11083"/>
                  </a:lnTo>
                  <a:cubicBezTo>
                    <a:pt x="23705" y="11087"/>
                    <a:pt x="23683" y="11091"/>
                    <a:pt x="23664" y="11094"/>
                  </a:cubicBezTo>
                  <a:lnTo>
                    <a:pt x="23664" y="11094"/>
                  </a:lnTo>
                  <a:cubicBezTo>
                    <a:pt x="23685" y="11090"/>
                    <a:pt x="23707" y="11086"/>
                    <a:pt x="23729" y="11082"/>
                  </a:cubicBezTo>
                  <a:close/>
                  <a:moveTo>
                    <a:pt x="24048" y="11324"/>
                  </a:moveTo>
                  <a:cubicBezTo>
                    <a:pt x="24048" y="11331"/>
                    <a:pt x="24047" y="11339"/>
                    <a:pt x="24046" y="11347"/>
                  </a:cubicBezTo>
                  <a:lnTo>
                    <a:pt x="24046" y="11347"/>
                  </a:lnTo>
                  <a:cubicBezTo>
                    <a:pt x="24046" y="11347"/>
                    <a:pt x="24046" y="11348"/>
                    <a:pt x="24045" y="11348"/>
                  </a:cubicBezTo>
                  <a:lnTo>
                    <a:pt x="24045" y="11348"/>
                  </a:lnTo>
                  <a:cubicBezTo>
                    <a:pt x="24046" y="11340"/>
                    <a:pt x="24047" y="11332"/>
                    <a:pt x="24048" y="11324"/>
                  </a:cubicBezTo>
                  <a:close/>
                  <a:moveTo>
                    <a:pt x="24045" y="11360"/>
                  </a:moveTo>
                  <a:cubicBezTo>
                    <a:pt x="24044" y="11382"/>
                    <a:pt x="24041" y="11403"/>
                    <a:pt x="24037" y="11425"/>
                  </a:cubicBezTo>
                  <a:cubicBezTo>
                    <a:pt x="24040" y="11404"/>
                    <a:pt x="24042" y="11384"/>
                    <a:pt x="24043" y="11366"/>
                  </a:cubicBezTo>
                  <a:lnTo>
                    <a:pt x="24043" y="11366"/>
                  </a:lnTo>
                  <a:cubicBezTo>
                    <a:pt x="24044" y="11364"/>
                    <a:pt x="24045" y="11362"/>
                    <a:pt x="24045" y="11360"/>
                  </a:cubicBezTo>
                  <a:close/>
                  <a:moveTo>
                    <a:pt x="23541" y="12196"/>
                  </a:moveTo>
                  <a:cubicBezTo>
                    <a:pt x="23538" y="12203"/>
                    <a:pt x="23534" y="12210"/>
                    <a:pt x="23530" y="12217"/>
                  </a:cubicBezTo>
                  <a:cubicBezTo>
                    <a:pt x="23499" y="12257"/>
                    <a:pt x="23486" y="12272"/>
                    <a:pt x="23486" y="12272"/>
                  </a:cubicBezTo>
                  <a:cubicBezTo>
                    <a:pt x="23485" y="12272"/>
                    <a:pt x="23511" y="12237"/>
                    <a:pt x="23541" y="12196"/>
                  </a:cubicBezTo>
                  <a:close/>
                  <a:moveTo>
                    <a:pt x="8651" y="17227"/>
                  </a:moveTo>
                  <a:lnTo>
                    <a:pt x="8651" y="17227"/>
                  </a:lnTo>
                  <a:cubicBezTo>
                    <a:pt x="8653" y="17250"/>
                    <a:pt x="8655" y="17276"/>
                    <a:pt x="8658" y="17307"/>
                  </a:cubicBezTo>
                  <a:cubicBezTo>
                    <a:pt x="8654" y="17280"/>
                    <a:pt x="8652" y="17253"/>
                    <a:pt x="8651" y="17227"/>
                  </a:cubicBezTo>
                  <a:close/>
                  <a:moveTo>
                    <a:pt x="24481" y="26455"/>
                  </a:moveTo>
                  <a:cubicBezTo>
                    <a:pt x="24473" y="26475"/>
                    <a:pt x="24464" y="26497"/>
                    <a:pt x="24454" y="26519"/>
                  </a:cubicBezTo>
                  <a:lnTo>
                    <a:pt x="24454" y="26519"/>
                  </a:lnTo>
                  <a:cubicBezTo>
                    <a:pt x="24462" y="26499"/>
                    <a:pt x="24471" y="26478"/>
                    <a:pt x="24481" y="26455"/>
                  </a:cubicBezTo>
                  <a:close/>
                  <a:moveTo>
                    <a:pt x="20977" y="27819"/>
                  </a:moveTo>
                  <a:lnTo>
                    <a:pt x="20977" y="27819"/>
                  </a:lnTo>
                  <a:cubicBezTo>
                    <a:pt x="20942" y="27833"/>
                    <a:pt x="20907" y="27847"/>
                    <a:pt x="20873" y="27862"/>
                  </a:cubicBezTo>
                  <a:lnTo>
                    <a:pt x="20873" y="27862"/>
                  </a:lnTo>
                  <a:cubicBezTo>
                    <a:pt x="20890" y="27854"/>
                    <a:pt x="20924" y="27841"/>
                    <a:pt x="20977" y="27819"/>
                  </a:cubicBezTo>
                  <a:close/>
                  <a:moveTo>
                    <a:pt x="16936" y="0"/>
                  </a:moveTo>
                  <a:cubicBezTo>
                    <a:pt x="15577" y="0"/>
                    <a:pt x="14147" y="653"/>
                    <a:pt x="13018" y="1199"/>
                  </a:cubicBezTo>
                  <a:cubicBezTo>
                    <a:pt x="10307" y="2514"/>
                    <a:pt x="7834" y="4370"/>
                    <a:pt x="5471" y="6224"/>
                  </a:cubicBezTo>
                  <a:cubicBezTo>
                    <a:pt x="3807" y="7524"/>
                    <a:pt x="1999" y="8888"/>
                    <a:pt x="651" y="10522"/>
                  </a:cubicBezTo>
                  <a:cubicBezTo>
                    <a:pt x="112" y="11171"/>
                    <a:pt x="0" y="12075"/>
                    <a:pt x="651" y="12710"/>
                  </a:cubicBezTo>
                  <a:cubicBezTo>
                    <a:pt x="933" y="12999"/>
                    <a:pt x="1370" y="13168"/>
                    <a:pt x="1801" y="13168"/>
                  </a:cubicBezTo>
                  <a:cubicBezTo>
                    <a:pt x="2194" y="13168"/>
                    <a:pt x="2582" y="13027"/>
                    <a:pt x="2839" y="12710"/>
                  </a:cubicBezTo>
                  <a:cubicBezTo>
                    <a:pt x="3680" y="11678"/>
                    <a:pt x="4758" y="10807"/>
                    <a:pt x="5773" y="9951"/>
                  </a:cubicBezTo>
                  <a:cubicBezTo>
                    <a:pt x="6137" y="9649"/>
                    <a:pt x="6502" y="9348"/>
                    <a:pt x="6883" y="9046"/>
                  </a:cubicBezTo>
                  <a:cubicBezTo>
                    <a:pt x="7073" y="8888"/>
                    <a:pt x="7263" y="8729"/>
                    <a:pt x="7469" y="8571"/>
                  </a:cubicBezTo>
                  <a:lnTo>
                    <a:pt x="7754" y="8334"/>
                  </a:lnTo>
                  <a:cubicBezTo>
                    <a:pt x="7802" y="8309"/>
                    <a:pt x="8062" y="8102"/>
                    <a:pt x="8058" y="8102"/>
                  </a:cubicBezTo>
                  <a:cubicBezTo>
                    <a:pt x="8057" y="8102"/>
                    <a:pt x="8056" y="8102"/>
                    <a:pt x="8055" y="8103"/>
                  </a:cubicBezTo>
                  <a:lnTo>
                    <a:pt x="8055" y="8103"/>
                  </a:lnTo>
                  <a:cubicBezTo>
                    <a:pt x="8897" y="7462"/>
                    <a:pt x="9769" y="6836"/>
                    <a:pt x="10639" y="6224"/>
                  </a:cubicBezTo>
                  <a:cubicBezTo>
                    <a:pt x="11527" y="5622"/>
                    <a:pt x="12415" y="5051"/>
                    <a:pt x="13351" y="4528"/>
                  </a:cubicBezTo>
                  <a:cubicBezTo>
                    <a:pt x="13764" y="4290"/>
                    <a:pt x="14176" y="4085"/>
                    <a:pt x="14588" y="3878"/>
                  </a:cubicBezTo>
                  <a:cubicBezTo>
                    <a:pt x="14778" y="3783"/>
                    <a:pt x="14984" y="3687"/>
                    <a:pt x="15174" y="3592"/>
                  </a:cubicBezTo>
                  <a:cubicBezTo>
                    <a:pt x="15244" y="3562"/>
                    <a:pt x="15271" y="3551"/>
                    <a:pt x="15272" y="3551"/>
                  </a:cubicBezTo>
                  <a:cubicBezTo>
                    <a:pt x="15276" y="3551"/>
                    <a:pt x="15090" y="3634"/>
                    <a:pt x="15092" y="3634"/>
                  </a:cubicBezTo>
                  <a:cubicBezTo>
                    <a:pt x="15093" y="3634"/>
                    <a:pt x="15120" y="3623"/>
                    <a:pt x="15190" y="3592"/>
                  </a:cubicBezTo>
                  <a:cubicBezTo>
                    <a:pt x="15317" y="3545"/>
                    <a:pt x="15428" y="3497"/>
                    <a:pt x="15554" y="3450"/>
                  </a:cubicBezTo>
                  <a:cubicBezTo>
                    <a:pt x="15888" y="3339"/>
                    <a:pt x="16237" y="3228"/>
                    <a:pt x="16586" y="3165"/>
                  </a:cubicBezTo>
                  <a:cubicBezTo>
                    <a:pt x="16617" y="3152"/>
                    <a:pt x="16648" y="3145"/>
                    <a:pt x="16679" y="3139"/>
                  </a:cubicBezTo>
                  <a:lnTo>
                    <a:pt x="16679" y="3139"/>
                  </a:lnTo>
                  <a:cubicBezTo>
                    <a:pt x="16573" y="3156"/>
                    <a:pt x="16534" y="3162"/>
                    <a:pt x="16531" y="3162"/>
                  </a:cubicBezTo>
                  <a:cubicBezTo>
                    <a:pt x="16527" y="3162"/>
                    <a:pt x="16648" y="3142"/>
                    <a:pt x="16713" y="3133"/>
                  </a:cubicBezTo>
                  <a:cubicBezTo>
                    <a:pt x="16717" y="3133"/>
                    <a:pt x="16722" y="3132"/>
                    <a:pt x="16727" y="3132"/>
                  </a:cubicBezTo>
                  <a:lnTo>
                    <a:pt x="16727" y="3132"/>
                  </a:lnTo>
                  <a:cubicBezTo>
                    <a:pt x="16726" y="3132"/>
                    <a:pt x="16725" y="3132"/>
                    <a:pt x="16724" y="3132"/>
                  </a:cubicBezTo>
                  <a:lnTo>
                    <a:pt x="16724" y="3132"/>
                  </a:lnTo>
                  <a:cubicBezTo>
                    <a:pt x="16726" y="3132"/>
                    <a:pt x="16727" y="3132"/>
                    <a:pt x="16729" y="3132"/>
                  </a:cubicBezTo>
                  <a:lnTo>
                    <a:pt x="16729" y="3132"/>
                  </a:lnTo>
                  <a:cubicBezTo>
                    <a:pt x="16803" y="3124"/>
                    <a:pt x="16880" y="3121"/>
                    <a:pt x="16958" y="3121"/>
                  </a:cubicBezTo>
                  <a:cubicBezTo>
                    <a:pt x="17003" y="3121"/>
                    <a:pt x="17049" y="3122"/>
                    <a:pt x="17094" y="3125"/>
                  </a:cubicBezTo>
                  <a:lnTo>
                    <a:pt x="17094" y="3125"/>
                  </a:lnTo>
                  <a:cubicBezTo>
                    <a:pt x="17104" y="3127"/>
                    <a:pt x="17115" y="3131"/>
                    <a:pt x="17126" y="3134"/>
                  </a:cubicBezTo>
                  <a:lnTo>
                    <a:pt x="17126" y="3134"/>
                  </a:lnTo>
                  <a:cubicBezTo>
                    <a:pt x="17147" y="3161"/>
                    <a:pt x="17174" y="3208"/>
                    <a:pt x="17197" y="3251"/>
                  </a:cubicBezTo>
                  <a:lnTo>
                    <a:pt x="17197" y="3251"/>
                  </a:lnTo>
                  <a:cubicBezTo>
                    <a:pt x="17200" y="3267"/>
                    <a:pt x="17203" y="3283"/>
                    <a:pt x="17206" y="3298"/>
                  </a:cubicBezTo>
                  <a:lnTo>
                    <a:pt x="17206" y="3298"/>
                  </a:lnTo>
                  <a:cubicBezTo>
                    <a:pt x="17206" y="3391"/>
                    <a:pt x="17197" y="3510"/>
                    <a:pt x="17195" y="3567"/>
                  </a:cubicBezTo>
                  <a:lnTo>
                    <a:pt x="17195" y="3567"/>
                  </a:lnTo>
                  <a:cubicBezTo>
                    <a:pt x="17169" y="3662"/>
                    <a:pt x="17136" y="3754"/>
                    <a:pt x="17108" y="3846"/>
                  </a:cubicBezTo>
                  <a:cubicBezTo>
                    <a:pt x="17103" y="3862"/>
                    <a:pt x="17095" y="3884"/>
                    <a:pt x="17086" y="3908"/>
                  </a:cubicBezTo>
                  <a:lnTo>
                    <a:pt x="17086" y="3908"/>
                  </a:lnTo>
                  <a:cubicBezTo>
                    <a:pt x="17046" y="3997"/>
                    <a:pt x="17001" y="4081"/>
                    <a:pt x="16966" y="4163"/>
                  </a:cubicBezTo>
                  <a:cubicBezTo>
                    <a:pt x="16871" y="4338"/>
                    <a:pt x="16759" y="4512"/>
                    <a:pt x="16649" y="4687"/>
                  </a:cubicBezTo>
                  <a:cubicBezTo>
                    <a:pt x="16600" y="4761"/>
                    <a:pt x="16340" y="5103"/>
                    <a:pt x="16346" y="5103"/>
                  </a:cubicBezTo>
                  <a:cubicBezTo>
                    <a:pt x="16347" y="5103"/>
                    <a:pt x="16371" y="5075"/>
                    <a:pt x="16427" y="5004"/>
                  </a:cubicBezTo>
                  <a:lnTo>
                    <a:pt x="16427" y="5004"/>
                  </a:lnTo>
                  <a:cubicBezTo>
                    <a:pt x="16110" y="5416"/>
                    <a:pt x="15745" y="5812"/>
                    <a:pt x="15381" y="6193"/>
                  </a:cubicBezTo>
                  <a:cubicBezTo>
                    <a:pt x="13827" y="7810"/>
                    <a:pt x="12051" y="9205"/>
                    <a:pt x="10307" y="10617"/>
                  </a:cubicBezTo>
                  <a:cubicBezTo>
                    <a:pt x="9593" y="11203"/>
                    <a:pt x="8880" y="11773"/>
                    <a:pt x="8198" y="12392"/>
                  </a:cubicBezTo>
                  <a:cubicBezTo>
                    <a:pt x="7295" y="13232"/>
                    <a:pt x="6834" y="13835"/>
                    <a:pt x="6217" y="14913"/>
                  </a:cubicBezTo>
                  <a:cubicBezTo>
                    <a:pt x="5614" y="16007"/>
                    <a:pt x="5170" y="17608"/>
                    <a:pt x="6010" y="18718"/>
                  </a:cubicBezTo>
                  <a:cubicBezTo>
                    <a:pt x="6704" y="19635"/>
                    <a:pt x="7680" y="19962"/>
                    <a:pt x="8731" y="19962"/>
                  </a:cubicBezTo>
                  <a:cubicBezTo>
                    <a:pt x="9025" y="19962"/>
                    <a:pt x="9324" y="19936"/>
                    <a:pt x="9625" y="19891"/>
                  </a:cubicBezTo>
                  <a:cubicBezTo>
                    <a:pt x="11829" y="19574"/>
                    <a:pt x="13510" y="18179"/>
                    <a:pt x="15142" y="16800"/>
                  </a:cubicBezTo>
                  <a:cubicBezTo>
                    <a:pt x="15967" y="16102"/>
                    <a:pt x="16791" y="15420"/>
                    <a:pt x="17632" y="14754"/>
                  </a:cubicBezTo>
                  <a:cubicBezTo>
                    <a:pt x="18186" y="14295"/>
                    <a:pt x="18298" y="14215"/>
                    <a:pt x="18774" y="13866"/>
                  </a:cubicBezTo>
                  <a:cubicBezTo>
                    <a:pt x="19249" y="13502"/>
                    <a:pt x="19757" y="13137"/>
                    <a:pt x="20247" y="12805"/>
                  </a:cubicBezTo>
                  <a:cubicBezTo>
                    <a:pt x="20691" y="12503"/>
                    <a:pt x="21135" y="12234"/>
                    <a:pt x="21596" y="11964"/>
                  </a:cubicBezTo>
                  <a:cubicBezTo>
                    <a:pt x="21801" y="11837"/>
                    <a:pt x="22008" y="11727"/>
                    <a:pt x="22230" y="11615"/>
                  </a:cubicBezTo>
                  <a:cubicBezTo>
                    <a:pt x="22325" y="11568"/>
                    <a:pt x="22435" y="11505"/>
                    <a:pt x="22547" y="11456"/>
                  </a:cubicBezTo>
                  <a:cubicBezTo>
                    <a:pt x="22592" y="11438"/>
                    <a:pt x="22762" y="11363"/>
                    <a:pt x="22822" y="11335"/>
                  </a:cubicBezTo>
                  <a:lnTo>
                    <a:pt x="22822" y="11335"/>
                  </a:lnTo>
                  <a:cubicBezTo>
                    <a:pt x="23052" y="11248"/>
                    <a:pt x="23288" y="11176"/>
                    <a:pt x="23530" y="11122"/>
                  </a:cubicBezTo>
                  <a:lnTo>
                    <a:pt x="23530" y="11122"/>
                  </a:lnTo>
                  <a:cubicBezTo>
                    <a:pt x="23528" y="11123"/>
                    <a:pt x="23531" y="11124"/>
                    <a:pt x="23537" y="11124"/>
                  </a:cubicBezTo>
                  <a:cubicBezTo>
                    <a:pt x="23571" y="11124"/>
                    <a:pt x="23705" y="11110"/>
                    <a:pt x="23812" y="11106"/>
                  </a:cubicBezTo>
                  <a:lnTo>
                    <a:pt x="23812" y="11106"/>
                  </a:lnTo>
                  <a:cubicBezTo>
                    <a:pt x="23839" y="11122"/>
                    <a:pt x="23867" y="11138"/>
                    <a:pt x="23894" y="11156"/>
                  </a:cubicBezTo>
                  <a:lnTo>
                    <a:pt x="23894" y="11156"/>
                  </a:lnTo>
                  <a:cubicBezTo>
                    <a:pt x="23941" y="11192"/>
                    <a:pt x="24000" y="11238"/>
                    <a:pt x="24040" y="11272"/>
                  </a:cubicBezTo>
                  <a:lnTo>
                    <a:pt x="24040" y="11272"/>
                  </a:lnTo>
                  <a:cubicBezTo>
                    <a:pt x="24034" y="11298"/>
                    <a:pt x="24028" y="11324"/>
                    <a:pt x="24021" y="11346"/>
                  </a:cubicBezTo>
                  <a:cubicBezTo>
                    <a:pt x="24021" y="11385"/>
                    <a:pt x="24009" y="11418"/>
                    <a:pt x="23996" y="11449"/>
                  </a:cubicBezTo>
                  <a:lnTo>
                    <a:pt x="23996" y="11449"/>
                  </a:lnTo>
                  <a:cubicBezTo>
                    <a:pt x="23902" y="11652"/>
                    <a:pt x="23772" y="11854"/>
                    <a:pt x="23640" y="12044"/>
                  </a:cubicBezTo>
                  <a:cubicBezTo>
                    <a:pt x="23620" y="12085"/>
                    <a:pt x="23593" y="12119"/>
                    <a:pt x="23568" y="12155"/>
                  </a:cubicBezTo>
                  <a:lnTo>
                    <a:pt x="23568" y="12155"/>
                  </a:lnTo>
                  <a:cubicBezTo>
                    <a:pt x="23465" y="12287"/>
                    <a:pt x="23362" y="12417"/>
                    <a:pt x="23245" y="12534"/>
                  </a:cubicBezTo>
                  <a:cubicBezTo>
                    <a:pt x="22753" y="13090"/>
                    <a:pt x="22213" y="13581"/>
                    <a:pt x="21659" y="14073"/>
                  </a:cubicBezTo>
                  <a:cubicBezTo>
                    <a:pt x="21357" y="14342"/>
                    <a:pt x="21040" y="14596"/>
                    <a:pt x="20740" y="14849"/>
                  </a:cubicBezTo>
                  <a:cubicBezTo>
                    <a:pt x="20565" y="14976"/>
                    <a:pt x="20406" y="15103"/>
                    <a:pt x="20247" y="15246"/>
                  </a:cubicBezTo>
                  <a:cubicBezTo>
                    <a:pt x="20152" y="15310"/>
                    <a:pt x="20074" y="15373"/>
                    <a:pt x="19994" y="15437"/>
                  </a:cubicBezTo>
                  <a:cubicBezTo>
                    <a:pt x="19949" y="15470"/>
                    <a:pt x="19737" y="15639"/>
                    <a:pt x="19736" y="15639"/>
                  </a:cubicBezTo>
                  <a:cubicBezTo>
                    <a:pt x="19735" y="15639"/>
                    <a:pt x="19770" y="15610"/>
                    <a:pt x="19867" y="15532"/>
                  </a:cubicBezTo>
                  <a:lnTo>
                    <a:pt x="19867" y="15532"/>
                  </a:lnTo>
                  <a:cubicBezTo>
                    <a:pt x="19122" y="16102"/>
                    <a:pt x="18361" y="16673"/>
                    <a:pt x="17600" y="17228"/>
                  </a:cubicBezTo>
                  <a:cubicBezTo>
                    <a:pt x="15983" y="18432"/>
                    <a:pt x="14350" y="19606"/>
                    <a:pt x="12781" y="20859"/>
                  </a:cubicBezTo>
                  <a:cubicBezTo>
                    <a:pt x="11512" y="21857"/>
                    <a:pt x="10244" y="22920"/>
                    <a:pt x="9197" y="24157"/>
                  </a:cubicBezTo>
                  <a:cubicBezTo>
                    <a:pt x="8309" y="25203"/>
                    <a:pt x="7422" y="26535"/>
                    <a:pt x="7517" y="27977"/>
                  </a:cubicBezTo>
                  <a:cubicBezTo>
                    <a:pt x="7653" y="30002"/>
                    <a:pt x="9339" y="31090"/>
                    <a:pt x="11241" y="31090"/>
                  </a:cubicBezTo>
                  <a:cubicBezTo>
                    <a:pt x="11320" y="31090"/>
                    <a:pt x="11400" y="31088"/>
                    <a:pt x="11480" y="31085"/>
                  </a:cubicBezTo>
                  <a:cubicBezTo>
                    <a:pt x="13747" y="30958"/>
                    <a:pt x="15935" y="29975"/>
                    <a:pt x="17996" y="29103"/>
                  </a:cubicBezTo>
                  <a:cubicBezTo>
                    <a:pt x="18961" y="28690"/>
                    <a:pt x="19910" y="28262"/>
                    <a:pt x="20873" y="27862"/>
                  </a:cubicBezTo>
                  <a:lnTo>
                    <a:pt x="20873" y="27862"/>
                  </a:lnTo>
                  <a:cubicBezTo>
                    <a:pt x="20862" y="27866"/>
                    <a:pt x="20857" y="27868"/>
                    <a:pt x="20857" y="27868"/>
                  </a:cubicBezTo>
                  <a:cubicBezTo>
                    <a:pt x="20853" y="27868"/>
                    <a:pt x="21255" y="27697"/>
                    <a:pt x="21342" y="27660"/>
                  </a:cubicBezTo>
                  <a:cubicBezTo>
                    <a:pt x="21516" y="27597"/>
                    <a:pt x="21706" y="27518"/>
                    <a:pt x="21896" y="27455"/>
                  </a:cubicBezTo>
                  <a:cubicBezTo>
                    <a:pt x="22213" y="27334"/>
                    <a:pt x="22544" y="27227"/>
                    <a:pt x="22875" y="27150"/>
                  </a:cubicBezTo>
                  <a:lnTo>
                    <a:pt x="22875" y="27150"/>
                  </a:lnTo>
                  <a:cubicBezTo>
                    <a:pt x="22994" y="27144"/>
                    <a:pt x="23341" y="27106"/>
                    <a:pt x="23435" y="27106"/>
                  </a:cubicBezTo>
                  <a:cubicBezTo>
                    <a:pt x="23493" y="27100"/>
                    <a:pt x="23551" y="27098"/>
                    <a:pt x="23610" y="27098"/>
                  </a:cubicBezTo>
                  <a:cubicBezTo>
                    <a:pt x="23727" y="27098"/>
                    <a:pt x="23847" y="27106"/>
                    <a:pt x="23974" y="27106"/>
                  </a:cubicBezTo>
                  <a:cubicBezTo>
                    <a:pt x="23985" y="27106"/>
                    <a:pt x="24011" y="27108"/>
                    <a:pt x="24045" y="27111"/>
                  </a:cubicBezTo>
                  <a:lnTo>
                    <a:pt x="24045" y="27111"/>
                  </a:lnTo>
                  <a:cubicBezTo>
                    <a:pt x="23933" y="27231"/>
                    <a:pt x="23816" y="27345"/>
                    <a:pt x="23689" y="27455"/>
                  </a:cubicBezTo>
                  <a:cubicBezTo>
                    <a:pt x="23593" y="27550"/>
                    <a:pt x="23498" y="27645"/>
                    <a:pt x="23387" y="27723"/>
                  </a:cubicBezTo>
                  <a:cubicBezTo>
                    <a:pt x="23362" y="27762"/>
                    <a:pt x="23075" y="27980"/>
                    <a:pt x="23080" y="27980"/>
                  </a:cubicBezTo>
                  <a:cubicBezTo>
                    <a:pt x="23081" y="27980"/>
                    <a:pt x="23101" y="27966"/>
                    <a:pt x="23150" y="27930"/>
                  </a:cubicBezTo>
                  <a:lnTo>
                    <a:pt x="23150" y="27930"/>
                  </a:lnTo>
                  <a:cubicBezTo>
                    <a:pt x="19852" y="30419"/>
                    <a:pt x="16030" y="32084"/>
                    <a:pt x="12685" y="34478"/>
                  </a:cubicBezTo>
                  <a:cubicBezTo>
                    <a:pt x="11988" y="34970"/>
                    <a:pt x="11671" y="35809"/>
                    <a:pt x="12130" y="36587"/>
                  </a:cubicBezTo>
                  <a:cubicBezTo>
                    <a:pt x="12402" y="37054"/>
                    <a:pt x="12972" y="37380"/>
                    <a:pt x="13524" y="37380"/>
                  </a:cubicBezTo>
                  <a:cubicBezTo>
                    <a:pt x="13776" y="37380"/>
                    <a:pt x="14025" y="37312"/>
                    <a:pt x="14239" y="37158"/>
                  </a:cubicBezTo>
                  <a:cubicBezTo>
                    <a:pt x="17267" y="34985"/>
                    <a:pt x="20676" y="33416"/>
                    <a:pt x="23736" y="31291"/>
                  </a:cubicBezTo>
                  <a:cubicBezTo>
                    <a:pt x="25464" y="30102"/>
                    <a:pt x="28572" y="27945"/>
                    <a:pt x="27192" y="25440"/>
                  </a:cubicBezTo>
                  <a:cubicBezTo>
                    <a:pt x="26526" y="24204"/>
                    <a:pt x="24877" y="23998"/>
                    <a:pt x="23625" y="23998"/>
                  </a:cubicBezTo>
                  <a:cubicBezTo>
                    <a:pt x="22642" y="23998"/>
                    <a:pt x="21786" y="24188"/>
                    <a:pt x="20898" y="24521"/>
                  </a:cubicBezTo>
                  <a:cubicBezTo>
                    <a:pt x="19883" y="24901"/>
                    <a:pt x="18900" y="25345"/>
                    <a:pt x="17917" y="25789"/>
                  </a:cubicBezTo>
                  <a:cubicBezTo>
                    <a:pt x="17425" y="25996"/>
                    <a:pt x="16934" y="26218"/>
                    <a:pt x="16427" y="26423"/>
                  </a:cubicBezTo>
                  <a:cubicBezTo>
                    <a:pt x="16515" y="26390"/>
                    <a:pt x="16549" y="26377"/>
                    <a:pt x="16553" y="26377"/>
                  </a:cubicBezTo>
                  <a:cubicBezTo>
                    <a:pt x="16562" y="26377"/>
                    <a:pt x="16324" y="26476"/>
                    <a:pt x="16300" y="26487"/>
                  </a:cubicBezTo>
                  <a:cubicBezTo>
                    <a:pt x="16173" y="26535"/>
                    <a:pt x="16047" y="26598"/>
                    <a:pt x="15920" y="26645"/>
                  </a:cubicBezTo>
                  <a:cubicBezTo>
                    <a:pt x="15618" y="26772"/>
                    <a:pt x="15317" y="26884"/>
                    <a:pt x="15032" y="26994"/>
                  </a:cubicBezTo>
                  <a:cubicBezTo>
                    <a:pt x="14049" y="27375"/>
                    <a:pt x="13049" y="27708"/>
                    <a:pt x="12003" y="27914"/>
                  </a:cubicBezTo>
                  <a:cubicBezTo>
                    <a:pt x="11908" y="27930"/>
                    <a:pt x="11798" y="27945"/>
                    <a:pt x="11686" y="27962"/>
                  </a:cubicBezTo>
                  <a:cubicBezTo>
                    <a:pt x="11834" y="27941"/>
                    <a:pt x="11892" y="27934"/>
                    <a:pt x="11901" y="27934"/>
                  </a:cubicBezTo>
                  <a:cubicBezTo>
                    <a:pt x="11919" y="27934"/>
                    <a:pt x="11739" y="27962"/>
                    <a:pt x="11686" y="27962"/>
                  </a:cubicBezTo>
                  <a:cubicBezTo>
                    <a:pt x="11480" y="27977"/>
                    <a:pt x="11290" y="27994"/>
                    <a:pt x="11100" y="27994"/>
                  </a:cubicBezTo>
                  <a:cubicBezTo>
                    <a:pt x="11039" y="27994"/>
                    <a:pt x="10978" y="27987"/>
                    <a:pt x="10917" y="27982"/>
                  </a:cubicBezTo>
                  <a:lnTo>
                    <a:pt x="10917" y="27982"/>
                  </a:lnTo>
                  <a:cubicBezTo>
                    <a:pt x="10910" y="27980"/>
                    <a:pt x="10902" y="27979"/>
                    <a:pt x="10893" y="27977"/>
                  </a:cubicBezTo>
                  <a:cubicBezTo>
                    <a:pt x="10815" y="27962"/>
                    <a:pt x="10735" y="27945"/>
                    <a:pt x="10656" y="27914"/>
                  </a:cubicBezTo>
                  <a:cubicBezTo>
                    <a:pt x="10645" y="27911"/>
                    <a:pt x="10635" y="27908"/>
                    <a:pt x="10626" y="27905"/>
                  </a:cubicBezTo>
                  <a:lnTo>
                    <a:pt x="10626" y="27905"/>
                  </a:lnTo>
                  <a:cubicBezTo>
                    <a:pt x="10624" y="27904"/>
                    <a:pt x="10623" y="27903"/>
                    <a:pt x="10621" y="27902"/>
                  </a:cubicBezTo>
                  <a:lnTo>
                    <a:pt x="10621" y="27902"/>
                  </a:lnTo>
                  <a:cubicBezTo>
                    <a:pt x="10621" y="27902"/>
                    <a:pt x="10620" y="27901"/>
                    <a:pt x="10620" y="27900"/>
                  </a:cubicBezTo>
                  <a:lnTo>
                    <a:pt x="10620" y="27900"/>
                  </a:lnTo>
                  <a:cubicBezTo>
                    <a:pt x="10616" y="27883"/>
                    <a:pt x="10612" y="27866"/>
                    <a:pt x="10608" y="27850"/>
                  </a:cubicBezTo>
                  <a:lnTo>
                    <a:pt x="10608" y="27850"/>
                  </a:lnTo>
                  <a:lnTo>
                    <a:pt x="10608" y="27755"/>
                  </a:lnTo>
                  <a:cubicBezTo>
                    <a:pt x="10608" y="27751"/>
                    <a:pt x="10608" y="27747"/>
                    <a:pt x="10608" y="27744"/>
                  </a:cubicBezTo>
                  <a:lnTo>
                    <a:pt x="10608" y="27744"/>
                  </a:lnTo>
                  <a:cubicBezTo>
                    <a:pt x="10634" y="27641"/>
                    <a:pt x="10661" y="27547"/>
                    <a:pt x="10688" y="27455"/>
                  </a:cubicBezTo>
                  <a:cubicBezTo>
                    <a:pt x="10698" y="27425"/>
                    <a:pt x="10706" y="27401"/>
                    <a:pt x="10712" y="27382"/>
                  </a:cubicBezTo>
                  <a:lnTo>
                    <a:pt x="10712" y="27382"/>
                  </a:lnTo>
                  <a:cubicBezTo>
                    <a:pt x="10780" y="27266"/>
                    <a:pt x="10838" y="27138"/>
                    <a:pt x="10910" y="27011"/>
                  </a:cubicBezTo>
                  <a:cubicBezTo>
                    <a:pt x="10988" y="26899"/>
                    <a:pt x="11068" y="26772"/>
                    <a:pt x="11147" y="26662"/>
                  </a:cubicBezTo>
                  <a:lnTo>
                    <a:pt x="11290" y="26472"/>
                  </a:lnTo>
                  <a:cubicBezTo>
                    <a:pt x="11323" y="26426"/>
                    <a:pt x="11334" y="26409"/>
                    <a:pt x="11332" y="26409"/>
                  </a:cubicBezTo>
                  <a:cubicBezTo>
                    <a:pt x="11332" y="26409"/>
                    <a:pt x="11332" y="26409"/>
                    <a:pt x="11332" y="26409"/>
                  </a:cubicBezTo>
                  <a:lnTo>
                    <a:pt x="11332" y="26409"/>
                  </a:lnTo>
                  <a:cubicBezTo>
                    <a:pt x="11535" y="26170"/>
                    <a:pt x="11740" y="25940"/>
                    <a:pt x="11956" y="25710"/>
                  </a:cubicBezTo>
                  <a:cubicBezTo>
                    <a:pt x="12510" y="25140"/>
                    <a:pt x="13113" y="24601"/>
                    <a:pt x="13732" y="24077"/>
                  </a:cubicBezTo>
                  <a:cubicBezTo>
                    <a:pt x="14049" y="23791"/>
                    <a:pt x="14381" y="23523"/>
                    <a:pt x="14715" y="23252"/>
                  </a:cubicBezTo>
                  <a:cubicBezTo>
                    <a:pt x="14889" y="23126"/>
                    <a:pt x="15064" y="22983"/>
                    <a:pt x="15222" y="22840"/>
                  </a:cubicBezTo>
                  <a:cubicBezTo>
                    <a:pt x="15273" y="22806"/>
                    <a:pt x="15324" y="22772"/>
                    <a:pt x="15372" y="22736"/>
                  </a:cubicBezTo>
                  <a:lnTo>
                    <a:pt x="15372" y="22736"/>
                  </a:lnTo>
                  <a:cubicBezTo>
                    <a:pt x="15415" y="22707"/>
                    <a:pt x="15594" y="22569"/>
                    <a:pt x="15634" y="22540"/>
                  </a:cubicBezTo>
                  <a:cubicBezTo>
                    <a:pt x="16395" y="21952"/>
                    <a:pt x="17172" y="21381"/>
                    <a:pt x="17949" y="20811"/>
                  </a:cubicBezTo>
                  <a:cubicBezTo>
                    <a:pt x="19535" y="19637"/>
                    <a:pt x="21135" y="18464"/>
                    <a:pt x="22689" y="17228"/>
                  </a:cubicBezTo>
                  <a:cubicBezTo>
                    <a:pt x="23942" y="16229"/>
                    <a:pt x="25147" y="15166"/>
                    <a:pt x="26114" y="13898"/>
                  </a:cubicBezTo>
                  <a:cubicBezTo>
                    <a:pt x="26860" y="12915"/>
                    <a:pt x="27462" y="11551"/>
                    <a:pt x="27002" y="10315"/>
                  </a:cubicBezTo>
                  <a:cubicBezTo>
                    <a:pt x="26701" y="9539"/>
                    <a:pt x="26194" y="8983"/>
                    <a:pt x="25511" y="8524"/>
                  </a:cubicBezTo>
                  <a:cubicBezTo>
                    <a:pt x="24979" y="8155"/>
                    <a:pt x="24388" y="8018"/>
                    <a:pt x="23779" y="8018"/>
                  </a:cubicBezTo>
                  <a:cubicBezTo>
                    <a:pt x="23445" y="8018"/>
                    <a:pt x="23106" y="8059"/>
                    <a:pt x="22769" y="8127"/>
                  </a:cubicBezTo>
                  <a:cubicBezTo>
                    <a:pt x="20740" y="8507"/>
                    <a:pt x="18821" y="9982"/>
                    <a:pt x="17203" y="11187"/>
                  </a:cubicBezTo>
                  <a:cubicBezTo>
                    <a:pt x="15444" y="12503"/>
                    <a:pt x="13779" y="13930"/>
                    <a:pt x="12098" y="15325"/>
                  </a:cubicBezTo>
                  <a:cubicBezTo>
                    <a:pt x="11971" y="15437"/>
                    <a:pt x="11829" y="15547"/>
                    <a:pt x="11702" y="15642"/>
                  </a:cubicBezTo>
                  <a:cubicBezTo>
                    <a:pt x="11658" y="15680"/>
                    <a:pt x="11565" y="15754"/>
                    <a:pt x="11498" y="15808"/>
                  </a:cubicBezTo>
                  <a:lnTo>
                    <a:pt x="11498" y="15808"/>
                  </a:lnTo>
                  <a:cubicBezTo>
                    <a:pt x="11327" y="15927"/>
                    <a:pt x="11142" y="16035"/>
                    <a:pt x="10957" y="16134"/>
                  </a:cubicBezTo>
                  <a:cubicBezTo>
                    <a:pt x="10815" y="16229"/>
                    <a:pt x="10671" y="16308"/>
                    <a:pt x="10513" y="16371"/>
                  </a:cubicBezTo>
                  <a:lnTo>
                    <a:pt x="10227" y="16515"/>
                  </a:lnTo>
                  <a:cubicBezTo>
                    <a:pt x="10277" y="16496"/>
                    <a:pt x="10305" y="16487"/>
                    <a:pt x="10310" y="16487"/>
                  </a:cubicBezTo>
                  <a:cubicBezTo>
                    <a:pt x="10317" y="16487"/>
                    <a:pt x="10270" y="16508"/>
                    <a:pt x="10164" y="16546"/>
                  </a:cubicBezTo>
                  <a:cubicBezTo>
                    <a:pt x="9895" y="16657"/>
                    <a:pt x="9610" y="16737"/>
                    <a:pt x="9324" y="16800"/>
                  </a:cubicBezTo>
                  <a:cubicBezTo>
                    <a:pt x="9197" y="16832"/>
                    <a:pt x="9070" y="16863"/>
                    <a:pt x="8927" y="16879"/>
                  </a:cubicBezTo>
                  <a:cubicBezTo>
                    <a:pt x="9054" y="16858"/>
                    <a:pt x="9096" y="16851"/>
                    <a:pt x="9093" y="16851"/>
                  </a:cubicBezTo>
                  <a:cubicBezTo>
                    <a:pt x="9088" y="16851"/>
                    <a:pt x="8901" y="16879"/>
                    <a:pt x="8849" y="16879"/>
                  </a:cubicBezTo>
                  <a:lnTo>
                    <a:pt x="8726" y="16879"/>
                  </a:lnTo>
                  <a:cubicBezTo>
                    <a:pt x="8755" y="16802"/>
                    <a:pt x="8804" y="16684"/>
                    <a:pt x="8799" y="16684"/>
                  </a:cubicBezTo>
                  <a:cubicBezTo>
                    <a:pt x="8797" y="16684"/>
                    <a:pt x="8784" y="16707"/>
                    <a:pt x="8753" y="16768"/>
                  </a:cubicBezTo>
                  <a:cubicBezTo>
                    <a:pt x="8817" y="16625"/>
                    <a:pt x="8912" y="16483"/>
                    <a:pt x="8991" y="16324"/>
                  </a:cubicBezTo>
                  <a:cubicBezTo>
                    <a:pt x="9229" y="15912"/>
                    <a:pt x="9514" y="15532"/>
                    <a:pt x="9815" y="15151"/>
                  </a:cubicBezTo>
                  <a:lnTo>
                    <a:pt x="9815" y="15151"/>
                  </a:lnTo>
                  <a:cubicBezTo>
                    <a:pt x="9688" y="15318"/>
                    <a:pt x="9644" y="15375"/>
                    <a:pt x="9644" y="15375"/>
                  </a:cubicBezTo>
                  <a:cubicBezTo>
                    <a:pt x="9646" y="15375"/>
                    <a:pt x="9801" y="15176"/>
                    <a:pt x="9863" y="15103"/>
                  </a:cubicBezTo>
                  <a:lnTo>
                    <a:pt x="10196" y="14771"/>
                  </a:lnTo>
                  <a:cubicBezTo>
                    <a:pt x="10497" y="14485"/>
                    <a:pt x="10815" y="14200"/>
                    <a:pt x="11132" y="13930"/>
                  </a:cubicBezTo>
                  <a:cubicBezTo>
                    <a:pt x="12781" y="12519"/>
                    <a:pt x="14508" y="11219"/>
                    <a:pt x="16125" y="9776"/>
                  </a:cubicBezTo>
                  <a:cubicBezTo>
                    <a:pt x="17711" y="8349"/>
                    <a:pt x="19296" y="6763"/>
                    <a:pt x="20074" y="4750"/>
                  </a:cubicBezTo>
                  <a:cubicBezTo>
                    <a:pt x="20771" y="2943"/>
                    <a:pt x="19915" y="802"/>
                    <a:pt x="18044" y="168"/>
                  </a:cubicBezTo>
                  <a:cubicBezTo>
                    <a:pt x="17686" y="50"/>
                    <a:pt x="17313" y="0"/>
                    <a:pt x="169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32"/>
            <p:cNvSpPr/>
            <p:nvPr/>
          </p:nvSpPr>
          <p:spPr>
            <a:xfrm rot="-1527029">
              <a:off x="-526335" y="-495445"/>
              <a:ext cx="1648325" cy="1394726"/>
            </a:xfrm>
            <a:custGeom>
              <a:rect b="b" l="l" r="r" t="t"/>
              <a:pathLst>
                <a:path extrusionOk="0" h="41622" w="49190">
                  <a:moveTo>
                    <a:pt x="19398" y="9273"/>
                  </a:moveTo>
                  <a:cubicBezTo>
                    <a:pt x="19271" y="9716"/>
                    <a:pt x="19129" y="9938"/>
                    <a:pt x="18875" y="10097"/>
                  </a:cubicBezTo>
                  <a:cubicBezTo>
                    <a:pt x="18859" y="10319"/>
                    <a:pt x="18717" y="10461"/>
                    <a:pt x="18605" y="10620"/>
                  </a:cubicBezTo>
                  <a:cubicBezTo>
                    <a:pt x="14293" y="16644"/>
                    <a:pt x="10012" y="22686"/>
                    <a:pt x="5414" y="28504"/>
                  </a:cubicBezTo>
                  <a:cubicBezTo>
                    <a:pt x="5177" y="28806"/>
                    <a:pt x="4923" y="29123"/>
                    <a:pt x="4606" y="29487"/>
                  </a:cubicBezTo>
                  <a:cubicBezTo>
                    <a:pt x="4558" y="29028"/>
                    <a:pt x="4843" y="28789"/>
                    <a:pt x="5002" y="28520"/>
                  </a:cubicBezTo>
                  <a:cubicBezTo>
                    <a:pt x="6889" y="25286"/>
                    <a:pt x="9092" y="22273"/>
                    <a:pt x="11344" y="19293"/>
                  </a:cubicBezTo>
                  <a:cubicBezTo>
                    <a:pt x="13500" y="16439"/>
                    <a:pt x="15720" y="13648"/>
                    <a:pt x="17988" y="10890"/>
                  </a:cubicBezTo>
                  <a:cubicBezTo>
                    <a:pt x="18225" y="10588"/>
                    <a:pt x="18431" y="10224"/>
                    <a:pt x="18795" y="10017"/>
                  </a:cubicBezTo>
                  <a:cubicBezTo>
                    <a:pt x="18875" y="9732"/>
                    <a:pt x="19081" y="9558"/>
                    <a:pt x="19398" y="9273"/>
                  </a:cubicBezTo>
                  <a:close/>
                  <a:moveTo>
                    <a:pt x="33856" y="2232"/>
                  </a:moveTo>
                  <a:cubicBezTo>
                    <a:pt x="34269" y="2232"/>
                    <a:pt x="34467" y="2451"/>
                    <a:pt x="34650" y="2787"/>
                  </a:cubicBezTo>
                  <a:cubicBezTo>
                    <a:pt x="35158" y="3692"/>
                    <a:pt x="35681" y="4579"/>
                    <a:pt x="36172" y="5483"/>
                  </a:cubicBezTo>
                  <a:cubicBezTo>
                    <a:pt x="39835" y="12332"/>
                    <a:pt x="43102" y="19340"/>
                    <a:pt x="45385" y="26776"/>
                  </a:cubicBezTo>
                  <a:cubicBezTo>
                    <a:pt x="46114" y="29170"/>
                    <a:pt x="46637" y="31628"/>
                    <a:pt x="46763" y="34133"/>
                  </a:cubicBezTo>
                  <a:cubicBezTo>
                    <a:pt x="46795" y="34957"/>
                    <a:pt x="46859" y="35797"/>
                    <a:pt x="46415" y="36606"/>
                  </a:cubicBezTo>
                  <a:cubicBezTo>
                    <a:pt x="45860" y="36336"/>
                    <a:pt x="45622" y="35845"/>
                    <a:pt x="45353" y="35401"/>
                  </a:cubicBezTo>
                  <a:cubicBezTo>
                    <a:pt x="44243" y="33689"/>
                    <a:pt x="43434" y="31802"/>
                    <a:pt x="42673" y="29915"/>
                  </a:cubicBezTo>
                  <a:cubicBezTo>
                    <a:pt x="40199" y="23747"/>
                    <a:pt x="38504" y="17310"/>
                    <a:pt x="36696" y="10921"/>
                  </a:cubicBezTo>
                  <a:cubicBezTo>
                    <a:pt x="36585" y="10509"/>
                    <a:pt x="36474" y="10080"/>
                    <a:pt x="36284" y="9700"/>
                  </a:cubicBezTo>
                  <a:cubicBezTo>
                    <a:pt x="36049" y="9191"/>
                    <a:pt x="35620" y="8918"/>
                    <a:pt x="35183" y="8918"/>
                  </a:cubicBezTo>
                  <a:cubicBezTo>
                    <a:pt x="35090" y="8918"/>
                    <a:pt x="34996" y="8930"/>
                    <a:pt x="34904" y="8955"/>
                  </a:cubicBezTo>
                  <a:cubicBezTo>
                    <a:pt x="34333" y="9097"/>
                    <a:pt x="34033" y="9526"/>
                    <a:pt x="34033" y="10239"/>
                  </a:cubicBezTo>
                  <a:cubicBezTo>
                    <a:pt x="34033" y="10573"/>
                    <a:pt x="34064" y="10905"/>
                    <a:pt x="34111" y="11239"/>
                  </a:cubicBezTo>
                  <a:cubicBezTo>
                    <a:pt x="34857" y="15313"/>
                    <a:pt x="35586" y="19388"/>
                    <a:pt x="36157" y="23478"/>
                  </a:cubicBezTo>
                  <a:cubicBezTo>
                    <a:pt x="36760" y="27711"/>
                    <a:pt x="37394" y="31945"/>
                    <a:pt x="37314" y="36241"/>
                  </a:cubicBezTo>
                  <a:cubicBezTo>
                    <a:pt x="37299" y="37129"/>
                    <a:pt x="37299" y="38033"/>
                    <a:pt x="36886" y="39031"/>
                  </a:cubicBezTo>
                  <a:cubicBezTo>
                    <a:pt x="36299" y="38382"/>
                    <a:pt x="36077" y="37731"/>
                    <a:pt x="35840" y="37065"/>
                  </a:cubicBezTo>
                  <a:cubicBezTo>
                    <a:pt x="34872" y="34465"/>
                    <a:pt x="34301" y="31755"/>
                    <a:pt x="33779" y="29028"/>
                  </a:cubicBezTo>
                  <a:cubicBezTo>
                    <a:pt x="32589" y="22955"/>
                    <a:pt x="31845" y="16835"/>
                    <a:pt x="31606" y="10651"/>
                  </a:cubicBezTo>
                  <a:cubicBezTo>
                    <a:pt x="31591" y="10049"/>
                    <a:pt x="31606" y="9446"/>
                    <a:pt x="31591" y="8844"/>
                  </a:cubicBezTo>
                  <a:cubicBezTo>
                    <a:pt x="31591" y="8654"/>
                    <a:pt x="31606" y="8448"/>
                    <a:pt x="31559" y="8258"/>
                  </a:cubicBezTo>
                  <a:cubicBezTo>
                    <a:pt x="31464" y="7671"/>
                    <a:pt x="31099" y="7307"/>
                    <a:pt x="30591" y="7243"/>
                  </a:cubicBezTo>
                  <a:cubicBezTo>
                    <a:pt x="30528" y="7234"/>
                    <a:pt x="30465" y="7229"/>
                    <a:pt x="30405" y="7229"/>
                  </a:cubicBezTo>
                  <a:cubicBezTo>
                    <a:pt x="29935" y="7229"/>
                    <a:pt x="29551" y="7501"/>
                    <a:pt x="29355" y="8019"/>
                  </a:cubicBezTo>
                  <a:cubicBezTo>
                    <a:pt x="29213" y="8400"/>
                    <a:pt x="29133" y="8797"/>
                    <a:pt x="29054" y="9177"/>
                  </a:cubicBezTo>
                  <a:cubicBezTo>
                    <a:pt x="27325" y="17168"/>
                    <a:pt x="25598" y="25159"/>
                    <a:pt x="23837" y="33150"/>
                  </a:cubicBezTo>
                  <a:cubicBezTo>
                    <a:pt x="23552" y="34450"/>
                    <a:pt x="23188" y="35718"/>
                    <a:pt x="22871" y="37002"/>
                  </a:cubicBezTo>
                  <a:cubicBezTo>
                    <a:pt x="22791" y="37002"/>
                    <a:pt x="22712" y="37002"/>
                    <a:pt x="22632" y="36987"/>
                  </a:cubicBezTo>
                  <a:lnTo>
                    <a:pt x="22632" y="35401"/>
                  </a:lnTo>
                  <a:cubicBezTo>
                    <a:pt x="22649" y="34830"/>
                    <a:pt x="22664" y="34260"/>
                    <a:pt x="22727" y="33689"/>
                  </a:cubicBezTo>
                  <a:cubicBezTo>
                    <a:pt x="23695" y="24715"/>
                    <a:pt x="25391" y="15883"/>
                    <a:pt x="27976" y="7211"/>
                  </a:cubicBezTo>
                  <a:cubicBezTo>
                    <a:pt x="28086" y="6863"/>
                    <a:pt x="28198" y="6514"/>
                    <a:pt x="28245" y="6148"/>
                  </a:cubicBezTo>
                  <a:cubicBezTo>
                    <a:pt x="28372" y="5356"/>
                    <a:pt x="28055" y="4801"/>
                    <a:pt x="27452" y="4611"/>
                  </a:cubicBezTo>
                  <a:cubicBezTo>
                    <a:pt x="27322" y="4571"/>
                    <a:pt x="27195" y="4551"/>
                    <a:pt x="27073" y="4551"/>
                  </a:cubicBezTo>
                  <a:cubicBezTo>
                    <a:pt x="26616" y="4551"/>
                    <a:pt x="26225" y="4835"/>
                    <a:pt x="25962" y="5436"/>
                  </a:cubicBezTo>
                  <a:cubicBezTo>
                    <a:pt x="25106" y="7322"/>
                    <a:pt x="24281" y="9224"/>
                    <a:pt x="23442" y="11112"/>
                  </a:cubicBezTo>
                  <a:cubicBezTo>
                    <a:pt x="20698" y="17374"/>
                    <a:pt x="17971" y="23652"/>
                    <a:pt x="15197" y="29915"/>
                  </a:cubicBezTo>
                  <a:cubicBezTo>
                    <a:pt x="14341" y="31865"/>
                    <a:pt x="13373" y="33784"/>
                    <a:pt x="12311" y="35638"/>
                  </a:cubicBezTo>
                  <a:cubicBezTo>
                    <a:pt x="12153" y="35924"/>
                    <a:pt x="11978" y="36194"/>
                    <a:pt x="11677" y="36431"/>
                  </a:cubicBezTo>
                  <a:cubicBezTo>
                    <a:pt x="11788" y="36067"/>
                    <a:pt x="11883" y="35687"/>
                    <a:pt x="12010" y="35321"/>
                  </a:cubicBezTo>
                  <a:cubicBezTo>
                    <a:pt x="14166" y="28996"/>
                    <a:pt x="16814" y="22876"/>
                    <a:pt x="19557" y="16788"/>
                  </a:cubicBezTo>
                  <a:cubicBezTo>
                    <a:pt x="20937" y="13744"/>
                    <a:pt x="22363" y="10731"/>
                    <a:pt x="23869" y="7750"/>
                  </a:cubicBezTo>
                  <a:cubicBezTo>
                    <a:pt x="24044" y="7433"/>
                    <a:pt x="24218" y="7100"/>
                    <a:pt x="24281" y="6736"/>
                  </a:cubicBezTo>
                  <a:cubicBezTo>
                    <a:pt x="24425" y="5848"/>
                    <a:pt x="24044" y="5341"/>
                    <a:pt x="23140" y="5214"/>
                  </a:cubicBezTo>
                  <a:cubicBezTo>
                    <a:pt x="23122" y="5211"/>
                    <a:pt x="23104" y="5210"/>
                    <a:pt x="23085" y="5210"/>
                  </a:cubicBezTo>
                  <a:cubicBezTo>
                    <a:pt x="23068" y="5210"/>
                    <a:pt x="23050" y="5211"/>
                    <a:pt x="23032" y="5211"/>
                  </a:cubicBezTo>
                  <a:cubicBezTo>
                    <a:pt x="22943" y="5211"/>
                    <a:pt x="22843" y="5199"/>
                    <a:pt x="22744" y="5055"/>
                  </a:cubicBezTo>
                  <a:cubicBezTo>
                    <a:pt x="23393" y="4199"/>
                    <a:pt x="24107" y="3375"/>
                    <a:pt x="24852" y="2582"/>
                  </a:cubicBezTo>
                  <a:cubicBezTo>
                    <a:pt x="25059" y="2360"/>
                    <a:pt x="25328" y="2343"/>
                    <a:pt x="25598" y="2343"/>
                  </a:cubicBezTo>
                  <a:cubicBezTo>
                    <a:pt x="28325" y="2296"/>
                    <a:pt x="31067" y="2280"/>
                    <a:pt x="33811" y="2233"/>
                  </a:cubicBezTo>
                  <a:cubicBezTo>
                    <a:pt x="33826" y="2232"/>
                    <a:pt x="33841" y="2232"/>
                    <a:pt x="33856" y="2232"/>
                  </a:cubicBezTo>
                  <a:close/>
                  <a:moveTo>
                    <a:pt x="26914" y="1"/>
                  </a:moveTo>
                  <a:cubicBezTo>
                    <a:pt x="26231" y="1"/>
                    <a:pt x="25549" y="8"/>
                    <a:pt x="24869" y="29"/>
                  </a:cubicBezTo>
                  <a:cubicBezTo>
                    <a:pt x="24123" y="45"/>
                    <a:pt x="23537" y="204"/>
                    <a:pt x="23315" y="980"/>
                  </a:cubicBezTo>
                  <a:cubicBezTo>
                    <a:pt x="23235" y="1250"/>
                    <a:pt x="23029" y="1440"/>
                    <a:pt x="22854" y="1630"/>
                  </a:cubicBezTo>
                  <a:cubicBezTo>
                    <a:pt x="20698" y="3961"/>
                    <a:pt x="18653" y="6402"/>
                    <a:pt x="16656" y="8844"/>
                  </a:cubicBezTo>
                  <a:cubicBezTo>
                    <a:pt x="12707" y="13648"/>
                    <a:pt x="8839" y="18515"/>
                    <a:pt x="5335" y="23652"/>
                  </a:cubicBezTo>
                  <a:cubicBezTo>
                    <a:pt x="3528" y="26301"/>
                    <a:pt x="1863" y="29043"/>
                    <a:pt x="531" y="31960"/>
                  </a:cubicBezTo>
                  <a:cubicBezTo>
                    <a:pt x="294" y="32516"/>
                    <a:pt x="72" y="33086"/>
                    <a:pt x="40" y="33689"/>
                  </a:cubicBezTo>
                  <a:cubicBezTo>
                    <a:pt x="0" y="34601"/>
                    <a:pt x="625" y="35223"/>
                    <a:pt x="1429" y="35223"/>
                  </a:cubicBezTo>
                  <a:cubicBezTo>
                    <a:pt x="1604" y="35223"/>
                    <a:pt x="1787" y="35193"/>
                    <a:pt x="1974" y="35131"/>
                  </a:cubicBezTo>
                  <a:cubicBezTo>
                    <a:pt x="2592" y="34909"/>
                    <a:pt x="3099" y="34529"/>
                    <a:pt x="3575" y="34116"/>
                  </a:cubicBezTo>
                  <a:cubicBezTo>
                    <a:pt x="4479" y="33324"/>
                    <a:pt x="5255" y="32404"/>
                    <a:pt x="6016" y="31469"/>
                  </a:cubicBezTo>
                  <a:cubicBezTo>
                    <a:pt x="9378" y="27315"/>
                    <a:pt x="12565" y="23018"/>
                    <a:pt x="15688" y="18690"/>
                  </a:cubicBezTo>
                  <a:cubicBezTo>
                    <a:pt x="15878" y="18420"/>
                    <a:pt x="16022" y="18103"/>
                    <a:pt x="16370" y="17929"/>
                  </a:cubicBezTo>
                  <a:lnTo>
                    <a:pt x="16370" y="17929"/>
                  </a:lnTo>
                  <a:cubicBezTo>
                    <a:pt x="16417" y="18230"/>
                    <a:pt x="16243" y="18452"/>
                    <a:pt x="16148" y="18690"/>
                  </a:cubicBezTo>
                  <a:cubicBezTo>
                    <a:pt x="14817" y="21893"/>
                    <a:pt x="13437" y="25079"/>
                    <a:pt x="12136" y="28298"/>
                  </a:cubicBezTo>
                  <a:cubicBezTo>
                    <a:pt x="10900" y="31326"/>
                    <a:pt x="9743" y="34387"/>
                    <a:pt x="8934" y="37558"/>
                  </a:cubicBezTo>
                  <a:cubicBezTo>
                    <a:pt x="8744" y="38302"/>
                    <a:pt x="8553" y="39063"/>
                    <a:pt x="8680" y="39841"/>
                  </a:cubicBezTo>
                  <a:cubicBezTo>
                    <a:pt x="8841" y="40795"/>
                    <a:pt x="9488" y="41343"/>
                    <a:pt x="10253" y="41343"/>
                  </a:cubicBezTo>
                  <a:cubicBezTo>
                    <a:pt x="10619" y="41343"/>
                    <a:pt x="11012" y="41217"/>
                    <a:pt x="11392" y="40950"/>
                  </a:cubicBezTo>
                  <a:cubicBezTo>
                    <a:pt x="11914" y="40570"/>
                    <a:pt x="12295" y="40063"/>
                    <a:pt x="12644" y="39539"/>
                  </a:cubicBezTo>
                  <a:cubicBezTo>
                    <a:pt x="13612" y="38128"/>
                    <a:pt x="14451" y="36638"/>
                    <a:pt x="15229" y="35131"/>
                  </a:cubicBezTo>
                  <a:cubicBezTo>
                    <a:pt x="17686" y="30423"/>
                    <a:pt x="19700" y="25508"/>
                    <a:pt x="21808" y="20640"/>
                  </a:cubicBezTo>
                  <a:cubicBezTo>
                    <a:pt x="21966" y="20291"/>
                    <a:pt x="22046" y="19879"/>
                    <a:pt x="22363" y="19578"/>
                  </a:cubicBezTo>
                  <a:cubicBezTo>
                    <a:pt x="22537" y="19910"/>
                    <a:pt x="22427" y="20196"/>
                    <a:pt x="22379" y="20481"/>
                  </a:cubicBezTo>
                  <a:cubicBezTo>
                    <a:pt x="21649" y="24350"/>
                    <a:pt x="20937" y="28218"/>
                    <a:pt x="20540" y="32135"/>
                  </a:cubicBezTo>
                  <a:cubicBezTo>
                    <a:pt x="20318" y="34433"/>
                    <a:pt x="20127" y="36733"/>
                    <a:pt x="20413" y="39031"/>
                  </a:cubicBezTo>
                  <a:cubicBezTo>
                    <a:pt x="20493" y="39602"/>
                    <a:pt x="20588" y="40158"/>
                    <a:pt x="20857" y="40680"/>
                  </a:cubicBezTo>
                  <a:cubicBezTo>
                    <a:pt x="21170" y="41298"/>
                    <a:pt x="21698" y="41621"/>
                    <a:pt x="22257" y="41621"/>
                  </a:cubicBezTo>
                  <a:cubicBezTo>
                    <a:pt x="22658" y="41621"/>
                    <a:pt x="23076" y="41454"/>
                    <a:pt x="23442" y="41109"/>
                  </a:cubicBezTo>
                  <a:cubicBezTo>
                    <a:pt x="23806" y="40760"/>
                    <a:pt x="24044" y="40316"/>
                    <a:pt x="24250" y="39872"/>
                  </a:cubicBezTo>
                  <a:cubicBezTo>
                    <a:pt x="24789" y="38746"/>
                    <a:pt x="25122" y="37558"/>
                    <a:pt x="25439" y="36353"/>
                  </a:cubicBezTo>
                  <a:cubicBezTo>
                    <a:pt x="26786" y="31263"/>
                    <a:pt x="27786" y="26079"/>
                    <a:pt x="28864" y="20925"/>
                  </a:cubicBezTo>
                  <a:cubicBezTo>
                    <a:pt x="29086" y="19895"/>
                    <a:pt x="29228" y="18864"/>
                    <a:pt x="29577" y="17849"/>
                  </a:cubicBezTo>
                  <a:cubicBezTo>
                    <a:pt x="29847" y="17961"/>
                    <a:pt x="29799" y="18151"/>
                    <a:pt x="29815" y="18310"/>
                  </a:cubicBezTo>
                  <a:cubicBezTo>
                    <a:pt x="30211" y="22432"/>
                    <a:pt x="30925" y="26506"/>
                    <a:pt x="31701" y="30565"/>
                  </a:cubicBezTo>
                  <a:cubicBezTo>
                    <a:pt x="32193" y="33102"/>
                    <a:pt x="32811" y="35592"/>
                    <a:pt x="33699" y="38017"/>
                  </a:cubicBezTo>
                  <a:cubicBezTo>
                    <a:pt x="34016" y="38889"/>
                    <a:pt x="34413" y="39745"/>
                    <a:pt x="34999" y="40475"/>
                  </a:cubicBezTo>
                  <a:cubicBezTo>
                    <a:pt x="35512" y="41108"/>
                    <a:pt x="36128" y="41547"/>
                    <a:pt x="36914" y="41547"/>
                  </a:cubicBezTo>
                  <a:cubicBezTo>
                    <a:pt x="37053" y="41547"/>
                    <a:pt x="37196" y="41533"/>
                    <a:pt x="37346" y="41505"/>
                  </a:cubicBezTo>
                  <a:cubicBezTo>
                    <a:pt x="38297" y="41331"/>
                    <a:pt x="38836" y="40665"/>
                    <a:pt x="39138" y="39792"/>
                  </a:cubicBezTo>
                  <a:cubicBezTo>
                    <a:pt x="39328" y="39285"/>
                    <a:pt x="39423" y="38762"/>
                    <a:pt x="39502" y="38239"/>
                  </a:cubicBezTo>
                  <a:cubicBezTo>
                    <a:pt x="39867" y="35592"/>
                    <a:pt x="39582" y="32975"/>
                    <a:pt x="39360" y="30343"/>
                  </a:cubicBezTo>
                  <a:cubicBezTo>
                    <a:pt x="39280" y="29423"/>
                    <a:pt x="39185" y="28489"/>
                    <a:pt x="39090" y="27569"/>
                  </a:cubicBezTo>
                  <a:lnTo>
                    <a:pt x="39090" y="27569"/>
                  </a:lnTo>
                  <a:cubicBezTo>
                    <a:pt x="39487" y="28123"/>
                    <a:pt x="39709" y="28711"/>
                    <a:pt x="39931" y="29297"/>
                  </a:cubicBezTo>
                  <a:cubicBezTo>
                    <a:pt x="40850" y="31628"/>
                    <a:pt x="41770" y="33958"/>
                    <a:pt x="43053" y="36114"/>
                  </a:cubicBezTo>
                  <a:cubicBezTo>
                    <a:pt x="43514" y="36892"/>
                    <a:pt x="44005" y="37668"/>
                    <a:pt x="44671" y="38270"/>
                  </a:cubicBezTo>
                  <a:cubicBezTo>
                    <a:pt x="45284" y="38826"/>
                    <a:pt x="45928" y="39097"/>
                    <a:pt x="46529" y="39097"/>
                  </a:cubicBezTo>
                  <a:cubicBezTo>
                    <a:pt x="47421" y="39097"/>
                    <a:pt x="48218" y="38503"/>
                    <a:pt x="48682" y="37367"/>
                  </a:cubicBezTo>
                  <a:cubicBezTo>
                    <a:pt x="48778" y="37129"/>
                    <a:pt x="48841" y="36860"/>
                    <a:pt x="48904" y="36606"/>
                  </a:cubicBezTo>
                  <a:cubicBezTo>
                    <a:pt x="49190" y="35448"/>
                    <a:pt x="49173" y="34275"/>
                    <a:pt x="49046" y="33118"/>
                  </a:cubicBezTo>
                  <a:cubicBezTo>
                    <a:pt x="48825" y="31167"/>
                    <a:pt x="48476" y="29218"/>
                    <a:pt x="47953" y="27315"/>
                  </a:cubicBezTo>
                  <a:cubicBezTo>
                    <a:pt x="46700" y="22764"/>
                    <a:pt x="44956" y="18405"/>
                    <a:pt x="43022" y="14108"/>
                  </a:cubicBezTo>
                  <a:cubicBezTo>
                    <a:pt x="41072" y="9748"/>
                    <a:pt x="38916" y="5499"/>
                    <a:pt x="36521" y="1360"/>
                  </a:cubicBezTo>
                  <a:cubicBezTo>
                    <a:pt x="36045" y="527"/>
                    <a:pt x="35499" y="71"/>
                    <a:pt x="34568" y="71"/>
                  </a:cubicBezTo>
                  <a:cubicBezTo>
                    <a:pt x="34507" y="71"/>
                    <a:pt x="34445" y="73"/>
                    <a:pt x="34381" y="77"/>
                  </a:cubicBezTo>
                  <a:cubicBezTo>
                    <a:pt x="34111" y="89"/>
                    <a:pt x="33840" y="94"/>
                    <a:pt x="33569" y="94"/>
                  </a:cubicBezTo>
                  <a:cubicBezTo>
                    <a:pt x="32803" y="94"/>
                    <a:pt x="32034" y="56"/>
                    <a:pt x="31274" y="45"/>
                  </a:cubicBezTo>
                  <a:cubicBezTo>
                    <a:pt x="29818" y="34"/>
                    <a:pt x="28364" y="1"/>
                    <a:pt x="269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2" name="Google Shape;122;p32"/>
            <p:cNvGrpSpPr/>
            <p:nvPr/>
          </p:nvGrpSpPr>
          <p:grpSpPr>
            <a:xfrm rot="2446683">
              <a:off x="8278901" y="3678499"/>
              <a:ext cx="1470794" cy="1423400"/>
              <a:chOff x="8167000" y="3353675"/>
              <a:chExt cx="1059001" cy="1024877"/>
            </a:xfrm>
          </p:grpSpPr>
          <p:sp>
            <p:nvSpPr>
              <p:cNvPr id="123" name="Google Shape;123;p32"/>
              <p:cNvSpPr/>
              <p:nvPr/>
            </p:nvSpPr>
            <p:spPr>
              <a:xfrm>
                <a:off x="8167000" y="3353675"/>
                <a:ext cx="1059001" cy="1024877"/>
              </a:xfrm>
              <a:custGeom>
                <a:rect b="b" l="l" r="r" t="t"/>
                <a:pathLst>
                  <a:path extrusionOk="0" h="20423" w="21103">
                    <a:moveTo>
                      <a:pt x="16119" y="1"/>
                    </a:moveTo>
                    <a:cubicBezTo>
                      <a:pt x="15730" y="1"/>
                      <a:pt x="15361" y="189"/>
                      <a:pt x="15063" y="553"/>
                    </a:cubicBezTo>
                    <a:cubicBezTo>
                      <a:pt x="14682" y="1012"/>
                      <a:pt x="14475" y="1551"/>
                      <a:pt x="14460" y="2154"/>
                    </a:cubicBezTo>
                    <a:cubicBezTo>
                      <a:pt x="14444" y="2899"/>
                      <a:pt x="14365" y="3644"/>
                      <a:pt x="14285" y="4405"/>
                    </a:cubicBezTo>
                    <a:cubicBezTo>
                      <a:pt x="14222" y="4976"/>
                      <a:pt x="14302" y="5531"/>
                      <a:pt x="14555" y="6054"/>
                    </a:cubicBezTo>
                    <a:cubicBezTo>
                      <a:pt x="14856" y="6625"/>
                      <a:pt x="15158" y="7180"/>
                      <a:pt x="15554" y="7688"/>
                    </a:cubicBezTo>
                    <a:cubicBezTo>
                      <a:pt x="15934" y="8147"/>
                      <a:pt x="16236" y="8639"/>
                      <a:pt x="16505" y="9146"/>
                    </a:cubicBezTo>
                    <a:cubicBezTo>
                      <a:pt x="16854" y="9780"/>
                      <a:pt x="17092" y="10446"/>
                      <a:pt x="17012" y="11191"/>
                    </a:cubicBezTo>
                    <a:cubicBezTo>
                      <a:pt x="17012" y="11318"/>
                      <a:pt x="17012" y="11445"/>
                      <a:pt x="17029" y="11571"/>
                    </a:cubicBezTo>
                    <a:cubicBezTo>
                      <a:pt x="17060" y="12428"/>
                      <a:pt x="17346" y="13157"/>
                      <a:pt x="18043" y="13696"/>
                    </a:cubicBezTo>
                    <a:cubicBezTo>
                      <a:pt x="18154" y="13791"/>
                      <a:pt x="18249" y="13903"/>
                      <a:pt x="18361" y="13998"/>
                    </a:cubicBezTo>
                    <a:cubicBezTo>
                      <a:pt x="19390" y="14886"/>
                      <a:pt x="19629" y="16027"/>
                      <a:pt x="19486" y="17311"/>
                    </a:cubicBezTo>
                    <a:cubicBezTo>
                      <a:pt x="19359" y="17296"/>
                      <a:pt x="19312" y="17200"/>
                      <a:pt x="19248" y="17121"/>
                    </a:cubicBezTo>
                    <a:cubicBezTo>
                      <a:pt x="18851" y="16645"/>
                      <a:pt x="18598" y="16091"/>
                      <a:pt x="18376" y="15520"/>
                    </a:cubicBezTo>
                    <a:cubicBezTo>
                      <a:pt x="17995" y="14616"/>
                      <a:pt x="17393" y="13871"/>
                      <a:pt x="16537" y="13379"/>
                    </a:cubicBezTo>
                    <a:cubicBezTo>
                      <a:pt x="16204" y="13189"/>
                      <a:pt x="15871" y="12998"/>
                      <a:pt x="15538" y="12825"/>
                    </a:cubicBezTo>
                    <a:cubicBezTo>
                      <a:pt x="14919" y="12476"/>
                      <a:pt x="14475" y="11968"/>
                      <a:pt x="14302" y="11271"/>
                    </a:cubicBezTo>
                    <a:cubicBezTo>
                      <a:pt x="14222" y="10985"/>
                      <a:pt x="14127" y="10715"/>
                      <a:pt x="14048" y="10430"/>
                    </a:cubicBezTo>
                    <a:cubicBezTo>
                      <a:pt x="13636" y="9210"/>
                      <a:pt x="12811" y="8385"/>
                      <a:pt x="11606" y="7925"/>
                    </a:cubicBezTo>
                    <a:cubicBezTo>
                      <a:pt x="10972" y="7688"/>
                      <a:pt x="10322" y="7449"/>
                      <a:pt x="9687" y="7212"/>
                    </a:cubicBezTo>
                    <a:cubicBezTo>
                      <a:pt x="8879" y="6895"/>
                      <a:pt x="8197" y="6419"/>
                      <a:pt x="7674" y="5737"/>
                    </a:cubicBezTo>
                    <a:cubicBezTo>
                      <a:pt x="7436" y="5436"/>
                      <a:pt x="7214" y="5134"/>
                      <a:pt x="6960" y="4849"/>
                    </a:cubicBezTo>
                    <a:cubicBezTo>
                      <a:pt x="6263" y="4088"/>
                      <a:pt x="5455" y="3470"/>
                      <a:pt x="4424" y="3217"/>
                    </a:cubicBezTo>
                    <a:cubicBezTo>
                      <a:pt x="4301" y="3189"/>
                      <a:pt x="4184" y="3176"/>
                      <a:pt x="4072" y="3176"/>
                    </a:cubicBezTo>
                    <a:cubicBezTo>
                      <a:pt x="3286" y="3176"/>
                      <a:pt x="2791" y="3828"/>
                      <a:pt x="3013" y="4675"/>
                    </a:cubicBezTo>
                    <a:cubicBezTo>
                      <a:pt x="3108" y="5024"/>
                      <a:pt x="3282" y="5325"/>
                      <a:pt x="3457" y="5626"/>
                    </a:cubicBezTo>
                    <a:cubicBezTo>
                      <a:pt x="3821" y="6244"/>
                      <a:pt x="4106" y="6895"/>
                      <a:pt x="4313" y="7576"/>
                    </a:cubicBezTo>
                    <a:cubicBezTo>
                      <a:pt x="4408" y="7893"/>
                      <a:pt x="4519" y="8210"/>
                      <a:pt x="4645" y="8527"/>
                    </a:cubicBezTo>
                    <a:cubicBezTo>
                      <a:pt x="4789" y="8924"/>
                      <a:pt x="5011" y="9273"/>
                      <a:pt x="5280" y="9605"/>
                    </a:cubicBezTo>
                    <a:cubicBezTo>
                      <a:pt x="5823" y="10288"/>
                      <a:pt x="6503" y="10652"/>
                      <a:pt x="7378" y="10652"/>
                    </a:cubicBezTo>
                    <a:cubicBezTo>
                      <a:pt x="7397" y="10652"/>
                      <a:pt x="7416" y="10652"/>
                      <a:pt x="7436" y="10652"/>
                    </a:cubicBezTo>
                    <a:cubicBezTo>
                      <a:pt x="7611" y="10652"/>
                      <a:pt x="7785" y="10668"/>
                      <a:pt x="7943" y="10668"/>
                    </a:cubicBezTo>
                    <a:cubicBezTo>
                      <a:pt x="8546" y="10668"/>
                      <a:pt x="9085" y="10859"/>
                      <a:pt x="9577" y="11191"/>
                    </a:cubicBezTo>
                    <a:cubicBezTo>
                      <a:pt x="10100" y="11556"/>
                      <a:pt x="10480" y="12015"/>
                      <a:pt x="10797" y="12554"/>
                    </a:cubicBezTo>
                    <a:cubicBezTo>
                      <a:pt x="11036" y="12967"/>
                      <a:pt x="11241" y="13395"/>
                      <a:pt x="11526" y="13791"/>
                    </a:cubicBezTo>
                    <a:cubicBezTo>
                      <a:pt x="12097" y="14584"/>
                      <a:pt x="12827" y="15108"/>
                      <a:pt x="13794" y="15281"/>
                    </a:cubicBezTo>
                    <a:cubicBezTo>
                      <a:pt x="14270" y="15361"/>
                      <a:pt x="14729" y="15488"/>
                      <a:pt x="15190" y="15630"/>
                    </a:cubicBezTo>
                    <a:cubicBezTo>
                      <a:pt x="15887" y="15852"/>
                      <a:pt x="16490" y="16217"/>
                      <a:pt x="17029" y="16693"/>
                    </a:cubicBezTo>
                    <a:cubicBezTo>
                      <a:pt x="17504" y="17137"/>
                      <a:pt x="17900" y="17628"/>
                      <a:pt x="18265" y="18152"/>
                    </a:cubicBezTo>
                    <a:cubicBezTo>
                      <a:pt x="18329" y="18247"/>
                      <a:pt x="18407" y="18326"/>
                      <a:pt x="18392" y="18469"/>
                    </a:cubicBezTo>
                    <a:cubicBezTo>
                      <a:pt x="18265" y="18421"/>
                      <a:pt x="18170" y="18389"/>
                      <a:pt x="18090" y="18342"/>
                    </a:cubicBezTo>
                    <a:cubicBezTo>
                      <a:pt x="17615" y="18025"/>
                      <a:pt x="17076" y="17913"/>
                      <a:pt x="16521" y="17835"/>
                    </a:cubicBezTo>
                    <a:cubicBezTo>
                      <a:pt x="16251" y="17803"/>
                      <a:pt x="15982" y="17771"/>
                      <a:pt x="15697" y="17740"/>
                    </a:cubicBezTo>
                    <a:cubicBezTo>
                      <a:pt x="15221" y="17676"/>
                      <a:pt x="14777" y="17501"/>
                      <a:pt x="14412" y="17152"/>
                    </a:cubicBezTo>
                    <a:cubicBezTo>
                      <a:pt x="14158" y="16930"/>
                      <a:pt x="13921" y="16708"/>
                      <a:pt x="13683" y="16471"/>
                    </a:cubicBezTo>
                    <a:cubicBezTo>
                      <a:pt x="12852" y="15630"/>
                      <a:pt x="11879" y="15221"/>
                      <a:pt x="10938" y="15221"/>
                    </a:cubicBezTo>
                    <a:cubicBezTo>
                      <a:pt x="10370" y="15221"/>
                      <a:pt x="9814" y="15370"/>
                      <a:pt x="9307" y="15662"/>
                    </a:cubicBezTo>
                    <a:cubicBezTo>
                      <a:pt x="9103" y="15783"/>
                      <a:pt x="8896" y="15839"/>
                      <a:pt x="8685" y="15839"/>
                    </a:cubicBezTo>
                    <a:cubicBezTo>
                      <a:pt x="8453" y="15839"/>
                      <a:pt x="8216" y="15771"/>
                      <a:pt x="7975" y="15647"/>
                    </a:cubicBezTo>
                    <a:cubicBezTo>
                      <a:pt x="7626" y="15456"/>
                      <a:pt x="7294" y="15203"/>
                      <a:pt x="6977" y="14949"/>
                    </a:cubicBezTo>
                    <a:cubicBezTo>
                      <a:pt x="6707" y="14759"/>
                      <a:pt x="6453" y="14537"/>
                      <a:pt x="6168" y="14347"/>
                    </a:cubicBezTo>
                    <a:cubicBezTo>
                      <a:pt x="5360" y="13808"/>
                      <a:pt x="4487" y="13395"/>
                      <a:pt x="3489" y="13284"/>
                    </a:cubicBezTo>
                    <a:cubicBezTo>
                      <a:pt x="3320" y="13269"/>
                      <a:pt x="3151" y="13260"/>
                      <a:pt x="2982" y="13260"/>
                    </a:cubicBezTo>
                    <a:cubicBezTo>
                      <a:pt x="2613" y="13260"/>
                      <a:pt x="2246" y="13302"/>
                      <a:pt x="1887" y="13411"/>
                    </a:cubicBezTo>
                    <a:cubicBezTo>
                      <a:pt x="603" y="13839"/>
                      <a:pt x="1" y="14981"/>
                      <a:pt x="809" y="16296"/>
                    </a:cubicBezTo>
                    <a:cubicBezTo>
                      <a:pt x="1079" y="16708"/>
                      <a:pt x="1428" y="17025"/>
                      <a:pt x="1855" y="17279"/>
                    </a:cubicBezTo>
                    <a:cubicBezTo>
                      <a:pt x="2449" y="17611"/>
                      <a:pt x="3068" y="17753"/>
                      <a:pt x="3711" y="17753"/>
                    </a:cubicBezTo>
                    <a:cubicBezTo>
                      <a:pt x="3961" y="17753"/>
                      <a:pt x="4214" y="17731"/>
                      <a:pt x="4472" y="17691"/>
                    </a:cubicBezTo>
                    <a:cubicBezTo>
                      <a:pt x="4757" y="17644"/>
                      <a:pt x="5026" y="17581"/>
                      <a:pt x="5311" y="17518"/>
                    </a:cubicBezTo>
                    <a:cubicBezTo>
                      <a:pt x="5398" y="17502"/>
                      <a:pt x="5483" y="17494"/>
                      <a:pt x="5564" y="17494"/>
                    </a:cubicBezTo>
                    <a:cubicBezTo>
                      <a:pt x="5897" y="17494"/>
                      <a:pt x="6183" y="17624"/>
                      <a:pt x="6438" y="17866"/>
                    </a:cubicBezTo>
                    <a:cubicBezTo>
                      <a:pt x="6913" y="18279"/>
                      <a:pt x="7309" y="18769"/>
                      <a:pt x="7738" y="19213"/>
                    </a:cubicBezTo>
                    <a:cubicBezTo>
                      <a:pt x="8195" y="19684"/>
                      <a:pt x="8711" y="19941"/>
                      <a:pt x="9308" y="19941"/>
                    </a:cubicBezTo>
                    <a:cubicBezTo>
                      <a:pt x="9476" y="19941"/>
                      <a:pt x="9650" y="19921"/>
                      <a:pt x="9831" y="19879"/>
                    </a:cubicBezTo>
                    <a:cubicBezTo>
                      <a:pt x="10163" y="19801"/>
                      <a:pt x="10448" y="19642"/>
                      <a:pt x="10734" y="19452"/>
                    </a:cubicBezTo>
                    <a:cubicBezTo>
                      <a:pt x="10940" y="19309"/>
                      <a:pt x="11146" y="19150"/>
                      <a:pt x="11368" y="19008"/>
                    </a:cubicBezTo>
                    <a:cubicBezTo>
                      <a:pt x="11663" y="18835"/>
                      <a:pt x="11906" y="18748"/>
                      <a:pt x="12138" y="18748"/>
                    </a:cubicBezTo>
                    <a:cubicBezTo>
                      <a:pt x="12417" y="18748"/>
                      <a:pt x="12681" y="18875"/>
                      <a:pt x="13002" y="19135"/>
                    </a:cubicBezTo>
                    <a:cubicBezTo>
                      <a:pt x="13334" y="19404"/>
                      <a:pt x="13668" y="19689"/>
                      <a:pt x="13985" y="19991"/>
                    </a:cubicBezTo>
                    <a:cubicBezTo>
                      <a:pt x="14318" y="20284"/>
                      <a:pt x="14678" y="20422"/>
                      <a:pt x="15059" y="20422"/>
                    </a:cubicBezTo>
                    <a:cubicBezTo>
                      <a:pt x="15276" y="20422"/>
                      <a:pt x="15499" y="20378"/>
                      <a:pt x="15729" y="20292"/>
                    </a:cubicBezTo>
                    <a:cubicBezTo>
                      <a:pt x="16061" y="20165"/>
                      <a:pt x="16378" y="20038"/>
                      <a:pt x="16695" y="19896"/>
                    </a:cubicBezTo>
                    <a:cubicBezTo>
                      <a:pt x="17123" y="19703"/>
                      <a:pt x="17558" y="19597"/>
                      <a:pt x="18000" y="19597"/>
                    </a:cubicBezTo>
                    <a:cubicBezTo>
                      <a:pt x="18214" y="19597"/>
                      <a:pt x="18429" y="19622"/>
                      <a:pt x="18646" y="19674"/>
                    </a:cubicBezTo>
                    <a:cubicBezTo>
                      <a:pt x="18705" y="19686"/>
                      <a:pt x="18760" y="19691"/>
                      <a:pt x="18812" y="19691"/>
                    </a:cubicBezTo>
                    <a:cubicBezTo>
                      <a:pt x="19039" y="19691"/>
                      <a:pt x="19204" y="19581"/>
                      <a:pt x="19359" y="19388"/>
                    </a:cubicBezTo>
                    <a:cubicBezTo>
                      <a:pt x="19803" y="18849"/>
                      <a:pt x="20263" y="18294"/>
                      <a:pt x="20373" y="17565"/>
                    </a:cubicBezTo>
                    <a:cubicBezTo>
                      <a:pt x="20422" y="17264"/>
                      <a:pt x="20564" y="16979"/>
                      <a:pt x="20659" y="16693"/>
                    </a:cubicBezTo>
                    <a:cubicBezTo>
                      <a:pt x="20770" y="16376"/>
                      <a:pt x="20866" y="16042"/>
                      <a:pt x="20929" y="15694"/>
                    </a:cubicBezTo>
                    <a:cubicBezTo>
                      <a:pt x="21103" y="14759"/>
                      <a:pt x="20913" y="13886"/>
                      <a:pt x="20278" y="13173"/>
                    </a:cubicBezTo>
                    <a:cubicBezTo>
                      <a:pt x="19692" y="12476"/>
                      <a:pt x="19566" y="11730"/>
                      <a:pt x="19756" y="10890"/>
                    </a:cubicBezTo>
                    <a:cubicBezTo>
                      <a:pt x="19851" y="10478"/>
                      <a:pt x="19961" y="10081"/>
                      <a:pt x="20073" y="9669"/>
                    </a:cubicBezTo>
                    <a:cubicBezTo>
                      <a:pt x="20405" y="8496"/>
                      <a:pt x="20231" y="7386"/>
                      <a:pt x="19470" y="6434"/>
                    </a:cubicBezTo>
                    <a:cubicBezTo>
                      <a:pt x="18820" y="5642"/>
                      <a:pt x="18519" y="4754"/>
                      <a:pt x="18456" y="3756"/>
                    </a:cubicBezTo>
                    <a:cubicBezTo>
                      <a:pt x="18439" y="3200"/>
                      <a:pt x="18361" y="2646"/>
                      <a:pt x="18202" y="2122"/>
                    </a:cubicBezTo>
                    <a:cubicBezTo>
                      <a:pt x="17980" y="1377"/>
                      <a:pt x="17600" y="727"/>
                      <a:pt x="16949" y="283"/>
                    </a:cubicBezTo>
                    <a:cubicBezTo>
                      <a:pt x="16674" y="93"/>
                      <a:pt x="16392" y="1"/>
                      <a:pt x="161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32"/>
              <p:cNvSpPr/>
              <p:nvPr/>
            </p:nvSpPr>
            <p:spPr>
              <a:xfrm>
                <a:off x="8396941" y="3627527"/>
                <a:ext cx="646100" cy="529977"/>
              </a:xfrm>
              <a:custGeom>
                <a:rect b="b" l="l" r="r" t="t"/>
                <a:pathLst>
                  <a:path extrusionOk="0" h="10561" w="12875">
                    <a:moveTo>
                      <a:pt x="139" y="1"/>
                    </a:moveTo>
                    <a:cubicBezTo>
                      <a:pt x="124" y="1"/>
                      <a:pt x="109" y="4"/>
                      <a:pt x="95" y="11"/>
                    </a:cubicBezTo>
                    <a:cubicBezTo>
                      <a:pt x="0" y="58"/>
                      <a:pt x="17" y="153"/>
                      <a:pt x="63" y="233"/>
                    </a:cubicBezTo>
                    <a:cubicBezTo>
                      <a:pt x="365" y="787"/>
                      <a:pt x="634" y="1374"/>
                      <a:pt x="1031" y="1897"/>
                    </a:cubicBezTo>
                    <a:cubicBezTo>
                      <a:pt x="1697" y="2817"/>
                      <a:pt x="2569" y="3467"/>
                      <a:pt x="3678" y="3753"/>
                    </a:cubicBezTo>
                    <a:cubicBezTo>
                      <a:pt x="4012" y="3848"/>
                      <a:pt x="4361" y="3926"/>
                      <a:pt x="4693" y="4006"/>
                    </a:cubicBezTo>
                    <a:cubicBezTo>
                      <a:pt x="5249" y="4133"/>
                      <a:pt x="5803" y="4275"/>
                      <a:pt x="6295" y="4641"/>
                    </a:cubicBezTo>
                    <a:cubicBezTo>
                      <a:pt x="6739" y="4909"/>
                      <a:pt x="7040" y="5370"/>
                      <a:pt x="7310" y="5829"/>
                    </a:cubicBezTo>
                    <a:cubicBezTo>
                      <a:pt x="7532" y="6178"/>
                      <a:pt x="7737" y="6558"/>
                      <a:pt x="7944" y="6924"/>
                    </a:cubicBezTo>
                    <a:cubicBezTo>
                      <a:pt x="8340" y="7605"/>
                      <a:pt x="8910" y="8112"/>
                      <a:pt x="9640" y="8429"/>
                    </a:cubicBezTo>
                    <a:cubicBezTo>
                      <a:pt x="9878" y="8524"/>
                      <a:pt x="10115" y="8651"/>
                      <a:pt x="10354" y="8746"/>
                    </a:cubicBezTo>
                    <a:cubicBezTo>
                      <a:pt x="11273" y="9080"/>
                      <a:pt x="12018" y="9602"/>
                      <a:pt x="12510" y="10475"/>
                    </a:cubicBezTo>
                    <a:cubicBezTo>
                      <a:pt x="12548" y="10532"/>
                      <a:pt x="12597" y="10560"/>
                      <a:pt x="12654" y="10560"/>
                    </a:cubicBezTo>
                    <a:cubicBezTo>
                      <a:pt x="12693" y="10560"/>
                      <a:pt x="12735" y="10548"/>
                      <a:pt x="12779" y="10522"/>
                    </a:cubicBezTo>
                    <a:cubicBezTo>
                      <a:pt x="12874" y="10475"/>
                      <a:pt x="12874" y="10380"/>
                      <a:pt x="12842" y="10300"/>
                    </a:cubicBezTo>
                    <a:cubicBezTo>
                      <a:pt x="12811" y="10237"/>
                      <a:pt x="12764" y="10173"/>
                      <a:pt x="12716" y="10110"/>
                    </a:cubicBezTo>
                    <a:cubicBezTo>
                      <a:pt x="12145" y="9429"/>
                      <a:pt x="11511" y="8810"/>
                      <a:pt x="10639" y="8524"/>
                    </a:cubicBezTo>
                    <a:cubicBezTo>
                      <a:pt x="10369" y="8429"/>
                      <a:pt x="10132" y="8302"/>
                      <a:pt x="9878" y="8192"/>
                    </a:cubicBezTo>
                    <a:cubicBezTo>
                      <a:pt x="9149" y="7890"/>
                      <a:pt x="8593" y="7414"/>
                      <a:pt x="8198" y="6733"/>
                    </a:cubicBezTo>
                    <a:cubicBezTo>
                      <a:pt x="8071" y="6527"/>
                      <a:pt x="7944" y="6305"/>
                      <a:pt x="7832" y="6099"/>
                    </a:cubicBezTo>
                    <a:cubicBezTo>
                      <a:pt x="7642" y="5766"/>
                      <a:pt x="7452" y="5433"/>
                      <a:pt x="7230" y="5131"/>
                    </a:cubicBezTo>
                    <a:cubicBezTo>
                      <a:pt x="6834" y="4577"/>
                      <a:pt x="6310" y="4180"/>
                      <a:pt x="5661" y="3943"/>
                    </a:cubicBezTo>
                    <a:cubicBezTo>
                      <a:pt x="5264" y="3816"/>
                      <a:pt x="4868" y="3721"/>
                      <a:pt x="4471" y="3641"/>
                    </a:cubicBezTo>
                    <a:cubicBezTo>
                      <a:pt x="3473" y="3419"/>
                      <a:pt x="2522" y="3102"/>
                      <a:pt x="1792" y="2309"/>
                    </a:cubicBezTo>
                    <a:cubicBezTo>
                      <a:pt x="1300" y="1802"/>
                      <a:pt x="904" y="1231"/>
                      <a:pt x="587" y="613"/>
                    </a:cubicBezTo>
                    <a:cubicBezTo>
                      <a:pt x="492" y="423"/>
                      <a:pt x="381" y="265"/>
                      <a:pt x="285" y="90"/>
                    </a:cubicBezTo>
                    <a:cubicBezTo>
                      <a:pt x="249" y="40"/>
                      <a:pt x="192" y="1"/>
                      <a:pt x="139" y="1"/>
                    </a:cubicBezTo>
                    <a:close/>
                  </a:path>
                </a:pathLst>
              </a:custGeom>
              <a:solidFill>
                <a:srgbClr val="FFB5C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32"/>
              <p:cNvSpPr/>
              <p:nvPr/>
            </p:nvSpPr>
            <p:spPr>
              <a:xfrm>
                <a:off x="8323723" y="4117972"/>
                <a:ext cx="685894" cy="200128"/>
              </a:xfrm>
              <a:custGeom>
                <a:rect b="b" l="l" r="r" t="t"/>
                <a:pathLst>
                  <a:path extrusionOk="0" h="3988" w="13668">
                    <a:moveTo>
                      <a:pt x="126" y="0"/>
                    </a:moveTo>
                    <a:cubicBezTo>
                      <a:pt x="72" y="0"/>
                      <a:pt x="17" y="36"/>
                      <a:pt x="17" y="115"/>
                    </a:cubicBezTo>
                    <a:cubicBezTo>
                      <a:pt x="0" y="178"/>
                      <a:pt x="32" y="226"/>
                      <a:pt x="96" y="258"/>
                    </a:cubicBezTo>
                    <a:cubicBezTo>
                      <a:pt x="175" y="290"/>
                      <a:pt x="254" y="305"/>
                      <a:pt x="334" y="337"/>
                    </a:cubicBezTo>
                    <a:cubicBezTo>
                      <a:pt x="841" y="495"/>
                      <a:pt x="1349" y="607"/>
                      <a:pt x="1871" y="670"/>
                    </a:cubicBezTo>
                    <a:cubicBezTo>
                      <a:pt x="2744" y="797"/>
                      <a:pt x="3537" y="1114"/>
                      <a:pt x="4234" y="1700"/>
                    </a:cubicBezTo>
                    <a:cubicBezTo>
                      <a:pt x="4615" y="2034"/>
                      <a:pt x="5042" y="2303"/>
                      <a:pt x="5471" y="2588"/>
                    </a:cubicBezTo>
                    <a:cubicBezTo>
                      <a:pt x="5810" y="2827"/>
                      <a:pt x="6161" y="2954"/>
                      <a:pt x="6519" y="2954"/>
                    </a:cubicBezTo>
                    <a:cubicBezTo>
                      <a:pt x="6779" y="2954"/>
                      <a:pt x="7043" y="2887"/>
                      <a:pt x="7310" y="2747"/>
                    </a:cubicBezTo>
                    <a:cubicBezTo>
                      <a:pt x="7564" y="2620"/>
                      <a:pt x="7833" y="2478"/>
                      <a:pt x="8071" y="2335"/>
                    </a:cubicBezTo>
                    <a:cubicBezTo>
                      <a:pt x="8322" y="2191"/>
                      <a:pt x="8578" y="2124"/>
                      <a:pt x="8838" y="2124"/>
                    </a:cubicBezTo>
                    <a:cubicBezTo>
                      <a:pt x="9039" y="2124"/>
                      <a:pt x="9243" y="2164"/>
                      <a:pt x="9450" y="2239"/>
                    </a:cubicBezTo>
                    <a:lnTo>
                      <a:pt x="9974" y="2478"/>
                    </a:lnTo>
                    <a:cubicBezTo>
                      <a:pt x="10528" y="2747"/>
                      <a:pt x="10988" y="3144"/>
                      <a:pt x="11511" y="3476"/>
                    </a:cubicBezTo>
                    <a:cubicBezTo>
                      <a:pt x="12114" y="3873"/>
                      <a:pt x="12811" y="3857"/>
                      <a:pt x="13477" y="3983"/>
                    </a:cubicBezTo>
                    <a:cubicBezTo>
                      <a:pt x="13488" y="3986"/>
                      <a:pt x="13499" y="3988"/>
                      <a:pt x="13510" y="3988"/>
                    </a:cubicBezTo>
                    <a:cubicBezTo>
                      <a:pt x="13565" y="3988"/>
                      <a:pt x="13623" y="3952"/>
                      <a:pt x="13636" y="3873"/>
                    </a:cubicBezTo>
                    <a:cubicBezTo>
                      <a:pt x="13667" y="3778"/>
                      <a:pt x="13604" y="3715"/>
                      <a:pt x="13509" y="3698"/>
                    </a:cubicBezTo>
                    <a:cubicBezTo>
                      <a:pt x="13318" y="3651"/>
                      <a:pt x="13113" y="3603"/>
                      <a:pt x="12906" y="3588"/>
                    </a:cubicBezTo>
                    <a:cubicBezTo>
                      <a:pt x="12289" y="3524"/>
                      <a:pt x="11733" y="3302"/>
                      <a:pt x="11226" y="2937"/>
                    </a:cubicBezTo>
                    <a:cubicBezTo>
                      <a:pt x="10766" y="2588"/>
                      <a:pt x="10291" y="2256"/>
                      <a:pt x="9752" y="2017"/>
                    </a:cubicBezTo>
                    <a:cubicBezTo>
                      <a:pt x="9443" y="1885"/>
                      <a:pt x="9141" y="1814"/>
                      <a:pt x="8843" y="1814"/>
                    </a:cubicBezTo>
                    <a:cubicBezTo>
                      <a:pt x="8500" y="1814"/>
                      <a:pt x="8164" y="1909"/>
                      <a:pt x="7833" y="2113"/>
                    </a:cubicBezTo>
                    <a:cubicBezTo>
                      <a:pt x="7579" y="2271"/>
                      <a:pt x="7310" y="2414"/>
                      <a:pt x="7025" y="2525"/>
                    </a:cubicBezTo>
                    <a:cubicBezTo>
                      <a:pt x="6847" y="2601"/>
                      <a:pt x="6671" y="2639"/>
                      <a:pt x="6500" y="2639"/>
                    </a:cubicBezTo>
                    <a:cubicBezTo>
                      <a:pt x="6243" y="2639"/>
                      <a:pt x="5994" y="2554"/>
                      <a:pt x="5756" y="2383"/>
                    </a:cubicBezTo>
                    <a:cubicBezTo>
                      <a:pt x="5408" y="2161"/>
                      <a:pt x="5090" y="1922"/>
                      <a:pt x="4757" y="1685"/>
                    </a:cubicBezTo>
                    <a:cubicBezTo>
                      <a:pt x="4662" y="1622"/>
                      <a:pt x="4551" y="1558"/>
                      <a:pt x="4471" y="1478"/>
                    </a:cubicBezTo>
                    <a:cubicBezTo>
                      <a:pt x="3647" y="766"/>
                      <a:pt x="2664" y="432"/>
                      <a:pt x="1602" y="322"/>
                    </a:cubicBezTo>
                    <a:cubicBezTo>
                      <a:pt x="1222" y="290"/>
                      <a:pt x="857" y="195"/>
                      <a:pt x="508" y="83"/>
                    </a:cubicBezTo>
                    <a:cubicBezTo>
                      <a:pt x="397" y="51"/>
                      <a:pt x="271" y="20"/>
                      <a:pt x="159" y="4"/>
                    </a:cubicBezTo>
                    <a:cubicBezTo>
                      <a:pt x="148" y="2"/>
                      <a:pt x="137" y="0"/>
                      <a:pt x="126" y="0"/>
                    </a:cubicBezTo>
                    <a:close/>
                  </a:path>
                </a:pathLst>
              </a:custGeom>
              <a:solidFill>
                <a:srgbClr val="FFB5C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32"/>
              <p:cNvSpPr/>
              <p:nvPr/>
            </p:nvSpPr>
            <p:spPr>
              <a:xfrm>
                <a:off x="8972196" y="3423932"/>
                <a:ext cx="164749" cy="619453"/>
              </a:xfrm>
              <a:custGeom>
                <a:rect b="b" l="l" r="r" t="t"/>
                <a:pathLst>
                  <a:path extrusionOk="0" h="12344" w="3283">
                    <a:moveTo>
                      <a:pt x="167" y="1"/>
                    </a:moveTo>
                    <a:cubicBezTo>
                      <a:pt x="150" y="1"/>
                      <a:pt x="131" y="3"/>
                      <a:pt x="111" y="9"/>
                    </a:cubicBezTo>
                    <a:cubicBezTo>
                      <a:pt x="1" y="41"/>
                      <a:pt x="16" y="136"/>
                      <a:pt x="48" y="215"/>
                    </a:cubicBezTo>
                    <a:cubicBezTo>
                      <a:pt x="254" y="944"/>
                      <a:pt x="223" y="1673"/>
                      <a:pt x="175" y="2419"/>
                    </a:cubicBezTo>
                    <a:cubicBezTo>
                      <a:pt x="159" y="2783"/>
                      <a:pt x="191" y="3132"/>
                      <a:pt x="286" y="3481"/>
                    </a:cubicBezTo>
                    <a:cubicBezTo>
                      <a:pt x="460" y="4083"/>
                      <a:pt x="730" y="4654"/>
                      <a:pt x="1094" y="5161"/>
                    </a:cubicBezTo>
                    <a:cubicBezTo>
                      <a:pt x="1333" y="5478"/>
                      <a:pt x="1555" y="5795"/>
                      <a:pt x="1776" y="6129"/>
                    </a:cubicBezTo>
                    <a:cubicBezTo>
                      <a:pt x="2299" y="6874"/>
                      <a:pt x="2553" y="7715"/>
                      <a:pt x="2506" y="8634"/>
                    </a:cubicBezTo>
                    <a:cubicBezTo>
                      <a:pt x="2489" y="9015"/>
                      <a:pt x="2442" y="9410"/>
                      <a:pt x="2426" y="9791"/>
                    </a:cubicBezTo>
                    <a:cubicBezTo>
                      <a:pt x="2379" y="10552"/>
                      <a:pt x="2442" y="11298"/>
                      <a:pt x="2823" y="11995"/>
                    </a:cubicBezTo>
                    <a:cubicBezTo>
                      <a:pt x="2886" y="12106"/>
                      <a:pt x="2965" y="12217"/>
                      <a:pt x="3045" y="12312"/>
                    </a:cubicBezTo>
                    <a:cubicBezTo>
                      <a:pt x="3064" y="12332"/>
                      <a:pt x="3092" y="12343"/>
                      <a:pt x="3121" y="12343"/>
                    </a:cubicBezTo>
                    <a:cubicBezTo>
                      <a:pt x="3162" y="12343"/>
                      <a:pt x="3207" y="12320"/>
                      <a:pt x="3235" y="12264"/>
                    </a:cubicBezTo>
                    <a:cubicBezTo>
                      <a:pt x="3282" y="12186"/>
                      <a:pt x="3219" y="12122"/>
                      <a:pt x="3172" y="12042"/>
                    </a:cubicBezTo>
                    <a:cubicBezTo>
                      <a:pt x="2759" y="11376"/>
                      <a:pt x="2680" y="10632"/>
                      <a:pt x="2728" y="9871"/>
                    </a:cubicBezTo>
                    <a:cubicBezTo>
                      <a:pt x="2743" y="9537"/>
                      <a:pt x="2791" y="9205"/>
                      <a:pt x="2823" y="8871"/>
                    </a:cubicBezTo>
                    <a:cubicBezTo>
                      <a:pt x="2902" y="7715"/>
                      <a:pt x="2601" y="6668"/>
                      <a:pt x="1887" y="5732"/>
                    </a:cubicBezTo>
                    <a:cubicBezTo>
                      <a:pt x="1681" y="5447"/>
                      <a:pt x="1459" y="5146"/>
                      <a:pt x="1253" y="4844"/>
                    </a:cubicBezTo>
                    <a:cubicBezTo>
                      <a:pt x="730" y="4020"/>
                      <a:pt x="381" y="3148"/>
                      <a:pt x="508" y="2134"/>
                    </a:cubicBezTo>
                    <a:cubicBezTo>
                      <a:pt x="572" y="1626"/>
                      <a:pt x="523" y="1087"/>
                      <a:pt x="460" y="580"/>
                    </a:cubicBezTo>
                    <a:cubicBezTo>
                      <a:pt x="445" y="421"/>
                      <a:pt x="413" y="263"/>
                      <a:pt x="333" y="119"/>
                    </a:cubicBezTo>
                    <a:cubicBezTo>
                      <a:pt x="295" y="55"/>
                      <a:pt x="245" y="1"/>
                      <a:pt x="167" y="1"/>
                    </a:cubicBezTo>
                    <a:close/>
                  </a:path>
                </a:pathLst>
              </a:custGeom>
              <a:solidFill>
                <a:srgbClr val="FFB5C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27" name="Google Shape;127;p32"/>
          <p:cNvSpPr txBox="1"/>
          <p:nvPr>
            <p:ph type="title"/>
          </p:nvPr>
        </p:nvSpPr>
        <p:spPr>
          <a:xfrm>
            <a:off x="4437725" y="1530075"/>
            <a:ext cx="39864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b="1"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8" name="Google Shape;128;p32"/>
          <p:cNvSpPr txBox="1"/>
          <p:nvPr>
            <p:ph idx="1" type="subTitle"/>
          </p:nvPr>
        </p:nvSpPr>
        <p:spPr>
          <a:xfrm>
            <a:off x="4437725" y="2147063"/>
            <a:ext cx="3986400" cy="197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33"/>
          <p:cNvGrpSpPr/>
          <p:nvPr/>
        </p:nvGrpSpPr>
        <p:grpSpPr>
          <a:xfrm flipH="1" rot="-1258602">
            <a:off x="-449899" y="1440989"/>
            <a:ext cx="1468746" cy="1359696"/>
            <a:chOff x="8167000" y="3353675"/>
            <a:chExt cx="1059001" cy="1024877"/>
          </a:xfrm>
        </p:grpSpPr>
        <p:sp>
          <p:nvSpPr>
            <p:cNvPr id="131" name="Google Shape;131;p33"/>
            <p:cNvSpPr/>
            <p:nvPr/>
          </p:nvSpPr>
          <p:spPr>
            <a:xfrm>
              <a:off x="8167000" y="3353675"/>
              <a:ext cx="1059001" cy="1024877"/>
            </a:xfrm>
            <a:custGeom>
              <a:rect b="b" l="l" r="r" t="t"/>
              <a:pathLst>
                <a:path extrusionOk="0" h="20423" w="21103">
                  <a:moveTo>
                    <a:pt x="16119" y="1"/>
                  </a:moveTo>
                  <a:cubicBezTo>
                    <a:pt x="15730" y="1"/>
                    <a:pt x="15361" y="189"/>
                    <a:pt x="15063" y="553"/>
                  </a:cubicBezTo>
                  <a:cubicBezTo>
                    <a:pt x="14682" y="1012"/>
                    <a:pt x="14475" y="1551"/>
                    <a:pt x="14460" y="2154"/>
                  </a:cubicBezTo>
                  <a:cubicBezTo>
                    <a:pt x="14444" y="2899"/>
                    <a:pt x="14365" y="3644"/>
                    <a:pt x="14285" y="4405"/>
                  </a:cubicBezTo>
                  <a:cubicBezTo>
                    <a:pt x="14222" y="4976"/>
                    <a:pt x="14302" y="5531"/>
                    <a:pt x="14555" y="6054"/>
                  </a:cubicBezTo>
                  <a:cubicBezTo>
                    <a:pt x="14856" y="6625"/>
                    <a:pt x="15158" y="7180"/>
                    <a:pt x="15554" y="7688"/>
                  </a:cubicBezTo>
                  <a:cubicBezTo>
                    <a:pt x="15934" y="8147"/>
                    <a:pt x="16236" y="8639"/>
                    <a:pt x="16505" y="9146"/>
                  </a:cubicBezTo>
                  <a:cubicBezTo>
                    <a:pt x="16854" y="9780"/>
                    <a:pt x="17092" y="10446"/>
                    <a:pt x="17012" y="11191"/>
                  </a:cubicBezTo>
                  <a:cubicBezTo>
                    <a:pt x="17012" y="11318"/>
                    <a:pt x="17012" y="11445"/>
                    <a:pt x="17029" y="11571"/>
                  </a:cubicBezTo>
                  <a:cubicBezTo>
                    <a:pt x="17060" y="12428"/>
                    <a:pt x="17346" y="13157"/>
                    <a:pt x="18043" y="13696"/>
                  </a:cubicBezTo>
                  <a:cubicBezTo>
                    <a:pt x="18154" y="13791"/>
                    <a:pt x="18249" y="13903"/>
                    <a:pt x="18361" y="13998"/>
                  </a:cubicBezTo>
                  <a:cubicBezTo>
                    <a:pt x="19390" y="14886"/>
                    <a:pt x="19629" y="16027"/>
                    <a:pt x="19486" y="17311"/>
                  </a:cubicBezTo>
                  <a:cubicBezTo>
                    <a:pt x="19359" y="17296"/>
                    <a:pt x="19312" y="17200"/>
                    <a:pt x="19248" y="17121"/>
                  </a:cubicBezTo>
                  <a:cubicBezTo>
                    <a:pt x="18851" y="16645"/>
                    <a:pt x="18598" y="16091"/>
                    <a:pt x="18376" y="15520"/>
                  </a:cubicBezTo>
                  <a:cubicBezTo>
                    <a:pt x="17995" y="14616"/>
                    <a:pt x="17393" y="13871"/>
                    <a:pt x="16537" y="13379"/>
                  </a:cubicBezTo>
                  <a:cubicBezTo>
                    <a:pt x="16204" y="13189"/>
                    <a:pt x="15871" y="12998"/>
                    <a:pt x="15538" y="12825"/>
                  </a:cubicBezTo>
                  <a:cubicBezTo>
                    <a:pt x="14919" y="12476"/>
                    <a:pt x="14475" y="11968"/>
                    <a:pt x="14302" y="11271"/>
                  </a:cubicBezTo>
                  <a:cubicBezTo>
                    <a:pt x="14222" y="10985"/>
                    <a:pt x="14127" y="10715"/>
                    <a:pt x="14048" y="10430"/>
                  </a:cubicBezTo>
                  <a:cubicBezTo>
                    <a:pt x="13636" y="9210"/>
                    <a:pt x="12811" y="8385"/>
                    <a:pt x="11606" y="7925"/>
                  </a:cubicBezTo>
                  <a:cubicBezTo>
                    <a:pt x="10972" y="7688"/>
                    <a:pt x="10322" y="7449"/>
                    <a:pt x="9687" y="7212"/>
                  </a:cubicBezTo>
                  <a:cubicBezTo>
                    <a:pt x="8879" y="6895"/>
                    <a:pt x="8197" y="6419"/>
                    <a:pt x="7674" y="5737"/>
                  </a:cubicBezTo>
                  <a:cubicBezTo>
                    <a:pt x="7436" y="5436"/>
                    <a:pt x="7214" y="5134"/>
                    <a:pt x="6960" y="4849"/>
                  </a:cubicBezTo>
                  <a:cubicBezTo>
                    <a:pt x="6263" y="4088"/>
                    <a:pt x="5455" y="3470"/>
                    <a:pt x="4424" y="3217"/>
                  </a:cubicBezTo>
                  <a:cubicBezTo>
                    <a:pt x="4301" y="3189"/>
                    <a:pt x="4184" y="3176"/>
                    <a:pt x="4072" y="3176"/>
                  </a:cubicBezTo>
                  <a:cubicBezTo>
                    <a:pt x="3286" y="3176"/>
                    <a:pt x="2791" y="3828"/>
                    <a:pt x="3013" y="4675"/>
                  </a:cubicBezTo>
                  <a:cubicBezTo>
                    <a:pt x="3108" y="5024"/>
                    <a:pt x="3282" y="5325"/>
                    <a:pt x="3457" y="5626"/>
                  </a:cubicBezTo>
                  <a:cubicBezTo>
                    <a:pt x="3821" y="6244"/>
                    <a:pt x="4106" y="6895"/>
                    <a:pt x="4313" y="7576"/>
                  </a:cubicBezTo>
                  <a:cubicBezTo>
                    <a:pt x="4408" y="7893"/>
                    <a:pt x="4519" y="8210"/>
                    <a:pt x="4645" y="8527"/>
                  </a:cubicBezTo>
                  <a:cubicBezTo>
                    <a:pt x="4789" y="8924"/>
                    <a:pt x="5011" y="9273"/>
                    <a:pt x="5280" y="9605"/>
                  </a:cubicBezTo>
                  <a:cubicBezTo>
                    <a:pt x="5823" y="10288"/>
                    <a:pt x="6503" y="10652"/>
                    <a:pt x="7378" y="10652"/>
                  </a:cubicBezTo>
                  <a:cubicBezTo>
                    <a:pt x="7397" y="10652"/>
                    <a:pt x="7416" y="10652"/>
                    <a:pt x="7436" y="10652"/>
                  </a:cubicBezTo>
                  <a:cubicBezTo>
                    <a:pt x="7611" y="10652"/>
                    <a:pt x="7785" y="10668"/>
                    <a:pt x="7943" y="10668"/>
                  </a:cubicBezTo>
                  <a:cubicBezTo>
                    <a:pt x="8546" y="10668"/>
                    <a:pt x="9085" y="10859"/>
                    <a:pt x="9577" y="11191"/>
                  </a:cubicBezTo>
                  <a:cubicBezTo>
                    <a:pt x="10100" y="11556"/>
                    <a:pt x="10480" y="12015"/>
                    <a:pt x="10797" y="12554"/>
                  </a:cubicBezTo>
                  <a:cubicBezTo>
                    <a:pt x="11036" y="12967"/>
                    <a:pt x="11241" y="13395"/>
                    <a:pt x="11526" y="13791"/>
                  </a:cubicBezTo>
                  <a:cubicBezTo>
                    <a:pt x="12097" y="14584"/>
                    <a:pt x="12827" y="15108"/>
                    <a:pt x="13794" y="15281"/>
                  </a:cubicBezTo>
                  <a:cubicBezTo>
                    <a:pt x="14270" y="15361"/>
                    <a:pt x="14729" y="15488"/>
                    <a:pt x="15190" y="15630"/>
                  </a:cubicBezTo>
                  <a:cubicBezTo>
                    <a:pt x="15887" y="15852"/>
                    <a:pt x="16490" y="16217"/>
                    <a:pt x="17029" y="16693"/>
                  </a:cubicBezTo>
                  <a:cubicBezTo>
                    <a:pt x="17504" y="17137"/>
                    <a:pt x="17900" y="17628"/>
                    <a:pt x="18265" y="18152"/>
                  </a:cubicBezTo>
                  <a:cubicBezTo>
                    <a:pt x="18329" y="18247"/>
                    <a:pt x="18407" y="18326"/>
                    <a:pt x="18392" y="18469"/>
                  </a:cubicBezTo>
                  <a:cubicBezTo>
                    <a:pt x="18265" y="18421"/>
                    <a:pt x="18170" y="18389"/>
                    <a:pt x="18090" y="18342"/>
                  </a:cubicBezTo>
                  <a:cubicBezTo>
                    <a:pt x="17615" y="18025"/>
                    <a:pt x="17076" y="17913"/>
                    <a:pt x="16521" y="17835"/>
                  </a:cubicBezTo>
                  <a:cubicBezTo>
                    <a:pt x="16251" y="17803"/>
                    <a:pt x="15982" y="17771"/>
                    <a:pt x="15697" y="17740"/>
                  </a:cubicBezTo>
                  <a:cubicBezTo>
                    <a:pt x="15221" y="17676"/>
                    <a:pt x="14777" y="17501"/>
                    <a:pt x="14412" y="17152"/>
                  </a:cubicBezTo>
                  <a:cubicBezTo>
                    <a:pt x="14158" y="16930"/>
                    <a:pt x="13921" y="16708"/>
                    <a:pt x="13683" y="16471"/>
                  </a:cubicBezTo>
                  <a:cubicBezTo>
                    <a:pt x="12852" y="15630"/>
                    <a:pt x="11879" y="15221"/>
                    <a:pt x="10938" y="15221"/>
                  </a:cubicBezTo>
                  <a:cubicBezTo>
                    <a:pt x="10370" y="15221"/>
                    <a:pt x="9814" y="15370"/>
                    <a:pt x="9307" y="15662"/>
                  </a:cubicBezTo>
                  <a:cubicBezTo>
                    <a:pt x="9103" y="15783"/>
                    <a:pt x="8896" y="15839"/>
                    <a:pt x="8685" y="15839"/>
                  </a:cubicBezTo>
                  <a:cubicBezTo>
                    <a:pt x="8453" y="15839"/>
                    <a:pt x="8216" y="15771"/>
                    <a:pt x="7975" y="15647"/>
                  </a:cubicBezTo>
                  <a:cubicBezTo>
                    <a:pt x="7626" y="15456"/>
                    <a:pt x="7294" y="15203"/>
                    <a:pt x="6977" y="14949"/>
                  </a:cubicBezTo>
                  <a:cubicBezTo>
                    <a:pt x="6707" y="14759"/>
                    <a:pt x="6453" y="14537"/>
                    <a:pt x="6168" y="14347"/>
                  </a:cubicBezTo>
                  <a:cubicBezTo>
                    <a:pt x="5360" y="13808"/>
                    <a:pt x="4487" y="13395"/>
                    <a:pt x="3489" y="13284"/>
                  </a:cubicBezTo>
                  <a:cubicBezTo>
                    <a:pt x="3320" y="13269"/>
                    <a:pt x="3151" y="13260"/>
                    <a:pt x="2982" y="13260"/>
                  </a:cubicBezTo>
                  <a:cubicBezTo>
                    <a:pt x="2613" y="13260"/>
                    <a:pt x="2246" y="13302"/>
                    <a:pt x="1887" y="13411"/>
                  </a:cubicBezTo>
                  <a:cubicBezTo>
                    <a:pt x="603" y="13839"/>
                    <a:pt x="1" y="14981"/>
                    <a:pt x="809" y="16296"/>
                  </a:cubicBezTo>
                  <a:cubicBezTo>
                    <a:pt x="1079" y="16708"/>
                    <a:pt x="1428" y="17025"/>
                    <a:pt x="1855" y="17279"/>
                  </a:cubicBezTo>
                  <a:cubicBezTo>
                    <a:pt x="2449" y="17611"/>
                    <a:pt x="3068" y="17753"/>
                    <a:pt x="3711" y="17753"/>
                  </a:cubicBezTo>
                  <a:cubicBezTo>
                    <a:pt x="3961" y="17753"/>
                    <a:pt x="4214" y="17731"/>
                    <a:pt x="4472" y="17691"/>
                  </a:cubicBezTo>
                  <a:cubicBezTo>
                    <a:pt x="4757" y="17644"/>
                    <a:pt x="5026" y="17581"/>
                    <a:pt x="5311" y="17518"/>
                  </a:cubicBezTo>
                  <a:cubicBezTo>
                    <a:pt x="5398" y="17502"/>
                    <a:pt x="5483" y="17494"/>
                    <a:pt x="5564" y="17494"/>
                  </a:cubicBezTo>
                  <a:cubicBezTo>
                    <a:pt x="5897" y="17494"/>
                    <a:pt x="6183" y="17624"/>
                    <a:pt x="6438" y="17866"/>
                  </a:cubicBezTo>
                  <a:cubicBezTo>
                    <a:pt x="6913" y="18279"/>
                    <a:pt x="7309" y="18769"/>
                    <a:pt x="7738" y="19213"/>
                  </a:cubicBezTo>
                  <a:cubicBezTo>
                    <a:pt x="8195" y="19684"/>
                    <a:pt x="8711" y="19941"/>
                    <a:pt x="9308" y="19941"/>
                  </a:cubicBezTo>
                  <a:cubicBezTo>
                    <a:pt x="9476" y="19941"/>
                    <a:pt x="9650" y="19921"/>
                    <a:pt x="9831" y="19879"/>
                  </a:cubicBezTo>
                  <a:cubicBezTo>
                    <a:pt x="10163" y="19801"/>
                    <a:pt x="10448" y="19642"/>
                    <a:pt x="10734" y="19452"/>
                  </a:cubicBezTo>
                  <a:cubicBezTo>
                    <a:pt x="10940" y="19309"/>
                    <a:pt x="11146" y="19150"/>
                    <a:pt x="11368" y="19008"/>
                  </a:cubicBezTo>
                  <a:cubicBezTo>
                    <a:pt x="11663" y="18835"/>
                    <a:pt x="11906" y="18748"/>
                    <a:pt x="12138" y="18748"/>
                  </a:cubicBezTo>
                  <a:cubicBezTo>
                    <a:pt x="12417" y="18748"/>
                    <a:pt x="12681" y="18875"/>
                    <a:pt x="13002" y="19135"/>
                  </a:cubicBezTo>
                  <a:cubicBezTo>
                    <a:pt x="13334" y="19404"/>
                    <a:pt x="13668" y="19689"/>
                    <a:pt x="13985" y="19991"/>
                  </a:cubicBezTo>
                  <a:cubicBezTo>
                    <a:pt x="14318" y="20284"/>
                    <a:pt x="14678" y="20422"/>
                    <a:pt x="15059" y="20422"/>
                  </a:cubicBezTo>
                  <a:cubicBezTo>
                    <a:pt x="15276" y="20422"/>
                    <a:pt x="15499" y="20378"/>
                    <a:pt x="15729" y="20292"/>
                  </a:cubicBezTo>
                  <a:cubicBezTo>
                    <a:pt x="16061" y="20165"/>
                    <a:pt x="16378" y="20038"/>
                    <a:pt x="16695" y="19896"/>
                  </a:cubicBezTo>
                  <a:cubicBezTo>
                    <a:pt x="17123" y="19703"/>
                    <a:pt x="17558" y="19597"/>
                    <a:pt x="18000" y="19597"/>
                  </a:cubicBezTo>
                  <a:cubicBezTo>
                    <a:pt x="18214" y="19597"/>
                    <a:pt x="18429" y="19622"/>
                    <a:pt x="18646" y="19674"/>
                  </a:cubicBezTo>
                  <a:cubicBezTo>
                    <a:pt x="18705" y="19686"/>
                    <a:pt x="18760" y="19691"/>
                    <a:pt x="18812" y="19691"/>
                  </a:cubicBezTo>
                  <a:cubicBezTo>
                    <a:pt x="19039" y="19691"/>
                    <a:pt x="19204" y="19581"/>
                    <a:pt x="19359" y="19388"/>
                  </a:cubicBezTo>
                  <a:cubicBezTo>
                    <a:pt x="19803" y="18849"/>
                    <a:pt x="20263" y="18294"/>
                    <a:pt x="20373" y="17565"/>
                  </a:cubicBezTo>
                  <a:cubicBezTo>
                    <a:pt x="20422" y="17264"/>
                    <a:pt x="20564" y="16979"/>
                    <a:pt x="20659" y="16693"/>
                  </a:cubicBezTo>
                  <a:cubicBezTo>
                    <a:pt x="20770" y="16376"/>
                    <a:pt x="20866" y="16042"/>
                    <a:pt x="20929" y="15694"/>
                  </a:cubicBezTo>
                  <a:cubicBezTo>
                    <a:pt x="21103" y="14759"/>
                    <a:pt x="20913" y="13886"/>
                    <a:pt x="20278" y="13173"/>
                  </a:cubicBezTo>
                  <a:cubicBezTo>
                    <a:pt x="19692" y="12476"/>
                    <a:pt x="19566" y="11730"/>
                    <a:pt x="19756" y="10890"/>
                  </a:cubicBezTo>
                  <a:cubicBezTo>
                    <a:pt x="19851" y="10478"/>
                    <a:pt x="19961" y="10081"/>
                    <a:pt x="20073" y="9669"/>
                  </a:cubicBezTo>
                  <a:cubicBezTo>
                    <a:pt x="20405" y="8496"/>
                    <a:pt x="20231" y="7386"/>
                    <a:pt x="19470" y="6434"/>
                  </a:cubicBezTo>
                  <a:cubicBezTo>
                    <a:pt x="18820" y="5642"/>
                    <a:pt x="18519" y="4754"/>
                    <a:pt x="18456" y="3756"/>
                  </a:cubicBezTo>
                  <a:cubicBezTo>
                    <a:pt x="18439" y="3200"/>
                    <a:pt x="18361" y="2646"/>
                    <a:pt x="18202" y="2122"/>
                  </a:cubicBezTo>
                  <a:cubicBezTo>
                    <a:pt x="17980" y="1377"/>
                    <a:pt x="17600" y="727"/>
                    <a:pt x="16949" y="283"/>
                  </a:cubicBezTo>
                  <a:cubicBezTo>
                    <a:pt x="16674" y="93"/>
                    <a:pt x="16392" y="1"/>
                    <a:pt x="161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33"/>
            <p:cNvSpPr/>
            <p:nvPr/>
          </p:nvSpPr>
          <p:spPr>
            <a:xfrm>
              <a:off x="8396941" y="3627527"/>
              <a:ext cx="646100" cy="529977"/>
            </a:xfrm>
            <a:custGeom>
              <a:rect b="b" l="l" r="r" t="t"/>
              <a:pathLst>
                <a:path extrusionOk="0" h="10561" w="12875">
                  <a:moveTo>
                    <a:pt x="139" y="1"/>
                  </a:moveTo>
                  <a:cubicBezTo>
                    <a:pt x="124" y="1"/>
                    <a:pt x="109" y="4"/>
                    <a:pt x="95" y="11"/>
                  </a:cubicBezTo>
                  <a:cubicBezTo>
                    <a:pt x="0" y="58"/>
                    <a:pt x="17" y="153"/>
                    <a:pt x="63" y="233"/>
                  </a:cubicBezTo>
                  <a:cubicBezTo>
                    <a:pt x="365" y="787"/>
                    <a:pt x="634" y="1374"/>
                    <a:pt x="1031" y="1897"/>
                  </a:cubicBezTo>
                  <a:cubicBezTo>
                    <a:pt x="1697" y="2817"/>
                    <a:pt x="2569" y="3467"/>
                    <a:pt x="3678" y="3753"/>
                  </a:cubicBezTo>
                  <a:cubicBezTo>
                    <a:pt x="4012" y="3848"/>
                    <a:pt x="4361" y="3926"/>
                    <a:pt x="4693" y="4006"/>
                  </a:cubicBezTo>
                  <a:cubicBezTo>
                    <a:pt x="5249" y="4133"/>
                    <a:pt x="5803" y="4275"/>
                    <a:pt x="6295" y="4641"/>
                  </a:cubicBezTo>
                  <a:cubicBezTo>
                    <a:pt x="6739" y="4909"/>
                    <a:pt x="7040" y="5370"/>
                    <a:pt x="7310" y="5829"/>
                  </a:cubicBezTo>
                  <a:cubicBezTo>
                    <a:pt x="7532" y="6178"/>
                    <a:pt x="7737" y="6558"/>
                    <a:pt x="7944" y="6924"/>
                  </a:cubicBezTo>
                  <a:cubicBezTo>
                    <a:pt x="8340" y="7605"/>
                    <a:pt x="8910" y="8112"/>
                    <a:pt x="9640" y="8429"/>
                  </a:cubicBezTo>
                  <a:cubicBezTo>
                    <a:pt x="9878" y="8524"/>
                    <a:pt x="10115" y="8651"/>
                    <a:pt x="10354" y="8746"/>
                  </a:cubicBezTo>
                  <a:cubicBezTo>
                    <a:pt x="11273" y="9080"/>
                    <a:pt x="12018" y="9602"/>
                    <a:pt x="12510" y="10475"/>
                  </a:cubicBezTo>
                  <a:cubicBezTo>
                    <a:pt x="12548" y="10532"/>
                    <a:pt x="12597" y="10560"/>
                    <a:pt x="12654" y="10560"/>
                  </a:cubicBezTo>
                  <a:cubicBezTo>
                    <a:pt x="12693" y="10560"/>
                    <a:pt x="12735" y="10548"/>
                    <a:pt x="12779" y="10522"/>
                  </a:cubicBezTo>
                  <a:cubicBezTo>
                    <a:pt x="12874" y="10475"/>
                    <a:pt x="12874" y="10380"/>
                    <a:pt x="12842" y="10300"/>
                  </a:cubicBezTo>
                  <a:cubicBezTo>
                    <a:pt x="12811" y="10237"/>
                    <a:pt x="12764" y="10173"/>
                    <a:pt x="12716" y="10110"/>
                  </a:cubicBezTo>
                  <a:cubicBezTo>
                    <a:pt x="12145" y="9429"/>
                    <a:pt x="11511" y="8810"/>
                    <a:pt x="10639" y="8524"/>
                  </a:cubicBezTo>
                  <a:cubicBezTo>
                    <a:pt x="10369" y="8429"/>
                    <a:pt x="10132" y="8302"/>
                    <a:pt x="9878" y="8192"/>
                  </a:cubicBezTo>
                  <a:cubicBezTo>
                    <a:pt x="9149" y="7890"/>
                    <a:pt x="8593" y="7414"/>
                    <a:pt x="8198" y="6733"/>
                  </a:cubicBezTo>
                  <a:cubicBezTo>
                    <a:pt x="8071" y="6527"/>
                    <a:pt x="7944" y="6305"/>
                    <a:pt x="7832" y="6099"/>
                  </a:cubicBezTo>
                  <a:cubicBezTo>
                    <a:pt x="7642" y="5766"/>
                    <a:pt x="7452" y="5433"/>
                    <a:pt x="7230" y="5131"/>
                  </a:cubicBezTo>
                  <a:cubicBezTo>
                    <a:pt x="6834" y="4577"/>
                    <a:pt x="6310" y="4180"/>
                    <a:pt x="5661" y="3943"/>
                  </a:cubicBezTo>
                  <a:cubicBezTo>
                    <a:pt x="5264" y="3816"/>
                    <a:pt x="4868" y="3721"/>
                    <a:pt x="4471" y="3641"/>
                  </a:cubicBezTo>
                  <a:cubicBezTo>
                    <a:pt x="3473" y="3419"/>
                    <a:pt x="2522" y="3102"/>
                    <a:pt x="1792" y="2309"/>
                  </a:cubicBezTo>
                  <a:cubicBezTo>
                    <a:pt x="1300" y="1802"/>
                    <a:pt x="904" y="1231"/>
                    <a:pt x="587" y="613"/>
                  </a:cubicBezTo>
                  <a:cubicBezTo>
                    <a:pt x="492" y="423"/>
                    <a:pt x="381" y="265"/>
                    <a:pt x="285" y="90"/>
                  </a:cubicBezTo>
                  <a:cubicBezTo>
                    <a:pt x="249" y="40"/>
                    <a:pt x="192" y="1"/>
                    <a:pt x="139" y="1"/>
                  </a:cubicBezTo>
                  <a:close/>
                </a:path>
              </a:pathLst>
            </a:custGeom>
            <a:solidFill>
              <a:srgbClr val="FFB5C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33"/>
            <p:cNvSpPr/>
            <p:nvPr/>
          </p:nvSpPr>
          <p:spPr>
            <a:xfrm>
              <a:off x="8323723" y="4117972"/>
              <a:ext cx="685894" cy="200128"/>
            </a:xfrm>
            <a:custGeom>
              <a:rect b="b" l="l" r="r" t="t"/>
              <a:pathLst>
                <a:path extrusionOk="0" h="3988" w="13668">
                  <a:moveTo>
                    <a:pt x="126" y="0"/>
                  </a:moveTo>
                  <a:cubicBezTo>
                    <a:pt x="72" y="0"/>
                    <a:pt x="17" y="36"/>
                    <a:pt x="17" y="115"/>
                  </a:cubicBezTo>
                  <a:cubicBezTo>
                    <a:pt x="0" y="178"/>
                    <a:pt x="32" y="226"/>
                    <a:pt x="96" y="258"/>
                  </a:cubicBezTo>
                  <a:cubicBezTo>
                    <a:pt x="175" y="290"/>
                    <a:pt x="254" y="305"/>
                    <a:pt x="334" y="337"/>
                  </a:cubicBezTo>
                  <a:cubicBezTo>
                    <a:pt x="841" y="495"/>
                    <a:pt x="1349" y="607"/>
                    <a:pt x="1871" y="670"/>
                  </a:cubicBezTo>
                  <a:cubicBezTo>
                    <a:pt x="2744" y="797"/>
                    <a:pt x="3537" y="1114"/>
                    <a:pt x="4234" y="1700"/>
                  </a:cubicBezTo>
                  <a:cubicBezTo>
                    <a:pt x="4615" y="2034"/>
                    <a:pt x="5042" y="2303"/>
                    <a:pt x="5471" y="2588"/>
                  </a:cubicBezTo>
                  <a:cubicBezTo>
                    <a:pt x="5810" y="2827"/>
                    <a:pt x="6161" y="2954"/>
                    <a:pt x="6519" y="2954"/>
                  </a:cubicBezTo>
                  <a:cubicBezTo>
                    <a:pt x="6779" y="2954"/>
                    <a:pt x="7043" y="2887"/>
                    <a:pt x="7310" y="2747"/>
                  </a:cubicBezTo>
                  <a:cubicBezTo>
                    <a:pt x="7564" y="2620"/>
                    <a:pt x="7833" y="2478"/>
                    <a:pt x="8071" y="2335"/>
                  </a:cubicBezTo>
                  <a:cubicBezTo>
                    <a:pt x="8322" y="2191"/>
                    <a:pt x="8578" y="2124"/>
                    <a:pt x="8838" y="2124"/>
                  </a:cubicBezTo>
                  <a:cubicBezTo>
                    <a:pt x="9039" y="2124"/>
                    <a:pt x="9243" y="2164"/>
                    <a:pt x="9450" y="2239"/>
                  </a:cubicBezTo>
                  <a:lnTo>
                    <a:pt x="9974" y="2478"/>
                  </a:lnTo>
                  <a:cubicBezTo>
                    <a:pt x="10528" y="2747"/>
                    <a:pt x="10988" y="3144"/>
                    <a:pt x="11511" y="3476"/>
                  </a:cubicBezTo>
                  <a:cubicBezTo>
                    <a:pt x="12114" y="3873"/>
                    <a:pt x="12811" y="3857"/>
                    <a:pt x="13477" y="3983"/>
                  </a:cubicBezTo>
                  <a:cubicBezTo>
                    <a:pt x="13488" y="3986"/>
                    <a:pt x="13499" y="3988"/>
                    <a:pt x="13510" y="3988"/>
                  </a:cubicBezTo>
                  <a:cubicBezTo>
                    <a:pt x="13565" y="3988"/>
                    <a:pt x="13623" y="3952"/>
                    <a:pt x="13636" y="3873"/>
                  </a:cubicBezTo>
                  <a:cubicBezTo>
                    <a:pt x="13667" y="3778"/>
                    <a:pt x="13604" y="3715"/>
                    <a:pt x="13509" y="3698"/>
                  </a:cubicBezTo>
                  <a:cubicBezTo>
                    <a:pt x="13318" y="3651"/>
                    <a:pt x="13113" y="3603"/>
                    <a:pt x="12906" y="3588"/>
                  </a:cubicBezTo>
                  <a:cubicBezTo>
                    <a:pt x="12289" y="3524"/>
                    <a:pt x="11733" y="3302"/>
                    <a:pt x="11226" y="2937"/>
                  </a:cubicBezTo>
                  <a:cubicBezTo>
                    <a:pt x="10766" y="2588"/>
                    <a:pt x="10291" y="2256"/>
                    <a:pt x="9752" y="2017"/>
                  </a:cubicBezTo>
                  <a:cubicBezTo>
                    <a:pt x="9443" y="1885"/>
                    <a:pt x="9141" y="1814"/>
                    <a:pt x="8843" y="1814"/>
                  </a:cubicBezTo>
                  <a:cubicBezTo>
                    <a:pt x="8500" y="1814"/>
                    <a:pt x="8164" y="1909"/>
                    <a:pt x="7833" y="2113"/>
                  </a:cubicBezTo>
                  <a:cubicBezTo>
                    <a:pt x="7579" y="2271"/>
                    <a:pt x="7310" y="2414"/>
                    <a:pt x="7025" y="2525"/>
                  </a:cubicBezTo>
                  <a:cubicBezTo>
                    <a:pt x="6847" y="2601"/>
                    <a:pt x="6671" y="2639"/>
                    <a:pt x="6500" y="2639"/>
                  </a:cubicBezTo>
                  <a:cubicBezTo>
                    <a:pt x="6243" y="2639"/>
                    <a:pt x="5994" y="2554"/>
                    <a:pt x="5756" y="2383"/>
                  </a:cubicBezTo>
                  <a:cubicBezTo>
                    <a:pt x="5408" y="2161"/>
                    <a:pt x="5090" y="1922"/>
                    <a:pt x="4757" y="1685"/>
                  </a:cubicBezTo>
                  <a:cubicBezTo>
                    <a:pt x="4662" y="1622"/>
                    <a:pt x="4551" y="1558"/>
                    <a:pt x="4471" y="1478"/>
                  </a:cubicBezTo>
                  <a:cubicBezTo>
                    <a:pt x="3647" y="766"/>
                    <a:pt x="2664" y="432"/>
                    <a:pt x="1602" y="322"/>
                  </a:cubicBezTo>
                  <a:cubicBezTo>
                    <a:pt x="1222" y="290"/>
                    <a:pt x="857" y="195"/>
                    <a:pt x="508" y="83"/>
                  </a:cubicBezTo>
                  <a:cubicBezTo>
                    <a:pt x="397" y="51"/>
                    <a:pt x="271" y="20"/>
                    <a:pt x="159" y="4"/>
                  </a:cubicBezTo>
                  <a:cubicBezTo>
                    <a:pt x="148" y="2"/>
                    <a:pt x="137" y="0"/>
                    <a:pt x="126" y="0"/>
                  </a:cubicBezTo>
                  <a:close/>
                </a:path>
              </a:pathLst>
            </a:custGeom>
            <a:solidFill>
              <a:srgbClr val="FFB5C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33"/>
            <p:cNvSpPr/>
            <p:nvPr/>
          </p:nvSpPr>
          <p:spPr>
            <a:xfrm>
              <a:off x="8972196" y="3423932"/>
              <a:ext cx="164749" cy="619453"/>
            </a:xfrm>
            <a:custGeom>
              <a:rect b="b" l="l" r="r" t="t"/>
              <a:pathLst>
                <a:path extrusionOk="0" h="12344" w="3283">
                  <a:moveTo>
                    <a:pt x="167" y="1"/>
                  </a:moveTo>
                  <a:cubicBezTo>
                    <a:pt x="150" y="1"/>
                    <a:pt x="131" y="3"/>
                    <a:pt x="111" y="9"/>
                  </a:cubicBezTo>
                  <a:cubicBezTo>
                    <a:pt x="1" y="41"/>
                    <a:pt x="16" y="136"/>
                    <a:pt x="48" y="215"/>
                  </a:cubicBezTo>
                  <a:cubicBezTo>
                    <a:pt x="254" y="944"/>
                    <a:pt x="223" y="1673"/>
                    <a:pt x="175" y="2419"/>
                  </a:cubicBezTo>
                  <a:cubicBezTo>
                    <a:pt x="159" y="2783"/>
                    <a:pt x="191" y="3132"/>
                    <a:pt x="286" y="3481"/>
                  </a:cubicBezTo>
                  <a:cubicBezTo>
                    <a:pt x="460" y="4083"/>
                    <a:pt x="730" y="4654"/>
                    <a:pt x="1094" y="5161"/>
                  </a:cubicBezTo>
                  <a:cubicBezTo>
                    <a:pt x="1333" y="5478"/>
                    <a:pt x="1555" y="5795"/>
                    <a:pt x="1776" y="6129"/>
                  </a:cubicBezTo>
                  <a:cubicBezTo>
                    <a:pt x="2299" y="6874"/>
                    <a:pt x="2553" y="7715"/>
                    <a:pt x="2506" y="8634"/>
                  </a:cubicBezTo>
                  <a:cubicBezTo>
                    <a:pt x="2489" y="9015"/>
                    <a:pt x="2442" y="9410"/>
                    <a:pt x="2426" y="9791"/>
                  </a:cubicBezTo>
                  <a:cubicBezTo>
                    <a:pt x="2379" y="10552"/>
                    <a:pt x="2442" y="11298"/>
                    <a:pt x="2823" y="11995"/>
                  </a:cubicBezTo>
                  <a:cubicBezTo>
                    <a:pt x="2886" y="12106"/>
                    <a:pt x="2965" y="12217"/>
                    <a:pt x="3045" y="12312"/>
                  </a:cubicBezTo>
                  <a:cubicBezTo>
                    <a:pt x="3064" y="12332"/>
                    <a:pt x="3092" y="12343"/>
                    <a:pt x="3121" y="12343"/>
                  </a:cubicBezTo>
                  <a:cubicBezTo>
                    <a:pt x="3162" y="12343"/>
                    <a:pt x="3207" y="12320"/>
                    <a:pt x="3235" y="12264"/>
                  </a:cubicBezTo>
                  <a:cubicBezTo>
                    <a:pt x="3282" y="12186"/>
                    <a:pt x="3219" y="12122"/>
                    <a:pt x="3172" y="12042"/>
                  </a:cubicBezTo>
                  <a:cubicBezTo>
                    <a:pt x="2759" y="11376"/>
                    <a:pt x="2680" y="10632"/>
                    <a:pt x="2728" y="9871"/>
                  </a:cubicBezTo>
                  <a:cubicBezTo>
                    <a:pt x="2743" y="9537"/>
                    <a:pt x="2791" y="9205"/>
                    <a:pt x="2823" y="8871"/>
                  </a:cubicBezTo>
                  <a:cubicBezTo>
                    <a:pt x="2902" y="7715"/>
                    <a:pt x="2601" y="6668"/>
                    <a:pt x="1887" y="5732"/>
                  </a:cubicBezTo>
                  <a:cubicBezTo>
                    <a:pt x="1681" y="5447"/>
                    <a:pt x="1459" y="5146"/>
                    <a:pt x="1253" y="4844"/>
                  </a:cubicBezTo>
                  <a:cubicBezTo>
                    <a:pt x="730" y="4020"/>
                    <a:pt x="381" y="3148"/>
                    <a:pt x="508" y="2134"/>
                  </a:cubicBezTo>
                  <a:cubicBezTo>
                    <a:pt x="572" y="1626"/>
                    <a:pt x="523" y="1087"/>
                    <a:pt x="460" y="580"/>
                  </a:cubicBezTo>
                  <a:cubicBezTo>
                    <a:pt x="445" y="421"/>
                    <a:pt x="413" y="263"/>
                    <a:pt x="333" y="119"/>
                  </a:cubicBezTo>
                  <a:cubicBezTo>
                    <a:pt x="295" y="55"/>
                    <a:pt x="245" y="1"/>
                    <a:pt x="167" y="1"/>
                  </a:cubicBezTo>
                  <a:close/>
                </a:path>
              </a:pathLst>
            </a:custGeom>
            <a:solidFill>
              <a:srgbClr val="FFB5C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" name="Google Shape;135;p33"/>
          <p:cNvSpPr/>
          <p:nvPr/>
        </p:nvSpPr>
        <p:spPr>
          <a:xfrm flipH="1" rot="6300073">
            <a:off x="7505484" y="-1369628"/>
            <a:ext cx="2592729" cy="2840598"/>
          </a:xfrm>
          <a:custGeom>
            <a:rect b="b" l="l" r="r" t="t"/>
            <a:pathLst>
              <a:path extrusionOk="0" h="68428" w="62457">
                <a:moveTo>
                  <a:pt x="30557" y="1"/>
                </a:moveTo>
                <a:cubicBezTo>
                  <a:pt x="28312" y="1"/>
                  <a:pt x="26011" y="314"/>
                  <a:pt x="23786" y="825"/>
                </a:cubicBezTo>
                <a:cubicBezTo>
                  <a:pt x="18596" y="2004"/>
                  <a:pt x="14340" y="4322"/>
                  <a:pt x="10580" y="7623"/>
                </a:cubicBezTo>
                <a:lnTo>
                  <a:pt x="10580" y="7623"/>
                </a:lnTo>
                <a:cubicBezTo>
                  <a:pt x="4518" y="11795"/>
                  <a:pt x="1" y="17835"/>
                  <a:pt x="464" y="25034"/>
                </a:cubicBezTo>
                <a:cubicBezTo>
                  <a:pt x="1066" y="36244"/>
                  <a:pt x="13163" y="38020"/>
                  <a:pt x="15811" y="47755"/>
                </a:cubicBezTo>
                <a:cubicBezTo>
                  <a:pt x="17302" y="52780"/>
                  <a:pt x="15526" y="58393"/>
                  <a:pt x="19061" y="62817"/>
                </a:cubicBezTo>
                <a:cubicBezTo>
                  <a:pt x="22308" y="66984"/>
                  <a:pt x="28639" y="68428"/>
                  <a:pt x="34210" y="68428"/>
                </a:cubicBezTo>
                <a:cubicBezTo>
                  <a:pt x="35739" y="68428"/>
                  <a:pt x="37212" y="68319"/>
                  <a:pt x="38547" y="68128"/>
                </a:cubicBezTo>
                <a:cubicBezTo>
                  <a:pt x="47695" y="67240"/>
                  <a:pt x="58317" y="59566"/>
                  <a:pt x="60395" y="50117"/>
                </a:cubicBezTo>
                <a:cubicBezTo>
                  <a:pt x="62456" y="40684"/>
                  <a:pt x="58920" y="33596"/>
                  <a:pt x="53007" y="26509"/>
                </a:cubicBezTo>
                <a:cubicBezTo>
                  <a:pt x="48282" y="20897"/>
                  <a:pt x="47997" y="13809"/>
                  <a:pt x="44160" y="7325"/>
                </a:cubicBezTo>
                <a:cubicBezTo>
                  <a:pt x="41221" y="1877"/>
                  <a:pt x="36054" y="1"/>
                  <a:pt x="3055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33"/>
          <p:cNvSpPr/>
          <p:nvPr/>
        </p:nvSpPr>
        <p:spPr>
          <a:xfrm flipH="1" rot="10800000">
            <a:off x="713099" y="-227799"/>
            <a:ext cx="3009957" cy="556920"/>
          </a:xfrm>
          <a:custGeom>
            <a:rect b="b" l="l" r="r" t="t"/>
            <a:pathLst>
              <a:path extrusionOk="0" h="11914" w="64391">
                <a:moveTo>
                  <a:pt x="47721" y="1"/>
                </a:moveTo>
                <a:cubicBezTo>
                  <a:pt x="46489" y="1"/>
                  <a:pt x="45244" y="199"/>
                  <a:pt x="44038" y="541"/>
                </a:cubicBezTo>
                <a:cubicBezTo>
                  <a:pt x="40914" y="1413"/>
                  <a:pt x="38282" y="3237"/>
                  <a:pt x="35413" y="4679"/>
                </a:cubicBezTo>
                <a:cubicBezTo>
                  <a:pt x="33396" y="5704"/>
                  <a:pt x="31284" y="6265"/>
                  <a:pt x="29105" y="6265"/>
                </a:cubicBezTo>
                <a:cubicBezTo>
                  <a:pt x="28216" y="6265"/>
                  <a:pt x="27317" y="6172"/>
                  <a:pt x="26408" y="5979"/>
                </a:cubicBezTo>
                <a:cubicBezTo>
                  <a:pt x="23315" y="5329"/>
                  <a:pt x="20525" y="3696"/>
                  <a:pt x="17322" y="3537"/>
                </a:cubicBezTo>
                <a:cubicBezTo>
                  <a:pt x="17015" y="3522"/>
                  <a:pt x="16709" y="3514"/>
                  <a:pt x="16405" y="3514"/>
                </a:cubicBezTo>
                <a:cubicBezTo>
                  <a:pt x="10488" y="3514"/>
                  <a:pt x="5104" y="6382"/>
                  <a:pt x="279" y="9579"/>
                </a:cubicBezTo>
                <a:cubicBezTo>
                  <a:pt x="0" y="9764"/>
                  <a:pt x="165" y="10170"/>
                  <a:pt x="420" y="10170"/>
                </a:cubicBezTo>
                <a:cubicBezTo>
                  <a:pt x="470" y="10170"/>
                  <a:pt x="525" y="10154"/>
                  <a:pt x="579" y="10118"/>
                </a:cubicBezTo>
                <a:cubicBezTo>
                  <a:pt x="5134" y="7094"/>
                  <a:pt x="10576" y="4112"/>
                  <a:pt x="16168" y="4112"/>
                </a:cubicBezTo>
                <a:cubicBezTo>
                  <a:pt x="17467" y="4112"/>
                  <a:pt x="18775" y="4273"/>
                  <a:pt x="20081" y="4632"/>
                </a:cubicBezTo>
                <a:cubicBezTo>
                  <a:pt x="21761" y="5076"/>
                  <a:pt x="23363" y="5773"/>
                  <a:pt x="25012" y="6264"/>
                </a:cubicBezTo>
                <a:cubicBezTo>
                  <a:pt x="26397" y="6682"/>
                  <a:pt x="27839" y="6905"/>
                  <a:pt x="29281" y="6905"/>
                </a:cubicBezTo>
                <a:cubicBezTo>
                  <a:pt x="29539" y="6905"/>
                  <a:pt x="29797" y="6898"/>
                  <a:pt x="30054" y="6883"/>
                </a:cubicBezTo>
                <a:cubicBezTo>
                  <a:pt x="33335" y="6708"/>
                  <a:pt x="36079" y="5028"/>
                  <a:pt x="38869" y="3459"/>
                </a:cubicBezTo>
                <a:cubicBezTo>
                  <a:pt x="41326" y="2095"/>
                  <a:pt x="43990" y="890"/>
                  <a:pt x="46829" y="636"/>
                </a:cubicBezTo>
                <a:cubicBezTo>
                  <a:pt x="47116" y="610"/>
                  <a:pt x="47403" y="597"/>
                  <a:pt x="47687" y="597"/>
                </a:cubicBezTo>
                <a:cubicBezTo>
                  <a:pt x="50331" y="597"/>
                  <a:pt x="52800" y="1714"/>
                  <a:pt x="54661" y="3632"/>
                </a:cubicBezTo>
                <a:cubicBezTo>
                  <a:pt x="56135" y="5154"/>
                  <a:pt x="57023" y="7074"/>
                  <a:pt x="58307" y="8722"/>
                </a:cubicBezTo>
                <a:cubicBezTo>
                  <a:pt x="59718" y="10530"/>
                  <a:pt x="61620" y="11513"/>
                  <a:pt x="63840" y="11909"/>
                </a:cubicBezTo>
                <a:cubicBezTo>
                  <a:pt x="63860" y="11912"/>
                  <a:pt x="63880" y="11913"/>
                  <a:pt x="63899" y="11913"/>
                </a:cubicBezTo>
                <a:cubicBezTo>
                  <a:pt x="64253" y="11913"/>
                  <a:pt x="64391" y="11382"/>
                  <a:pt x="64015" y="11306"/>
                </a:cubicBezTo>
                <a:cubicBezTo>
                  <a:pt x="62603" y="11052"/>
                  <a:pt x="61256" y="10609"/>
                  <a:pt x="60115" y="9721"/>
                </a:cubicBezTo>
                <a:cubicBezTo>
                  <a:pt x="59227" y="9023"/>
                  <a:pt x="58576" y="8103"/>
                  <a:pt x="57959" y="7152"/>
                </a:cubicBezTo>
                <a:cubicBezTo>
                  <a:pt x="56483" y="4886"/>
                  <a:pt x="55105" y="2745"/>
                  <a:pt x="52710" y="1318"/>
                </a:cubicBezTo>
                <a:cubicBezTo>
                  <a:pt x="51163" y="391"/>
                  <a:pt x="49454" y="1"/>
                  <a:pt x="47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33"/>
          <p:cNvSpPr/>
          <p:nvPr/>
        </p:nvSpPr>
        <p:spPr>
          <a:xfrm flipH="1" rot="237037">
            <a:off x="4252442" y="4720052"/>
            <a:ext cx="3387934" cy="626855"/>
          </a:xfrm>
          <a:custGeom>
            <a:rect b="b" l="l" r="r" t="t"/>
            <a:pathLst>
              <a:path extrusionOk="0" h="11914" w="64391">
                <a:moveTo>
                  <a:pt x="47721" y="1"/>
                </a:moveTo>
                <a:cubicBezTo>
                  <a:pt x="46489" y="1"/>
                  <a:pt x="45244" y="199"/>
                  <a:pt x="44038" y="541"/>
                </a:cubicBezTo>
                <a:cubicBezTo>
                  <a:pt x="40914" y="1413"/>
                  <a:pt x="38282" y="3237"/>
                  <a:pt x="35413" y="4679"/>
                </a:cubicBezTo>
                <a:cubicBezTo>
                  <a:pt x="33396" y="5704"/>
                  <a:pt x="31284" y="6265"/>
                  <a:pt x="29105" y="6265"/>
                </a:cubicBezTo>
                <a:cubicBezTo>
                  <a:pt x="28216" y="6265"/>
                  <a:pt x="27317" y="6172"/>
                  <a:pt x="26408" y="5979"/>
                </a:cubicBezTo>
                <a:cubicBezTo>
                  <a:pt x="23315" y="5329"/>
                  <a:pt x="20525" y="3696"/>
                  <a:pt x="17322" y="3537"/>
                </a:cubicBezTo>
                <a:cubicBezTo>
                  <a:pt x="17015" y="3522"/>
                  <a:pt x="16709" y="3514"/>
                  <a:pt x="16405" y="3514"/>
                </a:cubicBezTo>
                <a:cubicBezTo>
                  <a:pt x="10488" y="3514"/>
                  <a:pt x="5104" y="6382"/>
                  <a:pt x="279" y="9579"/>
                </a:cubicBezTo>
                <a:cubicBezTo>
                  <a:pt x="0" y="9764"/>
                  <a:pt x="165" y="10170"/>
                  <a:pt x="420" y="10170"/>
                </a:cubicBezTo>
                <a:cubicBezTo>
                  <a:pt x="470" y="10170"/>
                  <a:pt x="525" y="10154"/>
                  <a:pt x="579" y="10118"/>
                </a:cubicBezTo>
                <a:cubicBezTo>
                  <a:pt x="5134" y="7094"/>
                  <a:pt x="10576" y="4112"/>
                  <a:pt x="16168" y="4112"/>
                </a:cubicBezTo>
                <a:cubicBezTo>
                  <a:pt x="17467" y="4112"/>
                  <a:pt x="18775" y="4273"/>
                  <a:pt x="20081" y="4632"/>
                </a:cubicBezTo>
                <a:cubicBezTo>
                  <a:pt x="21761" y="5076"/>
                  <a:pt x="23363" y="5773"/>
                  <a:pt x="25012" y="6264"/>
                </a:cubicBezTo>
                <a:cubicBezTo>
                  <a:pt x="26397" y="6682"/>
                  <a:pt x="27839" y="6905"/>
                  <a:pt x="29281" y="6905"/>
                </a:cubicBezTo>
                <a:cubicBezTo>
                  <a:pt x="29539" y="6905"/>
                  <a:pt x="29797" y="6898"/>
                  <a:pt x="30054" y="6883"/>
                </a:cubicBezTo>
                <a:cubicBezTo>
                  <a:pt x="33335" y="6708"/>
                  <a:pt x="36079" y="5028"/>
                  <a:pt x="38869" y="3459"/>
                </a:cubicBezTo>
                <a:cubicBezTo>
                  <a:pt x="41326" y="2095"/>
                  <a:pt x="43990" y="890"/>
                  <a:pt x="46829" y="636"/>
                </a:cubicBezTo>
                <a:cubicBezTo>
                  <a:pt x="47116" y="610"/>
                  <a:pt x="47403" y="597"/>
                  <a:pt x="47687" y="597"/>
                </a:cubicBezTo>
                <a:cubicBezTo>
                  <a:pt x="50331" y="597"/>
                  <a:pt x="52800" y="1714"/>
                  <a:pt x="54661" y="3632"/>
                </a:cubicBezTo>
                <a:cubicBezTo>
                  <a:pt x="56135" y="5154"/>
                  <a:pt x="57023" y="7074"/>
                  <a:pt x="58307" y="8722"/>
                </a:cubicBezTo>
                <a:cubicBezTo>
                  <a:pt x="59718" y="10530"/>
                  <a:pt x="61620" y="11513"/>
                  <a:pt x="63840" y="11909"/>
                </a:cubicBezTo>
                <a:cubicBezTo>
                  <a:pt x="63860" y="11912"/>
                  <a:pt x="63880" y="11913"/>
                  <a:pt x="63899" y="11913"/>
                </a:cubicBezTo>
                <a:cubicBezTo>
                  <a:pt x="64253" y="11913"/>
                  <a:pt x="64391" y="11382"/>
                  <a:pt x="64015" y="11306"/>
                </a:cubicBezTo>
                <a:cubicBezTo>
                  <a:pt x="62603" y="11052"/>
                  <a:pt x="61256" y="10609"/>
                  <a:pt x="60115" y="9721"/>
                </a:cubicBezTo>
                <a:cubicBezTo>
                  <a:pt x="59227" y="9023"/>
                  <a:pt x="58576" y="8103"/>
                  <a:pt x="57959" y="7152"/>
                </a:cubicBezTo>
                <a:cubicBezTo>
                  <a:pt x="56483" y="4886"/>
                  <a:pt x="55105" y="2745"/>
                  <a:pt x="52710" y="1318"/>
                </a:cubicBezTo>
                <a:cubicBezTo>
                  <a:pt x="51163" y="391"/>
                  <a:pt x="49454" y="1"/>
                  <a:pt x="4772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33"/>
          <p:cNvSpPr/>
          <p:nvPr/>
        </p:nvSpPr>
        <p:spPr>
          <a:xfrm flipH="1" rot="-5400000">
            <a:off x="-1011897" y="3741132"/>
            <a:ext cx="2592746" cy="2840617"/>
          </a:xfrm>
          <a:custGeom>
            <a:rect b="b" l="l" r="r" t="t"/>
            <a:pathLst>
              <a:path extrusionOk="0" h="68428" w="62457">
                <a:moveTo>
                  <a:pt x="30557" y="1"/>
                </a:moveTo>
                <a:cubicBezTo>
                  <a:pt x="28312" y="1"/>
                  <a:pt x="26011" y="314"/>
                  <a:pt x="23786" y="825"/>
                </a:cubicBezTo>
                <a:cubicBezTo>
                  <a:pt x="18596" y="2004"/>
                  <a:pt x="14340" y="4322"/>
                  <a:pt x="10580" y="7623"/>
                </a:cubicBezTo>
                <a:lnTo>
                  <a:pt x="10580" y="7623"/>
                </a:lnTo>
                <a:cubicBezTo>
                  <a:pt x="4518" y="11795"/>
                  <a:pt x="1" y="17835"/>
                  <a:pt x="464" y="25034"/>
                </a:cubicBezTo>
                <a:cubicBezTo>
                  <a:pt x="1066" y="36244"/>
                  <a:pt x="13163" y="38020"/>
                  <a:pt x="15811" y="47755"/>
                </a:cubicBezTo>
                <a:cubicBezTo>
                  <a:pt x="17302" y="52780"/>
                  <a:pt x="15526" y="58393"/>
                  <a:pt x="19061" y="62817"/>
                </a:cubicBezTo>
                <a:cubicBezTo>
                  <a:pt x="22308" y="66984"/>
                  <a:pt x="28639" y="68428"/>
                  <a:pt x="34210" y="68428"/>
                </a:cubicBezTo>
                <a:cubicBezTo>
                  <a:pt x="35739" y="68428"/>
                  <a:pt x="37212" y="68319"/>
                  <a:pt x="38547" y="68128"/>
                </a:cubicBezTo>
                <a:cubicBezTo>
                  <a:pt x="47695" y="67240"/>
                  <a:pt x="58317" y="59566"/>
                  <a:pt x="60395" y="50117"/>
                </a:cubicBezTo>
                <a:cubicBezTo>
                  <a:pt x="62456" y="40684"/>
                  <a:pt x="58920" y="33596"/>
                  <a:pt x="53007" y="26509"/>
                </a:cubicBezTo>
                <a:cubicBezTo>
                  <a:pt x="48282" y="20897"/>
                  <a:pt x="47997" y="13809"/>
                  <a:pt x="44160" y="7325"/>
                </a:cubicBezTo>
                <a:cubicBezTo>
                  <a:pt x="41221" y="1877"/>
                  <a:pt x="36054" y="1"/>
                  <a:pt x="305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9" name="Google Shape;139;p33"/>
          <p:cNvGrpSpPr/>
          <p:nvPr/>
        </p:nvGrpSpPr>
        <p:grpSpPr>
          <a:xfrm flipH="1" rot="-5400228">
            <a:off x="7632212" y="3831189"/>
            <a:ext cx="1597398" cy="1545822"/>
            <a:chOff x="8167000" y="3353675"/>
            <a:chExt cx="1059001" cy="1024877"/>
          </a:xfrm>
        </p:grpSpPr>
        <p:sp>
          <p:nvSpPr>
            <p:cNvPr id="140" name="Google Shape;140;p33"/>
            <p:cNvSpPr/>
            <p:nvPr/>
          </p:nvSpPr>
          <p:spPr>
            <a:xfrm>
              <a:off x="8167000" y="3353675"/>
              <a:ext cx="1059001" cy="1024877"/>
            </a:xfrm>
            <a:custGeom>
              <a:rect b="b" l="l" r="r" t="t"/>
              <a:pathLst>
                <a:path extrusionOk="0" h="20423" w="21103">
                  <a:moveTo>
                    <a:pt x="16119" y="1"/>
                  </a:moveTo>
                  <a:cubicBezTo>
                    <a:pt x="15730" y="1"/>
                    <a:pt x="15361" y="189"/>
                    <a:pt x="15063" y="553"/>
                  </a:cubicBezTo>
                  <a:cubicBezTo>
                    <a:pt x="14682" y="1012"/>
                    <a:pt x="14475" y="1551"/>
                    <a:pt x="14460" y="2154"/>
                  </a:cubicBezTo>
                  <a:cubicBezTo>
                    <a:pt x="14444" y="2899"/>
                    <a:pt x="14365" y="3644"/>
                    <a:pt x="14285" y="4405"/>
                  </a:cubicBezTo>
                  <a:cubicBezTo>
                    <a:pt x="14222" y="4976"/>
                    <a:pt x="14302" y="5531"/>
                    <a:pt x="14555" y="6054"/>
                  </a:cubicBezTo>
                  <a:cubicBezTo>
                    <a:pt x="14856" y="6625"/>
                    <a:pt x="15158" y="7180"/>
                    <a:pt x="15554" y="7688"/>
                  </a:cubicBezTo>
                  <a:cubicBezTo>
                    <a:pt x="15934" y="8147"/>
                    <a:pt x="16236" y="8639"/>
                    <a:pt x="16505" y="9146"/>
                  </a:cubicBezTo>
                  <a:cubicBezTo>
                    <a:pt x="16854" y="9780"/>
                    <a:pt x="17092" y="10446"/>
                    <a:pt x="17012" y="11191"/>
                  </a:cubicBezTo>
                  <a:cubicBezTo>
                    <a:pt x="17012" y="11318"/>
                    <a:pt x="17012" y="11445"/>
                    <a:pt x="17029" y="11571"/>
                  </a:cubicBezTo>
                  <a:cubicBezTo>
                    <a:pt x="17060" y="12428"/>
                    <a:pt x="17346" y="13157"/>
                    <a:pt x="18043" y="13696"/>
                  </a:cubicBezTo>
                  <a:cubicBezTo>
                    <a:pt x="18154" y="13791"/>
                    <a:pt x="18249" y="13903"/>
                    <a:pt x="18361" y="13998"/>
                  </a:cubicBezTo>
                  <a:cubicBezTo>
                    <a:pt x="19390" y="14886"/>
                    <a:pt x="19629" y="16027"/>
                    <a:pt x="19486" y="17311"/>
                  </a:cubicBezTo>
                  <a:cubicBezTo>
                    <a:pt x="19359" y="17296"/>
                    <a:pt x="19312" y="17200"/>
                    <a:pt x="19248" y="17121"/>
                  </a:cubicBezTo>
                  <a:cubicBezTo>
                    <a:pt x="18851" y="16645"/>
                    <a:pt x="18598" y="16091"/>
                    <a:pt x="18376" y="15520"/>
                  </a:cubicBezTo>
                  <a:cubicBezTo>
                    <a:pt x="17995" y="14616"/>
                    <a:pt x="17393" y="13871"/>
                    <a:pt x="16537" y="13379"/>
                  </a:cubicBezTo>
                  <a:cubicBezTo>
                    <a:pt x="16204" y="13189"/>
                    <a:pt x="15871" y="12998"/>
                    <a:pt x="15538" y="12825"/>
                  </a:cubicBezTo>
                  <a:cubicBezTo>
                    <a:pt x="14919" y="12476"/>
                    <a:pt x="14475" y="11968"/>
                    <a:pt x="14302" y="11271"/>
                  </a:cubicBezTo>
                  <a:cubicBezTo>
                    <a:pt x="14222" y="10985"/>
                    <a:pt x="14127" y="10715"/>
                    <a:pt x="14048" y="10430"/>
                  </a:cubicBezTo>
                  <a:cubicBezTo>
                    <a:pt x="13636" y="9210"/>
                    <a:pt x="12811" y="8385"/>
                    <a:pt x="11606" y="7925"/>
                  </a:cubicBezTo>
                  <a:cubicBezTo>
                    <a:pt x="10972" y="7688"/>
                    <a:pt x="10322" y="7449"/>
                    <a:pt x="9687" y="7212"/>
                  </a:cubicBezTo>
                  <a:cubicBezTo>
                    <a:pt x="8879" y="6895"/>
                    <a:pt x="8197" y="6419"/>
                    <a:pt x="7674" y="5737"/>
                  </a:cubicBezTo>
                  <a:cubicBezTo>
                    <a:pt x="7436" y="5436"/>
                    <a:pt x="7214" y="5134"/>
                    <a:pt x="6960" y="4849"/>
                  </a:cubicBezTo>
                  <a:cubicBezTo>
                    <a:pt x="6263" y="4088"/>
                    <a:pt x="5455" y="3470"/>
                    <a:pt x="4424" y="3217"/>
                  </a:cubicBezTo>
                  <a:cubicBezTo>
                    <a:pt x="4301" y="3189"/>
                    <a:pt x="4184" y="3176"/>
                    <a:pt x="4072" y="3176"/>
                  </a:cubicBezTo>
                  <a:cubicBezTo>
                    <a:pt x="3286" y="3176"/>
                    <a:pt x="2791" y="3828"/>
                    <a:pt x="3013" y="4675"/>
                  </a:cubicBezTo>
                  <a:cubicBezTo>
                    <a:pt x="3108" y="5024"/>
                    <a:pt x="3282" y="5325"/>
                    <a:pt x="3457" y="5626"/>
                  </a:cubicBezTo>
                  <a:cubicBezTo>
                    <a:pt x="3821" y="6244"/>
                    <a:pt x="4106" y="6895"/>
                    <a:pt x="4313" y="7576"/>
                  </a:cubicBezTo>
                  <a:cubicBezTo>
                    <a:pt x="4408" y="7893"/>
                    <a:pt x="4519" y="8210"/>
                    <a:pt x="4645" y="8527"/>
                  </a:cubicBezTo>
                  <a:cubicBezTo>
                    <a:pt x="4789" y="8924"/>
                    <a:pt x="5011" y="9273"/>
                    <a:pt x="5280" y="9605"/>
                  </a:cubicBezTo>
                  <a:cubicBezTo>
                    <a:pt x="5823" y="10288"/>
                    <a:pt x="6503" y="10652"/>
                    <a:pt x="7378" y="10652"/>
                  </a:cubicBezTo>
                  <a:cubicBezTo>
                    <a:pt x="7397" y="10652"/>
                    <a:pt x="7416" y="10652"/>
                    <a:pt x="7436" y="10652"/>
                  </a:cubicBezTo>
                  <a:cubicBezTo>
                    <a:pt x="7611" y="10652"/>
                    <a:pt x="7785" y="10668"/>
                    <a:pt x="7943" y="10668"/>
                  </a:cubicBezTo>
                  <a:cubicBezTo>
                    <a:pt x="8546" y="10668"/>
                    <a:pt x="9085" y="10859"/>
                    <a:pt x="9577" y="11191"/>
                  </a:cubicBezTo>
                  <a:cubicBezTo>
                    <a:pt x="10100" y="11556"/>
                    <a:pt x="10480" y="12015"/>
                    <a:pt x="10797" y="12554"/>
                  </a:cubicBezTo>
                  <a:cubicBezTo>
                    <a:pt x="11036" y="12967"/>
                    <a:pt x="11241" y="13395"/>
                    <a:pt x="11526" y="13791"/>
                  </a:cubicBezTo>
                  <a:cubicBezTo>
                    <a:pt x="12097" y="14584"/>
                    <a:pt x="12827" y="15108"/>
                    <a:pt x="13794" y="15281"/>
                  </a:cubicBezTo>
                  <a:cubicBezTo>
                    <a:pt x="14270" y="15361"/>
                    <a:pt x="14729" y="15488"/>
                    <a:pt x="15190" y="15630"/>
                  </a:cubicBezTo>
                  <a:cubicBezTo>
                    <a:pt x="15887" y="15852"/>
                    <a:pt x="16490" y="16217"/>
                    <a:pt x="17029" y="16693"/>
                  </a:cubicBezTo>
                  <a:cubicBezTo>
                    <a:pt x="17504" y="17137"/>
                    <a:pt x="17900" y="17628"/>
                    <a:pt x="18265" y="18152"/>
                  </a:cubicBezTo>
                  <a:cubicBezTo>
                    <a:pt x="18329" y="18247"/>
                    <a:pt x="18407" y="18326"/>
                    <a:pt x="18392" y="18469"/>
                  </a:cubicBezTo>
                  <a:cubicBezTo>
                    <a:pt x="18265" y="18421"/>
                    <a:pt x="18170" y="18389"/>
                    <a:pt x="18090" y="18342"/>
                  </a:cubicBezTo>
                  <a:cubicBezTo>
                    <a:pt x="17615" y="18025"/>
                    <a:pt x="17076" y="17913"/>
                    <a:pt x="16521" y="17835"/>
                  </a:cubicBezTo>
                  <a:cubicBezTo>
                    <a:pt x="16251" y="17803"/>
                    <a:pt x="15982" y="17771"/>
                    <a:pt x="15697" y="17740"/>
                  </a:cubicBezTo>
                  <a:cubicBezTo>
                    <a:pt x="15221" y="17676"/>
                    <a:pt x="14777" y="17501"/>
                    <a:pt x="14412" y="17152"/>
                  </a:cubicBezTo>
                  <a:cubicBezTo>
                    <a:pt x="14158" y="16930"/>
                    <a:pt x="13921" y="16708"/>
                    <a:pt x="13683" y="16471"/>
                  </a:cubicBezTo>
                  <a:cubicBezTo>
                    <a:pt x="12852" y="15630"/>
                    <a:pt x="11879" y="15221"/>
                    <a:pt x="10938" y="15221"/>
                  </a:cubicBezTo>
                  <a:cubicBezTo>
                    <a:pt x="10370" y="15221"/>
                    <a:pt x="9814" y="15370"/>
                    <a:pt x="9307" y="15662"/>
                  </a:cubicBezTo>
                  <a:cubicBezTo>
                    <a:pt x="9103" y="15783"/>
                    <a:pt x="8896" y="15839"/>
                    <a:pt x="8685" y="15839"/>
                  </a:cubicBezTo>
                  <a:cubicBezTo>
                    <a:pt x="8453" y="15839"/>
                    <a:pt x="8216" y="15771"/>
                    <a:pt x="7975" y="15647"/>
                  </a:cubicBezTo>
                  <a:cubicBezTo>
                    <a:pt x="7626" y="15456"/>
                    <a:pt x="7294" y="15203"/>
                    <a:pt x="6977" y="14949"/>
                  </a:cubicBezTo>
                  <a:cubicBezTo>
                    <a:pt x="6707" y="14759"/>
                    <a:pt x="6453" y="14537"/>
                    <a:pt x="6168" y="14347"/>
                  </a:cubicBezTo>
                  <a:cubicBezTo>
                    <a:pt x="5360" y="13808"/>
                    <a:pt x="4487" y="13395"/>
                    <a:pt x="3489" y="13284"/>
                  </a:cubicBezTo>
                  <a:cubicBezTo>
                    <a:pt x="3320" y="13269"/>
                    <a:pt x="3151" y="13260"/>
                    <a:pt x="2982" y="13260"/>
                  </a:cubicBezTo>
                  <a:cubicBezTo>
                    <a:pt x="2613" y="13260"/>
                    <a:pt x="2246" y="13302"/>
                    <a:pt x="1887" y="13411"/>
                  </a:cubicBezTo>
                  <a:cubicBezTo>
                    <a:pt x="603" y="13839"/>
                    <a:pt x="1" y="14981"/>
                    <a:pt x="809" y="16296"/>
                  </a:cubicBezTo>
                  <a:cubicBezTo>
                    <a:pt x="1079" y="16708"/>
                    <a:pt x="1428" y="17025"/>
                    <a:pt x="1855" y="17279"/>
                  </a:cubicBezTo>
                  <a:cubicBezTo>
                    <a:pt x="2449" y="17611"/>
                    <a:pt x="3068" y="17753"/>
                    <a:pt x="3711" y="17753"/>
                  </a:cubicBezTo>
                  <a:cubicBezTo>
                    <a:pt x="3961" y="17753"/>
                    <a:pt x="4214" y="17731"/>
                    <a:pt x="4472" y="17691"/>
                  </a:cubicBezTo>
                  <a:cubicBezTo>
                    <a:pt x="4757" y="17644"/>
                    <a:pt x="5026" y="17581"/>
                    <a:pt x="5311" y="17518"/>
                  </a:cubicBezTo>
                  <a:cubicBezTo>
                    <a:pt x="5398" y="17502"/>
                    <a:pt x="5483" y="17494"/>
                    <a:pt x="5564" y="17494"/>
                  </a:cubicBezTo>
                  <a:cubicBezTo>
                    <a:pt x="5897" y="17494"/>
                    <a:pt x="6183" y="17624"/>
                    <a:pt x="6438" y="17866"/>
                  </a:cubicBezTo>
                  <a:cubicBezTo>
                    <a:pt x="6913" y="18279"/>
                    <a:pt x="7309" y="18769"/>
                    <a:pt x="7738" y="19213"/>
                  </a:cubicBezTo>
                  <a:cubicBezTo>
                    <a:pt x="8195" y="19684"/>
                    <a:pt x="8711" y="19941"/>
                    <a:pt x="9308" y="19941"/>
                  </a:cubicBezTo>
                  <a:cubicBezTo>
                    <a:pt x="9476" y="19941"/>
                    <a:pt x="9650" y="19921"/>
                    <a:pt x="9831" y="19879"/>
                  </a:cubicBezTo>
                  <a:cubicBezTo>
                    <a:pt x="10163" y="19801"/>
                    <a:pt x="10448" y="19642"/>
                    <a:pt x="10734" y="19452"/>
                  </a:cubicBezTo>
                  <a:cubicBezTo>
                    <a:pt x="10940" y="19309"/>
                    <a:pt x="11146" y="19150"/>
                    <a:pt x="11368" y="19008"/>
                  </a:cubicBezTo>
                  <a:cubicBezTo>
                    <a:pt x="11663" y="18835"/>
                    <a:pt x="11906" y="18748"/>
                    <a:pt x="12138" y="18748"/>
                  </a:cubicBezTo>
                  <a:cubicBezTo>
                    <a:pt x="12417" y="18748"/>
                    <a:pt x="12681" y="18875"/>
                    <a:pt x="13002" y="19135"/>
                  </a:cubicBezTo>
                  <a:cubicBezTo>
                    <a:pt x="13334" y="19404"/>
                    <a:pt x="13668" y="19689"/>
                    <a:pt x="13985" y="19991"/>
                  </a:cubicBezTo>
                  <a:cubicBezTo>
                    <a:pt x="14318" y="20284"/>
                    <a:pt x="14678" y="20422"/>
                    <a:pt x="15059" y="20422"/>
                  </a:cubicBezTo>
                  <a:cubicBezTo>
                    <a:pt x="15276" y="20422"/>
                    <a:pt x="15499" y="20378"/>
                    <a:pt x="15729" y="20292"/>
                  </a:cubicBezTo>
                  <a:cubicBezTo>
                    <a:pt x="16061" y="20165"/>
                    <a:pt x="16378" y="20038"/>
                    <a:pt x="16695" y="19896"/>
                  </a:cubicBezTo>
                  <a:cubicBezTo>
                    <a:pt x="17123" y="19703"/>
                    <a:pt x="17558" y="19597"/>
                    <a:pt x="18000" y="19597"/>
                  </a:cubicBezTo>
                  <a:cubicBezTo>
                    <a:pt x="18214" y="19597"/>
                    <a:pt x="18429" y="19622"/>
                    <a:pt x="18646" y="19674"/>
                  </a:cubicBezTo>
                  <a:cubicBezTo>
                    <a:pt x="18705" y="19686"/>
                    <a:pt x="18760" y="19691"/>
                    <a:pt x="18812" y="19691"/>
                  </a:cubicBezTo>
                  <a:cubicBezTo>
                    <a:pt x="19039" y="19691"/>
                    <a:pt x="19204" y="19581"/>
                    <a:pt x="19359" y="19388"/>
                  </a:cubicBezTo>
                  <a:cubicBezTo>
                    <a:pt x="19803" y="18849"/>
                    <a:pt x="20263" y="18294"/>
                    <a:pt x="20373" y="17565"/>
                  </a:cubicBezTo>
                  <a:cubicBezTo>
                    <a:pt x="20422" y="17264"/>
                    <a:pt x="20564" y="16979"/>
                    <a:pt x="20659" y="16693"/>
                  </a:cubicBezTo>
                  <a:cubicBezTo>
                    <a:pt x="20770" y="16376"/>
                    <a:pt x="20866" y="16042"/>
                    <a:pt x="20929" y="15694"/>
                  </a:cubicBezTo>
                  <a:cubicBezTo>
                    <a:pt x="21103" y="14759"/>
                    <a:pt x="20913" y="13886"/>
                    <a:pt x="20278" y="13173"/>
                  </a:cubicBezTo>
                  <a:cubicBezTo>
                    <a:pt x="19692" y="12476"/>
                    <a:pt x="19566" y="11730"/>
                    <a:pt x="19756" y="10890"/>
                  </a:cubicBezTo>
                  <a:cubicBezTo>
                    <a:pt x="19851" y="10478"/>
                    <a:pt x="19961" y="10081"/>
                    <a:pt x="20073" y="9669"/>
                  </a:cubicBezTo>
                  <a:cubicBezTo>
                    <a:pt x="20405" y="8496"/>
                    <a:pt x="20231" y="7386"/>
                    <a:pt x="19470" y="6434"/>
                  </a:cubicBezTo>
                  <a:cubicBezTo>
                    <a:pt x="18820" y="5642"/>
                    <a:pt x="18519" y="4754"/>
                    <a:pt x="18456" y="3756"/>
                  </a:cubicBezTo>
                  <a:cubicBezTo>
                    <a:pt x="18439" y="3200"/>
                    <a:pt x="18361" y="2646"/>
                    <a:pt x="18202" y="2122"/>
                  </a:cubicBezTo>
                  <a:cubicBezTo>
                    <a:pt x="17980" y="1377"/>
                    <a:pt x="17600" y="727"/>
                    <a:pt x="16949" y="283"/>
                  </a:cubicBezTo>
                  <a:cubicBezTo>
                    <a:pt x="16674" y="93"/>
                    <a:pt x="16392" y="1"/>
                    <a:pt x="161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33"/>
            <p:cNvSpPr/>
            <p:nvPr/>
          </p:nvSpPr>
          <p:spPr>
            <a:xfrm>
              <a:off x="8396941" y="3627527"/>
              <a:ext cx="646100" cy="529977"/>
            </a:xfrm>
            <a:custGeom>
              <a:rect b="b" l="l" r="r" t="t"/>
              <a:pathLst>
                <a:path extrusionOk="0" h="10561" w="12875">
                  <a:moveTo>
                    <a:pt x="139" y="1"/>
                  </a:moveTo>
                  <a:cubicBezTo>
                    <a:pt x="124" y="1"/>
                    <a:pt x="109" y="4"/>
                    <a:pt x="95" y="11"/>
                  </a:cubicBezTo>
                  <a:cubicBezTo>
                    <a:pt x="0" y="58"/>
                    <a:pt x="17" y="153"/>
                    <a:pt x="63" y="233"/>
                  </a:cubicBezTo>
                  <a:cubicBezTo>
                    <a:pt x="365" y="787"/>
                    <a:pt x="634" y="1374"/>
                    <a:pt x="1031" y="1897"/>
                  </a:cubicBezTo>
                  <a:cubicBezTo>
                    <a:pt x="1697" y="2817"/>
                    <a:pt x="2569" y="3467"/>
                    <a:pt x="3678" y="3753"/>
                  </a:cubicBezTo>
                  <a:cubicBezTo>
                    <a:pt x="4012" y="3848"/>
                    <a:pt x="4361" y="3926"/>
                    <a:pt x="4693" y="4006"/>
                  </a:cubicBezTo>
                  <a:cubicBezTo>
                    <a:pt x="5249" y="4133"/>
                    <a:pt x="5803" y="4275"/>
                    <a:pt x="6295" y="4641"/>
                  </a:cubicBezTo>
                  <a:cubicBezTo>
                    <a:pt x="6739" y="4909"/>
                    <a:pt x="7040" y="5370"/>
                    <a:pt x="7310" y="5829"/>
                  </a:cubicBezTo>
                  <a:cubicBezTo>
                    <a:pt x="7532" y="6178"/>
                    <a:pt x="7737" y="6558"/>
                    <a:pt x="7944" y="6924"/>
                  </a:cubicBezTo>
                  <a:cubicBezTo>
                    <a:pt x="8340" y="7605"/>
                    <a:pt x="8910" y="8112"/>
                    <a:pt x="9640" y="8429"/>
                  </a:cubicBezTo>
                  <a:cubicBezTo>
                    <a:pt x="9878" y="8524"/>
                    <a:pt x="10115" y="8651"/>
                    <a:pt x="10354" y="8746"/>
                  </a:cubicBezTo>
                  <a:cubicBezTo>
                    <a:pt x="11273" y="9080"/>
                    <a:pt x="12018" y="9602"/>
                    <a:pt x="12510" y="10475"/>
                  </a:cubicBezTo>
                  <a:cubicBezTo>
                    <a:pt x="12548" y="10532"/>
                    <a:pt x="12597" y="10560"/>
                    <a:pt x="12654" y="10560"/>
                  </a:cubicBezTo>
                  <a:cubicBezTo>
                    <a:pt x="12693" y="10560"/>
                    <a:pt x="12735" y="10548"/>
                    <a:pt x="12779" y="10522"/>
                  </a:cubicBezTo>
                  <a:cubicBezTo>
                    <a:pt x="12874" y="10475"/>
                    <a:pt x="12874" y="10380"/>
                    <a:pt x="12842" y="10300"/>
                  </a:cubicBezTo>
                  <a:cubicBezTo>
                    <a:pt x="12811" y="10237"/>
                    <a:pt x="12764" y="10173"/>
                    <a:pt x="12716" y="10110"/>
                  </a:cubicBezTo>
                  <a:cubicBezTo>
                    <a:pt x="12145" y="9429"/>
                    <a:pt x="11511" y="8810"/>
                    <a:pt x="10639" y="8524"/>
                  </a:cubicBezTo>
                  <a:cubicBezTo>
                    <a:pt x="10369" y="8429"/>
                    <a:pt x="10132" y="8302"/>
                    <a:pt x="9878" y="8192"/>
                  </a:cubicBezTo>
                  <a:cubicBezTo>
                    <a:pt x="9149" y="7890"/>
                    <a:pt x="8593" y="7414"/>
                    <a:pt x="8198" y="6733"/>
                  </a:cubicBezTo>
                  <a:cubicBezTo>
                    <a:pt x="8071" y="6527"/>
                    <a:pt x="7944" y="6305"/>
                    <a:pt x="7832" y="6099"/>
                  </a:cubicBezTo>
                  <a:cubicBezTo>
                    <a:pt x="7642" y="5766"/>
                    <a:pt x="7452" y="5433"/>
                    <a:pt x="7230" y="5131"/>
                  </a:cubicBezTo>
                  <a:cubicBezTo>
                    <a:pt x="6834" y="4577"/>
                    <a:pt x="6310" y="4180"/>
                    <a:pt x="5661" y="3943"/>
                  </a:cubicBezTo>
                  <a:cubicBezTo>
                    <a:pt x="5264" y="3816"/>
                    <a:pt x="4868" y="3721"/>
                    <a:pt x="4471" y="3641"/>
                  </a:cubicBezTo>
                  <a:cubicBezTo>
                    <a:pt x="3473" y="3419"/>
                    <a:pt x="2522" y="3102"/>
                    <a:pt x="1792" y="2309"/>
                  </a:cubicBezTo>
                  <a:cubicBezTo>
                    <a:pt x="1300" y="1802"/>
                    <a:pt x="904" y="1231"/>
                    <a:pt x="587" y="613"/>
                  </a:cubicBezTo>
                  <a:cubicBezTo>
                    <a:pt x="492" y="423"/>
                    <a:pt x="381" y="265"/>
                    <a:pt x="285" y="90"/>
                  </a:cubicBezTo>
                  <a:cubicBezTo>
                    <a:pt x="249" y="40"/>
                    <a:pt x="192" y="1"/>
                    <a:pt x="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33"/>
            <p:cNvSpPr/>
            <p:nvPr/>
          </p:nvSpPr>
          <p:spPr>
            <a:xfrm>
              <a:off x="8323723" y="4117972"/>
              <a:ext cx="685894" cy="200128"/>
            </a:xfrm>
            <a:custGeom>
              <a:rect b="b" l="l" r="r" t="t"/>
              <a:pathLst>
                <a:path extrusionOk="0" h="3988" w="13668">
                  <a:moveTo>
                    <a:pt x="126" y="0"/>
                  </a:moveTo>
                  <a:cubicBezTo>
                    <a:pt x="72" y="0"/>
                    <a:pt x="17" y="36"/>
                    <a:pt x="17" y="115"/>
                  </a:cubicBezTo>
                  <a:cubicBezTo>
                    <a:pt x="0" y="178"/>
                    <a:pt x="32" y="226"/>
                    <a:pt x="96" y="258"/>
                  </a:cubicBezTo>
                  <a:cubicBezTo>
                    <a:pt x="175" y="290"/>
                    <a:pt x="254" y="305"/>
                    <a:pt x="334" y="337"/>
                  </a:cubicBezTo>
                  <a:cubicBezTo>
                    <a:pt x="841" y="495"/>
                    <a:pt x="1349" y="607"/>
                    <a:pt x="1871" y="670"/>
                  </a:cubicBezTo>
                  <a:cubicBezTo>
                    <a:pt x="2744" y="797"/>
                    <a:pt x="3537" y="1114"/>
                    <a:pt x="4234" y="1700"/>
                  </a:cubicBezTo>
                  <a:cubicBezTo>
                    <a:pt x="4615" y="2034"/>
                    <a:pt x="5042" y="2303"/>
                    <a:pt x="5471" y="2588"/>
                  </a:cubicBezTo>
                  <a:cubicBezTo>
                    <a:pt x="5810" y="2827"/>
                    <a:pt x="6161" y="2954"/>
                    <a:pt x="6519" y="2954"/>
                  </a:cubicBezTo>
                  <a:cubicBezTo>
                    <a:pt x="6779" y="2954"/>
                    <a:pt x="7043" y="2887"/>
                    <a:pt x="7310" y="2747"/>
                  </a:cubicBezTo>
                  <a:cubicBezTo>
                    <a:pt x="7564" y="2620"/>
                    <a:pt x="7833" y="2478"/>
                    <a:pt x="8071" y="2335"/>
                  </a:cubicBezTo>
                  <a:cubicBezTo>
                    <a:pt x="8322" y="2191"/>
                    <a:pt x="8578" y="2124"/>
                    <a:pt x="8838" y="2124"/>
                  </a:cubicBezTo>
                  <a:cubicBezTo>
                    <a:pt x="9039" y="2124"/>
                    <a:pt x="9243" y="2164"/>
                    <a:pt x="9450" y="2239"/>
                  </a:cubicBezTo>
                  <a:lnTo>
                    <a:pt x="9974" y="2478"/>
                  </a:lnTo>
                  <a:cubicBezTo>
                    <a:pt x="10528" y="2747"/>
                    <a:pt x="10988" y="3144"/>
                    <a:pt x="11511" y="3476"/>
                  </a:cubicBezTo>
                  <a:cubicBezTo>
                    <a:pt x="12114" y="3873"/>
                    <a:pt x="12811" y="3857"/>
                    <a:pt x="13477" y="3983"/>
                  </a:cubicBezTo>
                  <a:cubicBezTo>
                    <a:pt x="13488" y="3986"/>
                    <a:pt x="13499" y="3988"/>
                    <a:pt x="13510" y="3988"/>
                  </a:cubicBezTo>
                  <a:cubicBezTo>
                    <a:pt x="13565" y="3988"/>
                    <a:pt x="13623" y="3952"/>
                    <a:pt x="13636" y="3873"/>
                  </a:cubicBezTo>
                  <a:cubicBezTo>
                    <a:pt x="13667" y="3778"/>
                    <a:pt x="13604" y="3715"/>
                    <a:pt x="13509" y="3698"/>
                  </a:cubicBezTo>
                  <a:cubicBezTo>
                    <a:pt x="13318" y="3651"/>
                    <a:pt x="13113" y="3603"/>
                    <a:pt x="12906" y="3588"/>
                  </a:cubicBezTo>
                  <a:cubicBezTo>
                    <a:pt x="12289" y="3524"/>
                    <a:pt x="11733" y="3302"/>
                    <a:pt x="11226" y="2937"/>
                  </a:cubicBezTo>
                  <a:cubicBezTo>
                    <a:pt x="10766" y="2588"/>
                    <a:pt x="10291" y="2256"/>
                    <a:pt x="9752" y="2017"/>
                  </a:cubicBezTo>
                  <a:cubicBezTo>
                    <a:pt x="9443" y="1885"/>
                    <a:pt x="9141" y="1814"/>
                    <a:pt x="8843" y="1814"/>
                  </a:cubicBezTo>
                  <a:cubicBezTo>
                    <a:pt x="8500" y="1814"/>
                    <a:pt x="8164" y="1909"/>
                    <a:pt x="7833" y="2113"/>
                  </a:cubicBezTo>
                  <a:cubicBezTo>
                    <a:pt x="7579" y="2271"/>
                    <a:pt x="7310" y="2414"/>
                    <a:pt x="7025" y="2525"/>
                  </a:cubicBezTo>
                  <a:cubicBezTo>
                    <a:pt x="6847" y="2601"/>
                    <a:pt x="6671" y="2639"/>
                    <a:pt x="6500" y="2639"/>
                  </a:cubicBezTo>
                  <a:cubicBezTo>
                    <a:pt x="6243" y="2639"/>
                    <a:pt x="5994" y="2554"/>
                    <a:pt x="5756" y="2383"/>
                  </a:cubicBezTo>
                  <a:cubicBezTo>
                    <a:pt x="5408" y="2161"/>
                    <a:pt x="5090" y="1922"/>
                    <a:pt x="4757" y="1685"/>
                  </a:cubicBezTo>
                  <a:cubicBezTo>
                    <a:pt x="4662" y="1622"/>
                    <a:pt x="4551" y="1558"/>
                    <a:pt x="4471" y="1478"/>
                  </a:cubicBezTo>
                  <a:cubicBezTo>
                    <a:pt x="3647" y="766"/>
                    <a:pt x="2664" y="432"/>
                    <a:pt x="1602" y="322"/>
                  </a:cubicBezTo>
                  <a:cubicBezTo>
                    <a:pt x="1222" y="290"/>
                    <a:pt x="857" y="195"/>
                    <a:pt x="508" y="83"/>
                  </a:cubicBezTo>
                  <a:cubicBezTo>
                    <a:pt x="397" y="51"/>
                    <a:pt x="271" y="20"/>
                    <a:pt x="159" y="4"/>
                  </a:cubicBezTo>
                  <a:cubicBezTo>
                    <a:pt x="148" y="2"/>
                    <a:pt x="137" y="0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33"/>
            <p:cNvSpPr/>
            <p:nvPr/>
          </p:nvSpPr>
          <p:spPr>
            <a:xfrm>
              <a:off x="8972196" y="3423932"/>
              <a:ext cx="164749" cy="619453"/>
            </a:xfrm>
            <a:custGeom>
              <a:rect b="b" l="l" r="r" t="t"/>
              <a:pathLst>
                <a:path extrusionOk="0" h="12344" w="3283">
                  <a:moveTo>
                    <a:pt x="167" y="1"/>
                  </a:moveTo>
                  <a:cubicBezTo>
                    <a:pt x="150" y="1"/>
                    <a:pt x="131" y="3"/>
                    <a:pt x="111" y="9"/>
                  </a:cubicBezTo>
                  <a:cubicBezTo>
                    <a:pt x="1" y="41"/>
                    <a:pt x="16" y="136"/>
                    <a:pt x="48" y="215"/>
                  </a:cubicBezTo>
                  <a:cubicBezTo>
                    <a:pt x="254" y="944"/>
                    <a:pt x="223" y="1673"/>
                    <a:pt x="175" y="2419"/>
                  </a:cubicBezTo>
                  <a:cubicBezTo>
                    <a:pt x="159" y="2783"/>
                    <a:pt x="191" y="3132"/>
                    <a:pt x="286" y="3481"/>
                  </a:cubicBezTo>
                  <a:cubicBezTo>
                    <a:pt x="460" y="4083"/>
                    <a:pt x="730" y="4654"/>
                    <a:pt x="1094" y="5161"/>
                  </a:cubicBezTo>
                  <a:cubicBezTo>
                    <a:pt x="1333" y="5478"/>
                    <a:pt x="1555" y="5795"/>
                    <a:pt x="1776" y="6129"/>
                  </a:cubicBezTo>
                  <a:cubicBezTo>
                    <a:pt x="2299" y="6874"/>
                    <a:pt x="2553" y="7715"/>
                    <a:pt x="2506" y="8634"/>
                  </a:cubicBezTo>
                  <a:cubicBezTo>
                    <a:pt x="2489" y="9015"/>
                    <a:pt x="2442" y="9410"/>
                    <a:pt x="2426" y="9791"/>
                  </a:cubicBezTo>
                  <a:cubicBezTo>
                    <a:pt x="2379" y="10552"/>
                    <a:pt x="2442" y="11298"/>
                    <a:pt x="2823" y="11995"/>
                  </a:cubicBezTo>
                  <a:cubicBezTo>
                    <a:pt x="2886" y="12106"/>
                    <a:pt x="2965" y="12217"/>
                    <a:pt x="3045" y="12312"/>
                  </a:cubicBezTo>
                  <a:cubicBezTo>
                    <a:pt x="3064" y="12332"/>
                    <a:pt x="3092" y="12343"/>
                    <a:pt x="3121" y="12343"/>
                  </a:cubicBezTo>
                  <a:cubicBezTo>
                    <a:pt x="3162" y="12343"/>
                    <a:pt x="3207" y="12320"/>
                    <a:pt x="3235" y="12264"/>
                  </a:cubicBezTo>
                  <a:cubicBezTo>
                    <a:pt x="3282" y="12186"/>
                    <a:pt x="3219" y="12122"/>
                    <a:pt x="3172" y="12042"/>
                  </a:cubicBezTo>
                  <a:cubicBezTo>
                    <a:pt x="2759" y="11376"/>
                    <a:pt x="2680" y="10632"/>
                    <a:pt x="2728" y="9871"/>
                  </a:cubicBezTo>
                  <a:cubicBezTo>
                    <a:pt x="2743" y="9537"/>
                    <a:pt x="2791" y="9205"/>
                    <a:pt x="2823" y="8871"/>
                  </a:cubicBezTo>
                  <a:cubicBezTo>
                    <a:pt x="2902" y="7715"/>
                    <a:pt x="2601" y="6668"/>
                    <a:pt x="1887" y="5732"/>
                  </a:cubicBezTo>
                  <a:cubicBezTo>
                    <a:pt x="1681" y="5447"/>
                    <a:pt x="1459" y="5146"/>
                    <a:pt x="1253" y="4844"/>
                  </a:cubicBezTo>
                  <a:cubicBezTo>
                    <a:pt x="730" y="4020"/>
                    <a:pt x="381" y="3148"/>
                    <a:pt x="508" y="2134"/>
                  </a:cubicBezTo>
                  <a:cubicBezTo>
                    <a:pt x="572" y="1626"/>
                    <a:pt x="523" y="1087"/>
                    <a:pt x="460" y="580"/>
                  </a:cubicBezTo>
                  <a:cubicBezTo>
                    <a:pt x="445" y="421"/>
                    <a:pt x="413" y="263"/>
                    <a:pt x="333" y="119"/>
                  </a:cubicBezTo>
                  <a:cubicBezTo>
                    <a:pt x="295" y="55"/>
                    <a:pt x="245" y="1"/>
                    <a:pt x="1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4" name="Google Shape;144;p33"/>
          <p:cNvSpPr/>
          <p:nvPr/>
        </p:nvSpPr>
        <p:spPr>
          <a:xfrm rot="-9899901">
            <a:off x="8678066" y="2340580"/>
            <a:ext cx="945973" cy="1237592"/>
          </a:xfrm>
          <a:custGeom>
            <a:rect b="b" l="l" r="r" t="t"/>
            <a:pathLst>
              <a:path extrusionOk="0" h="37380" w="28572">
                <a:moveTo>
                  <a:pt x="16724" y="3132"/>
                </a:moveTo>
                <a:cubicBezTo>
                  <a:pt x="16709" y="3134"/>
                  <a:pt x="16694" y="3137"/>
                  <a:pt x="16679" y="3139"/>
                </a:cubicBezTo>
                <a:lnTo>
                  <a:pt x="16679" y="3139"/>
                </a:lnTo>
                <a:cubicBezTo>
                  <a:pt x="16693" y="3137"/>
                  <a:pt x="16708" y="3135"/>
                  <a:pt x="16724" y="3132"/>
                </a:cubicBezTo>
                <a:close/>
                <a:moveTo>
                  <a:pt x="17235" y="3355"/>
                </a:moveTo>
                <a:cubicBezTo>
                  <a:pt x="17233" y="3376"/>
                  <a:pt x="17231" y="3397"/>
                  <a:pt x="17228" y="3418"/>
                </a:cubicBezTo>
                <a:lnTo>
                  <a:pt x="17228" y="3418"/>
                </a:lnTo>
                <a:cubicBezTo>
                  <a:pt x="17227" y="3416"/>
                  <a:pt x="17227" y="3414"/>
                  <a:pt x="17227" y="3412"/>
                </a:cubicBezTo>
                <a:lnTo>
                  <a:pt x="17227" y="3412"/>
                </a:lnTo>
                <a:cubicBezTo>
                  <a:pt x="17229" y="3395"/>
                  <a:pt x="17232" y="3376"/>
                  <a:pt x="17235" y="3355"/>
                </a:cubicBezTo>
                <a:close/>
                <a:moveTo>
                  <a:pt x="17226" y="3417"/>
                </a:moveTo>
                <a:cubicBezTo>
                  <a:pt x="17227" y="3418"/>
                  <a:pt x="17227" y="3420"/>
                  <a:pt x="17227" y="3421"/>
                </a:cubicBezTo>
                <a:lnTo>
                  <a:pt x="17227" y="3421"/>
                </a:lnTo>
                <a:cubicBezTo>
                  <a:pt x="17225" y="3436"/>
                  <a:pt x="17222" y="3451"/>
                  <a:pt x="17219" y="3465"/>
                </a:cubicBezTo>
                <a:lnTo>
                  <a:pt x="17219" y="3465"/>
                </a:lnTo>
                <a:cubicBezTo>
                  <a:pt x="17221" y="3450"/>
                  <a:pt x="17224" y="3434"/>
                  <a:pt x="17226" y="3417"/>
                </a:cubicBezTo>
                <a:close/>
                <a:moveTo>
                  <a:pt x="17125" y="3814"/>
                </a:moveTo>
                <a:cubicBezTo>
                  <a:pt x="17116" y="3838"/>
                  <a:pt x="17106" y="3861"/>
                  <a:pt x="17097" y="3883"/>
                </a:cubicBezTo>
                <a:lnTo>
                  <a:pt x="17097" y="3883"/>
                </a:lnTo>
                <a:cubicBezTo>
                  <a:pt x="17105" y="3863"/>
                  <a:pt x="17114" y="3840"/>
                  <a:pt x="17125" y="3814"/>
                </a:cubicBezTo>
                <a:close/>
                <a:moveTo>
                  <a:pt x="17070" y="3949"/>
                </a:moveTo>
                <a:cubicBezTo>
                  <a:pt x="17051" y="3996"/>
                  <a:pt x="17034" y="4038"/>
                  <a:pt x="17034" y="4038"/>
                </a:cubicBezTo>
                <a:cubicBezTo>
                  <a:pt x="17034" y="4038"/>
                  <a:pt x="17044" y="4014"/>
                  <a:pt x="17070" y="3949"/>
                </a:cubicBezTo>
                <a:close/>
                <a:moveTo>
                  <a:pt x="23729" y="11082"/>
                </a:moveTo>
                <a:cubicBezTo>
                  <a:pt x="23729" y="11083"/>
                  <a:pt x="23729" y="11083"/>
                  <a:pt x="23729" y="11083"/>
                </a:cubicBezTo>
                <a:lnTo>
                  <a:pt x="23729" y="11083"/>
                </a:lnTo>
                <a:cubicBezTo>
                  <a:pt x="23705" y="11087"/>
                  <a:pt x="23683" y="11091"/>
                  <a:pt x="23664" y="11094"/>
                </a:cubicBezTo>
                <a:lnTo>
                  <a:pt x="23664" y="11094"/>
                </a:lnTo>
                <a:cubicBezTo>
                  <a:pt x="23685" y="11090"/>
                  <a:pt x="23707" y="11086"/>
                  <a:pt x="23729" y="11082"/>
                </a:cubicBezTo>
                <a:close/>
                <a:moveTo>
                  <a:pt x="24048" y="11324"/>
                </a:moveTo>
                <a:cubicBezTo>
                  <a:pt x="24048" y="11331"/>
                  <a:pt x="24047" y="11339"/>
                  <a:pt x="24046" y="11347"/>
                </a:cubicBezTo>
                <a:lnTo>
                  <a:pt x="24046" y="11347"/>
                </a:lnTo>
                <a:cubicBezTo>
                  <a:pt x="24046" y="11347"/>
                  <a:pt x="24046" y="11348"/>
                  <a:pt x="24045" y="11348"/>
                </a:cubicBezTo>
                <a:lnTo>
                  <a:pt x="24045" y="11348"/>
                </a:lnTo>
                <a:cubicBezTo>
                  <a:pt x="24046" y="11340"/>
                  <a:pt x="24047" y="11332"/>
                  <a:pt x="24048" y="11324"/>
                </a:cubicBezTo>
                <a:close/>
                <a:moveTo>
                  <a:pt x="24045" y="11360"/>
                </a:moveTo>
                <a:cubicBezTo>
                  <a:pt x="24044" y="11382"/>
                  <a:pt x="24041" y="11403"/>
                  <a:pt x="24037" y="11425"/>
                </a:cubicBezTo>
                <a:cubicBezTo>
                  <a:pt x="24040" y="11404"/>
                  <a:pt x="24042" y="11384"/>
                  <a:pt x="24043" y="11366"/>
                </a:cubicBezTo>
                <a:lnTo>
                  <a:pt x="24043" y="11366"/>
                </a:lnTo>
                <a:cubicBezTo>
                  <a:pt x="24044" y="11364"/>
                  <a:pt x="24045" y="11362"/>
                  <a:pt x="24045" y="11360"/>
                </a:cubicBezTo>
                <a:close/>
                <a:moveTo>
                  <a:pt x="23541" y="12196"/>
                </a:moveTo>
                <a:cubicBezTo>
                  <a:pt x="23538" y="12203"/>
                  <a:pt x="23534" y="12210"/>
                  <a:pt x="23530" y="12217"/>
                </a:cubicBezTo>
                <a:cubicBezTo>
                  <a:pt x="23499" y="12257"/>
                  <a:pt x="23486" y="12272"/>
                  <a:pt x="23486" y="12272"/>
                </a:cubicBezTo>
                <a:cubicBezTo>
                  <a:pt x="23485" y="12272"/>
                  <a:pt x="23511" y="12237"/>
                  <a:pt x="23541" y="12196"/>
                </a:cubicBezTo>
                <a:close/>
                <a:moveTo>
                  <a:pt x="8651" y="17227"/>
                </a:moveTo>
                <a:lnTo>
                  <a:pt x="8651" y="17227"/>
                </a:lnTo>
                <a:cubicBezTo>
                  <a:pt x="8653" y="17250"/>
                  <a:pt x="8655" y="17276"/>
                  <a:pt x="8658" y="17307"/>
                </a:cubicBezTo>
                <a:cubicBezTo>
                  <a:pt x="8654" y="17280"/>
                  <a:pt x="8652" y="17253"/>
                  <a:pt x="8651" y="17227"/>
                </a:cubicBezTo>
                <a:close/>
                <a:moveTo>
                  <a:pt x="24481" y="26455"/>
                </a:moveTo>
                <a:cubicBezTo>
                  <a:pt x="24473" y="26475"/>
                  <a:pt x="24464" y="26497"/>
                  <a:pt x="24454" y="26519"/>
                </a:cubicBezTo>
                <a:lnTo>
                  <a:pt x="24454" y="26519"/>
                </a:lnTo>
                <a:cubicBezTo>
                  <a:pt x="24462" y="26499"/>
                  <a:pt x="24471" y="26478"/>
                  <a:pt x="24481" y="26455"/>
                </a:cubicBezTo>
                <a:close/>
                <a:moveTo>
                  <a:pt x="20977" y="27819"/>
                </a:moveTo>
                <a:lnTo>
                  <a:pt x="20977" y="27819"/>
                </a:lnTo>
                <a:cubicBezTo>
                  <a:pt x="20942" y="27833"/>
                  <a:pt x="20907" y="27847"/>
                  <a:pt x="20873" y="27862"/>
                </a:cubicBezTo>
                <a:lnTo>
                  <a:pt x="20873" y="27862"/>
                </a:lnTo>
                <a:cubicBezTo>
                  <a:pt x="20890" y="27854"/>
                  <a:pt x="20924" y="27841"/>
                  <a:pt x="20977" y="27819"/>
                </a:cubicBezTo>
                <a:close/>
                <a:moveTo>
                  <a:pt x="16936" y="0"/>
                </a:moveTo>
                <a:cubicBezTo>
                  <a:pt x="15577" y="0"/>
                  <a:pt x="14147" y="653"/>
                  <a:pt x="13018" y="1199"/>
                </a:cubicBezTo>
                <a:cubicBezTo>
                  <a:pt x="10307" y="2514"/>
                  <a:pt x="7834" y="4370"/>
                  <a:pt x="5471" y="6224"/>
                </a:cubicBezTo>
                <a:cubicBezTo>
                  <a:pt x="3807" y="7524"/>
                  <a:pt x="1999" y="8888"/>
                  <a:pt x="651" y="10522"/>
                </a:cubicBezTo>
                <a:cubicBezTo>
                  <a:pt x="112" y="11171"/>
                  <a:pt x="0" y="12075"/>
                  <a:pt x="651" y="12710"/>
                </a:cubicBezTo>
                <a:cubicBezTo>
                  <a:pt x="933" y="12999"/>
                  <a:pt x="1370" y="13168"/>
                  <a:pt x="1801" y="13168"/>
                </a:cubicBezTo>
                <a:cubicBezTo>
                  <a:pt x="2194" y="13168"/>
                  <a:pt x="2582" y="13027"/>
                  <a:pt x="2839" y="12710"/>
                </a:cubicBezTo>
                <a:cubicBezTo>
                  <a:pt x="3680" y="11678"/>
                  <a:pt x="4758" y="10807"/>
                  <a:pt x="5773" y="9951"/>
                </a:cubicBezTo>
                <a:cubicBezTo>
                  <a:pt x="6137" y="9649"/>
                  <a:pt x="6502" y="9348"/>
                  <a:pt x="6883" y="9046"/>
                </a:cubicBezTo>
                <a:cubicBezTo>
                  <a:pt x="7073" y="8888"/>
                  <a:pt x="7263" y="8729"/>
                  <a:pt x="7469" y="8571"/>
                </a:cubicBezTo>
                <a:lnTo>
                  <a:pt x="7754" y="8334"/>
                </a:lnTo>
                <a:cubicBezTo>
                  <a:pt x="7802" y="8309"/>
                  <a:pt x="8062" y="8102"/>
                  <a:pt x="8058" y="8102"/>
                </a:cubicBezTo>
                <a:cubicBezTo>
                  <a:pt x="8057" y="8102"/>
                  <a:pt x="8056" y="8102"/>
                  <a:pt x="8055" y="8103"/>
                </a:cubicBezTo>
                <a:lnTo>
                  <a:pt x="8055" y="8103"/>
                </a:lnTo>
                <a:cubicBezTo>
                  <a:pt x="8897" y="7462"/>
                  <a:pt x="9769" y="6836"/>
                  <a:pt x="10639" y="6224"/>
                </a:cubicBezTo>
                <a:cubicBezTo>
                  <a:pt x="11527" y="5622"/>
                  <a:pt x="12415" y="5051"/>
                  <a:pt x="13351" y="4528"/>
                </a:cubicBezTo>
                <a:cubicBezTo>
                  <a:pt x="13764" y="4290"/>
                  <a:pt x="14176" y="4085"/>
                  <a:pt x="14588" y="3878"/>
                </a:cubicBezTo>
                <a:cubicBezTo>
                  <a:pt x="14778" y="3783"/>
                  <a:pt x="14984" y="3687"/>
                  <a:pt x="15174" y="3592"/>
                </a:cubicBezTo>
                <a:cubicBezTo>
                  <a:pt x="15244" y="3562"/>
                  <a:pt x="15271" y="3551"/>
                  <a:pt x="15272" y="3551"/>
                </a:cubicBezTo>
                <a:cubicBezTo>
                  <a:pt x="15276" y="3551"/>
                  <a:pt x="15090" y="3634"/>
                  <a:pt x="15092" y="3634"/>
                </a:cubicBezTo>
                <a:cubicBezTo>
                  <a:pt x="15093" y="3634"/>
                  <a:pt x="15120" y="3623"/>
                  <a:pt x="15190" y="3592"/>
                </a:cubicBezTo>
                <a:cubicBezTo>
                  <a:pt x="15317" y="3545"/>
                  <a:pt x="15428" y="3497"/>
                  <a:pt x="15554" y="3450"/>
                </a:cubicBezTo>
                <a:cubicBezTo>
                  <a:pt x="15888" y="3339"/>
                  <a:pt x="16237" y="3228"/>
                  <a:pt x="16586" y="3165"/>
                </a:cubicBezTo>
                <a:cubicBezTo>
                  <a:pt x="16617" y="3152"/>
                  <a:pt x="16648" y="3145"/>
                  <a:pt x="16679" y="3139"/>
                </a:cubicBezTo>
                <a:lnTo>
                  <a:pt x="16679" y="3139"/>
                </a:lnTo>
                <a:cubicBezTo>
                  <a:pt x="16573" y="3156"/>
                  <a:pt x="16534" y="3162"/>
                  <a:pt x="16531" y="3162"/>
                </a:cubicBezTo>
                <a:cubicBezTo>
                  <a:pt x="16527" y="3162"/>
                  <a:pt x="16648" y="3142"/>
                  <a:pt x="16713" y="3133"/>
                </a:cubicBezTo>
                <a:cubicBezTo>
                  <a:pt x="16717" y="3133"/>
                  <a:pt x="16722" y="3132"/>
                  <a:pt x="16727" y="3132"/>
                </a:cubicBezTo>
                <a:lnTo>
                  <a:pt x="16727" y="3132"/>
                </a:lnTo>
                <a:cubicBezTo>
                  <a:pt x="16726" y="3132"/>
                  <a:pt x="16725" y="3132"/>
                  <a:pt x="16724" y="3132"/>
                </a:cubicBezTo>
                <a:lnTo>
                  <a:pt x="16724" y="3132"/>
                </a:lnTo>
                <a:cubicBezTo>
                  <a:pt x="16726" y="3132"/>
                  <a:pt x="16727" y="3132"/>
                  <a:pt x="16729" y="3132"/>
                </a:cubicBezTo>
                <a:lnTo>
                  <a:pt x="16729" y="3132"/>
                </a:lnTo>
                <a:cubicBezTo>
                  <a:pt x="16803" y="3124"/>
                  <a:pt x="16880" y="3121"/>
                  <a:pt x="16958" y="3121"/>
                </a:cubicBezTo>
                <a:cubicBezTo>
                  <a:pt x="17003" y="3121"/>
                  <a:pt x="17049" y="3122"/>
                  <a:pt x="17094" y="3125"/>
                </a:cubicBezTo>
                <a:lnTo>
                  <a:pt x="17094" y="3125"/>
                </a:lnTo>
                <a:cubicBezTo>
                  <a:pt x="17104" y="3127"/>
                  <a:pt x="17115" y="3131"/>
                  <a:pt x="17126" y="3134"/>
                </a:cubicBezTo>
                <a:lnTo>
                  <a:pt x="17126" y="3134"/>
                </a:lnTo>
                <a:cubicBezTo>
                  <a:pt x="17147" y="3161"/>
                  <a:pt x="17174" y="3208"/>
                  <a:pt x="17197" y="3251"/>
                </a:cubicBezTo>
                <a:lnTo>
                  <a:pt x="17197" y="3251"/>
                </a:lnTo>
                <a:cubicBezTo>
                  <a:pt x="17200" y="3267"/>
                  <a:pt x="17203" y="3283"/>
                  <a:pt x="17206" y="3298"/>
                </a:cubicBezTo>
                <a:lnTo>
                  <a:pt x="17206" y="3298"/>
                </a:lnTo>
                <a:cubicBezTo>
                  <a:pt x="17206" y="3391"/>
                  <a:pt x="17197" y="3510"/>
                  <a:pt x="17195" y="3567"/>
                </a:cubicBezTo>
                <a:lnTo>
                  <a:pt x="17195" y="3567"/>
                </a:lnTo>
                <a:cubicBezTo>
                  <a:pt x="17169" y="3662"/>
                  <a:pt x="17136" y="3754"/>
                  <a:pt x="17108" y="3846"/>
                </a:cubicBezTo>
                <a:cubicBezTo>
                  <a:pt x="17103" y="3862"/>
                  <a:pt x="17095" y="3884"/>
                  <a:pt x="17086" y="3908"/>
                </a:cubicBezTo>
                <a:lnTo>
                  <a:pt x="17086" y="3908"/>
                </a:lnTo>
                <a:cubicBezTo>
                  <a:pt x="17046" y="3997"/>
                  <a:pt x="17001" y="4081"/>
                  <a:pt x="16966" y="4163"/>
                </a:cubicBezTo>
                <a:cubicBezTo>
                  <a:pt x="16871" y="4338"/>
                  <a:pt x="16759" y="4512"/>
                  <a:pt x="16649" y="4687"/>
                </a:cubicBezTo>
                <a:cubicBezTo>
                  <a:pt x="16600" y="4761"/>
                  <a:pt x="16340" y="5103"/>
                  <a:pt x="16346" y="5103"/>
                </a:cubicBezTo>
                <a:cubicBezTo>
                  <a:pt x="16347" y="5103"/>
                  <a:pt x="16371" y="5075"/>
                  <a:pt x="16427" y="5004"/>
                </a:cubicBezTo>
                <a:lnTo>
                  <a:pt x="16427" y="5004"/>
                </a:lnTo>
                <a:cubicBezTo>
                  <a:pt x="16110" y="5416"/>
                  <a:pt x="15745" y="5812"/>
                  <a:pt x="15381" y="6193"/>
                </a:cubicBezTo>
                <a:cubicBezTo>
                  <a:pt x="13827" y="7810"/>
                  <a:pt x="12051" y="9205"/>
                  <a:pt x="10307" y="10617"/>
                </a:cubicBezTo>
                <a:cubicBezTo>
                  <a:pt x="9593" y="11203"/>
                  <a:pt x="8880" y="11773"/>
                  <a:pt x="8198" y="12392"/>
                </a:cubicBezTo>
                <a:cubicBezTo>
                  <a:pt x="7295" y="13232"/>
                  <a:pt x="6834" y="13835"/>
                  <a:pt x="6217" y="14913"/>
                </a:cubicBezTo>
                <a:cubicBezTo>
                  <a:pt x="5614" y="16007"/>
                  <a:pt x="5170" y="17608"/>
                  <a:pt x="6010" y="18718"/>
                </a:cubicBezTo>
                <a:cubicBezTo>
                  <a:pt x="6704" y="19635"/>
                  <a:pt x="7680" y="19962"/>
                  <a:pt x="8731" y="19962"/>
                </a:cubicBezTo>
                <a:cubicBezTo>
                  <a:pt x="9025" y="19962"/>
                  <a:pt x="9324" y="19936"/>
                  <a:pt x="9625" y="19891"/>
                </a:cubicBezTo>
                <a:cubicBezTo>
                  <a:pt x="11829" y="19574"/>
                  <a:pt x="13510" y="18179"/>
                  <a:pt x="15142" y="16800"/>
                </a:cubicBezTo>
                <a:cubicBezTo>
                  <a:pt x="15967" y="16102"/>
                  <a:pt x="16791" y="15420"/>
                  <a:pt x="17632" y="14754"/>
                </a:cubicBezTo>
                <a:cubicBezTo>
                  <a:pt x="18186" y="14295"/>
                  <a:pt x="18298" y="14215"/>
                  <a:pt x="18774" y="13866"/>
                </a:cubicBezTo>
                <a:cubicBezTo>
                  <a:pt x="19249" y="13502"/>
                  <a:pt x="19757" y="13137"/>
                  <a:pt x="20247" y="12805"/>
                </a:cubicBezTo>
                <a:cubicBezTo>
                  <a:pt x="20691" y="12503"/>
                  <a:pt x="21135" y="12234"/>
                  <a:pt x="21596" y="11964"/>
                </a:cubicBezTo>
                <a:cubicBezTo>
                  <a:pt x="21801" y="11837"/>
                  <a:pt x="22008" y="11727"/>
                  <a:pt x="22230" y="11615"/>
                </a:cubicBezTo>
                <a:cubicBezTo>
                  <a:pt x="22325" y="11568"/>
                  <a:pt x="22435" y="11505"/>
                  <a:pt x="22547" y="11456"/>
                </a:cubicBezTo>
                <a:cubicBezTo>
                  <a:pt x="22592" y="11438"/>
                  <a:pt x="22762" y="11363"/>
                  <a:pt x="22822" y="11335"/>
                </a:cubicBezTo>
                <a:lnTo>
                  <a:pt x="22822" y="11335"/>
                </a:lnTo>
                <a:cubicBezTo>
                  <a:pt x="23052" y="11248"/>
                  <a:pt x="23288" y="11176"/>
                  <a:pt x="23530" y="11122"/>
                </a:cubicBezTo>
                <a:lnTo>
                  <a:pt x="23530" y="11122"/>
                </a:lnTo>
                <a:cubicBezTo>
                  <a:pt x="23528" y="11123"/>
                  <a:pt x="23531" y="11124"/>
                  <a:pt x="23537" y="11124"/>
                </a:cubicBezTo>
                <a:cubicBezTo>
                  <a:pt x="23571" y="11124"/>
                  <a:pt x="23705" y="11110"/>
                  <a:pt x="23812" y="11106"/>
                </a:cubicBezTo>
                <a:lnTo>
                  <a:pt x="23812" y="11106"/>
                </a:lnTo>
                <a:cubicBezTo>
                  <a:pt x="23839" y="11122"/>
                  <a:pt x="23867" y="11138"/>
                  <a:pt x="23894" y="11156"/>
                </a:cubicBezTo>
                <a:lnTo>
                  <a:pt x="23894" y="11156"/>
                </a:lnTo>
                <a:cubicBezTo>
                  <a:pt x="23941" y="11192"/>
                  <a:pt x="24000" y="11238"/>
                  <a:pt x="24040" y="11272"/>
                </a:cubicBezTo>
                <a:lnTo>
                  <a:pt x="24040" y="11272"/>
                </a:lnTo>
                <a:cubicBezTo>
                  <a:pt x="24034" y="11298"/>
                  <a:pt x="24028" y="11324"/>
                  <a:pt x="24021" y="11346"/>
                </a:cubicBezTo>
                <a:cubicBezTo>
                  <a:pt x="24021" y="11385"/>
                  <a:pt x="24009" y="11418"/>
                  <a:pt x="23996" y="11449"/>
                </a:cubicBezTo>
                <a:lnTo>
                  <a:pt x="23996" y="11449"/>
                </a:lnTo>
                <a:cubicBezTo>
                  <a:pt x="23902" y="11652"/>
                  <a:pt x="23772" y="11854"/>
                  <a:pt x="23640" y="12044"/>
                </a:cubicBezTo>
                <a:cubicBezTo>
                  <a:pt x="23620" y="12085"/>
                  <a:pt x="23593" y="12119"/>
                  <a:pt x="23568" y="12155"/>
                </a:cubicBezTo>
                <a:lnTo>
                  <a:pt x="23568" y="12155"/>
                </a:lnTo>
                <a:cubicBezTo>
                  <a:pt x="23465" y="12287"/>
                  <a:pt x="23362" y="12417"/>
                  <a:pt x="23245" y="12534"/>
                </a:cubicBezTo>
                <a:cubicBezTo>
                  <a:pt x="22753" y="13090"/>
                  <a:pt x="22213" y="13581"/>
                  <a:pt x="21659" y="14073"/>
                </a:cubicBezTo>
                <a:cubicBezTo>
                  <a:pt x="21357" y="14342"/>
                  <a:pt x="21040" y="14596"/>
                  <a:pt x="20740" y="14849"/>
                </a:cubicBezTo>
                <a:cubicBezTo>
                  <a:pt x="20565" y="14976"/>
                  <a:pt x="20406" y="15103"/>
                  <a:pt x="20247" y="15246"/>
                </a:cubicBezTo>
                <a:cubicBezTo>
                  <a:pt x="20152" y="15310"/>
                  <a:pt x="20074" y="15373"/>
                  <a:pt x="19994" y="15437"/>
                </a:cubicBezTo>
                <a:cubicBezTo>
                  <a:pt x="19949" y="15470"/>
                  <a:pt x="19737" y="15639"/>
                  <a:pt x="19736" y="15639"/>
                </a:cubicBezTo>
                <a:cubicBezTo>
                  <a:pt x="19735" y="15639"/>
                  <a:pt x="19770" y="15610"/>
                  <a:pt x="19867" y="15532"/>
                </a:cubicBezTo>
                <a:lnTo>
                  <a:pt x="19867" y="15532"/>
                </a:lnTo>
                <a:cubicBezTo>
                  <a:pt x="19122" y="16102"/>
                  <a:pt x="18361" y="16673"/>
                  <a:pt x="17600" y="17228"/>
                </a:cubicBezTo>
                <a:cubicBezTo>
                  <a:pt x="15983" y="18432"/>
                  <a:pt x="14350" y="19606"/>
                  <a:pt x="12781" y="20859"/>
                </a:cubicBezTo>
                <a:cubicBezTo>
                  <a:pt x="11512" y="21857"/>
                  <a:pt x="10244" y="22920"/>
                  <a:pt x="9197" y="24157"/>
                </a:cubicBezTo>
                <a:cubicBezTo>
                  <a:pt x="8309" y="25203"/>
                  <a:pt x="7422" y="26535"/>
                  <a:pt x="7517" y="27977"/>
                </a:cubicBezTo>
                <a:cubicBezTo>
                  <a:pt x="7653" y="30002"/>
                  <a:pt x="9339" y="31090"/>
                  <a:pt x="11241" y="31090"/>
                </a:cubicBezTo>
                <a:cubicBezTo>
                  <a:pt x="11320" y="31090"/>
                  <a:pt x="11400" y="31088"/>
                  <a:pt x="11480" y="31085"/>
                </a:cubicBezTo>
                <a:cubicBezTo>
                  <a:pt x="13747" y="30958"/>
                  <a:pt x="15935" y="29975"/>
                  <a:pt x="17996" y="29103"/>
                </a:cubicBezTo>
                <a:cubicBezTo>
                  <a:pt x="18961" y="28690"/>
                  <a:pt x="19910" y="28262"/>
                  <a:pt x="20873" y="27862"/>
                </a:cubicBezTo>
                <a:lnTo>
                  <a:pt x="20873" y="27862"/>
                </a:lnTo>
                <a:cubicBezTo>
                  <a:pt x="20862" y="27866"/>
                  <a:pt x="20857" y="27868"/>
                  <a:pt x="20857" y="27868"/>
                </a:cubicBezTo>
                <a:cubicBezTo>
                  <a:pt x="20853" y="27868"/>
                  <a:pt x="21255" y="27697"/>
                  <a:pt x="21342" y="27660"/>
                </a:cubicBezTo>
                <a:cubicBezTo>
                  <a:pt x="21516" y="27597"/>
                  <a:pt x="21706" y="27518"/>
                  <a:pt x="21896" y="27455"/>
                </a:cubicBezTo>
                <a:cubicBezTo>
                  <a:pt x="22213" y="27334"/>
                  <a:pt x="22544" y="27227"/>
                  <a:pt x="22875" y="27150"/>
                </a:cubicBezTo>
                <a:lnTo>
                  <a:pt x="22875" y="27150"/>
                </a:lnTo>
                <a:cubicBezTo>
                  <a:pt x="22994" y="27144"/>
                  <a:pt x="23341" y="27106"/>
                  <a:pt x="23435" y="27106"/>
                </a:cubicBezTo>
                <a:cubicBezTo>
                  <a:pt x="23493" y="27100"/>
                  <a:pt x="23551" y="27098"/>
                  <a:pt x="23610" y="27098"/>
                </a:cubicBezTo>
                <a:cubicBezTo>
                  <a:pt x="23727" y="27098"/>
                  <a:pt x="23847" y="27106"/>
                  <a:pt x="23974" y="27106"/>
                </a:cubicBezTo>
                <a:cubicBezTo>
                  <a:pt x="23985" y="27106"/>
                  <a:pt x="24011" y="27108"/>
                  <a:pt x="24045" y="27111"/>
                </a:cubicBezTo>
                <a:lnTo>
                  <a:pt x="24045" y="27111"/>
                </a:lnTo>
                <a:cubicBezTo>
                  <a:pt x="23933" y="27231"/>
                  <a:pt x="23816" y="27345"/>
                  <a:pt x="23689" y="27455"/>
                </a:cubicBezTo>
                <a:cubicBezTo>
                  <a:pt x="23593" y="27550"/>
                  <a:pt x="23498" y="27645"/>
                  <a:pt x="23387" y="27723"/>
                </a:cubicBezTo>
                <a:cubicBezTo>
                  <a:pt x="23362" y="27762"/>
                  <a:pt x="23075" y="27980"/>
                  <a:pt x="23080" y="27980"/>
                </a:cubicBezTo>
                <a:cubicBezTo>
                  <a:pt x="23081" y="27980"/>
                  <a:pt x="23101" y="27966"/>
                  <a:pt x="23150" y="27930"/>
                </a:cubicBezTo>
                <a:lnTo>
                  <a:pt x="23150" y="27930"/>
                </a:lnTo>
                <a:cubicBezTo>
                  <a:pt x="19852" y="30419"/>
                  <a:pt x="16030" y="32084"/>
                  <a:pt x="12685" y="34478"/>
                </a:cubicBezTo>
                <a:cubicBezTo>
                  <a:pt x="11988" y="34970"/>
                  <a:pt x="11671" y="35809"/>
                  <a:pt x="12130" y="36587"/>
                </a:cubicBezTo>
                <a:cubicBezTo>
                  <a:pt x="12402" y="37054"/>
                  <a:pt x="12972" y="37380"/>
                  <a:pt x="13524" y="37380"/>
                </a:cubicBezTo>
                <a:cubicBezTo>
                  <a:pt x="13776" y="37380"/>
                  <a:pt x="14025" y="37312"/>
                  <a:pt x="14239" y="37158"/>
                </a:cubicBezTo>
                <a:cubicBezTo>
                  <a:pt x="17267" y="34985"/>
                  <a:pt x="20676" y="33416"/>
                  <a:pt x="23736" y="31291"/>
                </a:cubicBezTo>
                <a:cubicBezTo>
                  <a:pt x="25464" y="30102"/>
                  <a:pt x="28572" y="27945"/>
                  <a:pt x="27192" y="25440"/>
                </a:cubicBezTo>
                <a:cubicBezTo>
                  <a:pt x="26526" y="24204"/>
                  <a:pt x="24877" y="23998"/>
                  <a:pt x="23625" y="23998"/>
                </a:cubicBezTo>
                <a:cubicBezTo>
                  <a:pt x="22642" y="23998"/>
                  <a:pt x="21786" y="24188"/>
                  <a:pt x="20898" y="24521"/>
                </a:cubicBezTo>
                <a:cubicBezTo>
                  <a:pt x="19883" y="24901"/>
                  <a:pt x="18900" y="25345"/>
                  <a:pt x="17917" y="25789"/>
                </a:cubicBezTo>
                <a:cubicBezTo>
                  <a:pt x="17425" y="25996"/>
                  <a:pt x="16934" y="26218"/>
                  <a:pt x="16427" y="26423"/>
                </a:cubicBezTo>
                <a:cubicBezTo>
                  <a:pt x="16515" y="26390"/>
                  <a:pt x="16549" y="26377"/>
                  <a:pt x="16553" y="26377"/>
                </a:cubicBezTo>
                <a:cubicBezTo>
                  <a:pt x="16562" y="26377"/>
                  <a:pt x="16324" y="26476"/>
                  <a:pt x="16300" y="26487"/>
                </a:cubicBezTo>
                <a:cubicBezTo>
                  <a:pt x="16173" y="26535"/>
                  <a:pt x="16047" y="26598"/>
                  <a:pt x="15920" y="26645"/>
                </a:cubicBezTo>
                <a:cubicBezTo>
                  <a:pt x="15618" y="26772"/>
                  <a:pt x="15317" y="26884"/>
                  <a:pt x="15032" y="26994"/>
                </a:cubicBezTo>
                <a:cubicBezTo>
                  <a:pt x="14049" y="27375"/>
                  <a:pt x="13049" y="27708"/>
                  <a:pt x="12003" y="27914"/>
                </a:cubicBezTo>
                <a:cubicBezTo>
                  <a:pt x="11908" y="27930"/>
                  <a:pt x="11798" y="27945"/>
                  <a:pt x="11686" y="27962"/>
                </a:cubicBezTo>
                <a:cubicBezTo>
                  <a:pt x="11834" y="27941"/>
                  <a:pt x="11892" y="27934"/>
                  <a:pt x="11901" y="27934"/>
                </a:cubicBezTo>
                <a:cubicBezTo>
                  <a:pt x="11919" y="27934"/>
                  <a:pt x="11739" y="27962"/>
                  <a:pt x="11686" y="27962"/>
                </a:cubicBezTo>
                <a:cubicBezTo>
                  <a:pt x="11480" y="27977"/>
                  <a:pt x="11290" y="27994"/>
                  <a:pt x="11100" y="27994"/>
                </a:cubicBezTo>
                <a:cubicBezTo>
                  <a:pt x="11039" y="27994"/>
                  <a:pt x="10978" y="27987"/>
                  <a:pt x="10917" y="27982"/>
                </a:cubicBezTo>
                <a:lnTo>
                  <a:pt x="10917" y="27982"/>
                </a:lnTo>
                <a:cubicBezTo>
                  <a:pt x="10910" y="27980"/>
                  <a:pt x="10902" y="27979"/>
                  <a:pt x="10893" y="27977"/>
                </a:cubicBezTo>
                <a:cubicBezTo>
                  <a:pt x="10815" y="27962"/>
                  <a:pt x="10735" y="27945"/>
                  <a:pt x="10656" y="27914"/>
                </a:cubicBezTo>
                <a:cubicBezTo>
                  <a:pt x="10645" y="27911"/>
                  <a:pt x="10635" y="27908"/>
                  <a:pt x="10626" y="27905"/>
                </a:cubicBezTo>
                <a:lnTo>
                  <a:pt x="10626" y="27905"/>
                </a:lnTo>
                <a:cubicBezTo>
                  <a:pt x="10624" y="27904"/>
                  <a:pt x="10623" y="27903"/>
                  <a:pt x="10621" y="27902"/>
                </a:cubicBezTo>
                <a:lnTo>
                  <a:pt x="10621" y="27902"/>
                </a:lnTo>
                <a:cubicBezTo>
                  <a:pt x="10621" y="27902"/>
                  <a:pt x="10620" y="27901"/>
                  <a:pt x="10620" y="27900"/>
                </a:cubicBezTo>
                <a:lnTo>
                  <a:pt x="10620" y="27900"/>
                </a:lnTo>
                <a:cubicBezTo>
                  <a:pt x="10616" y="27883"/>
                  <a:pt x="10612" y="27866"/>
                  <a:pt x="10608" y="27850"/>
                </a:cubicBezTo>
                <a:lnTo>
                  <a:pt x="10608" y="27850"/>
                </a:lnTo>
                <a:lnTo>
                  <a:pt x="10608" y="27755"/>
                </a:lnTo>
                <a:cubicBezTo>
                  <a:pt x="10608" y="27751"/>
                  <a:pt x="10608" y="27747"/>
                  <a:pt x="10608" y="27744"/>
                </a:cubicBezTo>
                <a:lnTo>
                  <a:pt x="10608" y="27744"/>
                </a:lnTo>
                <a:cubicBezTo>
                  <a:pt x="10634" y="27641"/>
                  <a:pt x="10661" y="27547"/>
                  <a:pt x="10688" y="27455"/>
                </a:cubicBezTo>
                <a:cubicBezTo>
                  <a:pt x="10698" y="27425"/>
                  <a:pt x="10706" y="27401"/>
                  <a:pt x="10712" y="27382"/>
                </a:cubicBezTo>
                <a:lnTo>
                  <a:pt x="10712" y="27382"/>
                </a:lnTo>
                <a:cubicBezTo>
                  <a:pt x="10780" y="27266"/>
                  <a:pt x="10838" y="27138"/>
                  <a:pt x="10910" y="27011"/>
                </a:cubicBezTo>
                <a:cubicBezTo>
                  <a:pt x="10988" y="26899"/>
                  <a:pt x="11068" y="26772"/>
                  <a:pt x="11147" y="26662"/>
                </a:cubicBezTo>
                <a:lnTo>
                  <a:pt x="11290" y="26472"/>
                </a:lnTo>
                <a:cubicBezTo>
                  <a:pt x="11323" y="26426"/>
                  <a:pt x="11334" y="26409"/>
                  <a:pt x="11332" y="26409"/>
                </a:cubicBezTo>
                <a:cubicBezTo>
                  <a:pt x="11332" y="26409"/>
                  <a:pt x="11332" y="26409"/>
                  <a:pt x="11332" y="26409"/>
                </a:cubicBezTo>
                <a:lnTo>
                  <a:pt x="11332" y="26409"/>
                </a:lnTo>
                <a:cubicBezTo>
                  <a:pt x="11535" y="26170"/>
                  <a:pt x="11740" y="25940"/>
                  <a:pt x="11956" y="25710"/>
                </a:cubicBezTo>
                <a:cubicBezTo>
                  <a:pt x="12510" y="25140"/>
                  <a:pt x="13113" y="24601"/>
                  <a:pt x="13732" y="24077"/>
                </a:cubicBezTo>
                <a:cubicBezTo>
                  <a:pt x="14049" y="23791"/>
                  <a:pt x="14381" y="23523"/>
                  <a:pt x="14715" y="23252"/>
                </a:cubicBezTo>
                <a:cubicBezTo>
                  <a:pt x="14889" y="23126"/>
                  <a:pt x="15064" y="22983"/>
                  <a:pt x="15222" y="22840"/>
                </a:cubicBezTo>
                <a:cubicBezTo>
                  <a:pt x="15273" y="22806"/>
                  <a:pt x="15324" y="22772"/>
                  <a:pt x="15372" y="22736"/>
                </a:cubicBezTo>
                <a:lnTo>
                  <a:pt x="15372" y="22736"/>
                </a:lnTo>
                <a:cubicBezTo>
                  <a:pt x="15415" y="22707"/>
                  <a:pt x="15594" y="22569"/>
                  <a:pt x="15634" y="22540"/>
                </a:cubicBezTo>
                <a:cubicBezTo>
                  <a:pt x="16395" y="21952"/>
                  <a:pt x="17172" y="21381"/>
                  <a:pt x="17949" y="20811"/>
                </a:cubicBezTo>
                <a:cubicBezTo>
                  <a:pt x="19535" y="19637"/>
                  <a:pt x="21135" y="18464"/>
                  <a:pt x="22689" y="17228"/>
                </a:cubicBezTo>
                <a:cubicBezTo>
                  <a:pt x="23942" y="16229"/>
                  <a:pt x="25147" y="15166"/>
                  <a:pt x="26114" y="13898"/>
                </a:cubicBezTo>
                <a:cubicBezTo>
                  <a:pt x="26860" y="12915"/>
                  <a:pt x="27462" y="11551"/>
                  <a:pt x="27002" y="10315"/>
                </a:cubicBezTo>
                <a:cubicBezTo>
                  <a:pt x="26701" y="9539"/>
                  <a:pt x="26194" y="8983"/>
                  <a:pt x="25511" y="8524"/>
                </a:cubicBezTo>
                <a:cubicBezTo>
                  <a:pt x="24979" y="8155"/>
                  <a:pt x="24388" y="8018"/>
                  <a:pt x="23779" y="8018"/>
                </a:cubicBezTo>
                <a:cubicBezTo>
                  <a:pt x="23445" y="8018"/>
                  <a:pt x="23106" y="8059"/>
                  <a:pt x="22769" y="8127"/>
                </a:cubicBezTo>
                <a:cubicBezTo>
                  <a:pt x="20740" y="8507"/>
                  <a:pt x="18821" y="9982"/>
                  <a:pt x="17203" y="11187"/>
                </a:cubicBezTo>
                <a:cubicBezTo>
                  <a:pt x="15444" y="12503"/>
                  <a:pt x="13779" y="13930"/>
                  <a:pt x="12098" y="15325"/>
                </a:cubicBezTo>
                <a:cubicBezTo>
                  <a:pt x="11971" y="15437"/>
                  <a:pt x="11829" y="15547"/>
                  <a:pt x="11702" y="15642"/>
                </a:cubicBezTo>
                <a:cubicBezTo>
                  <a:pt x="11658" y="15680"/>
                  <a:pt x="11565" y="15754"/>
                  <a:pt x="11498" y="15808"/>
                </a:cubicBezTo>
                <a:lnTo>
                  <a:pt x="11498" y="15808"/>
                </a:lnTo>
                <a:cubicBezTo>
                  <a:pt x="11327" y="15927"/>
                  <a:pt x="11142" y="16035"/>
                  <a:pt x="10957" y="16134"/>
                </a:cubicBezTo>
                <a:cubicBezTo>
                  <a:pt x="10815" y="16229"/>
                  <a:pt x="10671" y="16308"/>
                  <a:pt x="10513" y="16371"/>
                </a:cubicBezTo>
                <a:lnTo>
                  <a:pt x="10227" y="16515"/>
                </a:lnTo>
                <a:cubicBezTo>
                  <a:pt x="10277" y="16496"/>
                  <a:pt x="10305" y="16487"/>
                  <a:pt x="10310" y="16487"/>
                </a:cubicBezTo>
                <a:cubicBezTo>
                  <a:pt x="10317" y="16487"/>
                  <a:pt x="10270" y="16508"/>
                  <a:pt x="10164" y="16546"/>
                </a:cubicBezTo>
                <a:cubicBezTo>
                  <a:pt x="9895" y="16657"/>
                  <a:pt x="9610" y="16737"/>
                  <a:pt x="9324" y="16800"/>
                </a:cubicBezTo>
                <a:cubicBezTo>
                  <a:pt x="9197" y="16832"/>
                  <a:pt x="9070" y="16863"/>
                  <a:pt x="8927" y="16879"/>
                </a:cubicBezTo>
                <a:cubicBezTo>
                  <a:pt x="9054" y="16858"/>
                  <a:pt x="9096" y="16851"/>
                  <a:pt x="9093" y="16851"/>
                </a:cubicBezTo>
                <a:cubicBezTo>
                  <a:pt x="9088" y="16851"/>
                  <a:pt x="8901" y="16879"/>
                  <a:pt x="8849" y="16879"/>
                </a:cubicBezTo>
                <a:lnTo>
                  <a:pt x="8726" y="16879"/>
                </a:lnTo>
                <a:cubicBezTo>
                  <a:pt x="8755" y="16802"/>
                  <a:pt x="8804" y="16684"/>
                  <a:pt x="8799" y="16684"/>
                </a:cubicBezTo>
                <a:cubicBezTo>
                  <a:pt x="8797" y="16684"/>
                  <a:pt x="8784" y="16707"/>
                  <a:pt x="8753" y="16768"/>
                </a:cubicBezTo>
                <a:cubicBezTo>
                  <a:pt x="8817" y="16625"/>
                  <a:pt x="8912" y="16483"/>
                  <a:pt x="8991" y="16324"/>
                </a:cubicBezTo>
                <a:cubicBezTo>
                  <a:pt x="9229" y="15912"/>
                  <a:pt x="9514" y="15532"/>
                  <a:pt x="9815" y="15151"/>
                </a:cubicBezTo>
                <a:lnTo>
                  <a:pt x="9815" y="15151"/>
                </a:lnTo>
                <a:cubicBezTo>
                  <a:pt x="9688" y="15318"/>
                  <a:pt x="9644" y="15375"/>
                  <a:pt x="9644" y="15375"/>
                </a:cubicBezTo>
                <a:cubicBezTo>
                  <a:pt x="9646" y="15375"/>
                  <a:pt x="9801" y="15176"/>
                  <a:pt x="9863" y="15103"/>
                </a:cubicBezTo>
                <a:lnTo>
                  <a:pt x="10196" y="14771"/>
                </a:lnTo>
                <a:cubicBezTo>
                  <a:pt x="10497" y="14485"/>
                  <a:pt x="10815" y="14200"/>
                  <a:pt x="11132" y="13930"/>
                </a:cubicBezTo>
                <a:cubicBezTo>
                  <a:pt x="12781" y="12519"/>
                  <a:pt x="14508" y="11219"/>
                  <a:pt x="16125" y="9776"/>
                </a:cubicBezTo>
                <a:cubicBezTo>
                  <a:pt x="17711" y="8349"/>
                  <a:pt x="19296" y="6763"/>
                  <a:pt x="20074" y="4750"/>
                </a:cubicBezTo>
                <a:cubicBezTo>
                  <a:pt x="20771" y="2943"/>
                  <a:pt x="19915" y="802"/>
                  <a:pt x="18044" y="168"/>
                </a:cubicBezTo>
                <a:cubicBezTo>
                  <a:pt x="17686" y="50"/>
                  <a:pt x="17313" y="0"/>
                  <a:pt x="1693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5" name="Google Shape;145;p33"/>
          <p:cNvGrpSpPr/>
          <p:nvPr/>
        </p:nvGrpSpPr>
        <p:grpSpPr>
          <a:xfrm rot="5400000">
            <a:off x="197556" y="368871"/>
            <a:ext cx="555295" cy="475809"/>
            <a:chOff x="1956625" y="3588025"/>
            <a:chExt cx="213075" cy="182575"/>
          </a:xfrm>
        </p:grpSpPr>
        <p:sp>
          <p:nvSpPr>
            <p:cNvPr id="146" name="Google Shape;146;p33"/>
            <p:cNvSpPr/>
            <p:nvPr/>
          </p:nvSpPr>
          <p:spPr>
            <a:xfrm>
              <a:off x="1973200" y="3618825"/>
              <a:ext cx="72425" cy="35300"/>
            </a:xfrm>
            <a:custGeom>
              <a:rect b="b" l="l" r="r" t="t"/>
              <a:pathLst>
                <a:path extrusionOk="0" h="1412" w="2897">
                  <a:moveTo>
                    <a:pt x="2542" y="0"/>
                  </a:moveTo>
                  <a:cubicBezTo>
                    <a:pt x="2505" y="0"/>
                    <a:pt x="2467" y="9"/>
                    <a:pt x="2428" y="30"/>
                  </a:cubicBezTo>
                  <a:cubicBezTo>
                    <a:pt x="1715" y="379"/>
                    <a:pt x="969" y="648"/>
                    <a:pt x="240" y="950"/>
                  </a:cubicBezTo>
                  <a:cubicBezTo>
                    <a:pt x="0" y="1048"/>
                    <a:pt x="62" y="1411"/>
                    <a:pt x="280" y="1411"/>
                  </a:cubicBezTo>
                  <a:cubicBezTo>
                    <a:pt x="307" y="1411"/>
                    <a:pt x="336" y="1406"/>
                    <a:pt x="367" y="1394"/>
                  </a:cubicBezTo>
                  <a:cubicBezTo>
                    <a:pt x="1144" y="1077"/>
                    <a:pt x="1920" y="791"/>
                    <a:pt x="2666" y="426"/>
                  </a:cubicBezTo>
                  <a:cubicBezTo>
                    <a:pt x="2896" y="317"/>
                    <a:pt x="2756" y="0"/>
                    <a:pt x="25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33"/>
            <p:cNvSpPr/>
            <p:nvPr/>
          </p:nvSpPr>
          <p:spPr>
            <a:xfrm>
              <a:off x="2008100" y="3639425"/>
              <a:ext cx="73475" cy="30525"/>
            </a:xfrm>
            <a:custGeom>
              <a:rect b="b" l="l" r="r" t="t"/>
              <a:pathLst>
                <a:path extrusionOk="0" h="1221" w="2939">
                  <a:moveTo>
                    <a:pt x="2643" y="1"/>
                  </a:moveTo>
                  <a:cubicBezTo>
                    <a:pt x="2621" y="1"/>
                    <a:pt x="2596" y="5"/>
                    <a:pt x="2570" y="14"/>
                  </a:cubicBezTo>
                  <a:cubicBezTo>
                    <a:pt x="1809" y="299"/>
                    <a:pt x="1000" y="458"/>
                    <a:pt x="256" y="760"/>
                  </a:cubicBezTo>
                  <a:cubicBezTo>
                    <a:pt x="0" y="845"/>
                    <a:pt x="75" y="1221"/>
                    <a:pt x="285" y="1221"/>
                  </a:cubicBezTo>
                  <a:cubicBezTo>
                    <a:pt x="310" y="1221"/>
                    <a:pt x="337" y="1216"/>
                    <a:pt x="366" y="1204"/>
                  </a:cubicBezTo>
                  <a:cubicBezTo>
                    <a:pt x="1127" y="902"/>
                    <a:pt x="1920" y="743"/>
                    <a:pt x="2681" y="458"/>
                  </a:cubicBezTo>
                  <a:cubicBezTo>
                    <a:pt x="2939" y="372"/>
                    <a:pt x="2860" y="1"/>
                    <a:pt x="26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33"/>
            <p:cNvSpPr/>
            <p:nvPr/>
          </p:nvSpPr>
          <p:spPr>
            <a:xfrm>
              <a:off x="2053125" y="3681175"/>
              <a:ext cx="60300" cy="23475"/>
            </a:xfrm>
            <a:custGeom>
              <a:rect b="b" l="l" r="r" t="t"/>
              <a:pathLst>
                <a:path extrusionOk="0" h="939" w="2412">
                  <a:moveTo>
                    <a:pt x="2038" y="0"/>
                  </a:moveTo>
                  <a:cubicBezTo>
                    <a:pt x="2002" y="0"/>
                    <a:pt x="1965" y="8"/>
                    <a:pt x="1926" y="25"/>
                  </a:cubicBezTo>
                  <a:cubicBezTo>
                    <a:pt x="1404" y="247"/>
                    <a:pt x="833" y="342"/>
                    <a:pt x="277" y="485"/>
                  </a:cubicBezTo>
                  <a:cubicBezTo>
                    <a:pt x="1" y="557"/>
                    <a:pt x="86" y="938"/>
                    <a:pt x="323" y="938"/>
                  </a:cubicBezTo>
                  <a:cubicBezTo>
                    <a:pt x="344" y="938"/>
                    <a:pt x="366" y="935"/>
                    <a:pt x="389" y="929"/>
                  </a:cubicBezTo>
                  <a:cubicBezTo>
                    <a:pt x="991" y="786"/>
                    <a:pt x="1594" y="675"/>
                    <a:pt x="2165" y="422"/>
                  </a:cubicBezTo>
                  <a:cubicBezTo>
                    <a:pt x="2411" y="312"/>
                    <a:pt x="2266" y="0"/>
                    <a:pt x="20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33"/>
            <p:cNvSpPr/>
            <p:nvPr/>
          </p:nvSpPr>
          <p:spPr>
            <a:xfrm>
              <a:off x="2064600" y="3588025"/>
              <a:ext cx="60775" cy="29025"/>
            </a:xfrm>
            <a:custGeom>
              <a:rect b="b" l="l" r="r" t="t"/>
              <a:pathLst>
                <a:path extrusionOk="0" h="1161" w="2431">
                  <a:moveTo>
                    <a:pt x="2065" y="1"/>
                  </a:moveTo>
                  <a:cubicBezTo>
                    <a:pt x="2031" y="1"/>
                    <a:pt x="1996" y="8"/>
                    <a:pt x="1959" y="25"/>
                  </a:cubicBezTo>
                  <a:cubicBezTo>
                    <a:pt x="1420" y="294"/>
                    <a:pt x="865" y="533"/>
                    <a:pt x="262" y="707"/>
                  </a:cubicBezTo>
                  <a:cubicBezTo>
                    <a:pt x="0" y="780"/>
                    <a:pt x="86" y="1160"/>
                    <a:pt x="322" y="1160"/>
                  </a:cubicBezTo>
                  <a:cubicBezTo>
                    <a:pt x="343" y="1160"/>
                    <a:pt x="366" y="1157"/>
                    <a:pt x="389" y="1151"/>
                  </a:cubicBezTo>
                  <a:cubicBezTo>
                    <a:pt x="1023" y="977"/>
                    <a:pt x="1610" y="723"/>
                    <a:pt x="2196" y="421"/>
                  </a:cubicBezTo>
                  <a:cubicBezTo>
                    <a:pt x="2430" y="311"/>
                    <a:pt x="2283" y="1"/>
                    <a:pt x="20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33"/>
            <p:cNvSpPr/>
            <p:nvPr/>
          </p:nvSpPr>
          <p:spPr>
            <a:xfrm>
              <a:off x="2112950" y="3632400"/>
              <a:ext cx="56750" cy="23100"/>
            </a:xfrm>
            <a:custGeom>
              <a:rect b="b" l="l" r="r" t="t"/>
              <a:pathLst>
                <a:path extrusionOk="0" h="924" w="2270">
                  <a:moveTo>
                    <a:pt x="1944" y="1"/>
                  </a:moveTo>
                  <a:cubicBezTo>
                    <a:pt x="1923" y="1"/>
                    <a:pt x="1902" y="4"/>
                    <a:pt x="1880" y="10"/>
                  </a:cubicBezTo>
                  <a:cubicBezTo>
                    <a:pt x="1341" y="168"/>
                    <a:pt x="802" y="327"/>
                    <a:pt x="262" y="470"/>
                  </a:cubicBezTo>
                  <a:cubicBezTo>
                    <a:pt x="0" y="542"/>
                    <a:pt x="73" y="923"/>
                    <a:pt x="320" y="923"/>
                  </a:cubicBezTo>
                  <a:cubicBezTo>
                    <a:pt x="342" y="923"/>
                    <a:pt x="365" y="920"/>
                    <a:pt x="389" y="914"/>
                  </a:cubicBezTo>
                  <a:cubicBezTo>
                    <a:pt x="928" y="787"/>
                    <a:pt x="1467" y="612"/>
                    <a:pt x="2006" y="470"/>
                  </a:cubicBezTo>
                  <a:cubicBezTo>
                    <a:pt x="2270" y="396"/>
                    <a:pt x="2182" y="1"/>
                    <a:pt x="19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33"/>
            <p:cNvSpPr/>
            <p:nvPr/>
          </p:nvSpPr>
          <p:spPr>
            <a:xfrm>
              <a:off x="2112000" y="3718500"/>
              <a:ext cx="56975" cy="19625"/>
            </a:xfrm>
            <a:custGeom>
              <a:rect b="b" l="l" r="r" t="t"/>
              <a:pathLst>
                <a:path extrusionOk="0" h="785" w="2279">
                  <a:moveTo>
                    <a:pt x="1939" y="1"/>
                  </a:moveTo>
                  <a:cubicBezTo>
                    <a:pt x="1922" y="1"/>
                    <a:pt x="1904" y="3"/>
                    <a:pt x="1886" y="7"/>
                  </a:cubicBezTo>
                  <a:cubicBezTo>
                    <a:pt x="1347" y="117"/>
                    <a:pt x="824" y="244"/>
                    <a:pt x="285" y="324"/>
                  </a:cubicBezTo>
                  <a:cubicBezTo>
                    <a:pt x="9" y="355"/>
                    <a:pt x="0" y="785"/>
                    <a:pt x="258" y="785"/>
                  </a:cubicBezTo>
                  <a:cubicBezTo>
                    <a:pt x="267" y="785"/>
                    <a:pt x="276" y="784"/>
                    <a:pt x="285" y="783"/>
                  </a:cubicBezTo>
                  <a:cubicBezTo>
                    <a:pt x="871" y="704"/>
                    <a:pt x="1427" y="578"/>
                    <a:pt x="1998" y="451"/>
                  </a:cubicBezTo>
                  <a:cubicBezTo>
                    <a:pt x="2279" y="406"/>
                    <a:pt x="2186" y="1"/>
                    <a:pt x="19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33"/>
            <p:cNvSpPr/>
            <p:nvPr/>
          </p:nvSpPr>
          <p:spPr>
            <a:xfrm>
              <a:off x="1983150" y="3732500"/>
              <a:ext cx="52350" cy="12725"/>
            </a:xfrm>
            <a:custGeom>
              <a:rect b="b" l="l" r="r" t="t"/>
              <a:pathLst>
                <a:path extrusionOk="0" h="509" w="2094">
                  <a:moveTo>
                    <a:pt x="1822" y="1"/>
                  </a:moveTo>
                  <a:cubicBezTo>
                    <a:pt x="1817" y="1"/>
                    <a:pt x="1812" y="1"/>
                    <a:pt x="1808" y="1"/>
                  </a:cubicBezTo>
                  <a:cubicBezTo>
                    <a:pt x="1300" y="33"/>
                    <a:pt x="793" y="33"/>
                    <a:pt x="286" y="33"/>
                  </a:cubicBezTo>
                  <a:cubicBezTo>
                    <a:pt x="0" y="33"/>
                    <a:pt x="0" y="508"/>
                    <a:pt x="286" y="508"/>
                  </a:cubicBezTo>
                  <a:cubicBezTo>
                    <a:pt x="793" y="508"/>
                    <a:pt x="1300" y="493"/>
                    <a:pt x="1808" y="462"/>
                  </a:cubicBezTo>
                  <a:cubicBezTo>
                    <a:pt x="2089" y="445"/>
                    <a:pt x="2093" y="1"/>
                    <a:pt x="18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33"/>
            <p:cNvSpPr/>
            <p:nvPr/>
          </p:nvSpPr>
          <p:spPr>
            <a:xfrm>
              <a:off x="2055700" y="3756300"/>
              <a:ext cx="46375" cy="14300"/>
            </a:xfrm>
            <a:custGeom>
              <a:rect b="b" l="l" r="r" t="t"/>
              <a:pathLst>
                <a:path extrusionOk="0" h="572" w="1855">
                  <a:moveTo>
                    <a:pt x="287" y="0"/>
                  </a:moveTo>
                  <a:cubicBezTo>
                    <a:pt x="1" y="0"/>
                    <a:pt x="5" y="461"/>
                    <a:pt x="301" y="461"/>
                  </a:cubicBezTo>
                  <a:cubicBezTo>
                    <a:pt x="730" y="461"/>
                    <a:pt x="1142" y="524"/>
                    <a:pt x="1569" y="571"/>
                  </a:cubicBezTo>
                  <a:cubicBezTo>
                    <a:pt x="1574" y="571"/>
                    <a:pt x="1579" y="572"/>
                    <a:pt x="1584" y="572"/>
                  </a:cubicBezTo>
                  <a:cubicBezTo>
                    <a:pt x="1855" y="572"/>
                    <a:pt x="1850" y="127"/>
                    <a:pt x="1569" y="96"/>
                  </a:cubicBezTo>
                  <a:cubicBezTo>
                    <a:pt x="1142" y="64"/>
                    <a:pt x="730" y="0"/>
                    <a:pt x="301" y="0"/>
                  </a:cubicBezTo>
                  <a:cubicBezTo>
                    <a:pt x="296" y="0"/>
                    <a:pt x="292" y="0"/>
                    <a:pt x="2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33"/>
            <p:cNvSpPr/>
            <p:nvPr/>
          </p:nvSpPr>
          <p:spPr>
            <a:xfrm>
              <a:off x="1956625" y="3689475"/>
              <a:ext cx="43025" cy="16950"/>
            </a:xfrm>
            <a:custGeom>
              <a:rect b="b" l="l" r="r" t="t"/>
              <a:pathLst>
                <a:path extrusionOk="0" h="678" w="1721">
                  <a:moveTo>
                    <a:pt x="1397" y="0"/>
                  </a:moveTo>
                  <a:cubicBezTo>
                    <a:pt x="1377" y="0"/>
                    <a:pt x="1355" y="3"/>
                    <a:pt x="1332" y="10"/>
                  </a:cubicBezTo>
                  <a:cubicBezTo>
                    <a:pt x="998" y="105"/>
                    <a:pt x="649" y="185"/>
                    <a:pt x="300" y="217"/>
                  </a:cubicBezTo>
                  <a:cubicBezTo>
                    <a:pt x="10" y="247"/>
                    <a:pt x="0" y="677"/>
                    <a:pt x="271" y="677"/>
                  </a:cubicBezTo>
                  <a:cubicBezTo>
                    <a:pt x="281" y="677"/>
                    <a:pt x="290" y="677"/>
                    <a:pt x="300" y="676"/>
                  </a:cubicBezTo>
                  <a:cubicBezTo>
                    <a:pt x="697" y="644"/>
                    <a:pt x="1078" y="565"/>
                    <a:pt x="1458" y="454"/>
                  </a:cubicBezTo>
                  <a:cubicBezTo>
                    <a:pt x="1721" y="381"/>
                    <a:pt x="1635" y="0"/>
                    <a:pt x="13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lt2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4"/>
          <p:cNvSpPr/>
          <p:nvPr/>
        </p:nvSpPr>
        <p:spPr>
          <a:xfrm>
            <a:off x="-76200" y="2899050"/>
            <a:ext cx="9297589" cy="2308220"/>
          </a:xfrm>
          <a:custGeom>
            <a:rect b="b" l="l" r="r" t="t"/>
            <a:pathLst>
              <a:path extrusionOk="0" h="24506" w="98711">
                <a:moveTo>
                  <a:pt x="82086" y="0"/>
                </a:moveTo>
                <a:cubicBezTo>
                  <a:pt x="78326" y="0"/>
                  <a:pt x="74133" y="789"/>
                  <a:pt x="69512" y="2530"/>
                </a:cubicBezTo>
                <a:cubicBezTo>
                  <a:pt x="64725" y="4097"/>
                  <a:pt x="60819" y="7442"/>
                  <a:pt x="55500" y="8297"/>
                </a:cubicBezTo>
                <a:cubicBezTo>
                  <a:pt x="54297" y="8509"/>
                  <a:pt x="53132" y="8603"/>
                  <a:pt x="51995" y="8603"/>
                </a:cubicBezTo>
                <a:cubicBezTo>
                  <a:pt x="45779" y="8603"/>
                  <a:pt x="40398" y="5793"/>
                  <a:pt x="34126" y="4125"/>
                </a:cubicBezTo>
                <a:cubicBezTo>
                  <a:pt x="31331" y="3329"/>
                  <a:pt x="28575" y="2945"/>
                  <a:pt x="25903" y="2945"/>
                </a:cubicBezTo>
                <a:cubicBezTo>
                  <a:pt x="15237" y="2945"/>
                  <a:pt x="5897" y="9065"/>
                  <a:pt x="602" y="19508"/>
                </a:cubicBezTo>
                <a:cubicBezTo>
                  <a:pt x="392" y="19928"/>
                  <a:pt x="196" y="20348"/>
                  <a:pt x="1" y="20754"/>
                </a:cubicBezTo>
                <a:lnTo>
                  <a:pt x="1" y="24506"/>
                </a:lnTo>
                <a:lnTo>
                  <a:pt x="98711" y="24506"/>
                </a:lnTo>
                <a:lnTo>
                  <a:pt x="98711" y="7317"/>
                </a:lnTo>
                <a:cubicBezTo>
                  <a:pt x="94731" y="2806"/>
                  <a:pt x="89179" y="0"/>
                  <a:pt x="8208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34"/>
          <p:cNvSpPr/>
          <p:nvPr/>
        </p:nvSpPr>
        <p:spPr>
          <a:xfrm rot="-899924">
            <a:off x="6753303" y="4554385"/>
            <a:ext cx="3009959" cy="556920"/>
          </a:xfrm>
          <a:custGeom>
            <a:rect b="b" l="l" r="r" t="t"/>
            <a:pathLst>
              <a:path extrusionOk="0" h="11914" w="64391">
                <a:moveTo>
                  <a:pt x="47721" y="1"/>
                </a:moveTo>
                <a:cubicBezTo>
                  <a:pt x="46489" y="1"/>
                  <a:pt x="45244" y="199"/>
                  <a:pt x="44038" y="541"/>
                </a:cubicBezTo>
                <a:cubicBezTo>
                  <a:pt x="40914" y="1413"/>
                  <a:pt x="38282" y="3237"/>
                  <a:pt x="35413" y="4679"/>
                </a:cubicBezTo>
                <a:cubicBezTo>
                  <a:pt x="33396" y="5704"/>
                  <a:pt x="31284" y="6265"/>
                  <a:pt x="29105" y="6265"/>
                </a:cubicBezTo>
                <a:cubicBezTo>
                  <a:pt x="28216" y="6265"/>
                  <a:pt x="27317" y="6172"/>
                  <a:pt x="26408" y="5979"/>
                </a:cubicBezTo>
                <a:cubicBezTo>
                  <a:pt x="23315" y="5329"/>
                  <a:pt x="20525" y="3696"/>
                  <a:pt x="17322" y="3537"/>
                </a:cubicBezTo>
                <a:cubicBezTo>
                  <a:pt x="17015" y="3522"/>
                  <a:pt x="16709" y="3514"/>
                  <a:pt x="16405" y="3514"/>
                </a:cubicBezTo>
                <a:cubicBezTo>
                  <a:pt x="10488" y="3514"/>
                  <a:pt x="5104" y="6382"/>
                  <a:pt x="279" y="9579"/>
                </a:cubicBezTo>
                <a:cubicBezTo>
                  <a:pt x="0" y="9764"/>
                  <a:pt x="165" y="10170"/>
                  <a:pt x="420" y="10170"/>
                </a:cubicBezTo>
                <a:cubicBezTo>
                  <a:pt x="470" y="10170"/>
                  <a:pt x="525" y="10154"/>
                  <a:pt x="579" y="10118"/>
                </a:cubicBezTo>
                <a:cubicBezTo>
                  <a:pt x="5134" y="7094"/>
                  <a:pt x="10576" y="4112"/>
                  <a:pt x="16168" y="4112"/>
                </a:cubicBezTo>
                <a:cubicBezTo>
                  <a:pt x="17467" y="4112"/>
                  <a:pt x="18775" y="4273"/>
                  <a:pt x="20081" y="4632"/>
                </a:cubicBezTo>
                <a:cubicBezTo>
                  <a:pt x="21761" y="5076"/>
                  <a:pt x="23363" y="5773"/>
                  <a:pt x="25012" y="6264"/>
                </a:cubicBezTo>
                <a:cubicBezTo>
                  <a:pt x="26397" y="6682"/>
                  <a:pt x="27839" y="6905"/>
                  <a:pt x="29281" y="6905"/>
                </a:cubicBezTo>
                <a:cubicBezTo>
                  <a:pt x="29539" y="6905"/>
                  <a:pt x="29797" y="6898"/>
                  <a:pt x="30054" y="6883"/>
                </a:cubicBezTo>
                <a:cubicBezTo>
                  <a:pt x="33335" y="6708"/>
                  <a:pt x="36079" y="5028"/>
                  <a:pt x="38869" y="3459"/>
                </a:cubicBezTo>
                <a:cubicBezTo>
                  <a:pt x="41326" y="2095"/>
                  <a:pt x="43990" y="890"/>
                  <a:pt x="46829" y="636"/>
                </a:cubicBezTo>
                <a:cubicBezTo>
                  <a:pt x="47116" y="610"/>
                  <a:pt x="47403" y="597"/>
                  <a:pt x="47687" y="597"/>
                </a:cubicBezTo>
                <a:cubicBezTo>
                  <a:pt x="50331" y="597"/>
                  <a:pt x="52800" y="1714"/>
                  <a:pt x="54661" y="3632"/>
                </a:cubicBezTo>
                <a:cubicBezTo>
                  <a:pt x="56135" y="5154"/>
                  <a:pt x="57023" y="7074"/>
                  <a:pt x="58307" y="8722"/>
                </a:cubicBezTo>
                <a:cubicBezTo>
                  <a:pt x="59718" y="10530"/>
                  <a:pt x="61620" y="11513"/>
                  <a:pt x="63840" y="11909"/>
                </a:cubicBezTo>
                <a:cubicBezTo>
                  <a:pt x="63860" y="11912"/>
                  <a:pt x="63880" y="11913"/>
                  <a:pt x="63899" y="11913"/>
                </a:cubicBezTo>
                <a:cubicBezTo>
                  <a:pt x="64253" y="11913"/>
                  <a:pt x="64391" y="11382"/>
                  <a:pt x="64015" y="11306"/>
                </a:cubicBezTo>
                <a:cubicBezTo>
                  <a:pt x="62603" y="11052"/>
                  <a:pt x="61256" y="10609"/>
                  <a:pt x="60115" y="9721"/>
                </a:cubicBezTo>
                <a:cubicBezTo>
                  <a:pt x="59227" y="9023"/>
                  <a:pt x="58576" y="8103"/>
                  <a:pt x="57959" y="7152"/>
                </a:cubicBezTo>
                <a:cubicBezTo>
                  <a:pt x="56483" y="4886"/>
                  <a:pt x="55105" y="2745"/>
                  <a:pt x="52710" y="1318"/>
                </a:cubicBezTo>
                <a:cubicBezTo>
                  <a:pt x="51163" y="391"/>
                  <a:pt x="49454" y="1"/>
                  <a:pt x="477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34"/>
          <p:cNvSpPr/>
          <p:nvPr/>
        </p:nvSpPr>
        <p:spPr>
          <a:xfrm rot="5400000">
            <a:off x="8385549" y="685778"/>
            <a:ext cx="1470904" cy="1244498"/>
          </a:xfrm>
          <a:custGeom>
            <a:rect b="b" l="l" r="r" t="t"/>
            <a:pathLst>
              <a:path extrusionOk="0" h="41622" w="49190">
                <a:moveTo>
                  <a:pt x="19398" y="9273"/>
                </a:moveTo>
                <a:cubicBezTo>
                  <a:pt x="19271" y="9716"/>
                  <a:pt x="19129" y="9938"/>
                  <a:pt x="18875" y="10097"/>
                </a:cubicBezTo>
                <a:cubicBezTo>
                  <a:pt x="18859" y="10319"/>
                  <a:pt x="18717" y="10461"/>
                  <a:pt x="18605" y="10620"/>
                </a:cubicBezTo>
                <a:cubicBezTo>
                  <a:pt x="14293" y="16644"/>
                  <a:pt x="10012" y="22686"/>
                  <a:pt x="5414" y="28504"/>
                </a:cubicBezTo>
                <a:cubicBezTo>
                  <a:pt x="5177" y="28806"/>
                  <a:pt x="4923" y="29123"/>
                  <a:pt x="4606" y="29487"/>
                </a:cubicBezTo>
                <a:cubicBezTo>
                  <a:pt x="4558" y="29028"/>
                  <a:pt x="4843" y="28789"/>
                  <a:pt x="5002" y="28520"/>
                </a:cubicBezTo>
                <a:cubicBezTo>
                  <a:pt x="6889" y="25286"/>
                  <a:pt x="9092" y="22273"/>
                  <a:pt x="11344" y="19293"/>
                </a:cubicBezTo>
                <a:cubicBezTo>
                  <a:pt x="13500" y="16439"/>
                  <a:pt x="15720" y="13648"/>
                  <a:pt x="17988" y="10890"/>
                </a:cubicBezTo>
                <a:cubicBezTo>
                  <a:pt x="18225" y="10588"/>
                  <a:pt x="18431" y="10224"/>
                  <a:pt x="18795" y="10017"/>
                </a:cubicBezTo>
                <a:cubicBezTo>
                  <a:pt x="18875" y="9732"/>
                  <a:pt x="19081" y="9558"/>
                  <a:pt x="19398" y="9273"/>
                </a:cubicBezTo>
                <a:close/>
                <a:moveTo>
                  <a:pt x="33856" y="2232"/>
                </a:moveTo>
                <a:cubicBezTo>
                  <a:pt x="34269" y="2232"/>
                  <a:pt x="34467" y="2451"/>
                  <a:pt x="34650" y="2787"/>
                </a:cubicBezTo>
                <a:cubicBezTo>
                  <a:pt x="35158" y="3692"/>
                  <a:pt x="35681" y="4579"/>
                  <a:pt x="36172" y="5483"/>
                </a:cubicBezTo>
                <a:cubicBezTo>
                  <a:pt x="39835" y="12332"/>
                  <a:pt x="43102" y="19340"/>
                  <a:pt x="45385" y="26776"/>
                </a:cubicBezTo>
                <a:cubicBezTo>
                  <a:pt x="46114" y="29170"/>
                  <a:pt x="46637" y="31628"/>
                  <a:pt x="46763" y="34133"/>
                </a:cubicBezTo>
                <a:cubicBezTo>
                  <a:pt x="46795" y="34957"/>
                  <a:pt x="46859" y="35797"/>
                  <a:pt x="46415" y="36606"/>
                </a:cubicBezTo>
                <a:cubicBezTo>
                  <a:pt x="45860" y="36336"/>
                  <a:pt x="45622" y="35845"/>
                  <a:pt x="45353" y="35401"/>
                </a:cubicBezTo>
                <a:cubicBezTo>
                  <a:pt x="44243" y="33689"/>
                  <a:pt x="43434" y="31802"/>
                  <a:pt x="42673" y="29915"/>
                </a:cubicBezTo>
                <a:cubicBezTo>
                  <a:pt x="40199" y="23747"/>
                  <a:pt x="38504" y="17310"/>
                  <a:pt x="36696" y="10921"/>
                </a:cubicBezTo>
                <a:cubicBezTo>
                  <a:pt x="36585" y="10509"/>
                  <a:pt x="36474" y="10080"/>
                  <a:pt x="36284" y="9700"/>
                </a:cubicBezTo>
                <a:cubicBezTo>
                  <a:pt x="36049" y="9191"/>
                  <a:pt x="35620" y="8918"/>
                  <a:pt x="35183" y="8918"/>
                </a:cubicBezTo>
                <a:cubicBezTo>
                  <a:pt x="35090" y="8918"/>
                  <a:pt x="34996" y="8930"/>
                  <a:pt x="34904" y="8955"/>
                </a:cubicBezTo>
                <a:cubicBezTo>
                  <a:pt x="34333" y="9097"/>
                  <a:pt x="34033" y="9526"/>
                  <a:pt x="34033" y="10239"/>
                </a:cubicBezTo>
                <a:cubicBezTo>
                  <a:pt x="34033" y="10573"/>
                  <a:pt x="34064" y="10905"/>
                  <a:pt x="34111" y="11239"/>
                </a:cubicBezTo>
                <a:cubicBezTo>
                  <a:pt x="34857" y="15313"/>
                  <a:pt x="35586" y="19388"/>
                  <a:pt x="36157" y="23478"/>
                </a:cubicBezTo>
                <a:cubicBezTo>
                  <a:pt x="36760" y="27711"/>
                  <a:pt x="37394" y="31945"/>
                  <a:pt x="37314" y="36241"/>
                </a:cubicBezTo>
                <a:cubicBezTo>
                  <a:pt x="37299" y="37129"/>
                  <a:pt x="37299" y="38033"/>
                  <a:pt x="36886" y="39031"/>
                </a:cubicBezTo>
                <a:cubicBezTo>
                  <a:pt x="36299" y="38382"/>
                  <a:pt x="36077" y="37731"/>
                  <a:pt x="35840" y="37065"/>
                </a:cubicBezTo>
                <a:cubicBezTo>
                  <a:pt x="34872" y="34465"/>
                  <a:pt x="34301" y="31755"/>
                  <a:pt x="33779" y="29028"/>
                </a:cubicBezTo>
                <a:cubicBezTo>
                  <a:pt x="32589" y="22955"/>
                  <a:pt x="31845" y="16835"/>
                  <a:pt x="31606" y="10651"/>
                </a:cubicBezTo>
                <a:cubicBezTo>
                  <a:pt x="31591" y="10049"/>
                  <a:pt x="31606" y="9446"/>
                  <a:pt x="31591" y="8844"/>
                </a:cubicBezTo>
                <a:cubicBezTo>
                  <a:pt x="31591" y="8654"/>
                  <a:pt x="31606" y="8448"/>
                  <a:pt x="31559" y="8258"/>
                </a:cubicBezTo>
                <a:cubicBezTo>
                  <a:pt x="31464" y="7671"/>
                  <a:pt x="31099" y="7307"/>
                  <a:pt x="30591" y="7243"/>
                </a:cubicBezTo>
                <a:cubicBezTo>
                  <a:pt x="30528" y="7234"/>
                  <a:pt x="30465" y="7229"/>
                  <a:pt x="30405" y="7229"/>
                </a:cubicBezTo>
                <a:cubicBezTo>
                  <a:pt x="29935" y="7229"/>
                  <a:pt x="29551" y="7501"/>
                  <a:pt x="29355" y="8019"/>
                </a:cubicBezTo>
                <a:cubicBezTo>
                  <a:pt x="29213" y="8400"/>
                  <a:pt x="29133" y="8797"/>
                  <a:pt x="29054" y="9177"/>
                </a:cubicBezTo>
                <a:cubicBezTo>
                  <a:pt x="27325" y="17168"/>
                  <a:pt x="25598" y="25159"/>
                  <a:pt x="23837" y="33150"/>
                </a:cubicBezTo>
                <a:cubicBezTo>
                  <a:pt x="23552" y="34450"/>
                  <a:pt x="23188" y="35718"/>
                  <a:pt x="22871" y="37002"/>
                </a:cubicBezTo>
                <a:cubicBezTo>
                  <a:pt x="22791" y="37002"/>
                  <a:pt x="22712" y="37002"/>
                  <a:pt x="22632" y="36987"/>
                </a:cubicBezTo>
                <a:lnTo>
                  <a:pt x="22632" y="35401"/>
                </a:lnTo>
                <a:cubicBezTo>
                  <a:pt x="22649" y="34830"/>
                  <a:pt x="22664" y="34260"/>
                  <a:pt x="22727" y="33689"/>
                </a:cubicBezTo>
                <a:cubicBezTo>
                  <a:pt x="23695" y="24715"/>
                  <a:pt x="25391" y="15883"/>
                  <a:pt x="27976" y="7211"/>
                </a:cubicBezTo>
                <a:cubicBezTo>
                  <a:pt x="28086" y="6863"/>
                  <a:pt x="28198" y="6514"/>
                  <a:pt x="28245" y="6148"/>
                </a:cubicBezTo>
                <a:cubicBezTo>
                  <a:pt x="28372" y="5356"/>
                  <a:pt x="28055" y="4801"/>
                  <a:pt x="27452" y="4611"/>
                </a:cubicBezTo>
                <a:cubicBezTo>
                  <a:pt x="27322" y="4571"/>
                  <a:pt x="27195" y="4551"/>
                  <a:pt x="27073" y="4551"/>
                </a:cubicBezTo>
                <a:cubicBezTo>
                  <a:pt x="26616" y="4551"/>
                  <a:pt x="26225" y="4835"/>
                  <a:pt x="25962" y="5436"/>
                </a:cubicBezTo>
                <a:cubicBezTo>
                  <a:pt x="25106" y="7322"/>
                  <a:pt x="24281" y="9224"/>
                  <a:pt x="23442" y="11112"/>
                </a:cubicBezTo>
                <a:cubicBezTo>
                  <a:pt x="20698" y="17374"/>
                  <a:pt x="17971" y="23652"/>
                  <a:pt x="15197" y="29915"/>
                </a:cubicBezTo>
                <a:cubicBezTo>
                  <a:pt x="14341" y="31865"/>
                  <a:pt x="13373" y="33784"/>
                  <a:pt x="12311" y="35638"/>
                </a:cubicBezTo>
                <a:cubicBezTo>
                  <a:pt x="12153" y="35924"/>
                  <a:pt x="11978" y="36194"/>
                  <a:pt x="11677" y="36431"/>
                </a:cubicBezTo>
                <a:cubicBezTo>
                  <a:pt x="11788" y="36067"/>
                  <a:pt x="11883" y="35687"/>
                  <a:pt x="12010" y="35321"/>
                </a:cubicBezTo>
                <a:cubicBezTo>
                  <a:pt x="14166" y="28996"/>
                  <a:pt x="16814" y="22876"/>
                  <a:pt x="19557" y="16788"/>
                </a:cubicBezTo>
                <a:cubicBezTo>
                  <a:pt x="20937" y="13744"/>
                  <a:pt x="22363" y="10731"/>
                  <a:pt x="23869" y="7750"/>
                </a:cubicBezTo>
                <a:cubicBezTo>
                  <a:pt x="24044" y="7433"/>
                  <a:pt x="24218" y="7100"/>
                  <a:pt x="24281" y="6736"/>
                </a:cubicBezTo>
                <a:cubicBezTo>
                  <a:pt x="24425" y="5848"/>
                  <a:pt x="24044" y="5341"/>
                  <a:pt x="23140" y="5214"/>
                </a:cubicBezTo>
                <a:cubicBezTo>
                  <a:pt x="23122" y="5211"/>
                  <a:pt x="23104" y="5210"/>
                  <a:pt x="23085" y="5210"/>
                </a:cubicBezTo>
                <a:cubicBezTo>
                  <a:pt x="23068" y="5210"/>
                  <a:pt x="23050" y="5211"/>
                  <a:pt x="23032" y="5211"/>
                </a:cubicBezTo>
                <a:cubicBezTo>
                  <a:pt x="22943" y="5211"/>
                  <a:pt x="22843" y="5199"/>
                  <a:pt x="22744" y="5055"/>
                </a:cubicBezTo>
                <a:cubicBezTo>
                  <a:pt x="23393" y="4199"/>
                  <a:pt x="24107" y="3375"/>
                  <a:pt x="24852" y="2582"/>
                </a:cubicBezTo>
                <a:cubicBezTo>
                  <a:pt x="25059" y="2360"/>
                  <a:pt x="25328" y="2343"/>
                  <a:pt x="25598" y="2343"/>
                </a:cubicBezTo>
                <a:cubicBezTo>
                  <a:pt x="28325" y="2296"/>
                  <a:pt x="31067" y="2280"/>
                  <a:pt x="33811" y="2233"/>
                </a:cubicBezTo>
                <a:cubicBezTo>
                  <a:pt x="33826" y="2232"/>
                  <a:pt x="33841" y="2232"/>
                  <a:pt x="33856" y="2232"/>
                </a:cubicBezTo>
                <a:close/>
                <a:moveTo>
                  <a:pt x="26914" y="1"/>
                </a:moveTo>
                <a:cubicBezTo>
                  <a:pt x="26231" y="1"/>
                  <a:pt x="25549" y="8"/>
                  <a:pt x="24869" y="29"/>
                </a:cubicBezTo>
                <a:cubicBezTo>
                  <a:pt x="24123" y="45"/>
                  <a:pt x="23537" y="204"/>
                  <a:pt x="23315" y="980"/>
                </a:cubicBezTo>
                <a:cubicBezTo>
                  <a:pt x="23235" y="1250"/>
                  <a:pt x="23029" y="1440"/>
                  <a:pt x="22854" y="1630"/>
                </a:cubicBezTo>
                <a:cubicBezTo>
                  <a:pt x="20698" y="3961"/>
                  <a:pt x="18653" y="6402"/>
                  <a:pt x="16656" y="8844"/>
                </a:cubicBezTo>
                <a:cubicBezTo>
                  <a:pt x="12707" y="13648"/>
                  <a:pt x="8839" y="18515"/>
                  <a:pt x="5335" y="23652"/>
                </a:cubicBezTo>
                <a:cubicBezTo>
                  <a:pt x="3528" y="26301"/>
                  <a:pt x="1863" y="29043"/>
                  <a:pt x="531" y="31960"/>
                </a:cubicBezTo>
                <a:cubicBezTo>
                  <a:pt x="294" y="32516"/>
                  <a:pt x="72" y="33086"/>
                  <a:pt x="40" y="33689"/>
                </a:cubicBezTo>
                <a:cubicBezTo>
                  <a:pt x="0" y="34601"/>
                  <a:pt x="625" y="35223"/>
                  <a:pt x="1429" y="35223"/>
                </a:cubicBezTo>
                <a:cubicBezTo>
                  <a:pt x="1604" y="35223"/>
                  <a:pt x="1787" y="35193"/>
                  <a:pt x="1974" y="35131"/>
                </a:cubicBezTo>
                <a:cubicBezTo>
                  <a:pt x="2592" y="34909"/>
                  <a:pt x="3099" y="34529"/>
                  <a:pt x="3575" y="34116"/>
                </a:cubicBezTo>
                <a:cubicBezTo>
                  <a:pt x="4479" y="33324"/>
                  <a:pt x="5255" y="32404"/>
                  <a:pt x="6016" y="31469"/>
                </a:cubicBezTo>
                <a:cubicBezTo>
                  <a:pt x="9378" y="27315"/>
                  <a:pt x="12565" y="23018"/>
                  <a:pt x="15688" y="18690"/>
                </a:cubicBezTo>
                <a:cubicBezTo>
                  <a:pt x="15878" y="18420"/>
                  <a:pt x="16022" y="18103"/>
                  <a:pt x="16370" y="17929"/>
                </a:cubicBezTo>
                <a:lnTo>
                  <a:pt x="16370" y="17929"/>
                </a:lnTo>
                <a:cubicBezTo>
                  <a:pt x="16417" y="18230"/>
                  <a:pt x="16243" y="18452"/>
                  <a:pt x="16148" y="18690"/>
                </a:cubicBezTo>
                <a:cubicBezTo>
                  <a:pt x="14817" y="21893"/>
                  <a:pt x="13437" y="25079"/>
                  <a:pt x="12136" y="28298"/>
                </a:cubicBezTo>
                <a:cubicBezTo>
                  <a:pt x="10900" y="31326"/>
                  <a:pt x="9743" y="34387"/>
                  <a:pt x="8934" y="37558"/>
                </a:cubicBezTo>
                <a:cubicBezTo>
                  <a:pt x="8744" y="38302"/>
                  <a:pt x="8553" y="39063"/>
                  <a:pt x="8680" y="39841"/>
                </a:cubicBezTo>
                <a:cubicBezTo>
                  <a:pt x="8841" y="40795"/>
                  <a:pt x="9488" y="41343"/>
                  <a:pt x="10253" y="41343"/>
                </a:cubicBezTo>
                <a:cubicBezTo>
                  <a:pt x="10619" y="41343"/>
                  <a:pt x="11012" y="41217"/>
                  <a:pt x="11392" y="40950"/>
                </a:cubicBezTo>
                <a:cubicBezTo>
                  <a:pt x="11914" y="40570"/>
                  <a:pt x="12295" y="40063"/>
                  <a:pt x="12644" y="39539"/>
                </a:cubicBezTo>
                <a:cubicBezTo>
                  <a:pt x="13612" y="38128"/>
                  <a:pt x="14451" y="36638"/>
                  <a:pt x="15229" y="35131"/>
                </a:cubicBezTo>
                <a:cubicBezTo>
                  <a:pt x="17686" y="30423"/>
                  <a:pt x="19700" y="25508"/>
                  <a:pt x="21808" y="20640"/>
                </a:cubicBezTo>
                <a:cubicBezTo>
                  <a:pt x="21966" y="20291"/>
                  <a:pt x="22046" y="19879"/>
                  <a:pt x="22363" y="19578"/>
                </a:cubicBezTo>
                <a:cubicBezTo>
                  <a:pt x="22537" y="19910"/>
                  <a:pt x="22427" y="20196"/>
                  <a:pt x="22379" y="20481"/>
                </a:cubicBezTo>
                <a:cubicBezTo>
                  <a:pt x="21649" y="24350"/>
                  <a:pt x="20937" y="28218"/>
                  <a:pt x="20540" y="32135"/>
                </a:cubicBezTo>
                <a:cubicBezTo>
                  <a:pt x="20318" y="34433"/>
                  <a:pt x="20127" y="36733"/>
                  <a:pt x="20413" y="39031"/>
                </a:cubicBezTo>
                <a:cubicBezTo>
                  <a:pt x="20493" y="39602"/>
                  <a:pt x="20588" y="40158"/>
                  <a:pt x="20857" y="40680"/>
                </a:cubicBezTo>
                <a:cubicBezTo>
                  <a:pt x="21170" y="41298"/>
                  <a:pt x="21698" y="41621"/>
                  <a:pt x="22257" y="41621"/>
                </a:cubicBezTo>
                <a:cubicBezTo>
                  <a:pt x="22658" y="41621"/>
                  <a:pt x="23076" y="41454"/>
                  <a:pt x="23442" y="41109"/>
                </a:cubicBezTo>
                <a:cubicBezTo>
                  <a:pt x="23806" y="40760"/>
                  <a:pt x="24044" y="40316"/>
                  <a:pt x="24250" y="39872"/>
                </a:cubicBezTo>
                <a:cubicBezTo>
                  <a:pt x="24789" y="38746"/>
                  <a:pt x="25122" y="37558"/>
                  <a:pt x="25439" y="36353"/>
                </a:cubicBezTo>
                <a:cubicBezTo>
                  <a:pt x="26786" y="31263"/>
                  <a:pt x="27786" y="26079"/>
                  <a:pt x="28864" y="20925"/>
                </a:cubicBezTo>
                <a:cubicBezTo>
                  <a:pt x="29086" y="19895"/>
                  <a:pt x="29228" y="18864"/>
                  <a:pt x="29577" y="17849"/>
                </a:cubicBezTo>
                <a:cubicBezTo>
                  <a:pt x="29847" y="17961"/>
                  <a:pt x="29799" y="18151"/>
                  <a:pt x="29815" y="18310"/>
                </a:cubicBezTo>
                <a:cubicBezTo>
                  <a:pt x="30211" y="22432"/>
                  <a:pt x="30925" y="26506"/>
                  <a:pt x="31701" y="30565"/>
                </a:cubicBezTo>
                <a:cubicBezTo>
                  <a:pt x="32193" y="33102"/>
                  <a:pt x="32811" y="35592"/>
                  <a:pt x="33699" y="38017"/>
                </a:cubicBezTo>
                <a:cubicBezTo>
                  <a:pt x="34016" y="38889"/>
                  <a:pt x="34413" y="39745"/>
                  <a:pt x="34999" y="40475"/>
                </a:cubicBezTo>
                <a:cubicBezTo>
                  <a:pt x="35512" y="41108"/>
                  <a:pt x="36128" y="41547"/>
                  <a:pt x="36914" y="41547"/>
                </a:cubicBezTo>
                <a:cubicBezTo>
                  <a:pt x="37053" y="41547"/>
                  <a:pt x="37196" y="41533"/>
                  <a:pt x="37346" y="41505"/>
                </a:cubicBezTo>
                <a:cubicBezTo>
                  <a:pt x="38297" y="41331"/>
                  <a:pt x="38836" y="40665"/>
                  <a:pt x="39138" y="39792"/>
                </a:cubicBezTo>
                <a:cubicBezTo>
                  <a:pt x="39328" y="39285"/>
                  <a:pt x="39423" y="38762"/>
                  <a:pt x="39502" y="38239"/>
                </a:cubicBezTo>
                <a:cubicBezTo>
                  <a:pt x="39867" y="35592"/>
                  <a:pt x="39582" y="32975"/>
                  <a:pt x="39360" y="30343"/>
                </a:cubicBezTo>
                <a:cubicBezTo>
                  <a:pt x="39280" y="29423"/>
                  <a:pt x="39185" y="28489"/>
                  <a:pt x="39090" y="27569"/>
                </a:cubicBezTo>
                <a:lnTo>
                  <a:pt x="39090" y="27569"/>
                </a:lnTo>
                <a:cubicBezTo>
                  <a:pt x="39487" y="28123"/>
                  <a:pt x="39709" y="28711"/>
                  <a:pt x="39931" y="29297"/>
                </a:cubicBezTo>
                <a:cubicBezTo>
                  <a:pt x="40850" y="31628"/>
                  <a:pt x="41770" y="33958"/>
                  <a:pt x="43053" y="36114"/>
                </a:cubicBezTo>
                <a:cubicBezTo>
                  <a:pt x="43514" y="36892"/>
                  <a:pt x="44005" y="37668"/>
                  <a:pt x="44671" y="38270"/>
                </a:cubicBezTo>
                <a:cubicBezTo>
                  <a:pt x="45284" y="38826"/>
                  <a:pt x="45928" y="39097"/>
                  <a:pt x="46529" y="39097"/>
                </a:cubicBezTo>
                <a:cubicBezTo>
                  <a:pt x="47421" y="39097"/>
                  <a:pt x="48218" y="38503"/>
                  <a:pt x="48682" y="37367"/>
                </a:cubicBezTo>
                <a:cubicBezTo>
                  <a:pt x="48778" y="37129"/>
                  <a:pt x="48841" y="36860"/>
                  <a:pt x="48904" y="36606"/>
                </a:cubicBezTo>
                <a:cubicBezTo>
                  <a:pt x="49190" y="35448"/>
                  <a:pt x="49173" y="34275"/>
                  <a:pt x="49046" y="33118"/>
                </a:cubicBezTo>
                <a:cubicBezTo>
                  <a:pt x="48825" y="31167"/>
                  <a:pt x="48476" y="29218"/>
                  <a:pt x="47953" y="27315"/>
                </a:cubicBezTo>
                <a:cubicBezTo>
                  <a:pt x="46700" y="22764"/>
                  <a:pt x="44956" y="18405"/>
                  <a:pt x="43022" y="14108"/>
                </a:cubicBezTo>
                <a:cubicBezTo>
                  <a:pt x="41072" y="9748"/>
                  <a:pt x="38916" y="5499"/>
                  <a:pt x="36521" y="1360"/>
                </a:cubicBezTo>
                <a:cubicBezTo>
                  <a:pt x="36045" y="527"/>
                  <a:pt x="35499" y="71"/>
                  <a:pt x="34568" y="71"/>
                </a:cubicBezTo>
                <a:cubicBezTo>
                  <a:pt x="34507" y="71"/>
                  <a:pt x="34445" y="73"/>
                  <a:pt x="34381" y="77"/>
                </a:cubicBezTo>
                <a:cubicBezTo>
                  <a:pt x="34111" y="89"/>
                  <a:pt x="33840" y="94"/>
                  <a:pt x="33569" y="94"/>
                </a:cubicBezTo>
                <a:cubicBezTo>
                  <a:pt x="32803" y="94"/>
                  <a:pt x="32034" y="56"/>
                  <a:pt x="31274" y="45"/>
                </a:cubicBezTo>
                <a:cubicBezTo>
                  <a:pt x="29818" y="34"/>
                  <a:pt x="28364" y="1"/>
                  <a:pt x="2691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34"/>
          <p:cNvSpPr txBox="1"/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grpSp>
        <p:nvGrpSpPr>
          <p:cNvPr id="160" name="Google Shape;160;p34"/>
          <p:cNvGrpSpPr/>
          <p:nvPr/>
        </p:nvGrpSpPr>
        <p:grpSpPr>
          <a:xfrm rot="-8999823">
            <a:off x="-646407" y="51586"/>
            <a:ext cx="1385262" cy="1340663"/>
            <a:chOff x="8167000" y="3353675"/>
            <a:chExt cx="1059001" cy="1024877"/>
          </a:xfrm>
        </p:grpSpPr>
        <p:sp>
          <p:nvSpPr>
            <p:cNvPr id="161" name="Google Shape;161;p34"/>
            <p:cNvSpPr/>
            <p:nvPr/>
          </p:nvSpPr>
          <p:spPr>
            <a:xfrm>
              <a:off x="8167000" y="3353675"/>
              <a:ext cx="1059001" cy="1024877"/>
            </a:xfrm>
            <a:custGeom>
              <a:rect b="b" l="l" r="r" t="t"/>
              <a:pathLst>
                <a:path extrusionOk="0" h="20423" w="21103">
                  <a:moveTo>
                    <a:pt x="16119" y="1"/>
                  </a:moveTo>
                  <a:cubicBezTo>
                    <a:pt x="15730" y="1"/>
                    <a:pt x="15361" y="189"/>
                    <a:pt x="15063" y="553"/>
                  </a:cubicBezTo>
                  <a:cubicBezTo>
                    <a:pt x="14682" y="1012"/>
                    <a:pt x="14475" y="1551"/>
                    <a:pt x="14460" y="2154"/>
                  </a:cubicBezTo>
                  <a:cubicBezTo>
                    <a:pt x="14444" y="2899"/>
                    <a:pt x="14365" y="3644"/>
                    <a:pt x="14285" y="4405"/>
                  </a:cubicBezTo>
                  <a:cubicBezTo>
                    <a:pt x="14222" y="4976"/>
                    <a:pt x="14302" y="5531"/>
                    <a:pt x="14555" y="6054"/>
                  </a:cubicBezTo>
                  <a:cubicBezTo>
                    <a:pt x="14856" y="6625"/>
                    <a:pt x="15158" y="7180"/>
                    <a:pt x="15554" y="7688"/>
                  </a:cubicBezTo>
                  <a:cubicBezTo>
                    <a:pt x="15934" y="8147"/>
                    <a:pt x="16236" y="8639"/>
                    <a:pt x="16505" y="9146"/>
                  </a:cubicBezTo>
                  <a:cubicBezTo>
                    <a:pt x="16854" y="9780"/>
                    <a:pt x="17092" y="10446"/>
                    <a:pt x="17012" y="11191"/>
                  </a:cubicBezTo>
                  <a:cubicBezTo>
                    <a:pt x="17012" y="11318"/>
                    <a:pt x="17012" y="11445"/>
                    <a:pt x="17029" y="11571"/>
                  </a:cubicBezTo>
                  <a:cubicBezTo>
                    <a:pt x="17060" y="12428"/>
                    <a:pt x="17346" y="13157"/>
                    <a:pt x="18043" y="13696"/>
                  </a:cubicBezTo>
                  <a:cubicBezTo>
                    <a:pt x="18154" y="13791"/>
                    <a:pt x="18249" y="13903"/>
                    <a:pt x="18361" y="13998"/>
                  </a:cubicBezTo>
                  <a:cubicBezTo>
                    <a:pt x="19390" y="14886"/>
                    <a:pt x="19629" y="16027"/>
                    <a:pt x="19486" y="17311"/>
                  </a:cubicBezTo>
                  <a:cubicBezTo>
                    <a:pt x="19359" y="17296"/>
                    <a:pt x="19312" y="17200"/>
                    <a:pt x="19248" y="17121"/>
                  </a:cubicBezTo>
                  <a:cubicBezTo>
                    <a:pt x="18851" y="16645"/>
                    <a:pt x="18598" y="16091"/>
                    <a:pt x="18376" y="15520"/>
                  </a:cubicBezTo>
                  <a:cubicBezTo>
                    <a:pt x="17995" y="14616"/>
                    <a:pt x="17393" y="13871"/>
                    <a:pt x="16537" y="13379"/>
                  </a:cubicBezTo>
                  <a:cubicBezTo>
                    <a:pt x="16204" y="13189"/>
                    <a:pt x="15871" y="12998"/>
                    <a:pt x="15538" y="12825"/>
                  </a:cubicBezTo>
                  <a:cubicBezTo>
                    <a:pt x="14919" y="12476"/>
                    <a:pt x="14475" y="11968"/>
                    <a:pt x="14302" y="11271"/>
                  </a:cubicBezTo>
                  <a:cubicBezTo>
                    <a:pt x="14222" y="10985"/>
                    <a:pt x="14127" y="10715"/>
                    <a:pt x="14048" y="10430"/>
                  </a:cubicBezTo>
                  <a:cubicBezTo>
                    <a:pt x="13636" y="9210"/>
                    <a:pt x="12811" y="8385"/>
                    <a:pt x="11606" y="7925"/>
                  </a:cubicBezTo>
                  <a:cubicBezTo>
                    <a:pt x="10972" y="7688"/>
                    <a:pt x="10322" y="7449"/>
                    <a:pt x="9687" y="7212"/>
                  </a:cubicBezTo>
                  <a:cubicBezTo>
                    <a:pt x="8879" y="6895"/>
                    <a:pt x="8197" y="6419"/>
                    <a:pt x="7674" y="5737"/>
                  </a:cubicBezTo>
                  <a:cubicBezTo>
                    <a:pt x="7436" y="5436"/>
                    <a:pt x="7214" y="5134"/>
                    <a:pt x="6960" y="4849"/>
                  </a:cubicBezTo>
                  <a:cubicBezTo>
                    <a:pt x="6263" y="4088"/>
                    <a:pt x="5455" y="3470"/>
                    <a:pt x="4424" y="3217"/>
                  </a:cubicBezTo>
                  <a:cubicBezTo>
                    <a:pt x="4301" y="3189"/>
                    <a:pt x="4184" y="3176"/>
                    <a:pt x="4072" y="3176"/>
                  </a:cubicBezTo>
                  <a:cubicBezTo>
                    <a:pt x="3286" y="3176"/>
                    <a:pt x="2791" y="3828"/>
                    <a:pt x="3013" y="4675"/>
                  </a:cubicBezTo>
                  <a:cubicBezTo>
                    <a:pt x="3108" y="5024"/>
                    <a:pt x="3282" y="5325"/>
                    <a:pt x="3457" y="5626"/>
                  </a:cubicBezTo>
                  <a:cubicBezTo>
                    <a:pt x="3821" y="6244"/>
                    <a:pt x="4106" y="6895"/>
                    <a:pt x="4313" y="7576"/>
                  </a:cubicBezTo>
                  <a:cubicBezTo>
                    <a:pt x="4408" y="7893"/>
                    <a:pt x="4519" y="8210"/>
                    <a:pt x="4645" y="8527"/>
                  </a:cubicBezTo>
                  <a:cubicBezTo>
                    <a:pt x="4789" y="8924"/>
                    <a:pt x="5011" y="9273"/>
                    <a:pt x="5280" y="9605"/>
                  </a:cubicBezTo>
                  <a:cubicBezTo>
                    <a:pt x="5823" y="10288"/>
                    <a:pt x="6503" y="10652"/>
                    <a:pt x="7378" y="10652"/>
                  </a:cubicBezTo>
                  <a:cubicBezTo>
                    <a:pt x="7397" y="10652"/>
                    <a:pt x="7416" y="10652"/>
                    <a:pt x="7436" y="10652"/>
                  </a:cubicBezTo>
                  <a:cubicBezTo>
                    <a:pt x="7611" y="10652"/>
                    <a:pt x="7785" y="10668"/>
                    <a:pt x="7943" y="10668"/>
                  </a:cubicBezTo>
                  <a:cubicBezTo>
                    <a:pt x="8546" y="10668"/>
                    <a:pt x="9085" y="10859"/>
                    <a:pt x="9577" y="11191"/>
                  </a:cubicBezTo>
                  <a:cubicBezTo>
                    <a:pt x="10100" y="11556"/>
                    <a:pt x="10480" y="12015"/>
                    <a:pt x="10797" y="12554"/>
                  </a:cubicBezTo>
                  <a:cubicBezTo>
                    <a:pt x="11036" y="12967"/>
                    <a:pt x="11241" y="13395"/>
                    <a:pt x="11526" y="13791"/>
                  </a:cubicBezTo>
                  <a:cubicBezTo>
                    <a:pt x="12097" y="14584"/>
                    <a:pt x="12827" y="15108"/>
                    <a:pt x="13794" y="15281"/>
                  </a:cubicBezTo>
                  <a:cubicBezTo>
                    <a:pt x="14270" y="15361"/>
                    <a:pt x="14729" y="15488"/>
                    <a:pt x="15190" y="15630"/>
                  </a:cubicBezTo>
                  <a:cubicBezTo>
                    <a:pt x="15887" y="15852"/>
                    <a:pt x="16490" y="16217"/>
                    <a:pt x="17029" y="16693"/>
                  </a:cubicBezTo>
                  <a:cubicBezTo>
                    <a:pt x="17504" y="17137"/>
                    <a:pt x="17900" y="17628"/>
                    <a:pt x="18265" y="18152"/>
                  </a:cubicBezTo>
                  <a:cubicBezTo>
                    <a:pt x="18329" y="18247"/>
                    <a:pt x="18407" y="18326"/>
                    <a:pt x="18392" y="18469"/>
                  </a:cubicBezTo>
                  <a:cubicBezTo>
                    <a:pt x="18265" y="18421"/>
                    <a:pt x="18170" y="18389"/>
                    <a:pt x="18090" y="18342"/>
                  </a:cubicBezTo>
                  <a:cubicBezTo>
                    <a:pt x="17615" y="18025"/>
                    <a:pt x="17076" y="17913"/>
                    <a:pt x="16521" y="17835"/>
                  </a:cubicBezTo>
                  <a:cubicBezTo>
                    <a:pt x="16251" y="17803"/>
                    <a:pt x="15982" y="17771"/>
                    <a:pt x="15697" y="17740"/>
                  </a:cubicBezTo>
                  <a:cubicBezTo>
                    <a:pt x="15221" y="17676"/>
                    <a:pt x="14777" y="17501"/>
                    <a:pt x="14412" y="17152"/>
                  </a:cubicBezTo>
                  <a:cubicBezTo>
                    <a:pt x="14158" y="16930"/>
                    <a:pt x="13921" y="16708"/>
                    <a:pt x="13683" y="16471"/>
                  </a:cubicBezTo>
                  <a:cubicBezTo>
                    <a:pt x="12852" y="15630"/>
                    <a:pt x="11879" y="15221"/>
                    <a:pt x="10938" y="15221"/>
                  </a:cubicBezTo>
                  <a:cubicBezTo>
                    <a:pt x="10370" y="15221"/>
                    <a:pt x="9814" y="15370"/>
                    <a:pt x="9307" y="15662"/>
                  </a:cubicBezTo>
                  <a:cubicBezTo>
                    <a:pt x="9103" y="15783"/>
                    <a:pt x="8896" y="15839"/>
                    <a:pt x="8685" y="15839"/>
                  </a:cubicBezTo>
                  <a:cubicBezTo>
                    <a:pt x="8453" y="15839"/>
                    <a:pt x="8216" y="15771"/>
                    <a:pt x="7975" y="15647"/>
                  </a:cubicBezTo>
                  <a:cubicBezTo>
                    <a:pt x="7626" y="15456"/>
                    <a:pt x="7294" y="15203"/>
                    <a:pt x="6977" y="14949"/>
                  </a:cubicBezTo>
                  <a:cubicBezTo>
                    <a:pt x="6707" y="14759"/>
                    <a:pt x="6453" y="14537"/>
                    <a:pt x="6168" y="14347"/>
                  </a:cubicBezTo>
                  <a:cubicBezTo>
                    <a:pt x="5360" y="13808"/>
                    <a:pt x="4487" y="13395"/>
                    <a:pt x="3489" y="13284"/>
                  </a:cubicBezTo>
                  <a:cubicBezTo>
                    <a:pt x="3320" y="13269"/>
                    <a:pt x="3151" y="13260"/>
                    <a:pt x="2982" y="13260"/>
                  </a:cubicBezTo>
                  <a:cubicBezTo>
                    <a:pt x="2613" y="13260"/>
                    <a:pt x="2246" y="13302"/>
                    <a:pt x="1887" y="13411"/>
                  </a:cubicBezTo>
                  <a:cubicBezTo>
                    <a:pt x="603" y="13839"/>
                    <a:pt x="1" y="14981"/>
                    <a:pt x="809" y="16296"/>
                  </a:cubicBezTo>
                  <a:cubicBezTo>
                    <a:pt x="1079" y="16708"/>
                    <a:pt x="1428" y="17025"/>
                    <a:pt x="1855" y="17279"/>
                  </a:cubicBezTo>
                  <a:cubicBezTo>
                    <a:pt x="2449" y="17611"/>
                    <a:pt x="3068" y="17753"/>
                    <a:pt x="3711" y="17753"/>
                  </a:cubicBezTo>
                  <a:cubicBezTo>
                    <a:pt x="3961" y="17753"/>
                    <a:pt x="4214" y="17731"/>
                    <a:pt x="4472" y="17691"/>
                  </a:cubicBezTo>
                  <a:cubicBezTo>
                    <a:pt x="4757" y="17644"/>
                    <a:pt x="5026" y="17581"/>
                    <a:pt x="5311" y="17518"/>
                  </a:cubicBezTo>
                  <a:cubicBezTo>
                    <a:pt x="5398" y="17502"/>
                    <a:pt x="5483" y="17494"/>
                    <a:pt x="5564" y="17494"/>
                  </a:cubicBezTo>
                  <a:cubicBezTo>
                    <a:pt x="5897" y="17494"/>
                    <a:pt x="6183" y="17624"/>
                    <a:pt x="6438" y="17866"/>
                  </a:cubicBezTo>
                  <a:cubicBezTo>
                    <a:pt x="6913" y="18279"/>
                    <a:pt x="7309" y="18769"/>
                    <a:pt x="7738" y="19213"/>
                  </a:cubicBezTo>
                  <a:cubicBezTo>
                    <a:pt x="8195" y="19684"/>
                    <a:pt x="8711" y="19941"/>
                    <a:pt x="9308" y="19941"/>
                  </a:cubicBezTo>
                  <a:cubicBezTo>
                    <a:pt x="9476" y="19941"/>
                    <a:pt x="9650" y="19921"/>
                    <a:pt x="9831" y="19879"/>
                  </a:cubicBezTo>
                  <a:cubicBezTo>
                    <a:pt x="10163" y="19801"/>
                    <a:pt x="10448" y="19642"/>
                    <a:pt x="10734" y="19452"/>
                  </a:cubicBezTo>
                  <a:cubicBezTo>
                    <a:pt x="10940" y="19309"/>
                    <a:pt x="11146" y="19150"/>
                    <a:pt x="11368" y="19008"/>
                  </a:cubicBezTo>
                  <a:cubicBezTo>
                    <a:pt x="11663" y="18835"/>
                    <a:pt x="11906" y="18748"/>
                    <a:pt x="12138" y="18748"/>
                  </a:cubicBezTo>
                  <a:cubicBezTo>
                    <a:pt x="12417" y="18748"/>
                    <a:pt x="12681" y="18875"/>
                    <a:pt x="13002" y="19135"/>
                  </a:cubicBezTo>
                  <a:cubicBezTo>
                    <a:pt x="13334" y="19404"/>
                    <a:pt x="13668" y="19689"/>
                    <a:pt x="13985" y="19991"/>
                  </a:cubicBezTo>
                  <a:cubicBezTo>
                    <a:pt x="14318" y="20284"/>
                    <a:pt x="14678" y="20422"/>
                    <a:pt x="15059" y="20422"/>
                  </a:cubicBezTo>
                  <a:cubicBezTo>
                    <a:pt x="15276" y="20422"/>
                    <a:pt x="15499" y="20378"/>
                    <a:pt x="15729" y="20292"/>
                  </a:cubicBezTo>
                  <a:cubicBezTo>
                    <a:pt x="16061" y="20165"/>
                    <a:pt x="16378" y="20038"/>
                    <a:pt x="16695" y="19896"/>
                  </a:cubicBezTo>
                  <a:cubicBezTo>
                    <a:pt x="17123" y="19703"/>
                    <a:pt x="17558" y="19597"/>
                    <a:pt x="18000" y="19597"/>
                  </a:cubicBezTo>
                  <a:cubicBezTo>
                    <a:pt x="18214" y="19597"/>
                    <a:pt x="18429" y="19622"/>
                    <a:pt x="18646" y="19674"/>
                  </a:cubicBezTo>
                  <a:cubicBezTo>
                    <a:pt x="18705" y="19686"/>
                    <a:pt x="18760" y="19691"/>
                    <a:pt x="18812" y="19691"/>
                  </a:cubicBezTo>
                  <a:cubicBezTo>
                    <a:pt x="19039" y="19691"/>
                    <a:pt x="19204" y="19581"/>
                    <a:pt x="19359" y="19388"/>
                  </a:cubicBezTo>
                  <a:cubicBezTo>
                    <a:pt x="19803" y="18849"/>
                    <a:pt x="20263" y="18294"/>
                    <a:pt x="20373" y="17565"/>
                  </a:cubicBezTo>
                  <a:cubicBezTo>
                    <a:pt x="20422" y="17264"/>
                    <a:pt x="20564" y="16979"/>
                    <a:pt x="20659" y="16693"/>
                  </a:cubicBezTo>
                  <a:cubicBezTo>
                    <a:pt x="20770" y="16376"/>
                    <a:pt x="20866" y="16042"/>
                    <a:pt x="20929" y="15694"/>
                  </a:cubicBezTo>
                  <a:cubicBezTo>
                    <a:pt x="21103" y="14759"/>
                    <a:pt x="20913" y="13886"/>
                    <a:pt x="20278" y="13173"/>
                  </a:cubicBezTo>
                  <a:cubicBezTo>
                    <a:pt x="19692" y="12476"/>
                    <a:pt x="19566" y="11730"/>
                    <a:pt x="19756" y="10890"/>
                  </a:cubicBezTo>
                  <a:cubicBezTo>
                    <a:pt x="19851" y="10478"/>
                    <a:pt x="19961" y="10081"/>
                    <a:pt x="20073" y="9669"/>
                  </a:cubicBezTo>
                  <a:cubicBezTo>
                    <a:pt x="20405" y="8496"/>
                    <a:pt x="20231" y="7386"/>
                    <a:pt x="19470" y="6434"/>
                  </a:cubicBezTo>
                  <a:cubicBezTo>
                    <a:pt x="18820" y="5642"/>
                    <a:pt x="18519" y="4754"/>
                    <a:pt x="18456" y="3756"/>
                  </a:cubicBezTo>
                  <a:cubicBezTo>
                    <a:pt x="18439" y="3200"/>
                    <a:pt x="18361" y="2646"/>
                    <a:pt x="18202" y="2122"/>
                  </a:cubicBezTo>
                  <a:cubicBezTo>
                    <a:pt x="17980" y="1377"/>
                    <a:pt x="17600" y="727"/>
                    <a:pt x="16949" y="283"/>
                  </a:cubicBezTo>
                  <a:cubicBezTo>
                    <a:pt x="16674" y="93"/>
                    <a:pt x="16392" y="1"/>
                    <a:pt x="161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34"/>
            <p:cNvSpPr/>
            <p:nvPr/>
          </p:nvSpPr>
          <p:spPr>
            <a:xfrm>
              <a:off x="8396941" y="3627527"/>
              <a:ext cx="646100" cy="529977"/>
            </a:xfrm>
            <a:custGeom>
              <a:rect b="b" l="l" r="r" t="t"/>
              <a:pathLst>
                <a:path extrusionOk="0" h="10561" w="12875">
                  <a:moveTo>
                    <a:pt x="139" y="1"/>
                  </a:moveTo>
                  <a:cubicBezTo>
                    <a:pt x="124" y="1"/>
                    <a:pt x="109" y="4"/>
                    <a:pt x="95" y="11"/>
                  </a:cubicBezTo>
                  <a:cubicBezTo>
                    <a:pt x="0" y="58"/>
                    <a:pt x="17" y="153"/>
                    <a:pt x="63" y="233"/>
                  </a:cubicBezTo>
                  <a:cubicBezTo>
                    <a:pt x="365" y="787"/>
                    <a:pt x="634" y="1374"/>
                    <a:pt x="1031" y="1897"/>
                  </a:cubicBezTo>
                  <a:cubicBezTo>
                    <a:pt x="1697" y="2817"/>
                    <a:pt x="2569" y="3467"/>
                    <a:pt x="3678" y="3753"/>
                  </a:cubicBezTo>
                  <a:cubicBezTo>
                    <a:pt x="4012" y="3848"/>
                    <a:pt x="4361" y="3926"/>
                    <a:pt x="4693" y="4006"/>
                  </a:cubicBezTo>
                  <a:cubicBezTo>
                    <a:pt x="5249" y="4133"/>
                    <a:pt x="5803" y="4275"/>
                    <a:pt x="6295" y="4641"/>
                  </a:cubicBezTo>
                  <a:cubicBezTo>
                    <a:pt x="6739" y="4909"/>
                    <a:pt x="7040" y="5370"/>
                    <a:pt x="7310" y="5829"/>
                  </a:cubicBezTo>
                  <a:cubicBezTo>
                    <a:pt x="7532" y="6178"/>
                    <a:pt x="7737" y="6558"/>
                    <a:pt x="7944" y="6924"/>
                  </a:cubicBezTo>
                  <a:cubicBezTo>
                    <a:pt x="8340" y="7605"/>
                    <a:pt x="8910" y="8112"/>
                    <a:pt x="9640" y="8429"/>
                  </a:cubicBezTo>
                  <a:cubicBezTo>
                    <a:pt x="9878" y="8524"/>
                    <a:pt x="10115" y="8651"/>
                    <a:pt x="10354" y="8746"/>
                  </a:cubicBezTo>
                  <a:cubicBezTo>
                    <a:pt x="11273" y="9080"/>
                    <a:pt x="12018" y="9602"/>
                    <a:pt x="12510" y="10475"/>
                  </a:cubicBezTo>
                  <a:cubicBezTo>
                    <a:pt x="12548" y="10532"/>
                    <a:pt x="12597" y="10560"/>
                    <a:pt x="12654" y="10560"/>
                  </a:cubicBezTo>
                  <a:cubicBezTo>
                    <a:pt x="12693" y="10560"/>
                    <a:pt x="12735" y="10548"/>
                    <a:pt x="12779" y="10522"/>
                  </a:cubicBezTo>
                  <a:cubicBezTo>
                    <a:pt x="12874" y="10475"/>
                    <a:pt x="12874" y="10380"/>
                    <a:pt x="12842" y="10300"/>
                  </a:cubicBezTo>
                  <a:cubicBezTo>
                    <a:pt x="12811" y="10237"/>
                    <a:pt x="12764" y="10173"/>
                    <a:pt x="12716" y="10110"/>
                  </a:cubicBezTo>
                  <a:cubicBezTo>
                    <a:pt x="12145" y="9429"/>
                    <a:pt x="11511" y="8810"/>
                    <a:pt x="10639" y="8524"/>
                  </a:cubicBezTo>
                  <a:cubicBezTo>
                    <a:pt x="10369" y="8429"/>
                    <a:pt x="10132" y="8302"/>
                    <a:pt x="9878" y="8192"/>
                  </a:cubicBezTo>
                  <a:cubicBezTo>
                    <a:pt x="9149" y="7890"/>
                    <a:pt x="8593" y="7414"/>
                    <a:pt x="8198" y="6733"/>
                  </a:cubicBezTo>
                  <a:cubicBezTo>
                    <a:pt x="8071" y="6527"/>
                    <a:pt x="7944" y="6305"/>
                    <a:pt x="7832" y="6099"/>
                  </a:cubicBezTo>
                  <a:cubicBezTo>
                    <a:pt x="7642" y="5766"/>
                    <a:pt x="7452" y="5433"/>
                    <a:pt x="7230" y="5131"/>
                  </a:cubicBezTo>
                  <a:cubicBezTo>
                    <a:pt x="6834" y="4577"/>
                    <a:pt x="6310" y="4180"/>
                    <a:pt x="5661" y="3943"/>
                  </a:cubicBezTo>
                  <a:cubicBezTo>
                    <a:pt x="5264" y="3816"/>
                    <a:pt x="4868" y="3721"/>
                    <a:pt x="4471" y="3641"/>
                  </a:cubicBezTo>
                  <a:cubicBezTo>
                    <a:pt x="3473" y="3419"/>
                    <a:pt x="2522" y="3102"/>
                    <a:pt x="1792" y="2309"/>
                  </a:cubicBezTo>
                  <a:cubicBezTo>
                    <a:pt x="1300" y="1802"/>
                    <a:pt x="904" y="1231"/>
                    <a:pt x="587" y="613"/>
                  </a:cubicBezTo>
                  <a:cubicBezTo>
                    <a:pt x="492" y="423"/>
                    <a:pt x="381" y="265"/>
                    <a:pt x="285" y="90"/>
                  </a:cubicBezTo>
                  <a:cubicBezTo>
                    <a:pt x="249" y="40"/>
                    <a:pt x="192" y="1"/>
                    <a:pt x="139" y="1"/>
                  </a:cubicBezTo>
                  <a:close/>
                </a:path>
              </a:pathLst>
            </a:custGeom>
            <a:solidFill>
              <a:srgbClr val="FFB5C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34"/>
            <p:cNvSpPr/>
            <p:nvPr/>
          </p:nvSpPr>
          <p:spPr>
            <a:xfrm>
              <a:off x="8323723" y="4117972"/>
              <a:ext cx="685894" cy="200128"/>
            </a:xfrm>
            <a:custGeom>
              <a:rect b="b" l="l" r="r" t="t"/>
              <a:pathLst>
                <a:path extrusionOk="0" h="3988" w="13668">
                  <a:moveTo>
                    <a:pt x="126" y="0"/>
                  </a:moveTo>
                  <a:cubicBezTo>
                    <a:pt x="72" y="0"/>
                    <a:pt x="17" y="36"/>
                    <a:pt x="17" y="115"/>
                  </a:cubicBezTo>
                  <a:cubicBezTo>
                    <a:pt x="0" y="178"/>
                    <a:pt x="32" y="226"/>
                    <a:pt x="96" y="258"/>
                  </a:cubicBezTo>
                  <a:cubicBezTo>
                    <a:pt x="175" y="290"/>
                    <a:pt x="254" y="305"/>
                    <a:pt x="334" y="337"/>
                  </a:cubicBezTo>
                  <a:cubicBezTo>
                    <a:pt x="841" y="495"/>
                    <a:pt x="1349" y="607"/>
                    <a:pt x="1871" y="670"/>
                  </a:cubicBezTo>
                  <a:cubicBezTo>
                    <a:pt x="2744" y="797"/>
                    <a:pt x="3537" y="1114"/>
                    <a:pt x="4234" y="1700"/>
                  </a:cubicBezTo>
                  <a:cubicBezTo>
                    <a:pt x="4615" y="2034"/>
                    <a:pt x="5042" y="2303"/>
                    <a:pt x="5471" y="2588"/>
                  </a:cubicBezTo>
                  <a:cubicBezTo>
                    <a:pt x="5810" y="2827"/>
                    <a:pt x="6161" y="2954"/>
                    <a:pt x="6519" y="2954"/>
                  </a:cubicBezTo>
                  <a:cubicBezTo>
                    <a:pt x="6779" y="2954"/>
                    <a:pt x="7043" y="2887"/>
                    <a:pt x="7310" y="2747"/>
                  </a:cubicBezTo>
                  <a:cubicBezTo>
                    <a:pt x="7564" y="2620"/>
                    <a:pt x="7833" y="2478"/>
                    <a:pt x="8071" y="2335"/>
                  </a:cubicBezTo>
                  <a:cubicBezTo>
                    <a:pt x="8322" y="2191"/>
                    <a:pt x="8578" y="2124"/>
                    <a:pt x="8838" y="2124"/>
                  </a:cubicBezTo>
                  <a:cubicBezTo>
                    <a:pt x="9039" y="2124"/>
                    <a:pt x="9243" y="2164"/>
                    <a:pt x="9450" y="2239"/>
                  </a:cubicBezTo>
                  <a:lnTo>
                    <a:pt x="9974" y="2478"/>
                  </a:lnTo>
                  <a:cubicBezTo>
                    <a:pt x="10528" y="2747"/>
                    <a:pt x="10988" y="3144"/>
                    <a:pt x="11511" y="3476"/>
                  </a:cubicBezTo>
                  <a:cubicBezTo>
                    <a:pt x="12114" y="3873"/>
                    <a:pt x="12811" y="3857"/>
                    <a:pt x="13477" y="3983"/>
                  </a:cubicBezTo>
                  <a:cubicBezTo>
                    <a:pt x="13488" y="3986"/>
                    <a:pt x="13499" y="3988"/>
                    <a:pt x="13510" y="3988"/>
                  </a:cubicBezTo>
                  <a:cubicBezTo>
                    <a:pt x="13565" y="3988"/>
                    <a:pt x="13623" y="3952"/>
                    <a:pt x="13636" y="3873"/>
                  </a:cubicBezTo>
                  <a:cubicBezTo>
                    <a:pt x="13667" y="3778"/>
                    <a:pt x="13604" y="3715"/>
                    <a:pt x="13509" y="3698"/>
                  </a:cubicBezTo>
                  <a:cubicBezTo>
                    <a:pt x="13318" y="3651"/>
                    <a:pt x="13113" y="3603"/>
                    <a:pt x="12906" y="3588"/>
                  </a:cubicBezTo>
                  <a:cubicBezTo>
                    <a:pt x="12289" y="3524"/>
                    <a:pt x="11733" y="3302"/>
                    <a:pt x="11226" y="2937"/>
                  </a:cubicBezTo>
                  <a:cubicBezTo>
                    <a:pt x="10766" y="2588"/>
                    <a:pt x="10291" y="2256"/>
                    <a:pt x="9752" y="2017"/>
                  </a:cubicBezTo>
                  <a:cubicBezTo>
                    <a:pt x="9443" y="1885"/>
                    <a:pt x="9141" y="1814"/>
                    <a:pt x="8843" y="1814"/>
                  </a:cubicBezTo>
                  <a:cubicBezTo>
                    <a:pt x="8500" y="1814"/>
                    <a:pt x="8164" y="1909"/>
                    <a:pt x="7833" y="2113"/>
                  </a:cubicBezTo>
                  <a:cubicBezTo>
                    <a:pt x="7579" y="2271"/>
                    <a:pt x="7310" y="2414"/>
                    <a:pt x="7025" y="2525"/>
                  </a:cubicBezTo>
                  <a:cubicBezTo>
                    <a:pt x="6847" y="2601"/>
                    <a:pt x="6671" y="2639"/>
                    <a:pt x="6500" y="2639"/>
                  </a:cubicBezTo>
                  <a:cubicBezTo>
                    <a:pt x="6243" y="2639"/>
                    <a:pt x="5994" y="2554"/>
                    <a:pt x="5756" y="2383"/>
                  </a:cubicBezTo>
                  <a:cubicBezTo>
                    <a:pt x="5408" y="2161"/>
                    <a:pt x="5090" y="1922"/>
                    <a:pt x="4757" y="1685"/>
                  </a:cubicBezTo>
                  <a:cubicBezTo>
                    <a:pt x="4662" y="1622"/>
                    <a:pt x="4551" y="1558"/>
                    <a:pt x="4471" y="1478"/>
                  </a:cubicBezTo>
                  <a:cubicBezTo>
                    <a:pt x="3647" y="766"/>
                    <a:pt x="2664" y="432"/>
                    <a:pt x="1602" y="322"/>
                  </a:cubicBezTo>
                  <a:cubicBezTo>
                    <a:pt x="1222" y="290"/>
                    <a:pt x="857" y="195"/>
                    <a:pt x="508" y="83"/>
                  </a:cubicBezTo>
                  <a:cubicBezTo>
                    <a:pt x="397" y="51"/>
                    <a:pt x="271" y="20"/>
                    <a:pt x="159" y="4"/>
                  </a:cubicBezTo>
                  <a:cubicBezTo>
                    <a:pt x="148" y="2"/>
                    <a:pt x="137" y="0"/>
                    <a:pt x="126" y="0"/>
                  </a:cubicBezTo>
                  <a:close/>
                </a:path>
              </a:pathLst>
            </a:custGeom>
            <a:solidFill>
              <a:srgbClr val="FFB5C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34"/>
            <p:cNvSpPr/>
            <p:nvPr/>
          </p:nvSpPr>
          <p:spPr>
            <a:xfrm>
              <a:off x="8972196" y="3423932"/>
              <a:ext cx="164749" cy="619453"/>
            </a:xfrm>
            <a:custGeom>
              <a:rect b="b" l="l" r="r" t="t"/>
              <a:pathLst>
                <a:path extrusionOk="0" h="12344" w="3283">
                  <a:moveTo>
                    <a:pt x="167" y="1"/>
                  </a:moveTo>
                  <a:cubicBezTo>
                    <a:pt x="150" y="1"/>
                    <a:pt x="131" y="3"/>
                    <a:pt x="111" y="9"/>
                  </a:cubicBezTo>
                  <a:cubicBezTo>
                    <a:pt x="1" y="41"/>
                    <a:pt x="16" y="136"/>
                    <a:pt x="48" y="215"/>
                  </a:cubicBezTo>
                  <a:cubicBezTo>
                    <a:pt x="254" y="944"/>
                    <a:pt x="223" y="1673"/>
                    <a:pt x="175" y="2419"/>
                  </a:cubicBezTo>
                  <a:cubicBezTo>
                    <a:pt x="159" y="2783"/>
                    <a:pt x="191" y="3132"/>
                    <a:pt x="286" y="3481"/>
                  </a:cubicBezTo>
                  <a:cubicBezTo>
                    <a:pt x="460" y="4083"/>
                    <a:pt x="730" y="4654"/>
                    <a:pt x="1094" y="5161"/>
                  </a:cubicBezTo>
                  <a:cubicBezTo>
                    <a:pt x="1333" y="5478"/>
                    <a:pt x="1555" y="5795"/>
                    <a:pt x="1776" y="6129"/>
                  </a:cubicBezTo>
                  <a:cubicBezTo>
                    <a:pt x="2299" y="6874"/>
                    <a:pt x="2553" y="7715"/>
                    <a:pt x="2506" y="8634"/>
                  </a:cubicBezTo>
                  <a:cubicBezTo>
                    <a:pt x="2489" y="9015"/>
                    <a:pt x="2442" y="9410"/>
                    <a:pt x="2426" y="9791"/>
                  </a:cubicBezTo>
                  <a:cubicBezTo>
                    <a:pt x="2379" y="10552"/>
                    <a:pt x="2442" y="11298"/>
                    <a:pt x="2823" y="11995"/>
                  </a:cubicBezTo>
                  <a:cubicBezTo>
                    <a:pt x="2886" y="12106"/>
                    <a:pt x="2965" y="12217"/>
                    <a:pt x="3045" y="12312"/>
                  </a:cubicBezTo>
                  <a:cubicBezTo>
                    <a:pt x="3064" y="12332"/>
                    <a:pt x="3092" y="12343"/>
                    <a:pt x="3121" y="12343"/>
                  </a:cubicBezTo>
                  <a:cubicBezTo>
                    <a:pt x="3162" y="12343"/>
                    <a:pt x="3207" y="12320"/>
                    <a:pt x="3235" y="12264"/>
                  </a:cubicBezTo>
                  <a:cubicBezTo>
                    <a:pt x="3282" y="12186"/>
                    <a:pt x="3219" y="12122"/>
                    <a:pt x="3172" y="12042"/>
                  </a:cubicBezTo>
                  <a:cubicBezTo>
                    <a:pt x="2759" y="11376"/>
                    <a:pt x="2680" y="10632"/>
                    <a:pt x="2728" y="9871"/>
                  </a:cubicBezTo>
                  <a:cubicBezTo>
                    <a:pt x="2743" y="9537"/>
                    <a:pt x="2791" y="9205"/>
                    <a:pt x="2823" y="8871"/>
                  </a:cubicBezTo>
                  <a:cubicBezTo>
                    <a:pt x="2902" y="7715"/>
                    <a:pt x="2601" y="6668"/>
                    <a:pt x="1887" y="5732"/>
                  </a:cubicBezTo>
                  <a:cubicBezTo>
                    <a:pt x="1681" y="5447"/>
                    <a:pt x="1459" y="5146"/>
                    <a:pt x="1253" y="4844"/>
                  </a:cubicBezTo>
                  <a:cubicBezTo>
                    <a:pt x="730" y="4020"/>
                    <a:pt x="381" y="3148"/>
                    <a:pt x="508" y="2134"/>
                  </a:cubicBezTo>
                  <a:cubicBezTo>
                    <a:pt x="572" y="1626"/>
                    <a:pt x="523" y="1087"/>
                    <a:pt x="460" y="580"/>
                  </a:cubicBezTo>
                  <a:cubicBezTo>
                    <a:pt x="445" y="421"/>
                    <a:pt x="413" y="263"/>
                    <a:pt x="333" y="119"/>
                  </a:cubicBezTo>
                  <a:cubicBezTo>
                    <a:pt x="295" y="55"/>
                    <a:pt x="245" y="1"/>
                    <a:pt x="167" y="1"/>
                  </a:cubicBezTo>
                  <a:close/>
                </a:path>
              </a:pathLst>
            </a:custGeom>
            <a:solidFill>
              <a:srgbClr val="FFB5C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oogle Shape;166;p35"/>
          <p:cNvGrpSpPr/>
          <p:nvPr/>
        </p:nvGrpSpPr>
        <p:grpSpPr>
          <a:xfrm>
            <a:off x="-1334664" y="-1979409"/>
            <a:ext cx="12159147" cy="7640122"/>
            <a:chOff x="-1334664" y="-1979409"/>
            <a:chExt cx="12159147" cy="7640122"/>
          </a:xfrm>
        </p:grpSpPr>
        <p:sp>
          <p:nvSpPr>
            <p:cNvPr id="167" name="Google Shape;167;p35"/>
            <p:cNvSpPr/>
            <p:nvPr/>
          </p:nvSpPr>
          <p:spPr>
            <a:xfrm rot="-4499472">
              <a:off x="-992077" y="-1440026"/>
              <a:ext cx="2159741" cy="2366337"/>
            </a:xfrm>
            <a:custGeom>
              <a:rect b="b" l="l" r="r" t="t"/>
              <a:pathLst>
                <a:path extrusionOk="0" h="68428" w="62457">
                  <a:moveTo>
                    <a:pt x="30557" y="1"/>
                  </a:moveTo>
                  <a:cubicBezTo>
                    <a:pt x="28312" y="1"/>
                    <a:pt x="26011" y="314"/>
                    <a:pt x="23786" y="825"/>
                  </a:cubicBezTo>
                  <a:cubicBezTo>
                    <a:pt x="18596" y="2004"/>
                    <a:pt x="14340" y="4322"/>
                    <a:pt x="10580" y="7623"/>
                  </a:cubicBezTo>
                  <a:lnTo>
                    <a:pt x="10580" y="7623"/>
                  </a:lnTo>
                  <a:cubicBezTo>
                    <a:pt x="4518" y="11795"/>
                    <a:pt x="1" y="17835"/>
                    <a:pt x="464" y="25034"/>
                  </a:cubicBezTo>
                  <a:cubicBezTo>
                    <a:pt x="1066" y="36244"/>
                    <a:pt x="13163" y="38020"/>
                    <a:pt x="15811" y="47755"/>
                  </a:cubicBezTo>
                  <a:cubicBezTo>
                    <a:pt x="17302" y="52780"/>
                    <a:pt x="15526" y="58393"/>
                    <a:pt x="19061" y="62817"/>
                  </a:cubicBezTo>
                  <a:cubicBezTo>
                    <a:pt x="22308" y="66984"/>
                    <a:pt x="28639" y="68428"/>
                    <a:pt x="34210" y="68428"/>
                  </a:cubicBezTo>
                  <a:cubicBezTo>
                    <a:pt x="35739" y="68428"/>
                    <a:pt x="37212" y="68319"/>
                    <a:pt x="38547" y="68128"/>
                  </a:cubicBezTo>
                  <a:cubicBezTo>
                    <a:pt x="47695" y="67240"/>
                    <a:pt x="58317" y="59566"/>
                    <a:pt x="60395" y="50117"/>
                  </a:cubicBezTo>
                  <a:cubicBezTo>
                    <a:pt x="62456" y="40684"/>
                    <a:pt x="58920" y="33596"/>
                    <a:pt x="53007" y="26509"/>
                  </a:cubicBezTo>
                  <a:cubicBezTo>
                    <a:pt x="48282" y="20897"/>
                    <a:pt x="47997" y="13809"/>
                    <a:pt x="44160" y="7325"/>
                  </a:cubicBezTo>
                  <a:cubicBezTo>
                    <a:pt x="41221" y="1877"/>
                    <a:pt x="36054" y="1"/>
                    <a:pt x="305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5085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35"/>
            <p:cNvSpPr/>
            <p:nvPr/>
          </p:nvSpPr>
          <p:spPr>
            <a:xfrm rot="-4499636">
              <a:off x="7747486" y="-1774948"/>
              <a:ext cx="2655833" cy="2909736"/>
            </a:xfrm>
            <a:custGeom>
              <a:rect b="b" l="l" r="r" t="t"/>
              <a:pathLst>
                <a:path extrusionOk="0" h="68428" w="62457">
                  <a:moveTo>
                    <a:pt x="30557" y="1"/>
                  </a:moveTo>
                  <a:cubicBezTo>
                    <a:pt x="28312" y="1"/>
                    <a:pt x="26011" y="314"/>
                    <a:pt x="23786" y="825"/>
                  </a:cubicBezTo>
                  <a:cubicBezTo>
                    <a:pt x="18596" y="2004"/>
                    <a:pt x="14340" y="4322"/>
                    <a:pt x="10580" y="7623"/>
                  </a:cubicBezTo>
                  <a:lnTo>
                    <a:pt x="10580" y="7623"/>
                  </a:lnTo>
                  <a:cubicBezTo>
                    <a:pt x="4518" y="11795"/>
                    <a:pt x="1" y="17835"/>
                    <a:pt x="464" y="25034"/>
                  </a:cubicBezTo>
                  <a:cubicBezTo>
                    <a:pt x="1066" y="36244"/>
                    <a:pt x="13163" y="38020"/>
                    <a:pt x="15811" y="47755"/>
                  </a:cubicBezTo>
                  <a:cubicBezTo>
                    <a:pt x="17302" y="52780"/>
                    <a:pt x="15526" y="58393"/>
                    <a:pt x="19061" y="62817"/>
                  </a:cubicBezTo>
                  <a:cubicBezTo>
                    <a:pt x="22308" y="66984"/>
                    <a:pt x="28639" y="68428"/>
                    <a:pt x="34210" y="68428"/>
                  </a:cubicBezTo>
                  <a:cubicBezTo>
                    <a:pt x="35739" y="68428"/>
                    <a:pt x="37212" y="68319"/>
                    <a:pt x="38547" y="68128"/>
                  </a:cubicBezTo>
                  <a:cubicBezTo>
                    <a:pt x="47695" y="67240"/>
                    <a:pt x="58317" y="59566"/>
                    <a:pt x="60395" y="50117"/>
                  </a:cubicBezTo>
                  <a:cubicBezTo>
                    <a:pt x="62456" y="40684"/>
                    <a:pt x="58920" y="33596"/>
                    <a:pt x="53007" y="26509"/>
                  </a:cubicBezTo>
                  <a:cubicBezTo>
                    <a:pt x="48282" y="20897"/>
                    <a:pt x="47997" y="13809"/>
                    <a:pt x="44160" y="7325"/>
                  </a:cubicBezTo>
                  <a:cubicBezTo>
                    <a:pt x="41221" y="1877"/>
                    <a:pt x="36054" y="1"/>
                    <a:pt x="305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5085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35"/>
            <p:cNvSpPr/>
            <p:nvPr/>
          </p:nvSpPr>
          <p:spPr>
            <a:xfrm rot="-900022">
              <a:off x="-239031" y="4102792"/>
              <a:ext cx="1028569" cy="1345650"/>
            </a:xfrm>
            <a:custGeom>
              <a:rect b="b" l="l" r="r" t="t"/>
              <a:pathLst>
                <a:path extrusionOk="0" h="37380" w="28572">
                  <a:moveTo>
                    <a:pt x="16724" y="3132"/>
                  </a:moveTo>
                  <a:cubicBezTo>
                    <a:pt x="16709" y="3134"/>
                    <a:pt x="16694" y="3137"/>
                    <a:pt x="16679" y="3139"/>
                  </a:cubicBezTo>
                  <a:lnTo>
                    <a:pt x="16679" y="3139"/>
                  </a:lnTo>
                  <a:cubicBezTo>
                    <a:pt x="16693" y="3137"/>
                    <a:pt x="16708" y="3135"/>
                    <a:pt x="16724" y="3132"/>
                  </a:cubicBezTo>
                  <a:close/>
                  <a:moveTo>
                    <a:pt x="17235" y="3355"/>
                  </a:moveTo>
                  <a:cubicBezTo>
                    <a:pt x="17233" y="3376"/>
                    <a:pt x="17231" y="3397"/>
                    <a:pt x="17228" y="3418"/>
                  </a:cubicBezTo>
                  <a:lnTo>
                    <a:pt x="17228" y="3418"/>
                  </a:lnTo>
                  <a:cubicBezTo>
                    <a:pt x="17227" y="3416"/>
                    <a:pt x="17227" y="3414"/>
                    <a:pt x="17227" y="3412"/>
                  </a:cubicBezTo>
                  <a:lnTo>
                    <a:pt x="17227" y="3412"/>
                  </a:lnTo>
                  <a:cubicBezTo>
                    <a:pt x="17229" y="3395"/>
                    <a:pt x="17232" y="3376"/>
                    <a:pt x="17235" y="3355"/>
                  </a:cubicBezTo>
                  <a:close/>
                  <a:moveTo>
                    <a:pt x="17226" y="3417"/>
                  </a:moveTo>
                  <a:cubicBezTo>
                    <a:pt x="17227" y="3418"/>
                    <a:pt x="17227" y="3420"/>
                    <a:pt x="17227" y="3421"/>
                  </a:cubicBezTo>
                  <a:lnTo>
                    <a:pt x="17227" y="3421"/>
                  </a:lnTo>
                  <a:cubicBezTo>
                    <a:pt x="17225" y="3436"/>
                    <a:pt x="17222" y="3451"/>
                    <a:pt x="17219" y="3465"/>
                  </a:cubicBezTo>
                  <a:lnTo>
                    <a:pt x="17219" y="3465"/>
                  </a:lnTo>
                  <a:cubicBezTo>
                    <a:pt x="17221" y="3450"/>
                    <a:pt x="17224" y="3434"/>
                    <a:pt x="17226" y="3417"/>
                  </a:cubicBezTo>
                  <a:close/>
                  <a:moveTo>
                    <a:pt x="17125" y="3814"/>
                  </a:moveTo>
                  <a:cubicBezTo>
                    <a:pt x="17116" y="3838"/>
                    <a:pt x="17106" y="3861"/>
                    <a:pt x="17097" y="3883"/>
                  </a:cubicBezTo>
                  <a:lnTo>
                    <a:pt x="17097" y="3883"/>
                  </a:lnTo>
                  <a:cubicBezTo>
                    <a:pt x="17105" y="3863"/>
                    <a:pt x="17114" y="3840"/>
                    <a:pt x="17125" y="3814"/>
                  </a:cubicBezTo>
                  <a:close/>
                  <a:moveTo>
                    <a:pt x="17070" y="3949"/>
                  </a:moveTo>
                  <a:cubicBezTo>
                    <a:pt x="17051" y="3996"/>
                    <a:pt x="17034" y="4038"/>
                    <a:pt x="17034" y="4038"/>
                  </a:cubicBezTo>
                  <a:cubicBezTo>
                    <a:pt x="17034" y="4038"/>
                    <a:pt x="17044" y="4014"/>
                    <a:pt x="17070" y="3949"/>
                  </a:cubicBezTo>
                  <a:close/>
                  <a:moveTo>
                    <a:pt x="23729" y="11082"/>
                  </a:moveTo>
                  <a:cubicBezTo>
                    <a:pt x="23729" y="11083"/>
                    <a:pt x="23729" y="11083"/>
                    <a:pt x="23729" y="11083"/>
                  </a:cubicBezTo>
                  <a:lnTo>
                    <a:pt x="23729" y="11083"/>
                  </a:lnTo>
                  <a:cubicBezTo>
                    <a:pt x="23705" y="11087"/>
                    <a:pt x="23683" y="11091"/>
                    <a:pt x="23664" y="11094"/>
                  </a:cubicBezTo>
                  <a:lnTo>
                    <a:pt x="23664" y="11094"/>
                  </a:lnTo>
                  <a:cubicBezTo>
                    <a:pt x="23685" y="11090"/>
                    <a:pt x="23707" y="11086"/>
                    <a:pt x="23729" y="11082"/>
                  </a:cubicBezTo>
                  <a:close/>
                  <a:moveTo>
                    <a:pt x="24048" y="11324"/>
                  </a:moveTo>
                  <a:cubicBezTo>
                    <a:pt x="24048" y="11331"/>
                    <a:pt x="24047" y="11339"/>
                    <a:pt x="24046" y="11347"/>
                  </a:cubicBezTo>
                  <a:lnTo>
                    <a:pt x="24046" y="11347"/>
                  </a:lnTo>
                  <a:cubicBezTo>
                    <a:pt x="24046" y="11347"/>
                    <a:pt x="24046" y="11348"/>
                    <a:pt x="24045" y="11348"/>
                  </a:cubicBezTo>
                  <a:lnTo>
                    <a:pt x="24045" y="11348"/>
                  </a:lnTo>
                  <a:cubicBezTo>
                    <a:pt x="24046" y="11340"/>
                    <a:pt x="24047" y="11332"/>
                    <a:pt x="24048" y="11324"/>
                  </a:cubicBezTo>
                  <a:close/>
                  <a:moveTo>
                    <a:pt x="24045" y="11360"/>
                  </a:moveTo>
                  <a:cubicBezTo>
                    <a:pt x="24044" y="11382"/>
                    <a:pt x="24041" y="11403"/>
                    <a:pt x="24037" y="11425"/>
                  </a:cubicBezTo>
                  <a:cubicBezTo>
                    <a:pt x="24040" y="11404"/>
                    <a:pt x="24042" y="11384"/>
                    <a:pt x="24043" y="11366"/>
                  </a:cubicBezTo>
                  <a:lnTo>
                    <a:pt x="24043" y="11366"/>
                  </a:lnTo>
                  <a:cubicBezTo>
                    <a:pt x="24044" y="11364"/>
                    <a:pt x="24045" y="11362"/>
                    <a:pt x="24045" y="11360"/>
                  </a:cubicBezTo>
                  <a:close/>
                  <a:moveTo>
                    <a:pt x="23541" y="12196"/>
                  </a:moveTo>
                  <a:cubicBezTo>
                    <a:pt x="23538" y="12203"/>
                    <a:pt x="23534" y="12210"/>
                    <a:pt x="23530" y="12217"/>
                  </a:cubicBezTo>
                  <a:cubicBezTo>
                    <a:pt x="23499" y="12257"/>
                    <a:pt x="23486" y="12272"/>
                    <a:pt x="23486" y="12272"/>
                  </a:cubicBezTo>
                  <a:cubicBezTo>
                    <a:pt x="23485" y="12272"/>
                    <a:pt x="23511" y="12237"/>
                    <a:pt x="23541" y="12196"/>
                  </a:cubicBezTo>
                  <a:close/>
                  <a:moveTo>
                    <a:pt x="8651" y="17227"/>
                  </a:moveTo>
                  <a:lnTo>
                    <a:pt x="8651" y="17227"/>
                  </a:lnTo>
                  <a:cubicBezTo>
                    <a:pt x="8653" y="17250"/>
                    <a:pt x="8655" y="17276"/>
                    <a:pt x="8658" y="17307"/>
                  </a:cubicBezTo>
                  <a:cubicBezTo>
                    <a:pt x="8654" y="17280"/>
                    <a:pt x="8652" y="17253"/>
                    <a:pt x="8651" y="17227"/>
                  </a:cubicBezTo>
                  <a:close/>
                  <a:moveTo>
                    <a:pt x="24481" y="26455"/>
                  </a:moveTo>
                  <a:cubicBezTo>
                    <a:pt x="24473" y="26475"/>
                    <a:pt x="24464" y="26497"/>
                    <a:pt x="24454" y="26519"/>
                  </a:cubicBezTo>
                  <a:lnTo>
                    <a:pt x="24454" y="26519"/>
                  </a:lnTo>
                  <a:cubicBezTo>
                    <a:pt x="24462" y="26499"/>
                    <a:pt x="24471" y="26478"/>
                    <a:pt x="24481" y="26455"/>
                  </a:cubicBezTo>
                  <a:close/>
                  <a:moveTo>
                    <a:pt x="20977" y="27819"/>
                  </a:moveTo>
                  <a:lnTo>
                    <a:pt x="20977" y="27819"/>
                  </a:lnTo>
                  <a:cubicBezTo>
                    <a:pt x="20942" y="27833"/>
                    <a:pt x="20907" y="27847"/>
                    <a:pt x="20873" y="27862"/>
                  </a:cubicBezTo>
                  <a:lnTo>
                    <a:pt x="20873" y="27862"/>
                  </a:lnTo>
                  <a:cubicBezTo>
                    <a:pt x="20890" y="27854"/>
                    <a:pt x="20924" y="27841"/>
                    <a:pt x="20977" y="27819"/>
                  </a:cubicBezTo>
                  <a:close/>
                  <a:moveTo>
                    <a:pt x="16936" y="0"/>
                  </a:moveTo>
                  <a:cubicBezTo>
                    <a:pt x="15577" y="0"/>
                    <a:pt x="14147" y="653"/>
                    <a:pt x="13018" y="1199"/>
                  </a:cubicBezTo>
                  <a:cubicBezTo>
                    <a:pt x="10307" y="2514"/>
                    <a:pt x="7834" y="4370"/>
                    <a:pt x="5471" y="6224"/>
                  </a:cubicBezTo>
                  <a:cubicBezTo>
                    <a:pt x="3807" y="7524"/>
                    <a:pt x="1999" y="8888"/>
                    <a:pt x="651" y="10522"/>
                  </a:cubicBezTo>
                  <a:cubicBezTo>
                    <a:pt x="112" y="11171"/>
                    <a:pt x="0" y="12075"/>
                    <a:pt x="651" y="12710"/>
                  </a:cubicBezTo>
                  <a:cubicBezTo>
                    <a:pt x="933" y="12999"/>
                    <a:pt x="1370" y="13168"/>
                    <a:pt x="1801" y="13168"/>
                  </a:cubicBezTo>
                  <a:cubicBezTo>
                    <a:pt x="2194" y="13168"/>
                    <a:pt x="2582" y="13027"/>
                    <a:pt x="2839" y="12710"/>
                  </a:cubicBezTo>
                  <a:cubicBezTo>
                    <a:pt x="3680" y="11678"/>
                    <a:pt x="4758" y="10807"/>
                    <a:pt x="5773" y="9951"/>
                  </a:cubicBezTo>
                  <a:cubicBezTo>
                    <a:pt x="6137" y="9649"/>
                    <a:pt x="6502" y="9348"/>
                    <a:pt x="6883" y="9046"/>
                  </a:cubicBezTo>
                  <a:cubicBezTo>
                    <a:pt x="7073" y="8888"/>
                    <a:pt x="7263" y="8729"/>
                    <a:pt x="7469" y="8571"/>
                  </a:cubicBezTo>
                  <a:lnTo>
                    <a:pt x="7754" y="8334"/>
                  </a:lnTo>
                  <a:cubicBezTo>
                    <a:pt x="7802" y="8309"/>
                    <a:pt x="8062" y="8102"/>
                    <a:pt x="8058" y="8102"/>
                  </a:cubicBezTo>
                  <a:cubicBezTo>
                    <a:pt x="8057" y="8102"/>
                    <a:pt x="8056" y="8102"/>
                    <a:pt x="8055" y="8103"/>
                  </a:cubicBezTo>
                  <a:lnTo>
                    <a:pt x="8055" y="8103"/>
                  </a:lnTo>
                  <a:cubicBezTo>
                    <a:pt x="8897" y="7462"/>
                    <a:pt x="9769" y="6836"/>
                    <a:pt x="10639" y="6224"/>
                  </a:cubicBezTo>
                  <a:cubicBezTo>
                    <a:pt x="11527" y="5622"/>
                    <a:pt x="12415" y="5051"/>
                    <a:pt x="13351" y="4528"/>
                  </a:cubicBezTo>
                  <a:cubicBezTo>
                    <a:pt x="13764" y="4290"/>
                    <a:pt x="14176" y="4085"/>
                    <a:pt x="14588" y="3878"/>
                  </a:cubicBezTo>
                  <a:cubicBezTo>
                    <a:pt x="14778" y="3783"/>
                    <a:pt x="14984" y="3687"/>
                    <a:pt x="15174" y="3592"/>
                  </a:cubicBezTo>
                  <a:cubicBezTo>
                    <a:pt x="15244" y="3562"/>
                    <a:pt x="15271" y="3551"/>
                    <a:pt x="15272" y="3551"/>
                  </a:cubicBezTo>
                  <a:cubicBezTo>
                    <a:pt x="15276" y="3551"/>
                    <a:pt x="15090" y="3634"/>
                    <a:pt x="15092" y="3634"/>
                  </a:cubicBezTo>
                  <a:cubicBezTo>
                    <a:pt x="15093" y="3634"/>
                    <a:pt x="15120" y="3623"/>
                    <a:pt x="15190" y="3592"/>
                  </a:cubicBezTo>
                  <a:cubicBezTo>
                    <a:pt x="15317" y="3545"/>
                    <a:pt x="15428" y="3497"/>
                    <a:pt x="15554" y="3450"/>
                  </a:cubicBezTo>
                  <a:cubicBezTo>
                    <a:pt x="15888" y="3339"/>
                    <a:pt x="16237" y="3228"/>
                    <a:pt x="16586" y="3165"/>
                  </a:cubicBezTo>
                  <a:cubicBezTo>
                    <a:pt x="16617" y="3152"/>
                    <a:pt x="16648" y="3145"/>
                    <a:pt x="16679" y="3139"/>
                  </a:cubicBezTo>
                  <a:lnTo>
                    <a:pt x="16679" y="3139"/>
                  </a:lnTo>
                  <a:cubicBezTo>
                    <a:pt x="16573" y="3156"/>
                    <a:pt x="16534" y="3162"/>
                    <a:pt x="16531" y="3162"/>
                  </a:cubicBezTo>
                  <a:cubicBezTo>
                    <a:pt x="16527" y="3162"/>
                    <a:pt x="16648" y="3142"/>
                    <a:pt x="16713" y="3133"/>
                  </a:cubicBezTo>
                  <a:cubicBezTo>
                    <a:pt x="16717" y="3133"/>
                    <a:pt x="16722" y="3132"/>
                    <a:pt x="16727" y="3132"/>
                  </a:cubicBezTo>
                  <a:lnTo>
                    <a:pt x="16727" y="3132"/>
                  </a:lnTo>
                  <a:cubicBezTo>
                    <a:pt x="16726" y="3132"/>
                    <a:pt x="16725" y="3132"/>
                    <a:pt x="16724" y="3132"/>
                  </a:cubicBezTo>
                  <a:lnTo>
                    <a:pt x="16724" y="3132"/>
                  </a:lnTo>
                  <a:cubicBezTo>
                    <a:pt x="16726" y="3132"/>
                    <a:pt x="16727" y="3132"/>
                    <a:pt x="16729" y="3132"/>
                  </a:cubicBezTo>
                  <a:lnTo>
                    <a:pt x="16729" y="3132"/>
                  </a:lnTo>
                  <a:cubicBezTo>
                    <a:pt x="16803" y="3124"/>
                    <a:pt x="16880" y="3121"/>
                    <a:pt x="16958" y="3121"/>
                  </a:cubicBezTo>
                  <a:cubicBezTo>
                    <a:pt x="17003" y="3121"/>
                    <a:pt x="17049" y="3122"/>
                    <a:pt x="17094" y="3125"/>
                  </a:cubicBezTo>
                  <a:lnTo>
                    <a:pt x="17094" y="3125"/>
                  </a:lnTo>
                  <a:cubicBezTo>
                    <a:pt x="17104" y="3127"/>
                    <a:pt x="17115" y="3131"/>
                    <a:pt x="17126" y="3134"/>
                  </a:cubicBezTo>
                  <a:lnTo>
                    <a:pt x="17126" y="3134"/>
                  </a:lnTo>
                  <a:cubicBezTo>
                    <a:pt x="17147" y="3161"/>
                    <a:pt x="17174" y="3208"/>
                    <a:pt x="17197" y="3251"/>
                  </a:cubicBezTo>
                  <a:lnTo>
                    <a:pt x="17197" y="3251"/>
                  </a:lnTo>
                  <a:cubicBezTo>
                    <a:pt x="17200" y="3267"/>
                    <a:pt x="17203" y="3283"/>
                    <a:pt x="17206" y="3298"/>
                  </a:cubicBezTo>
                  <a:lnTo>
                    <a:pt x="17206" y="3298"/>
                  </a:lnTo>
                  <a:cubicBezTo>
                    <a:pt x="17206" y="3391"/>
                    <a:pt x="17197" y="3510"/>
                    <a:pt x="17195" y="3567"/>
                  </a:cubicBezTo>
                  <a:lnTo>
                    <a:pt x="17195" y="3567"/>
                  </a:lnTo>
                  <a:cubicBezTo>
                    <a:pt x="17169" y="3662"/>
                    <a:pt x="17136" y="3754"/>
                    <a:pt x="17108" y="3846"/>
                  </a:cubicBezTo>
                  <a:cubicBezTo>
                    <a:pt x="17103" y="3862"/>
                    <a:pt x="17095" y="3884"/>
                    <a:pt x="17086" y="3908"/>
                  </a:cubicBezTo>
                  <a:lnTo>
                    <a:pt x="17086" y="3908"/>
                  </a:lnTo>
                  <a:cubicBezTo>
                    <a:pt x="17046" y="3997"/>
                    <a:pt x="17001" y="4081"/>
                    <a:pt x="16966" y="4163"/>
                  </a:cubicBezTo>
                  <a:cubicBezTo>
                    <a:pt x="16871" y="4338"/>
                    <a:pt x="16759" y="4512"/>
                    <a:pt x="16649" y="4687"/>
                  </a:cubicBezTo>
                  <a:cubicBezTo>
                    <a:pt x="16600" y="4761"/>
                    <a:pt x="16340" y="5103"/>
                    <a:pt x="16346" y="5103"/>
                  </a:cubicBezTo>
                  <a:cubicBezTo>
                    <a:pt x="16347" y="5103"/>
                    <a:pt x="16371" y="5075"/>
                    <a:pt x="16427" y="5004"/>
                  </a:cubicBezTo>
                  <a:lnTo>
                    <a:pt x="16427" y="5004"/>
                  </a:lnTo>
                  <a:cubicBezTo>
                    <a:pt x="16110" y="5416"/>
                    <a:pt x="15745" y="5812"/>
                    <a:pt x="15381" y="6193"/>
                  </a:cubicBezTo>
                  <a:cubicBezTo>
                    <a:pt x="13827" y="7810"/>
                    <a:pt x="12051" y="9205"/>
                    <a:pt x="10307" y="10617"/>
                  </a:cubicBezTo>
                  <a:cubicBezTo>
                    <a:pt x="9593" y="11203"/>
                    <a:pt x="8880" y="11773"/>
                    <a:pt x="8198" y="12392"/>
                  </a:cubicBezTo>
                  <a:cubicBezTo>
                    <a:pt x="7295" y="13232"/>
                    <a:pt x="6834" y="13835"/>
                    <a:pt x="6217" y="14913"/>
                  </a:cubicBezTo>
                  <a:cubicBezTo>
                    <a:pt x="5614" y="16007"/>
                    <a:pt x="5170" y="17608"/>
                    <a:pt x="6010" y="18718"/>
                  </a:cubicBezTo>
                  <a:cubicBezTo>
                    <a:pt x="6704" y="19635"/>
                    <a:pt x="7680" y="19962"/>
                    <a:pt x="8731" y="19962"/>
                  </a:cubicBezTo>
                  <a:cubicBezTo>
                    <a:pt x="9025" y="19962"/>
                    <a:pt x="9324" y="19936"/>
                    <a:pt x="9625" y="19891"/>
                  </a:cubicBezTo>
                  <a:cubicBezTo>
                    <a:pt x="11829" y="19574"/>
                    <a:pt x="13510" y="18179"/>
                    <a:pt x="15142" y="16800"/>
                  </a:cubicBezTo>
                  <a:cubicBezTo>
                    <a:pt x="15967" y="16102"/>
                    <a:pt x="16791" y="15420"/>
                    <a:pt x="17632" y="14754"/>
                  </a:cubicBezTo>
                  <a:cubicBezTo>
                    <a:pt x="18186" y="14295"/>
                    <a:pt x="18298" y="14215"/>
                    <a:pt x="18774" y="13866"/>
                  </a:cubicBezTo>
                  <a:cubicBezTo>
                    <a:pt x="19249" y="13502"/>
                    <a:pt x="19757" y="13137"/>
                    <a:pt x="20247" y="12805"/>
                  </a:cubicBezTo>
                  <a:cubicBezTo>
                    <a:pt x="20691" y="12503"/>
                    <a:pt x="21135" y="12234"/>
                    <a:pt x="21596" y="11964"/>
                  </a:cubicBezTo>
                  <a:cubicBezTo>
                    <a:pt x="21801" y="11837"/>
                    <a:pt x="22008" y="11727"/>
                    <a:pt x="22230" y="11615"/>
                  </a:cubicBezTo>
                  <a:cubicBezTo>
                    <a:pt x="22325" y="11568"/>
                    <a:pt x="22435" y="11505"/>
                    <a:pt x="22547" y="11456"/>
                  </a:cubicBezTo>
                  <a:cubicBezTo>
                    <a:pt x="22592" y="11438"/>
                    <a:pt x="22762" y="11363"/>
                    <a:pt x="22822" y="11335"/>
                  </a:cubicBezTo>
                  <a:lnTo>
                    <a:pt x="22822" y="11335"/>
                  </a:lnTo>
                  <a:cubicBezTo>
                    <a:pt x="23052" y="11248"/>
                    <a:pt x="23288" y="11176"/>
                    <a:pt x="23530" y="11122"/>
                  </a:cubicBezTo>
                  <a:lnTo>
                    <a:pt x="23530" y="11122"/>
                  </a:lnTo>
                  <a:cubicBezTo>
                    <a:pt x="23528" y="11123"/>
                    <a:pt x="23531" y="11124"/>
                    <a:pt x="23537" y="11124"/>
                  </a:cubicBezTo>
                  <a:cubicBezTo>
                    <a:pt x="23571" y="11124"/>
                    <a:pt x="23705" y="11110"/>
                    <a:pt x="23812" y="11106"/>
                  </a:cubicBezTo>
                  <a:lnTo>
                    <a:pt x="23812" y="11106"/>
                  </a:lnTo>
                  <a:cubicBezTo>
                    <a:pt x="23839" y="11122"/>
                    <a:pt x="23867" y="11138"/>
                    <a:pt x="23894" y="11156"/>
                  </a:cubicBezTo>
                  <a:lnTo>
                    <a:pt x="23894" y="11156"/>
                  </a:lnTo>
                  <a:cubicBezTo>
                    <a:pt x="23941" y="11192"/>
                    <a:pt x="24000" y="11238"/>
                    <a:pt x="24040" y="11272"/>
                  </a:cubicBezTo>
                  <a:lnTo>
                    <a:pt x="24040" y="11272"/>
                  </a:lnTo>
                  <a:cubicBezTo>
                    <a:pt x="24034" y="11298"/>
                    <a:pt x="24028" y="11324"/>
                    <a:pt x="24021" y="11346"/>
                  </a:cubicBezTo>
                  <a:cubicBezTo>
                    <a:pt x="24021" y="11385"/>
                    <a:pt x="24009" y="11418"/>
                    <a:pt x="23996" y="11449"/>
                  </a:cubicBezTo>
                  <a:lnTo>
                    <a:pt x="23996" y="11449"/>
                  </a:lnTo>
                  <a:cubicBezTo>
                    <a:pt x="23902" y="11652"/>
                    <a:pt x="23772" y="11854"/>
                    <a:pt x="23640" y="12044"/>
                  </a:cubicBezTo>
                  <a:cubicBezTo>
                    <a:pt x="23620" y="12085"/>
                    <a:pt x="23593" y="12119"/>
                    <a:pt x="23568" y="12155"/>
                  </a:cubicBezTo>
                  <a:lnTo>
                    <a:pt x="23568" y="12155"/>
                  </a:lnTo>
                  <a:cubicBezTo>
                    <a:pt x="23465" y="12287"/>
                    <a:pt x="23362" y="12417"/>
                    <a:pt x="23245" y="12534"/>
                  </a:cubicBezTo>
                  <a:cubicBezTo>
                    <a:pt x="22753" y="13090"/>
                    <a:pt x="22213" y="13581"/>
                    <a:pt x="21659" y="14073"/>
                  </a:cubicBezTo>
                  <a:cubicBezTo>
                    <a:pt x="21357" y="14342"/>
                    <a:pt x="21040" y="14596"/>
                    <a:pt x="20740" y="14849"/>
                  </a:cubicBezTo>
                  <a:cubicBezTo>
                    <a:pt x="20565" y="14976"/>
                    <a:pt x="20406" y="15103"/>
                    <a:pt x="20247" y="15246"/>
                  </a:cubicBezTo>
                  <a:cubicBezTo>
                    <a:pt x="20152" y="15310"/>
                    <a:pt x="20074" y="15373"/>
                    <a:pt x="19994" y="15437"/>
                  </a:cubicBezTo>
                  <a:cubicBezTo>
                    <a:pt x="19949" y="15470"/>
                    <a:pt x="19737" y="15639"/>
                    <a:pt x="19736" y="15639"/>
                  </a:cubicBezTo>
                  <a:cubicBezTo>
                    <a:pt x="19735" y="15639"/>
                    <a:pt x="19770" y="15610"/>
                    <a:pt x="19867" y="15532"/>
                  </a:cubicBezTo>
                  <a:lnTo>
                    <a:pt x="19867" y="15532"/>
                  </a:lnTo>
                  <a:cubicBezTo>
                    <a:pt x="19122" y="16102"/>
                    <a:pt x="18361" y="16673"/>
                    <a:pt x="17600" y="17228"/>
                  </a:cubicBezTo>
                  <a:cubicBezTo>
                    <a:pt x="15983" y="18432"/>
                    <a:pt x="14350" y="19606"/>
                    <a:pt x="12781" y="20859"/>
                  </a:cubicBezTo>
                  <a:cubicBezTo>
                    <a:pt x="11512" y="21857"/>
                    <a:pt x="10244" y="22920"/>
                    <a:pt x="9197" y="24157"/>
                  </a:cubicBezTo>
                  <a:cubicBezTo>
                    <a:pt x="8309" y="25203"/>
                    <a:pt x="7422" y="26535"/>
                    <a:pt x="7517" y="27977"/>
                  </a:cubicBezTo>
                  <a:cubicBezTo>
                    <a:pt x="7653" y="30002"/>
                    <a:pt x="9339" y="31090"/>
                    <a:pt x="11241" y="31090"/>
                  </a:cubicBezTo>
                  <a:cubicBezTo>
                    <a:pt x="11320" y="31090"/>
                    <a:pt x="11400" y="31088"/>
                    <a:pt x="11480" y="31085"/>
                  </a:cubicBezTo>
                  <a:cubicBezTo>
                    <a:pt x="13747" y="30958"/>
                    <a:pt x="15935" y="29975"/>
                    <a:pt x="17996" y="29103"/>
                  </a:cubicBezTo>
                  <a:cubicBezTo>
                    <a:pt x="18961" y="28690"/>
                    <a:pt x="19910" y="28262"/>
                    <a:pt x="20873" y="27862"/>
                  </a:cubicBezTo>
                  <a:lnTo>
                    <a:pt x="20873" y="27862"/>
                  </a:lnTo>
                  <a:cubicBezTo>
                    <a:pt x="20862" y="27866"/>
                    <a:pt x="20857" y="27868"/>
                    <a:pt x="20857" y="27868"/>
                  </a:cubicBezTo>
                  <a:cubicBezTo>
                    <a:pt x="20853" y="27868"/>
                    <a:pt x="21255" y="27697"/>
                    <a:pt x="21342" y="27660"/>
                  </a:cubicBezTo>
                  <a:cubicBezTo>
                    <a:pt x="21516" y="27597"/>
                    <a:pt x="21706" y="27518"/>
                    <a:pt x="21896" y="27455"/>
                  </a:cubicBezTo>
                  <a:cubicBezTo>
                    <a:pt x="22213" y="27334"/>
                    <a:pt x="22544" y="27227"/>
                    <a:pt x="22875" y="27150"/>
                  </a:cubicBezTo>
                  <a:lnTo>
                    <a:pt x="22875" y="27150"/>
                  </a:lnTo>
                  <a:cubicBezTo>
                    <a:pt x="22994" y="27144"/>
                    <a:pt x="23341" y="27106"/>
                    <a:pt x="23435" y="27106"/>
                  </a:cubicBezTo>
                  <a:cubicBezTo>
                    <a:pt x="23493" y="27100"/>
                    <a:pt x="23551" y="27098"/>
                    <a:pt x="23610" y="27098"/>
                  </a:cubicBezTo>
                  <a:cubicBezTo>
                    <a:pt x="23727" y="27098"/>
                    <a:pt x="23847" y="27106"/>
                    <a:pt x="23974" y="27106"/>
                  </a:cubicBezTo>
                  <a:cubicBezTo>
                    <a:pt x="23985" y="27106"/>
                    <a:pt x="24011" y="27108"/>
                    <a:pt x="24045" y="27111"/>
                  </a:cubicBezTo>
                  <a:lnTo>
                    <a:pt x="24045" y="27111"/>
                  </a:lnTo>
                  <a:cubicBezTo>
                    <a:pt x="23933" y="27231"/>
                    <a:pt x="23816" y="27345"/>
                    <a:pt x="23689" y="27455"/>
                  </a:cubicBezTo>
                  <a:cubicBezTo>
                    <a:pt x="23593" y="27550"/>
                    <a:pt x="23498" y="27645"/>
                    <a:pt x="23387" y="27723"/>
                  </a:cubicBezTo>
                  <a:cubicBezTo>
                    <a:pt x="23362" y="27762"/>
                    <a:pt x="23075" y="27980"/>
                    <a:pt x="23080" y="27980"/>
                  </a:cubicBezTo>
                  <a:cubicBezTo>
                    <a:pt x="23081" y="27980"/>
                    <a:pt x="23101" y="27966"/>
                    <a:pt x="23150" y="27930"/>
                  </a:cubicBezTo>
                  <a:lnTo>
                    <a:pt x="23150" y="27930"/>
                  </a:lnTo>
                  <a:cubicBezTo>
                    <a:pt x="19852" y="30419"/>
                    <a:pt x="16030" y="32084"/>
                    <a:pt x="12685" y="34478"/>
                  </a:cubicBezTo>
                  <a:cubicBezTo>
                    <a:pt x="11988" y="34970"/>
                    <a:pt x="11671" y="35809"/>
                    <a:pt x="12130" y="36587"/>
                  </a:cubicBezTo>
                  <a:cubicBezTo>
                    <a:pt x="12402" y="37054"/>
                    <a:pt x="12972" y="37380"/>
                    <a:pt x="13524" y="37380"/>
                  </a:cubicBezTo>
                  <a:cubicBezTo>
                    <a:pt x="13776" y="37380"/>
                    <a:pt x="14025" y="37312"/>
                    <a:pt x="14239" y="37158"/>
                  </a:cubicBezTo>
                  <a:cubicBezTo>
                    <a:pt x="17267" y="34985"/>
                    <a:pt x="20676" y="33416"/>
                    <a:pt x="23736" y="31291"/>
                  </a:cubicBezTo>
                  <a:cubicBezTo>
                    <a:pt x="25464" y="30102"/>
                    <a:pt x="28572" y="27945"/>
                    <a:pt x="27192" y="25440"/>
                  </a:cubicBezTo>
                  <a:cubicBezTo>
                    <a:pt x="26526" y="24204"/>
                    <a:pt x="24877" y="23998"/>
                    <a:pt x="23625" y="23998"/>
                  </a:cubicBezTo>
                  <a:cubicBezTo>
                    <a:pt x="22642" y="23998"/>
                    <a:pt x="21786" y="24188"/>
                    <a:pt x="20898" y="24521"/>
                  </a:cubicBezTo>
                  <a:cubicBezTo>
                    <a:pt x="19883" y="24901"/>
                    <a:pt x="18900" y="25345"/>
                    <a:pt x="17917" y="25789"/>
                  </a:cubicBezTo>
                  <a:cubicBezTo>
                    <a:pt x="17425" y="25996"/>
                    <a:pt x="16934" y="26218"/>
                    <a:pt x="16427" y="26423"/>
                  </a:cubicBezTo>
                  <a:cubicBezTo>
                    <a:pt x="16515" y="26390"/>
                    <a:pt x="16549" y="26377"/>
                    <a:pt x="16553" y="26377"/>
                  </a:cubicBezTo>
                  <a:cubicBezTo>
                    <a:pt x="16562" y="26377"/>
                    <a:pt x="16324" y="26476"/>
                    <a:pt x="16300" y="26487"/>
                  </a:cubicBezTo>
                  <a:cubicBezTo>
                    <a:pt x="16173" y="26535"/>
                    <a:pt x="16047" y="26598"/>
                    <a:pt x="15920" y="26645"/>
                  </a:cubicBezTo>
                  <a:cubicBezTo>
                    <a:pt x="15618" y="26772"/>
                    <a:pt x="15317" y="26884"/>
                    <a:pt x="15032" y="26994"/>
                  </a:cubicBezTo>
                  <a:cubicBezTo>
                    <a:pt x="14049" y="27375"/>
                    <a:pt x="13049" y="27708"/>
                    <a:pt x="12003" y="27914"/>
                  </a:cubicBezTo>
                  <a:cubicBezTo>
                    <a:pt x="11908" y="27930"/>
                    <a:pt x="11798" y="27945"/>
                    <a:pt x="11686" y="27962"/>
                  </a:cubicBezTo>
                  <a:cubicBezTo>
                    <a:pt x="11834" y="27941"/>
                    <a:pt x="11892" y="27934"/>
                    <a:pt x="11901" y="27934"/>
                  </a:cubicBezTo>
                  <a:cubicBezTo>
                    <a:pt x="11919" y="27934"/>
                    <a:pt x="11739" y="27962"/>
                    <a:pt x="11686" y="27962"/>
                  </a:cubicBezTo>
                  <a:cubicBezTo>
                    <a:pt x="11480" y="27977"/>
                    <a:pt x="11290" y="27994"/>
                    <a:pt x="11100" y="27994"/>
                  </a:cubicBezTo>
                  <a:cubicBezTo>
                    <a:pt x="11039" y="27994"/>
                    <a:pt x="10978" y="27987"/>
                    <a:pt x="10917" y="27982"/>
                  </a:cubicBezTo>
                  <a:lnTo>
                    <a:pt x="10917" y="27982"/>
                  </a:lnTo>
                  <a:cubicBezTo>
                    <a:pt x="10910" y="27980"/>
                    <a:pt x="10902" y="27979"/>
                    <a:pt x="10893" y="27977"/>
                  </a:cubicBezTo>
                  <a:cubicBezTo>
                    <a:pt x="10815" y="27962"/>
                    <a:pt x="10735" y="27945"/>
                    <a:pt x="10656" y="27914"/>
                  </a:cubicBezTo>
                  <a:cubicBezTo>
                    <a:pt x="10645" y="27911"/>
                    <a:pt x="10635" y="27908"/>
                    <a:pt x="10626" y="27905"/>
                  </a:cubicBezTo>
                  <a:lnTo>
                    <a:pt x="10626" y="27905"/>
                  </a:lnTo>
                  <a:cubicBezTo>
                    <a:pt x="10624" y="27904"/>
                    <a:pt x="10623" y="27903"/>
                    <a:pt x="10621" y="27902"/>
                  </a:cubicBezTo>
                  <a:lnTo>
                    <a:pt x="10621" y="27902"/>
                  </a:lnTo>
                  <a:cubicBezTo>
                    <a:pt x="10621" y="27902"/>
                    <a:pt x="10620" y="27901"/>
                    <a:pt x="10620" y="27900"/>
                  </a:cubicBezTo>
                  <a:lnTo>
                    <a:pt x="10620" y="27900"/>
                  </a:lnTo>
                  <a:cubicBezTo>
                    <a:pt x="10616" y="27883"/>
                    <a:pt x="10612" y="27866"/>
                    <a:pt x="10608" y="27850"/>
                  </a:cubicBezTo>
                  <a:lnTo>
                    <a:pt x="10608" y="27850"/>
                  </a:lnTo>
                  <a:lnTo>
                    <a:pt x="10608" y="27755"/>
                  </a:lnTo>
                  <a:cubicBezTo>
                    <a:pt x="10608" y="27751"/>
                    <a:pt x="10608" y="27747"/>
                    <a:pt x="10608" y="27744"/>
                  </a:cubicBezTo>
                  <a:lnTo>
                    <a:pt x="10608" y="27744"/>
                  </a:lnTo>
                  <a:cubicBezTo>
                    <a:pt x="10634" y="27641"/>
                    <a:pt x="10661" y="27547"/>
                    <a:pt x="10688" y="27455"/>
                  </a:cubicBezTo>
                  <a:cubicBezTo>
                    <a:pt x="10698" y="27425"/>
                    <a:pt x="10706" y="27401"/>
                    <a:pt x="10712" y="27382"/>
                  </a:cubicBezTo>
                  <a:lnTo>
                    <a:pt x="10712" y="27382"/>
                  </a:lnTo>
                  <a:cubicBezTo>
                    <a:pt x="10780" y="27266"/>
                    <a:pt x="10838" y="27138"/>
                    <a:pt x="10910" y="27011"/>
                  </a:cubicBezTo>
                  <a:cubicBezTo>
                    <a:pt x="10988" y="26899"/>
                    <a:pt x="11068" y="26772"/>
                    <a:pt x="11147" y="26662"/>
                  </a:cubicBezTo>
                  <a:lnTo>
                    <a:pt x="11290" y="26472"/>
                  </a:lnTo>
                  <a:cubicBezTo>
                    <a:pt x="11323" y="26426"/>
                    <a:pt x="11334" y="26409"/>
                    <a:pt x="11332" y="26409"/>
                  </a:cubicBezTo>
                  <a:cubicBezTo>
                    <a:pt x="11332" y="26409"/>
                    <a:pt x="11332" y="26409"/>
                    <a:pt x="11332" y="26409"/>
                  </a:cubicBezTo>
                  <a:lnTo>
                    <a:pt x="11332" y="26409"/>
                  </a:lnTo>
                  <a:cubicBezTo>
                    <a:pt x="11535" y="26170"/>
                    <a:pt x="11740" y="25940"/>
                    <a:pt x="11956" y="25710"/>
                  </a:cubicBezTo>
                  <a:cubicBezTo>
                    <a:pt x="12510" y="25140"/>
                    <a:pt x="13113" y="24601"/>
                    <a:pt x="13732" y="24077"/>
                  </a:cubicBezTo>
                  <a:cubicBezTo>
                    <a:pt x="14049" y="23791"/>
                    <a:pt x="14381" y="23523"/>
                    <a:pt x="14715" y="23252"/>
                  </a:cubicBezTo>
                  <a:cubicBezTo>
                    <a:pt x="14889" y="23126"/>
                    <a:pt x="15064" y="22983"/>
                    <a:pt x="15222" y="22840"/>
                  </a:cubicBezTo>
                  <a:cubicBezTo>
                    <a:pt x="15273" y="22806"/>
                    <a:pt x="15324" y="22772"/>
                    <a:pt x="15372" y="22736"/>
                  </a:cubicBezTo>
                  <a:lnTo>
                    <a:pt x="15372" y="22736"/>
                  </a:lnTo>
                  <a:cubicBezTo>
                    <a:pt x="15415" y="22707"/>
                    <a:pt x="15594" y="22569"/>
                    <a:pt x="15634" y="22540"/>
                  </a:cubicBezTo>
                  <a:cubicBezTo>
                    <a:pt x="16395" y="21952"/>
                    <a:pt x="17172" y="21381"/>
                    <a:pt x="17949" y="20811"/>
                  </a:cubicBezTo>
                  <a:cubicBezTo>
                    <a:pt x="19535" y="19637"/>
                    <a:pt x="21135" y="18464"/>
                    <a:pt x="22689" y="17228"/>
                  </a:cubicBezTo>
                  <a:cubicBezTo>
                    <a:pt x="23942" y="16229"/>
                    <a:pt x="25147" y="15166"/>
                    <a:pt x="26114" y="13898"/>
                  </a:cubicBezTo>
                  <a:cubicBezTo>
                    <a:pt x="26860" y="12915"/>
                    <a:pt x="27462" y="11551"/>
                    <a:pt x="27002" y="10315"/>
                  </a:cubicBezTo>
                  <a:cubicBezTo>
                    <a:pt x="26701" y="9539"/>
                    <a:pt x="26194" y="8983"/>
                    <a:pt x="25511" y="8524"/>
                  </a:cubicBezTo>
                  <a:cubicBezTo>
                    <a:pt x="24979" y="8155"/>
                    <a:pt x="24388" y="8018"/>
                    <a:pt x="23779" y="8018"/>
                  </a:cubicBezTo>
                  <a:cubicBezTo>
                    <a:pt x="23445" y="8018"/>
                    <a:pt x="23106" y="8059"/>
                    <a:pt x="22769" y="8127"/>
                  </a:cubicBezTo>
                  <a:cubicBezTo>
                    <a:pt x="20740" y="8507"/>
                    <a:pt x="18821" y="9982"/>
                    <a:pt x="17203" y="11187"/>
                  </a:cubicBezTo>
                  <a:cubicBezTo>
                    <a:pt x="15444" y="12503"/>
                    <a:pt x="13779" y="13930"/>
                    <a:pt x="12098" y="15325"/>
                  </a:cubicBezTo>
                  <a:cubicBezTo>
                    <a:pt x="11971" y="15437"/>
                    <a:pt x="11829" y="15547"/>
                    <a:pt x="11702" y="15642"/>
                  </a:cubicBezTo>
                  <a:cubicBezTo>
                    <a:pt x="11658" y="15680"/>
                    <a:pt x="11565" y="15754"/>
                    <a:pt x="11498" y="15808"/>
                  </a:cubicBezTo>
                  <a:lnTo>
                    <a:pt x="11498" y="15808"/>
                  </a:lnTo>
                  <a:cubicBezTo>
                    <a:pt x="11327" y="15927"/>
                    <a:pt x="11142" y="16035"/>
                    <a:pt x="10957" y="16134"/>
                  </a:cubicBezTo>
                  <a:cubicBezTo>
                    <a:pt x="10815" y="16229"/>
                    <a:pt x="10671" y="16308"/>
                    <a:pt x="10513" y="16371"/>
                  </a:cubicBezTo>
                  <a:lnTo>
                    <a:pt x="10227" y="16515"/>
                  </a:lnTo>
                  <a:cubicBezTo>
                    <a:pt x="10277" y="16496"/>
                    <a:pt x="10305" y="16487"/>
                    <a:pt x="10310" y="16487"/>
                  </a:cubicBezTo>
                  <a:cubicBezTo>
                    <a:pt x="10317" y="16487"/>
                    <a:pt x="10270" y="16508"/>
                    <a:pt x="10164" y="16546"/>
                  </a:cubicBezTo>
                  <a:cubicBezTo>
                    <a:pt x="9895" y="16657"/>
                    <a:pt x="9610" y="16737"/>
                    <a:pt x="9324" y="16800"/>
                  </a:cubicBezTo>
                  <a:cubicBezTo>
                    <a:pt x="9197" y="16832"/>
                    <a:pt x="9070" y="16863"/>
                    <a:pt x="8927" y="16879"/>
                  </a:cubicBezTo>
                  <a:cubicBezTo>
                    <a:pt x="9054" y="16858"/>
                    <a:pt x="9096" y="16851"/>
                    <a:pt x="9093" y="16851"/>
                  </a:cubicBezTo>
                  <a:cubicBezTo>
                    <a:pt x="9088" y="16851"/>
                    <a:pt x="8901" y="16879"/>
                    <a:pt x="8849" y="16879"/>
                  </a:cubicBezTo>
                  <a:lnTo>
                    <a:pt x="8726" y="16879"/>
                  </a:lnTo>
                  <a:cubicBezTo>
                    <a:pt x="8755" y="16802"/>
                    <a:pt x="8804" y="16684"/>
                    <a:pt x="8799" y="16684"/>
                  </a:cubicBezTo>
                  <a:cubicBezTo>
                    <a:pt x="8797" y="16684"/>
                    <a:pt x="8784" y="16707"/>
                    <a:pt x="8753" y="16768"/>
                  </a:cubicBezTo>
                  <a:cubicBezTo>
                    <a:pt x="8817" y="16625"/>
                    <a:pt x="8912" y="16483"/>
                    <a:pt x="8991" y="16324"/>
                  </a:cubicBezTo>
                  <a:cubicBezTo>
                    <a:pt x="9229" y="15912"/>
                    <a:pt x="9514" y="15532"/>
                    <a:pt x="9815" y="15151"/>
                  </a:cubicBezTo>
                  <a:lnTo>
                    <a:pt x="9815" y="15151"/>
                  </a:lnTo>
                  <a:cubicBezTo>
                    <a:pt x="9688" y="15318"/>
                    <a:pt x="9644" y="15375"/>
                    <a:pt x="9644" y="15375"/>
                  </a:cubicBezTo>
                  <a:cubicBezTo>
                    <a:pt x="9646" y="15375"/>
                    <a:pt x="9801" y="15176"/>
                    <a:pt x="9863" y="15103"/>
                  </a:cubicBezTo>
                  <a:lnTo>
                    <a:pt x="10196" y="14771"/>
                  </a:lnTo>
                  <a:cubicBezTo>
                    <a:pt x="10497" y="14485"/>
                    <a:pt x="10815" y="14200"/>
                    <a:pt x="11132" y="13930"/>
                  </a:cubicBezTo>
                  <a:cubicBezTo>
                    <a:pt x="12781" y="12519"/>
                    <a:pt x="14508" y="11219"/>
                    <a:pt x="16125" y="9776"/>
                  </a:cubicBezTo>
                  <a:cubicBezTo>
                    <a:pt x="17711" y="8349"/>
                    <a:pt x="19296" y="6763"/>
                    <a:pt x="20074" y="4750"/>
                  </a:cubicBezTo>
                  <a:cubicBezTo>
                    <a:pt x="20771" y="2943"/>
                    <a:pt x="19915" y="802"/>
                    <a:pt x="18044" y="168"/>
                  </a:cubicBezTo>
                  <a:cubicBezTo>
                    <a:pt x="17686" y="50"/>
                    <a:pt x="17313" y="0"/>
                    <a:pt x="169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35"/>
            <p:cNvSpPr/>
            <p:nvPr/>
          </p:nvSpPr>
          <p:spPr>
            <a:xfrm rot="5400000">
              <a:off x="8256016" y="1416123"/>
              <a:ext cx="2183544" cy="1847601"/>
            </a:xfrm>
            <a:custGeom>
              <a:rect b="b" l="l" r="r" t="t"/>
              <a:pathLst>
                <a:path extrusionOk="0" h="41622" w="49190">
                  <a:moveTo>
                    <a:pt x="19398" y="9273"/>
                  </a:moveTo>
                  <a:cubicBezTo>
                    <a:pt x="19271" y="9716"/>
                    <a:pt x="19129" y="9938"/>
                    <a:pt x="18875" y="10097"/>
                  </a:cubicBezTo>
                  <a:cubicBezTo>
                    <a:pt x="18859" y="10319"/>
                    <a:pt x="18717" y="10461"/>
                    <a:pt x="18605" y="10620"/>
                  </a:cubicBezTo>
                  <a:cubicBezTo>
                    <a:pt x="14293" y="16644"/>
                    <a:pt x="10012" y="22686"/>
                    <a:pt x="5414" y="28504"/>
                  </a:cubicBezTo>
                  <a:cubicBezTo>
                    <a:pt x="5177" y="28806"/>
                    <a:pt x="4923" y="29123"/>
                    <a:pt x="4606" y="29487"/>
                  </a:cubicBezTo>
                  <a:cubicBezTo>
                    <a:pt x="4558" y="29028"/>
                    <a:pt x="4843" y="28789"/>
                    <a:pt x="5002" y="28520"/>
                  </a:cubicBezTo>
                  <a:cubicBezTo>
                    <a:pt x="6889" y="25286"/>
                    <a:pt x="9092" y="22273"/>
                    <a:pt x="11344" y="19293"/>
                  </a:cubicBezTo>
                  <a:cubicBezTo>
                    <a:pt x="13500" y="16439"/>
                    <a:pt x="15720" y="13648"/>
                    <a:pt x="17988" y="10890"/>
                  </a:cubicBezTo>
                  <a:cubicBezTo>
                    <a:pt x="18225" y="10588"/>
                    <a:pt x="18431" y="10224"/>
                    <a:pt x="18795" y="10017"/>
                  </a:cubicBezTo>
                  <a:cubicBezTo>
                    <a:pt x="18875" y="9732"/>
                    <a:pt x="19081" y="9558"/>
                    <a:pt x="19398" y="9273"/>
                  </a:cubicBezTo>
                  <a:close/>
                  <a:moveTo>
                    <a:pt x="33856" y="2232"/>
                  </a:moveTo>
                  <a:cubicBezTo>
                    <a:pt x="34269" y="2232"/>
                    <a:pt x="34467" y="2451"/>
                    <a:pt x="34650" y="2787"/>
                  </a:cubicBezTo>
                  <a:cubicBezTo>
                    <a:pt x="35158" y="3692"/>
                    <a:pt x="35681" y="4579"/>
                    <a:pt x="36172" y="5483"/>
                  </a:cubicBezTo>
                  <a:cubicBezTo>
                    <a:pt x="39835" y="12332"/>
                    <a:pt x="43102" y="19340"/>
                    <a:pt x="45385" y="26776"/>
                  </a:cubicBezTo>
                  <a:cubicBezTo>
                    <a:pt x="46114" y="29170"/>
                    <a:pt x="46637" y="31628"/>
                    <a:pt x="46763" y="34133"/>
                  </a:cubicBezTo>
                  <a:cubicBezTo>
                    <a:pt x="46795" y="34957"/>
                    <a:pt x="46859" y="35797"/>
                    <a:pt x="46415" y="36606"/>
                  </a:cubicBezTo>
                  <a:cubicBezTo>
                    <a:pt x="45860" y="36336"/>
                    <a:pt x="45622" y="35845"/>
                    <a:pt x="45353" y="35401"/>
                  </a:cubicBezTo>
                  <a:cubicBezTo>
                    <a:pt x="44243" y="33689"/>
                    <a:pt x="43434" y="31802"/>
                    <a:pt x="42673" y="29915"/>
                  </a:cubicBezTo>
                  <a:cubicBezTo>
                    <a:pt x="40199" y="23747"/>
                    <a:pt x="38504" y="17310"/>
                    <a:pt x="36696" y="10921"/>
                  </a:cubicBezTo>
                  <a:cubicBezTo>
                    <a:pt x="36585" y="10509"/>
                    <a:pt x="36474" y="10080"/>
                    <a:pt x="36284" y="9700"/>
                  </a:cubicBezTo>
                  <a:cubicBezTo>
                    <a:pt x="36049" y="9191"/>
                    <a:pt x="35620" y="8918"/>
                    <a:pt x="35183" y="8918"/>
                  </a:cubicBezTo>
                  <a:cubicBezTo>
                    <a:pt x="35090" y="8918"/>
                    <a:pt x="34996" y="8930"/>
                    <a:pt x="34904" y="8955"/>
                  </a:cubicBezTo>
                  <a:cubicBezTo>
                    <a:pt x="34333" y="9097"/>
                    <a:pt x="34033" y="9526"/>
                    <a:pt x="34033" y="10239"/>
                  </a:cubicBezTo>
                  <a:cubicBezTo>
                    <a:pt x="34033" y="10573"/>
                    <a:pt x="34064" y="10905"/>
                    <a:pt x="34111" y="11239"/>
                  </a:cubicBezTo>
                  <a:cubicBezTo>
                    <a:pt x="34857" y="15313"/>
                    <a:pt x="35586" y="19388"/>
                    <a:pt x="36157" y="23478"/>
                  </a:cubicBezTo>
                  <a:cubicBezTo>
                    <a:pt x="36760" y="27711"/>
                    <a:pt x="37394" y="31945"/>
                    <a:pt x="37314" y="36241"/>
                  </a:cubicBezTo>
                  <a:cubicBezTo>
                    <a:pt x="37299" y="37129"/>
                    <a:pt x="37299" y="38033"/>
                    <a:pt x="36886" y="39031"/>
                  </a:cubicBezTo>
                  <a:cubicBezTo>
                    <a:pt x="36299" y="38382"/>
                    <a:pt x="36077" y="37731"/>
                    <a:pt x="35840" y="37065"/>
                  </a:cubicBezTo>
                  <a:cubicBezTo>
                    <a:pt x="34872" y="34465"/>
                    <a:pt x="34301" y="31755"/>
                    <a:pt x="33779" y="29028"/>
                  </a:cubicBezTo>
                  <a:cubicBezTo>
                    <a:pt x="32589" y="22955"/>
                    <a:pt x="31845" y="16835"/>
                    <a:pt x="31606" y="10651"/>
                  </a:cubicBezTo>
                  <a:cubicBezTo>
                    <a:pt x="31591" y="10049"/>
                    <a:pt x="31606" y="9446"/>
                    <a:pt x="31591" y="8844"/>
                  </a:cubicBezTo>
                  <a:cubicBezTo>
                    <a:pt x="31591" y="8654"/>
                    <a:pt x="31606" y="8448"/>
                    <a:pt x="31559" y="8258"/>
                  </a:cubicBezTo>
                  <a:cubicBezTo>
                    <a:pt x="31464" y="7671"/>
                    <a:pt x="31099" y="7307"/>
                    <a:pt x="30591" y="7243"/>
                  </a:cubicBezTo>
                  <a:cubicBezTo>
                    <a:pt x="30528" y="7234"/>
                    <a:pt x="30465" y="7229"/>
                    <a:pt x="30405" y="7229"/>
                  </a:cubicBezTo>
                  <a:cubicBezTo>
                    <a:pt x="29935" y="7229"/>
                    <a:pt x="29551" y="7501"/>
                    <a:pt x="29355" y="8019"/>
                  </a:cubicBezTo>
                  <a:cubicBezTo>
                    <a:pt x="29213" y="8400"/>
                    <a:pt x="29133" y="8797"/>
                    <a:pt x="29054" y="9177"/>
                  </a:cubicBezTo>
                  <a:cubicBezTo>
                    <a:pt x="27325" y="17168"/>
                    <a:pt x="25598" y="25159"/>
                    <a:pt x="23837" y="33150"/>
                  </a:cubicBezTo>
                  <a:cubicBezTo>
                    <a:pt x="23552" y="34450"/>
                    <a:pt x="23188" y="35718"/>
                    <a:pt x="22871" y="37002"/>
                  </a:cubicBezTo>
                  <a:cubicBezTo>
                    <a:pt x="22791" y="37002"/>
                    <a:pt x="22712" y="37002"/>
                    <a:pt x="22632" y="36987"/>
                  </a:cubicBezTo>
                  <a:lnTo>
                    <a:pt x="22632" y="35401"/>
                  </a:lnTo>
                  <a:cubicBezTo>
                    <a:pt x="22649" y="34830"/>
                    <a:pt x="22664" y="34260"/>
                    <a:pt x="22727" y="33689"/>
                  </a:cubicBezTo>
                  <a:cubicBezTo>
                    <a:pt x="23695" y="24715"/>
                    <a:pt x="25391" y="15883"/>
                    <a:pt x="27976" y="7211"/>
                  </a:cubicBezTo>
                  <a:cubicBezTo>
                    <a:pt x="28086" y="6863"/>
                    <a:pt x="28198" y="6514"/>
                    <a:pt x="28245" y="6148"/>
                  </a:cubicBezTo>
                  <a:cubicBezTo>
                    <a:pt x="28372" y="5356"/>
                    <a:pt x="28055" y="4801"/>
                    <a:pt x="27452" y="4611"/>
                  </a:cubicBezTo>
                  <a:cubicBezTo>
                    <a:pt x="27322" y="4571"/>
                    <a:pt x="27195" y="4551"/>
                    <a:pt x="27073" y="4551"/>
                  </a:cubicBezTo>
                  <a:cubicBezTo>
                    <a:pt x="26616" y="4551"/>
                    <a:pt x="26225" y="4835"/>
                    <a:pt x="25962" y="5436"/>
                  </a:cubicBezTo>
                  <a:cubicBezTo>
                    <a:pt x="25106" y="7322"/>
                    <a:pt x="24281" y="9224"/>
                    <a:pt x="23442" y="11112"/>
                  </a:cubicBezTo>
                  <a:cubicBezTo>
                    <a:pt x="20698" y="17374"/>
                    <a:pt x="17971" y="23652"/>
                    <a:pt x="15197" y="29915"/>
                  </a:cubicBezTo>
                  <a:cubicBezTo>
                    <a:pt x="14341" y="31865"/>
                    <a:pt x="13373" y="33784"/>
                    <a:pt x="12311" y="35638"/>
                  </a:cubicBezTo>
                  <a:cubicBezTo>
                    <a:pt x="12153" y="35924"/>
                    <a:pt x="11978" y="36194"/>
                    <a:pt x="11677" y="36431"/>
                  </a:cubicBezTo>
                  <a:cubicBezTo>
                    <a:pt x="11788" y="36067"/>
                    <a:pt x="11883" y="35687"/>
                    <a:pt x="12010" y="35321"/>
                  </a:cubicBezTo>
                  <a:cubicBezTo>
                    <a:pt x="14166" y="28996"/>
                    <a:pt x="16814" y="22876"/>
                    <a:pt x="19557" y="16788"/>
                  </a:cubicBezTo>
                  <a:cubicBezTo>
                    <a:pt x="20937" y="13744"/>
                    <a:pt x="22363" y="10731"/>
                    <a:pt x="23869" y="7750"/>
                  </a:cubicBezTo>
                  <a:cubicBezTo>
                    <a:pt x="24044" y="7433"/>
                    <a:pt x="24218" y="7100"/>
                    <a:pt x="24281" y="6736"/>
                  </a:cubicBezTo>
                  <a:cubicBezTo>
                    <a:pt x="24425" y="5848"/>
                    <a:pt x="24044" y="5341"/>
                    <a:pt x="23140" y="5214"/>
                  </a:cubicBezTo>
                  <a:cubicBezTo>
                    <a:pt x="23122" y="5211"/>
                    <a:pt x="23104" y="5210"/>
                    <a:pt x="23085" y="5210"/>
                  </a:cubicBezTo>
                  <a:cubicBezTo>
                    <a:pt x="23068" y="5210"/>
                    <a:pt x="23050" y="5211"/>
                    <a:pt x="23032" y="5211"/>
                  </a:cubicBezTo>
                  <a:cubicBezTo>
                    <a:pt x="22943" y="5211"/>
                    <a:pt x="22843" y="5199"/>
                    <a:pt x="22744" y="5055"/>
                  </a:cubicBezTo>
                  <a:cubicBezTo>
                    <a:pt x="23393" y="4199"/>
                    <a:pt x="24107" y="3375"/>
                    <a:pt x="24852" y="2582"/>
                  </a:cubicBezTo>
                  <a:cubicBezTo>
                    <a:pt x="25059" y="2360"/>
                    <a:pt x="25328" y="2343"/>
                    <a:pt x="25598" y="2343"/>
                  </a:cubicBezTo>
                  <a:cubicBezTo>
                    <a:pt x="28325" y="2296"/>
                    <a:pt x="31067" y="2280"/>
                    <a:pt x="33811" y="2233"/>
                  </a:cubicBezTo>
                  <a:cubicBezTo>
                    <a:pt x="33826" y="2232"/>
                    <a:pt x="33841" y="2232"/>
                    <a:pt x="33856" y="2232"/>
                  </a:cubicBezTo>
                  <a:close/>
                  <a:moveTo>
                    <a:pt x="26914" y="1"/>
                  </a:moveTo>
                  <a:cubicBezTo>
                    <a:pt x="26231" y="1"/>
                    <a:pt x="25549" y="8"/>
                    <a:pt x="24869" y="29"/>
                  </a:cubicBezTo>
                  <a:cubicBezTo>
                    <a:pt x="24123" y="45"/>
                    <a:pt x="23537" y="204"/>
                    <a:pt x="23315" y="980"/>
                  </a:cubicBezTo>
                  <a:cubicBezTo>
                    <a:pt x="23235" y="1250"/>
                    <a:pt x="23029" y="1440"/>
                    <a:pt x="22854" y="1630"/>
                  </a:cubicBezTo>
                  <a:cubicBezTo>
                    <a:pt x="20698" y="3961"/>
                    <a:pt x="18653" y="6402"/>
                    <a:pt x="16656" y="8844"/>
                  </a:cubicBezTo>
                  <a:cubicBezTo>
                    <a:pt x="12707" y="13648"/>
                    <a:pt x="8839" y="18515"/>
                    <a:pt x="5335" y="23652"/>
                  </a:cubicBezTo>
                  <a:cubicBezTo>
                    <a:pt x="3528" y="26301"/>
                    <a:pt x="1863" y="29043"/>
                    <a:pt x="531" y="31960"/>
                  </a:cubicBezTo>
                  <a:cubicBezTo>
                    <a:pt x="294" y="32516"/>
                    <a:pt x="72" y="33086"/>
                    <a:pt x="40" y="33689"/>
                  </a:cubicBezTo>
                  <a:cubicBezTo>
                    <a:pt x="0" y="34601"/>
                    <a:pt x="625" y="35223"/>
                    <a:pt x="1429" y="35223"/>
                  </a:cubicBezTo>
                  <a:cubicBezTo>
                    <a:pt x="1604" y="35223"/>
                    <a:pt x="1787" y="35193"/>
                    <a:pt x="1974" y="35131"/>
                  </a:cubicBezTo>
                  <a:cubicBezTo>
                    <a:pt x="2592" y="34909"/>
                    <a:pt x="3099" y="34529"/>
                    <a:pt x="3575" y="34116"/>
                  </a:cubicBezTo>
                  <a:cubicBezTo>
                    <a:pt x="4479" y="33324"/>
                    <a:pt x="5255" y="32404"/>
                    <a:pt x="6016" y="31469"/>
                  </a:cubicBezTo>
                  <a:cubicBezTo>
                    <a:pt x="9378" y="27315"/>
                    <a:pt x="12565" y="23018"/>
                    <a:pt x="15688" y="18690"/>
                  </a:cubicBezTo>
                  <a:cubicBezTo>
                    <a:pt x="15878" y="18420"/>
                    <a:pt x="16022" y="18103"/>
                    <a:pt x="16370" y="17929"/>
                  </a:cubicBezTo>
                  <a:lnTo>
                    <a:pt x="16370" y="17929"/>
                  </a:lnTo>
                  <a:cubicBezTo>
                    <a:pt x="16417" y="18230"/>
                    <a:pt x="16243" y="18452"/>
                    <a:pt x="16148" y="18690"/>
                  </a:cubicBezTo>
                  <a:cubicBezTo>
                    <a:pt x="14817" y="21893"/>
                    <a:pt x="13437" y="25079"/>
                    <a:pt x="12136" y="28298"/>
                  </a:cubicBezTo>
                  <a:cubicBezTo>
                    <a:pt x="10900" y="31326"/>
                    <a:pt x="9743" y="34387"/>
                    <a:pt x="8934" y="37558"/>
                  </a:cubicBezTo>
                  <a:cubicBezTo>
                    <a:pt x="8744" y="38302"/>
                    <a:pt x="8553" y="39063"/>
                    <a:pt x="8680" y="39841"/>
                  </a:cubicBezTo>
                  <a:cubicBezTo>
                    <a:pt x="8841" y="40795"/>
                    <a:pt x="9488" y="41343"/>
                    <a:pt x="10253" y="41343"/>
                  </a:cubicBezTo>
                  <a:cubicBezTo>
                    <a:pt x="10619" y="41343"/>
                    <a:pt x="11012" y="41217"/>
                    <a:pt x="11392" y="40950"/>
                  </a:cubicBezTo>
                  <a:cubicBezTo>
                    <a:pt x="11914" y="40570"/>
                    <a:pt x="12295" y="40063"/>
                    <a:pt x="12644" y="39539"/>
                  </a:cubicBezTo>
                  <a:cubicBezTo>
                    <a:pt x="13612" y="38128"/>
                    <a:pt x="14451" y="36638"/>
                    <a:pt x="15229" y="35131"/>
                  </a:cubicBezTo>
                  <a:cubicBezTo>
                    <a:pt x="17686" y="30423"/>
                    <a:pt x="19700" y="25508"/>
                    <a:pt x="21808" y="20640"/>
                  </a:cubicBezTo>
                  <a:cubicBezTo>
                    <a:pt x="21966" y="20291"/>
                    <a:pt x="22046" y="19879"/>
                    <a:pt x="22363" y="19578"/>
                  </a:cubicBezTo>
                  <a:cubicBezTo>
                    <a:pt x="22537" y="19910"/>
                    <a:pt x="22427" y="20196"/>
                    <a:pt x="22379" y="20481"/>
                  </a:cubicBezTo>
                  <a:cubicBezTo>
                    <a:pt x="21649" y="24350"/>
                    <a:pt x="20937" y="28218"/>
                    <a:pt x="20540" y="32135"/>
                  </a:cubicBezTo>
                  <a:cubicBezTo>
                    <a:pt x="20318" y="34433"/>
                    <a:pt x="20127" y="36733"/>
                    <a:pt x="20413" y="39031"/>
                  </a:cubicBezTo>
                  <a:cubicBezTo>
                    <a:pt x="20493" y="39602"/>
                    <a:pt x="20588" y="40158"/>
                    <a:pt x="20857" y="40680"/>
                  </a:cubicBezTo>
                  <a:cubicBezTo>
                    <a:pt x="21170" y="41298"/>
                    <a:pt x="21698" y="41621"/>
                    <a:pt x="22257" y="41621"/>
                  </a:cubicBezTo>
                  <a:cubicBezTo>
                    <a:pt x="22658" y="41621"/>
                    <a:pt x="23076" y="41454"/>
                    <a:pt x="23442" y="41109"/>
                  </a:cubicBezTo>
                  <a:cubicBezTo>
                    <a:pt x="23806" y="40760"/>
                    <a:pt x="24044" y="40316"/>
                    <a:pt x="24250" y="39872"/>
                  </a:cubicBezTo>
                  <a:cubicBezTo>
                    <a:pt x="24789" y="38746"/>
                    <a:pt x="25122" y="37558"/>
                    <a:pt x="25439" y="36353"/>
                  </a:cubicBezTo>
                  <a:cubicBezTo>
                    <a:pt x="26786" y="31263"/>
                    <a:pt x="27786" y="26079"/>
                    <a:pt x="28864" y="20925"/>
                  </a:cubicBezTo>
                  <a:cubicBezTo>
                    <a:pt x="29086" y="19895"/>
                    <a:pt x="29228" y="18864"/>
                    <a:pt x="29577" y="17849"/>
                  </a:cubicBezTo>
                  <a:cubicBezTo>
                    <a:pt x="29847" y="17961"/>
                    <a:pt x="29799" y="18151"/>
                    <a:pt x="29815" y="18310"/>
                  </a:cubicBezTo>
                  <a:cubicBezTo>
                    <a:pt x="30211" y="22432"/>
                    <a:pt x="30925" y="26506"/>
                    <a:pt x="31701" y="30565"/>
                  </a:cubicBezTo>
                  <a:cubicBezTo>
                    <a:pt x="32193" y="33102"/>
                    <a:pt x="32811" y="35592"/>
                    <a:pt x="33699" y="38017"/>
                  </a:cubicBezTo>
                  <a:cubicBezTo>
                    <a:pt x="34016" y="38889"/>
                    <a:pt x="34413" y="39745"/>
                    <a:pt x="34999" y="40475"/>
                  </a:cubicBezTo>
                  <a:cubicBezTo>
                    <a:pt x="35512" y="41108"/>
                    <a:pt x="36128" y="41547"/>
                    <a:pt x="36914" y="41547"/>
                  </a:cubicBezTo>
                  <a:cubicBezTo>
                    <a:pt x="37053" y="41547"/>
                    <a:pt x="37196" y="41533"/>
                    <a:pt x="37346" y="41505"/>
                  </a:cubicBezTo>
                  <a:cubicBezTo>
                    <a:pt x="38297" y="41331"/>
                    <a:pt x="38836" y="40665"/>
                    <a:pt x="39138" y="39792"/>
                  </a:cubicBezTo>
                  <a:cubicBezTo>
                    <a:pt x="39328" y="39285"/>
                    <a:pt x="39423" y="38762"/>
                    <a:pt x="39502" y="38239"/>
                  </a:cubicBezTo>
                  <a:cubicBezTo>
                    <a:pt x="39867" y="35592"/>
                    <a:pt x="39582" y="32975"/>
                    <a:pt x="39360" y="30343"/>
                  </a:cubicBezTo>
                  <a:cubicBezTo>
                    <a:pt x="39280" y="29423"/>
                    <a:pt x="39185" y="28489"/>
                    <a:pt x="39090" y="27569"/>
                  </a:cubicBezTo>
                  <a:lnTo>
                    <a:pt x="39090" y="27569"/>
                  </a:lnTo>
                  <a:cubicBezTo>
                    <a:pt x="39487" y="28123"/>
                    <a:pt x="39709" y="28711"/>
                    <a:pt x="39931" y="29297"/>
                  </a:cubicBezTo>
                  <a:cubicBezTo>
                    <a:pt x="40850" y="31628"/>
                    <a:pt x="41770" y="33958"/>
                    <a:pt x="43053" y="36114"/>
                  </a:cubicBezTo>
                  <a:cubicBezTo>
                    <a:pt x="43514" y="36892"/>
                    <a:pt x="44005" y="37668"/>
                    <a:pt x="44671" y="38270"/>
                  </a:cubicBezTo>
                  <a:cubicBezTo>
                    <a:pt x="45284" y="38826"/>
                    <a:pt x="45928" y="39097"/>
                    <a:pt x="46529" y="39097"/>
                  </a:cubicBezTo>
                  <a:cubicBezTo>
                    <a:pt x="47421" y="39097"/>
                    <a:pt x="48218" y="38503"/>
                    <a:pt x="48682" y="37367"/>
                  </a:cubicBezTo>
                  <a:cubicBezTo>
                    <a:pt x="48778" y="37129"/>
                    <a:pt x="48841" y="36860"/>
                    <a:pt x="48904" y="36606"/>
                  </a:cubicBezTo>
                  <a:cubicBezTo>
                    <a:pt x="49190" y="35448"/>
                    <a:pt x="49173" y="34275"/>
                    <a:pt x="49046" y="33118"/>
                  </a:cubicBezTo>
                  <a:cubicBezTo>
                    <a:pt x="48825" y="31167"/>
                    <a:pt x="48476" y="29218"/>
                    <a:pt x="47953" y="27315"/>
                  </a:cubicBezTo>
                  <a:cubicBezTo>
                    <a:pt x="46700" y="22764"/>
                    <a:pt x="44956" y="18405"/>
                    <a:pt x="43022" y="14108"/>
                  </a:cubicBezTo>
                  <a:cubicBezTo>
                    <a:pt x="41072" y="9748"/>
                    <a:pt x="38916" y="5499"/>
                    <a:pt x="36521" y="1360"/>
                  </a:cubicBezTo>
                  <a:cubicBezTo>
                    <a:pt x="36045" y="527"/>
                    <a:pt x="35499" y="71"/>
                    <a:pt x="34568" y="71"/>
                  </a:cubicBezTo>
                  <a:cubicBezTo>
                    <a:pt x="34507" y="71"/>
                    <a:pt x="34445" y="73"/>
                    <a:pt x="34381" y="77"/>
                  </a:cubicBezTo>
                  <a:cubicBezTo>
                    <a:pt x="34111" y="89"/>
                    <a:pt x="33840" y="94"/>
                    <a:pt x="33569" y="94"/>
                  </a:cubicBezTo>
                  <a:cubicBezTo>
                    <a:pt x="32803" y="94"/>
                    <a:pt x="32034" y="56"/>
                    <a:pt x="31274" y="45"/>
                  </a:cubicBezTo>
                  <a:cubicBezTo>
                    <a:pt x="29818" y="34"/>
                    <a:pt x="28364" y="1"/>
                    <a:pt x="269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1" name="Google Shape;171;p35"/>
            <p:cNvGrpSpPr/>
            <p:nvPr/>
          </p:nvGrpSpPr>
          <p:grpSpPr>
            <a:xfrm flipH="1" rot="-3600381">
              <a:off x="4280154" y="4000432"/>
              <a:ext cx="1397727" cy="1352562"/>
              <a:chOff x="8167000" y="3353675"/>
              <a:chExt cx="1059001" cy="1024877"/>
            </a:xfrm>
          </p:grpSpPr>
          <p:sp>
            <p:nvSpPr>
              <p:cNvPr id="172" name="Google Shape;172;p35"/>
              <p:cNvSpPr/>
              <p:nvPr/>
            </p:nvSpPr>
            <p:spPr>
              <a:xfrm>
                <a:off x="8167000" y="3353675"/>
                <a:ext cx="1059001" cy="1024877"/>
              </a:xfrm>
              <a:custGeom>
                <a:rect b="b" l="l" r="r" t="t"/>
                <a:pathLst>
                  <a:path extrusionOk="0" h="20423" w="21103">
                    <a:moveTo>
                      <a:pt x="16119" y="1"/>
                    </a:moveTo>
                    <a:cubicBezTo>
                      <a:pt x="15730" y="1"/>
                      <a:pt x="15361" y="189"/>
                      <a:pt x="15063" y="553"/>
                    </a:cubicBezTo>
                    <a:cubicBezTo>
                      <a:pt x="14682" y="1012"/>
                      <a:pt x="14475" y="1551"/>
                      <a:pt x="14460" y="2154"/>
                    </a:cubicBezTo>
                    <a:cubicBezTo>
                      <a:pt x="14444" y="2899"/>
                      <a:pt x="14365" y="3644"/>
                      <a:pt x="14285" y="4405"/>
                    </a:cubicBezTo>
                    <a:cubicBezTo>
                      <a:pt x="14222" y="4976"/>
                      <a:pt x="14302" y="5531"/>
                      <a:pt x="14555" y="6054"/>
                    </a:cubicBezTo>
                    <a:cubicBezTo>
                      <a:pt x="14856" y="6625"/>
                      <a:pt x="15158" y="7180"/>
                      <a:pt x="15554" y="7688"/>
                    </a:cubicBezTo>
                    <a:cubicBezTo>
                      <a:pt x="15934" y="8147"/>
                      <a:pt x="16236" y="8639"/>
                      <a:pt x="16505" y="9146"/>
                    </a:cubicBezTo>
                    <a:cubicBezTo>
                      <a:pt x="16854" y="9780"/>
                      <a:pt x="17092" y="10446"/>
                      <a:pt x="17012" y="11191"/>
                    </a:cubicBezTo>
                    <a:cubicBezTo>
                      <a:pt x="17012" y="11318"/>
                      <a:pt x="17012" y="11445"/>
                      <a:pt x="17029" y="11571"/>
                    </a:cubicBezTo>
                    <a:cubicBezTo>
                      <a:pt x="17060" y="12428"/>
                      <a:pt x="17346" y="13157"/>
                      <a:pt x="18043" y="13696"/>
                    </a:cubicBezTo>
                    <a:cubicBezTo>
                      <a:pt x="18154" y="13791"/>
                      <a:pt x="18249" y="13903"/>
                      <a:pt x="18361" y="13998"/>
                    </a:cubicBezTo>
                    <a:cubicBezTo>
                      <a:pt x="19390" y="14886"/>
                      <a:pt x="19629" y="16027"/>
                      <a:pt x="19486" y="17311"/>
                    </a:cubicBezTo>
                    <a:cubicBezTo>
                      <a:pt x="19359" y="17296"/>
                      <a:pt x="19312" y="17200"/>
                      <a:pt x="19248" y="17121"/>
                    </a:cubicBezTo>
                    <a:cubicBezTo>
                      <a:pt x="18851" y="16645"/>
                      <a:pt x="18598" y="16091"/>
                      <a:pt x="18376" y="15520"/>
                    </a:cubicBezTo>
                    <a:cubicBezTo>
                      <a:pt x="17995" y="14616"/>
                      <a:pt x="17393" y="13871"/>
                      <a:pt x="16537" y="13379"/>
                    </a:cubicBezTo>
                    <a:cubicBezTo>
                      <a:pt x="16204" y="13189"/>
                      <a:pt x="15871" y="12998"/>
                      <a:pt x="15538" y="12825"/>
                    </a:cubicBezTo>
                    <a:cubicBezTo>
                      <a:pt x="14919" y="12476"/>
                      <a:pt x="14475" y="11968"/>
                      <a:pt x="14302" y="11271"/>
                    </a:cubicBezTo>
                    <a:cubicBezTo>
                      <a:pt x="14222" y="10985"/>
                      <a:pt x="14127" y="10715"/>
                      <a:pt x="14048" y="10430"/>
                    </a:cubicBezTo>
                    <a:cubicBezTo>
                      <a:pt x="13636" y="9210"/>
                      <a:pt x="12811" y="8385"/>
                      <a:pt x="11606" y="7925"/>
                    </a:cubicBezTo>
                    <a:cubicBezTo>
                      <a:pt x="10972" y="7688"/>
                      <a:pt x="10322" y="7449"/>
                      <a:pt x="9687" y="7212"/>
                    </a:cubicBezTo>
                    <a:cubicBezTo>
                      <a:pt x="8879" y="6895"/>
                      <a:pt x="8197" y="6419"/>
                      <a:pt x="7674" y="5737"/>
                    </a:cubicBezTo>
                    <a:cubicBezTo>
                      <a:pt x="7436" y="5436"/>
                      <a:pt x="7214" y="5134"/>
                      <a:pt x="6960" y="4849"/>
                    </a:cubicBezTo>
                    <a:cubicBezTo>
                      <a:pt x="6263" y="4088"/>
                      <a:pt x="5455" y="3470"/>
                      <a:pt x="4424" y="3217"/>
                    </a:cubicBezTo>
                    <a:cubicBezTo>
                      <a:pt x="4301" y="3189"/>
                      <a:pt x="4184" y="3176"/>
                      <a:pt x="4072" y="3176"/>
                    </a:cubicBezTo>
                    <a:cubicBezTo>
                      <a:pt x="3286" y="3176"/>
                      <a:pt x="2791" y="3828"/>
                      <a:pt x="3013" y="4675"/>
                    </a:cubicBezTo>
                    <a:cubicBezTo>
                      <a:pt x="3108" y="5024"/>
                      <a:pt x="3282" y="5325"/>
                      <a:pt x="3457" y="5626"/>
                    </a:cubicBezTo>
                    <a:cubicBezTo>
                      <a:pt x="3821" y="6244"/>
                      <a:pt x="4106" y="6895"/>
                      <a:pt x="4313" y="7576"/>
                    </a:cubicBezTo>
                    <a:cubicBezTo>
                      <a:pt x="4408" y="7893"/>
                      <a:pt x="4519" y="8210"/>
                      <a:pt x="4645" y="8527"/>
                    </a:cubicBezTo>
                    <a:cubicBezTo>
                      <a:pt x="4789" y="8924"/>
                      <a:pt x="5011" y="9273"/>
                      <a:pt x="5280" y="9605"/>
                    </a:cubicBezTo>
                    <a:cubicBezTo>
                      <a:pt x="5823" y="10288"/>
                      <a:pt x="6503" y="10652"/>
                      <a:pt x="7378" y="10652"/>
                    </a:cubicBezTo>
                    <a:cubicBezTo>
                      <a:pt x="7397" y="10652"/>
                      <a:pt x="7416" y="10652"/>
                      <a:pt x="7436" y="10652"/>
                    </a:cubicBezTo>
                    <a:cubicBezTo>
                      <a:pt x="7611" y="10652"/>
                      <a:pt x="7785" y="10668"/>
                      <a:pt x="7943" y="10668"/>
                    </a:cubicBezTo>
                    <a:cubicBezTo>
                      <a:pt x="8546" y="10668"/>
                      <a:pt x="9085" y="10859"/>
                      <a:pt x="9577" y="11191"/>
                    </a:cubicBezTo>
                    <a:cubicBezTo>
                      <a:pt x="10100" y="11556"/>
                      <a:pt x="10480" y="12015"/>
                      <a:pt x="10797" y="12554"/>
                    </a:cubicBezTo>
                    <a:cubicBezTo>
                      <a:pt x="11036" y="12967"/>
                      <a:pt x="11241" y="13395"/>
                      <a:pt x="11526" y="13791"/>
                    </a:cubicBezTo>
                    <a:cubicBezTo>
                      <a:pt x="12097" y="14584"/>
                      <a:pt x="12827" y="15108"/>
                      <a:pt x="13794" y="15281"/>
                    </a:cubicBezTo>
                    <a:cubicBezTo>
                      <a:pt x="14270" y="15361"/>
                      <a:pt x="14729" y="15488"/>
                      <a:pt x="15190" y="15630"/>
                    </a:cubicBezTo>
                    <a:cubicBezTo>
                      <a:pt x="15887" y="15852"/>
                      <a:pt x="16490" y="16217"/>
                      <a:pt x="17029" y="16693"/>
                    </a:cubicBezTo>
                    <a:cubicBezTo>
                      <a:pt x="17504" y="17137"/>
                      <a:pt x="17900" y="17628"/>
                      <a:pt x="18265" y="18152"/>
                    </a:cubicBezTo>
                    <a:cubicBezTo>
                      <a:pt x="18329" y="18247"/>
                      <a:pt x="18407" y="18326"/>
                      <a:pt x="18392" y="18469"/>
                    </a:cubicBezTo>
                    <a:cubicBezTo>
                      <a:pt x="18265" y="18421"/>
                      <a:pt x="18170" y="18389"/>
                      <a:pt x="18090" y="18342"/>
                    </a:cubicBezTo>
                    <a:cubicBezTo>
                      <a:pt x="17615" y="18025"/>
                      <a:pt x="17076" y="17913"/>
                      <a:pt x="16521" y="17835"/>
                    </a:cubicBezTo>
                    <a:cubicBezTo>
                      <a:pt x="16251" y="17803"/>
                      <a:pt x="15982" y="17771"/>
                      <a:pt x="15697" y="17740"/>
                    </a:cubicBezTo>
                    <a:cubicBezTo>
                      <a:pt x="15221" y="17676"/>
                      <a:pt x="14777" y="17501"/>
                      <a:pt x="14412" y="17152"/>
                    </a:cubicBezTo>
                    <a:cubicBezTo>
                      <a:pt x="14158" y="16930"/>
                      <a:pt x="13921" y="16708"/>
                      <a:pt x="13683" y="16471"/>
                    </a:cubicBezTo>
                    <a:cubicBezTo>
                      <a:pt x="12852" y="15630"/>
                      <a:pt x="11879" y="15221"/>
                      <a:pt x="10938" y="15221"/>
                    </a:cubicBezTo>
                    <a:cubicBezTo>
                      <a:pt x="10370" y="15221"/>
                      <a:pt x="9814" y="15370"/>
                      <a:pt x="9307" y="15662"/>
                    </a:cubicBezTo>
                    <a:cubicBezTo>
                      <a:pt x="9103" y="15783"/>
                      <a:pt x="8896" y="15839"/>
                      <a:pt x="8685" y="15839"/>
                    </a:cubicBezTo>
                    <a:cubicBezTo>
                      <a:pt x="8453" y="15839"/>
                      <a:pt x="8216" y="15771"/>
                      <a:pt x="7975" y="15647"/>
                    </a:cubicBezTo>
                    <a:cubicBezTo>
                      <a:pt x="7626" y="15456"/>
                      <a:pt x="7294" y="15203"/>
                      <a:pt x="6977" y="14949"/>
                    </a:cubicBezTo>
                    <a:cubicBezTo>
                      <a:pt x="6707" y="14759"/>
                      <a:pt x="6453" y="14537"/>
                      <a:pt x="6168" y="14347"/>
                    </a:cubicBezTo>
                    <a:cubicBezTo>
                      <a:pt x="5360" y="13808"/>
                      <a:pt x="4487" y="13395"/>
                      <a:pt x="3489" y="13284"/>
                    </a:cubicBezTo>
                    <a:cubicBezTo>
                      <a:pt x="3320" y="13269"/>
                      <a:pt x="3151" y="13260"/>
                      <a:pt x="2982" y="13260"/>
                    </a:cubicBezTo>
                    <a:cubicBezTo>
                      <a:pt x="2613" y="13260"/>
                      <a:pt x="2246" y="13302"/>
                      <a:pt x="1887" y="13411"/>
                    </a:cubicBezTo>
                    <a:cubicBezTo>
                      <a:pt x="603" y="13839"/>
                      <a:pt x="1" y="14981"/>
                      <a:pt x="809" y="16296"/>
                    </a:cubicBezTo>
                    <a:cubicBezTo>
                      <a:pt x="1079" y="16708"/>
                      <a:pt x="1428" y="17025"/>
                      <a:pt x="1855" y="17279"/>
                    </a:cubicBezTo>
                    <a:cubicBezTo>
                      <a:pt x="2449" y="17611"/>
                      <a:pt x="3068" y="17753"/>
                      <a:pt x="3711" y="17753"/>
                    </a:cubicBezTo>
                    <a:cubicBezTo>
                      <a:pt x="3961" y="17753"/>
                      <a:pt x="4214" y="17731"/>
                      <a:pt x="4472" y="17691"/>
                    </a:cubicBezTo>
                    <a:cubicBezTo>
                      <a:pt x="4757" y="17644"/>
                      <a:pt x="5026" y="17581"/>
                      <a:pt x="5311" y="17518"/>
                    </a:cubicBezTo>
                    <a:cubicBezTo>
                      <a:pt x="5398" y="17502"/>
                      <a:pt x="5483" y="17494"/>
                      <a:pt x="5564" y="17494"/>
                    </a:cubicBezTo>
                    <a:cubicBezTo>
                      <a:pt x="5897" y="17494"/>
                      <a:pt x="6183" y="17624"/>
                      <a:pt x="6438" y="17866"/>
                    </a:cubicBezTo>
                    <a:cubicBezTo>
                      <a:pt x="6913" y="18279"/>
                      <a:pt x="7309" y="18769"/>
                      <a:pt x="7738" y="19213"/>
                    </a:cubicBezTo>
                    <a:cubicBezTo>
                      <a:pt x="8195" y="19684"/>
                      <a:pt x="8711" y="19941"/>
                      <a:pt x="9308" y="19941"/>
                    </a:cubicBezTo>
                    <a:cubicBezTo>
                      <a:pt x="9476" y="19941"/>
                      <a:pt x="9650" y="19921"/>
                      <a:pt x="9831" y="19879"/>
                    </a:cubicBezTo>
                    <a:cubicBezTo>
                      <a:pt x="10163" y="19801"/>
                      <a:pt x="10448" y="19642"/>
                      <a:pt x="10734" y="19452"/>
                    </a:cubicBezTo>
                    <a:cubicBezTo>
                      <a:pt x="10940" y="19309"/>
                      <a:pt x="11146" y="19150"/>
                      <a:pt x="11368" y="19008"/>
                    </a:cubicBezTo>
                    <a:cubicBezTo>
                      <a:pt x="11663" y="18835"/>
                      <a:pt x="11906" y="18748"/>
                      <a:pt x="12138" y="18748"/>
                    </a:cubicBezTo>
                    <a:cubicBezTo>
                      <a:pt x="12417" y="18748"/>
                      <a:pt x="12681" y="18875"/>
                      <a:pt x="13002" y="19135"/>
                    </a:cubicBezTo>
                    <a:cubicBezTo>
                      <a:pt x="13334" y="19404"/>
                      <a:pt x="13668" y="19689"/>
                      <a:pt x="13985" y="19991"/>
                    </a:cubicBezTo>
                    <a:cubicBezTo>
                      <a:pt x="14318" y="20284"/>
                      <a:pt x="14678" y="20422"/>
                      <a:pt x="15059" y="20422"/>
                    </a:cubicBezTo>
                    <a:cubicBezTo>
                      <a:pt x="15276" y="20422"/>
                      <a:pt x="15499" y="20378"/>
                      <a:pt x="15729" y="20292"/>
                    </a:cubicBezTo>
                    <a:cubicBezTo>
                      <a:pt x="16061" y="20165"/>
                      <a:pt x="16378" y="20038"/>
                      <a:pt x="16695" y="19896"/>
                    </a:cubicBezTo>
                    <a:cubicBezTo>
                      <a:pt x="17123" y="19703"/>
                      <a:pt x="17558" y="19597"/>
                      <a:pt x="18000" y="19597"/>
                    </a:cubicBezTo>
                    <a:cubicBezTo>
                      <a:pt x="18214" y="19597"/>
                      <a:pt x="18429" y="19622"/>
                      <a:pt x="18646" y="19674"/>
                    </a:cubicBezTo>
                    <a:cubicBezTo>
                      <a:pt x="18705" y="19686"/>
                      <a:pt x="18760" y="19691"/>
                      <a:pt x="18812" y="19691"/>
                    </a:cubicBezTo>
                    <a:cubicBezTo>
                      <a:pt x="19039" y="19691"/>
                      <a:pt x="19204" y="19581"/>
                      <a:pt x="19359" y="19388"/>
                    </a:cubicBezTo>
                    <a:cubicBezTo>
                      <a:pt x="19803" y="18849"/>
                      <a:pt x="20263" y="18294"/>
                      <a:pt x="20373" y="17565"/>
                    </a:cubicBezTo>
                    <a:cubicBezTo>
                      <a:pt x="20422" y="17264"/>
                      <a:pt x="20564" y="16979"/>
                      <a:pt x="20659" y="16693"/>
                    </a:cubicBezTo>
                    <a:cubicBezTo>
                      <a:pt x="20770" y="16376"/>
                      <a:pt x="20866" y="16042"/>
                      <a:pt x="20929" y="15694"/>
                    </a:cubicBezTo>
                    <a:cubicBezTo>
                      <a:pt x="21103" y="14759"/>
                      <a:pt x="20913" y="13886"/>
                      <a:pt x="20278" y="13173"/>
                    </a:cubicBezTo>
                    <a:cubicBezTo>
                      <a:pt x="19692" y="12476"/>
                      <a:pt x="19566" y="11730"/>
                      <a:pt x="19756" y="10890"/>
                    </a:cubicBezTo>
                    <a:cubicBezTo>
                      <a:pt x="19851" y="10478"/>
                      <a:pt x="19961" y="10081"/>
                      <a:pt x="20073" y="9669"/>
                    </a:cubicBezTo>
                    <a:cubicBezTo>
                      <a:pt x="20405" y="8496"/>
                      <a:pt x="20231" y="7386"/>
                      <a:pt x="19470" y="6434"/>
                    </a:cubicBezTo>
                    <a:cubicBezTo>
                      <a:pt x="18820" y="5642"/>
                      <a:pt x="18519" y="4754"/>
                      <a:pt x="18456" y="3756"/>
                    </a:cubicBezTo>
                    <a:cubicBezTo>
                      <a:pt x="18439" y="3200"/>
                      <a:pt x="18361" y="2646"/>
                      <a:pt x="18202" y="2122"/>
                    </a:cubicBezTo>
                    <a:cubicBezTo>
                      <a:pt x="17980" y="1377"/>
                      <a:pt x="17600" y="727"/>
                      <a:pt x="16949" y="283"/>
                    </a:cubicBezTo>
                    <a:cubicBezTo>
                      <a:pt x="16674" y="93"/>
                      <a:pt x="16392" y="1"/>
                      <a:pt x="161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35"/>
              <p:cNvSpPr/>
              <p:nvPr/>
            </p:nvSpPr>
            <p:spPr>
              <a:xfrm>
                <a:off x="8396941" y="3627527"/>
                <a:ext cx="646100" cy="529977"/>
              </a:xfrm>
              <a:custGeom>
                <a:rect b="b" l="l" r="r" t="t"/>
                <a:pathLst>
                  <a:path extrusionOk="0" h="10561" w="12875">
                    <a:moveTo>
                      <a:pt x="139" y="1"/>
                    </a:moveTo>
                    <a:cubicBezTo>
                      <a:pt x="124" y="1"/>
                      <a:pt x="109" y="4"/>
                      <a:pt x="95" y="11"/>
                    </a:cubicBezTo>
                    <a:cubicBezTo>
                      <a:pt x="0" y="58"/>
                      <a:pt x="17" y="153"/>
                      <a:pt x="63" y="233"/>
                    </a:cubicBezTo>
                    <a:cubicBezTo>
                      <a:pt x="365" y="787"/>
                      <a:pt x="634" y="1374"/>
                      <a:pt x="1031" y="1897"/>
                    </a:cubicBezTo>
                    <a:cubicBezTo>
                      <a:pt x="1697" y="2817"/>
                      <a:pt x="2569" y="3467"/>
                      <a:pt x="3678" y="3753"/>
                    </a:cubicBezTo>
                    <a:cubicBezTo>
                      <a:pt x="4012" y="3848"/>
                      <a:pt x="4361" y="3926"/>
                      <a:pt x="4693" y="4006"/>
                    </a:cubicBezTo>
                    <a:cubicBezTo>
                      <a:pt x="5249" y="4133"/>
                      <a:pt x="5803" y="4275"/>
                      <a:pt x="6295" y="4641"/>
                    </a:cubicBezTo>
                    <a:cubicBezTo>
                      <a:pt x="6739" y="4909"/>
                      <a:pt x="7040" y="5370"/>
                      <a:pt x="7310" y="5829"/>
                    </a:cubicBezTo>
                    <a:cubicBezTo>
                      <a:pt x="7532" y="6178"/>
                      <a:pt x="7737" y="6558"/>
                      <a:pt x="7944" y="6924"/>
                    </a:cubicBezTo>
                    <a:cubicBezTo>
                      <a:pt x="8340" y="7605"/>
                      <a:pt x="8910" y="8112"/>
                      <a:pt x="9640" y="8429"/>
                    </a:cubicBezTo>
                    <a:cubicBezTo>
                      <a:pt x="9878" y="8524"/>
                      <a:pt x="10115" y="8651"/>
                      <a:pt x="10354" y="8746"/>
                    </a:cubicBezTo>
                    <a:cubicBezTo>
                      <a:pt x="11273" y="9080"/>
                      <a:pt x="12018" y="9602"/>
                      <a:pt x="12510" y="10475"/>
                    </a:cubicBezTo>
                    <a:cubicBezTo>
                      <a:pt x="12548" y="10532"/>
                      <a:pt x="12597" y="10560"/>
                      <a:pt x="12654" y="10560"/>
                    </a:cubicBezTo>
                    <a:cubicBezTo>
                      <a:pt x="12693" y="10560"/>
                      <a:pt x="12735" y="10548"/>
                      <a:pt x="12779" y="10522"/>
                    </a:cubicBezTo>
                    <a:cubicBezTo>
                      <a:pt x="12874" y="10475"/>
                      <a:pt x="12874" y="10380"/>
                      <a:pt x="12842" y="10300"/>
                    </a:cubicBezTo>
                    <a:cubicBezTo>
                      <a:pt x="12811" y="10237"/>
                      <a:pt x="12764" y="10173"/>
                      <a:pt x="12716" y="10110"/>
                    </a:cubicBezTo>
                    <a:cubicBezTo>
                      <a:pt x="12145" y="9429"/>
                      <a:pt x="11511" y="8810"/>
                      <a:pt x="10639" y="8524"/>
                    </a:cubicBezTo>
                    <a:cubicBezTo>
                      <a:pt x="10369" y="8429"/>
                      <a:pt x="10132" y="8302"/>
                      <a:pt x="9878" y="8192"/>
                    </a:cubicBezTo>
                    <a:cubicBezTo>
                      <a:pt x="9149" y="7890"/>
                      <a:pt x="8593" y="7414"/>
                      <a:pt x="8198" y="6733"/>
                    </a:cubicBezTo>
                    <a:cubicBezTo>
                      <a:pt x="8071" y="6527"/>
                      <a:pt x="7944" y="6305"/>
                      <a:pt x="7832" y="6099"/>
                    </a:cubicBezTo>
                    <a:cubicBezTo>
                      <a:pt x="7642" y="5766"/>
                      <a:pt x="7452" y="5433"/>
                      <a:pt x="7230" y="5131"/>
                    </a:cubicBezTo>
                    <a:cubicBezTo>
                      <a:pt x="6834" y="4577"/>
                      <a:pt x="6310" y="4180"/>
                      <a:pt x="5661" y="3943"/>
                    </a:cubicBezTo>
                    <a:cubicBezTo>
                      <a:pt x="5264" y="3816"/>
                      <a:pt x="4868" y="3721"/>
                      <a:pt x="4471" y="3641"/>
                    </a:cubicBezTo>
                    <a:cubicBezTo>
                      <a:pt x="3473" y="3419"/>
                      <a:pt x="2522" y="3102"/>
                      <a:pt x="1792" y="2309"/>
                    </a:cubicBezTo>
                    <a:cubicBezTo>
                      <a:pt x="1300" y="1802"/>
                      <a:pt x="904" y="1231"/>
                      <a:pt x="587" y="613"/>
                    </a:cubicBezTo>
                    <a:cubicBezTo>
                      <a:pt x="492" y="423"/>
                      <a:pt x="381" y="265"/>
                      <a:pt x="285" y="90"/>
                    </a:cubicBezTo>
                    <a:cubicBezTo>
                      <a:pt x="249" y="40"/>
                      <a:pt x="192" y="1"/>
                      <a:pt x="13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35"/>
              <p:cNvSpPr/>
              <p:nvPr/>
            </p:nvSpPr>
            <p:spPr>
              <a:xfrm>
                <a:off x="8323723" y="4117972"/>
                <a:ext cx="685894" cy="200128"/>
              </a:xfrm>
              <a:custGeom>
                <a:rect b="b" l="l" r="r" t="t"/>
                <a:pathLst>
                  <a:path extrusionOk="0" h="3988" w="13668">
                    <a:moveTo>
                      <a:pt x="126" y="0"/>
                    </a:moveTo>
                    <a:cubicBezTo>
                      <a:pt x="72" y="0"/>
                      <a:pt x="17" y="36"/>
                      <a:pt x="17" y="115"/>
                    </a:cubicBezTo>
                    <a:cubicBezTo>
                      <a:pt x="0" y="178"/>
                      <a:pt x="32" y="226"/>
                      <a:pt x="96" y="258"/>
                    </a:cubicBezTo>
                    <a:cubicBezTo>
                      <a:pt x="175" y="290"/>
                      <a:pt x="254" y="305"/>
                      <a:pt x="334" y="337"/>
                    </a:cubicBezTo>
                    <a:cubicBezTo>
                      <a:pt x="841" y="495"/>
                      <a:pt x="1349" y="607"/>
                      <a:pt x="1871" y="670"/>
                    </a:cubicBezTo>
                    <a:cubicBezTo>
                      <a:pt x="2744" y="797"/>
                      <a:pt x="3537" y="1114"/>
                      <a:pt x="4234" y="1700"/>
                    </a:cubicBezTo>
                    <a:cubicBezTo>
                      <a:pt x="4615" y="2034"/>
                      <a:pt x="5042" y="2303"/>
                      <a:pt x="5471" y="2588"/>
                    </a:cubicBezTo>
                    <a:cubicBezTo>
                      <a:pt x="5810" y="2827"/>
                      <a:pt x="6161" y="2954"/>
                      <a:pt x="6519" y="2954"/>
                    </a:cubicBezTo>
                    <a:cubicBezTo>
                      <a:pt x="6779" y="2954"/>
                      <a:pt x="7043" y="2887"/>
                      <a:pt x="7310" y="2747"/>
                    </a:cubicBezTo>
                    <a:cubicBezTo>
                      <a:pt x="7564" y="2620"/>
                      <a:pt x="7833" y="2478"/>
                      <a:pt x="8071" y="2335"/>
                    </a:cubicBezTo>
                    <a:cubicBezTo>
                      <a:pt x="8322" y="2191"/>
                      <a:pt x="8578" y="2124"/>
                      <a:pt x="8838" y="2124"/>
                    </a:cubicBezTo>
                    <a:cubicBezTo>
                      <a:pt x="9039" y="2124"/>
                      <a:pt x="9243" y="2164"/>
                      <a:pt x="9450" y="2239"/>
                    </a:cubicBezTo>
                    <a:lnTo>
                      <a:pt x="9974" y="2478"/>
                    </a:lnTo>
                    <a:cubicBezTo>
                      <a:pt x="10528" y="2747"/>
                      <a:pt x="10988" y="3144"/>
                      <a:pt x="11511" y="3476"/>
                    </a:cubicBezTo>
                    <a:cubicBezTo>
                      <a:pt x="12114" y="3873"/>
                      <a:pt x="12811" y="3857"/>
                      <a:pt x="13477" y="3983"/>
                    </a:cubicBezTo>
                    <a:cubicBezTo>
                      <a:pt x="13488" y="3986"/>
                      <a:pt x="13499" y="3988"/>
                      <a:pt x="13510" y="3988"/>
                    </a:cubicBezTo>
                    <a:cubicBezTo>
                      <a:pt x="13565" y="3988"/>
                      <a:pt x="13623" y="3952"/>
                      <a:pt x="13636" y="3873"/>
                    </a:cubicBezTo>
                    <a:cubicBezTo>
                      <a:pt x="13667" y="3778"/>
                      <a:pt x="13604" y="3715"/>
                      <a:pt x="13509" y="3698"/>
                    </a:cubicBezTo>
                    <a:cubicBezTo>
                      <a:pt x="13318" y="3651"/>
                      <a:pt x="13113" y="3603"/>
                      <a:pt x="12906" y="3588"/>
                    </a:cubicBezTo>
                    <a:cubicBezTo>
                      <a:pt x="12289" y="3524"/>
                      <a:pt x="11733" y="3302"/>
                      <a:pt x="11226" y="2937"/>
                    </a:cubicBezTo>
                    <a:cubicBezTo>
                      <a:pt x="10766" y="2588"/>
                      <a:pt x="10291" y="2256"/>
                      <a:pt x="9752" y="2017"/>
                    </a:cubicBezTo>
                    <a:cubicBezTo>
                      <a:pt x="9443" y="1885"/>
                      <a:pt x="9141" y="1814"/>
                      <a:pt x="8843" y="1814"/>
                    </a:cubicBezTo>
                    <a:cubicBezTo>
                      <a:pt x="8500" y="1814"/>
                      <a:pt x="8164" y="1909"/>
                      <a:pt x="7833" y="2113"/>
                    </a:cubicBezTo>
                    <a:cubicBezTo>
                      <a:pt x="7579" y="2271"/>
                      <a:pt x="7310" y="2414"/>
                      <a:pt x="7025" y="2525"/>
                    </a:cubicBezTo>
                    <a:cubicBezTo>
                      <a:pt x="6847" y="2601"/>
                      <a:pt x="6671" y="2639"/>
                      <a:pt x="6500" y="2639"/>
                    </a:cubicBezTo>
                    <a:cubicBezTo>
                      <a:pt x="6243" y="2639"/>
                      <a:pt x="5994" y="2554"/>
                      <a:pt x="5756" y="2383"/>
                    </a:cubicBezTo>
                    <a:cubicBezTo>
                      <a:pt x="5408" y="2161"/>
                      <a:pt x="5090" y="1922"/>
                      <a:pt x="4757" y="1685"/>
                    </a:cubicBezTo>
                    <a:cubicBezTo>
                      <a:pt x="4662" y="1622"/>
                      <a:pt x="4551" y="1558"/>
                      <a:pt x="4471" y="1478"/>
                    </a:cubicBezTo>
                    <a:cubicBezTo>
                      <a:pt x="3647" y="766"/>
                      <a:pt x="2664" y="432"/>
                      <a:pt x="1602" y="322"/>
                    </a:cubicBezTo>
                    <a:cubicBezTo>
                      <a:pt x="1222" y="290"/>
                      <a:pt x="857" y="195"/>
                      <a:pt x="508" y="83"/>
                    </a:cubicBezTo>
                    <a:cubicBezTo>
                      <a:pt x="397" y="51"/>
                      <a:pt x="271" y="20"/>
                      <a:pt x="159" y="4"/>
                    </a:cubicBezTo>
                    <a:cubicBezTo>
                      <a:pt x="148" y="2"/>
                      <a:pt x="137" y="0"/>
                      <a:pt x="1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35"/>
              <p:cNvSpPr/>
              <p:nvPr/>
            </p:nvSpPr>
            <p:spPr>
              <a:xfrm>
                <a:off x="8972196" y="3423932"/>
                <a:ext cx="164749" cy="619453"/>
              </a:xfrm>
              <a:custGeom>
                <a:rect b="b" l="l" r="r" t="t"/>
                <a:pathLst>
                  <a:path extrusionOk="0" h="12344" w="3283">
                    <a:moveTo>
                      <a:pt x="167" y="1"/>
                    </a:moveTo>
                    <a:cubicBezTo>
                      <a:pt x="150" y="1"/>
                      <a:pt x="131" y="3"/>
                      <a:pt x="111" y="9"/>
                    </a:cubicBezTo>
                    <a:cubicBezTo>
                      <a:pt x="1" y="41"/>
                      <a:pt x="16" y="136"/>
                      <a:pt x="48" y="215"/>
                    </a:cubicBezTo>
                    <a:cubicBezTo>
                      <a:pt x="254" y="944"/>
                      <a:pt x="223" y="1673"/>
                      <a:pt x="175" y="2419"/>
                    </a:cubicBezTo>
                    <a:cubicBezTo>
                      <a:pt x="159" y="2783"/>
                      <a:pt x="191" y="3132"/>
                      <a:pt x="286" y="3481"/>
                    </a:cubicBezTo>
                    <a:cubicBezTo>
                      <a:pt x="460" y="4083"/>
                      <a:pt x="730" y="4654"/>
                      <a:pt x="1094" y="5161"/>
                    </a:cubicBezTo>
                    <a:cubicBezTo>
                      <a:pt x="1333" y="5478"/>
                      <a:pt x="1555" y="5795"/>
                      <a:pt x="1776" y="6129"/>
                    </a:cubicBezTo>
                    <a:cubicBezTo>
                      <a:pt x="2299" y="6874"/>
                      <a:pt x="2553" y="7715"/>
                      <a:pt x="2506" y="8634"/>
                    </a:cubicBezTo>
                    <a:cubicBezTo>
                      <a:pt x="2489" y="9015"/>
                      <a:pt x="2442" y="9410"/>
                      <a:pt x="2426" y="9791"/>
                    </a:cubicBezTo>
                    <a:cubicBezTo>
                      <a:pt x="2379" y="10552"/>
                      <a:pt x="2442" y="11298"/>
                      <a:pt x="2823" y="11995"/>
                    </a:cubicBezTo>
                    <a:cubicBezTo>
                      <a:pt x="2886" y="12106"/>
                      <a:pt x="2965" y="12217"/>
                      <a:pt x="3045" y="12312"/>
                    </a:cubicBezTo>
                    <a:cubicBezTo>
                      <a:pt x="3064" y="12332"/>
                      <a:pt x="3092" y="12343"/>
                      <a:pt x="3121" y="12343"/>
                    </a:cubicBezTo>
                    <a:cubicBezTo>
                      <a:pt x="3162" y="12343"/>
                      <a:pt x="3207" y="12320"/>
                      <a:pt x="3235" y="12264"/>
                    </a:cubicBezTo>
                    <a:cubicBezTo>
                      <a:pt x="3282" y="12186"/>
                      <a:pt x="3219" y="12122"/>
                      <a:pt x="3172" y="12042"/>
                    </a:cubicBezTo>
                    <a:cubicBezTo>
                      <a:pt x="2759" y="11376"/>
                      <a:pt x="2680" y="10632"/>
                      <a:pt x="2728" y="9871"/>
                    </a:cubicBezTo>
                    <a:cubicBezTo>
                      <a:pt x="2743" y="9537"/>
                      <a:pt x="2791" y="9205"/>
                      <a:pt x="2823" y="8871"/>
                    </a:cubicBezTo>
                    <a:cubicBezTo>
                      <a:pt x="2902" y="7715"/>
                      <a:pt x="2601" y="6668"/>
                      <a:pt x="1887" y="5732"/>
                    </a:cubicBezTo>
                    <a:cubicBezTo>
                      <a:pt x="1681" y="5447"/>
                      <a:pt x="1459" y="5146"/>
                      <a:pt x="1253" y="4844"/>
                    </a:cubicBezTo>
                    <a:cubicBezTo>
                      <a:pt x="730" y="4020"/>
                      <a:pt x="381" y="3148"/>
                      <a:pt x="508" y="2134"/>
                    </a:cubicBezTo>
                    <a:cubicBezTo>
                      <a:pt x="572" y="1626"/>
                      <a:pt x="523" y="1087"/>
                      <a:pt x="460" y="580"/>
                    </a:cubicBezTo>
                    <a:cubicBezTo>
                      <a:pt x="445" y="421"/>
                      <a:pt x="413" y="263"/>
                      <a:pt x="333" y="119"/>
                    </a:cubicBezTo>
                    <a:cubicBezTo>
                      <a:pt x="295" y="55"/>
                      <a:pt x="245" y="1"/>
                      <a:pt x="1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6" name="Google Shape;176;p35"/>
            <p:cNvSpPr/>
            <p:nvPr/>
          </p:nvSpPr>
          <p:spPr>
            <a:xfrm rot="-4499919">
              <a:off x="7151730" y="4291464"/>
              <a:ext cx="1048097" cy="1371198"/>
            </a:xfrm>
            <a:custGeom>
              <a:rect b="b" l="l" r="r" t="t"/>
              <a:pathLst>
                <a:path extrusionOk="0" h="37380" w="28572">
                  <a:moveTo>
                    <a:pt x="16724" y="3132"/>
                  </a:moveTo>
                  <a:cubicBezTo>
                    <a:pt x="16709" y="3134"/>
                    <a:pt x="16694" y="3137"/>
                    <a:pt x="16679" y="3139"/>
                  </a:cubicBezTo>
                  <a:lnTo>
                    <a:pt x="16679" y="3139"/>
                  </a:lnTo>
                  <a:cubicBezTo>
                    <a:pt x="16693" y="3137"/>
                    <a:pt x="16708" y="3135"/>
                    <a:pt x="16724" y="3132"/>
                  </a:cubicBezTo>
                  <a:close/>
                  <a:moveTo>
                    <a:pt x="17235" y="3355"/>
                  </a:moveTo>
                  <a:cubicBezTo>
                    <a:pt x="17233" y="3376"/>
                    <a:pt x="17231" y="3397"/>
                    <a:pt x="17228" y="3418"/>
                  </a:cubicBezTo>
                  <a:lnTo>
                    <a:pt x="17228" y="3418"/>
                  </a:lnTo>
                  <a:cubicBezTo>
                    <a:pt x="17227" y="3416"/>
                    <a:pt x="17227" y="3414"/>
                    <a:pt x="17227" y="3412"/>
                  </a:cubicBezTo>
                  <a:lnTo>
                    <a:pt x="17227" y="3412"/>
                  </a:lnTo>
                  <a:cubicBezTo>
                    <a:pt x="17229" y="3395"/>
                    <a:pt x="17232" y="3376"/>
                    <a:pt x="17235" y="3355"/>
                  </a:cubicBezTo>
                  <a:close/>
                  <a:moveTo>
                    <a:pt x="17226" y="3417"/>
                  </a:moveTo>
                  <a:cubicBezTo>
                    <a:pt x="17227" y="3418"/>
                    <a:pt x="17227" y="3420"/>
                    <a:pt x="17227" y="3421"/>
                  </a:cubicBezTo>
                  <a:lnTo>
                    <a:pt x="17227" y="3421"/>
                  </a:lnTo>
                  <a:cubicBezTo>
                    <a:pt x="17225" y="3436"/>
                    <a:pt x="17222" y="3451"/>
                    <a:pt x="17219" y="3465"/>
                  </a:cubicBezTo>
                  <a:lnTo>
                    <a:pt x="17219" y="3465"/>
                  </a:lnTo>
                  <a:cubicBezTo>
                    <a:pt x="17221" y="3450"/>
                    <a:pt x="17224" y="3434"/>
                    <a:pt x="17226" y="3417"/>
                  </a:cubicBezTo>
                  <a:close/>
                  <a:moveTo>
                    <a:pt x="17125" y="3814"/>
                  </a:moveTo>
                  <a:cubicBezTo>
                    <a:pt x="17116" y="3838"/>
                    <a:pt x="17106" y="3861"/>
                    <a:pt x="17097" y="3883"/>
                  </a:cubicBezTo>
                  <a:lnTo>
                    <a:pt x="17097" y="3883"/>
                  </a:lnTo>
                  <a:cubicBezTo>
                    <a:pt x="17105" y="3863"/>
                    <a:pt x="17114" y="3840"/>
                    <a:pt x="17125" y="3814"/>
                  </a:cubicBezTo>
                  <a:close/>
                  <a:moveTo>
                    <a:pt x="17070" y="3949"/>
                  </a:moveTo>
                  <a:cubicBezTo>
                    <a:pt x="17051" y="3996"/>
                    <a:pt x="17034" y="4038"/>
                    <a:pt x="17034" y="4038"/>
                  </a:cubicBezTo>
                  <a:cubicBezTo>
                    <a:pt x="17034" y="4038"/>
                    <a:pt x="17044" y="4014"/>
                    <a:pt x="17070" y="3949"/>
                  </a:cubicBezTo>
                  <a:close/>
                  <a:moveTo>
                    <a:pt x="23729" y="11082"/>
                  </a:moveTo>
                  <a:cubicBezTo>
                    <a:pt x="23729" y="11083"/>
                    <a:pt x="23729" y="11083"/>
                    <a:pt x="23729" y="11083"/>
                  </a:cubicBezTo>
                  <a:lnTo>
                    <a:pt x="23729" y="11083"/>
                  </a:lnTo>
                  <a:cubicBezTo>
                    <a:pt x="23705" y="11087"/>
                    <a:pt x="23683" y="11091"/>
                    <a:pt x="23664" y="11094"/>
                  </a:cubicBezTo>
                  <a:lnTo>
                    <a:pt x="23664" y="11094"/>
                  </a:lnTo>
                  <a:cubicBezTo>
                    <a:pt x="23685" y="11090"/>
                    <a:pt x="23707" y="11086"/>
                    <a:pt x="23729" y="11082"/>
                  </a:cubicBezTo>
                  <a:close/>
                  <a:moveTo>
                    <a:pt x="24048" y="11324"/>
                  </a:moveTo>
                  <a:cubicBezTo>
                    <a:pt x="24048" y="11331"/>
                    <a:pt x="24047" y="11339"/>
                    <a:pt x="24046" y="11347"/>
                  </a:cubicBezTo>
                  <a:lnTo>
                    <a:pt x="24046" y="11347"/>
                  </a:lnTo>
                  <a:cubicBezTo>
                    <a:pt x="24046" y="11347"/>
                    <a:pt x="24046" y="11348"/>
                    <a:pt x="24045" y="11348"/>
                  </a:cubicBezTo>
                  <a:lnTo>
                    <a:pt x="24045" y="11348"/>
                  </a:lnTo>
                  <a:cubicBezTo>
                    <a:pt x="24046" y="11340"/>
                    <a:pt x="24047" y="11332"/>
                    <a:pt x="24048" y="11324"/>
                  </a:cubicBezTo>
                  <a:close/>
                  <a:moveTo>
                    <a:pt x="24045" y="11360"/>
                  </a:moveTo>
                  <a:cubicBezTo>
                    <a:pt x="24044" y="11382"/>
                    <a:pt x="24041" y="11403"/>
                    <a:pt x="24037" y="11425"/>
                  </a:cubicBezTo>
                  <a:cubicBezTo>
                    <a:pt x="24040" y="11404"/>
                    <a:pt x="24042" y="11384"/>
                    <a:pt x="24043" y="11366"/>
                  </a:cubicBezTo>
                  <a:lnTo>
                    <a:pt x="24043" y="11366"/>
                  </a:lnTo>
                  <a:cubicBezTo>
                    <a:pt x="24044" y="11364"/>
                    <a:pt x="24045" y="11362"/>
                    <a:pt x="24045" y="11360"/>
                  </a:cubicBezTo>
                  <a:close/>
                  <a:moveTo>
                    <a:pt x="23541" y="12196"/>
                  </a:moveTo>
                  <a:cubicBezTo>
                    <a:pt x="23538" y="12203"/>
                    <a:pt x="23534" y="12210"/>
                    <a:pt x="23530" y="12217"/>
                  </a:cubicBezTo>
                  <a:cubicBezTo>
                    <a:pt x="23499" y="12257"/>
                    <a:pt x="23486" y="12272"/>
                    <a:pt x="23486" y="12272"/>
                  </a:cubicBezTo>
                  <a:cubicBezTo>
                    <a:pt x="23485" y="12272"/>
                    <a:pt x="23511" y="12237"/>
                    <a:pt x="23541" y="12196"/>
                  </a:cubicBezTo>
                  <a:close/>
                  <a:moveTo>
                    <a:pt x="8651" y="17227"/>
                  </a:moveTo>
                  <a:lnTo>
                    <a:pt x="8651" y="17227"/>
                  </a:lnTo>
                  <a:cubicBezTo>
                    <a:pt x="8653" y="17250"/>
                    <a:pt x="8655" y="17276"/>
                    <a:pt x="8658" y="17307"/>
                  </a:cubicBezTo>
                  <a:cubicBezTo>
                    <a:pt x="8654" y="17280"/>
                    <a:pt x="8652" y="17253"/>
                    <a:pt x="8651" y="17227"/>
                  </a:cubicBezTo>
                  <a:close/>
                  <a:moveTo>
                    <a:pt x="24481" y="26455"/>
                  </a:moveTo>
                  <a:cubicBezTo>
                    <a:pt x="24473" y="26475"/>
                    <a:pt x="24464" y="26497"/>
                    <a:pt x="24454" y="26519"/>
                  </a:cubicBezTo>
                  <a:lnTo>
                    <a:pt x="24454" y="26519"/>
                  </a:lnTo>
                  <a:cubicBezTo>
                    <a:pt x="24462" y="26499"/>
                    <a:pt x="24471" y="26478"/>
                    <a:pt x="24481" y="26455"/>
                  </a:cubicBezTo>
                  <a:close/>
                  <a:moveTo>
                    <a:pt x="20977" y="27819"/>
                  </a:moveTo>
                  <a:lnTo>
                    <a:pt x="20977" y="27819"/>
                  </a:lnTo>
                  <a:cubicBezTo>
                    <a:pt x="20942" y="27833"/>
                    <a:pt x="20907" y="27847"/>
                    <a:pt x="20873" y="27862"/>
                  </a:cubicBezTo>
                  <a:lnTo>
                    <a:pt x="20873" y="27862"/>
                  </a:lnTo>
                  <a:cubicBezTo>
                    <a:pt x="20890" y="27854"/>
                    <a:pt x="20924" y="27841"/>
                    <a:pt x="20977" y="27819"/>
                  </a:cubicBezTo>
                  <a:close/>
                  <a:moveTo>
                    <a:pt x="16936" y="0"/>
                  </a:moveTo>
                  <a:cubicBezTo>
                    <a:pt x="15577" y="0"/>
                    <a:pt x="14147" y="653"/>
                    <a:pt x="13018" y="1199"/>
                  </a:cubicBezTo>
                  <a:cubicBezTo>
                    <a:pt x="10307" y="2514"/>
                    <a:pt x="7834" y="4370"/>
                    <a:pt x="5471" y="6224"/>
                  </a:cubicBezTo>
                  <a:cubicBezTo>
                    <a:pt x="3807" y="7524"/>
                    <a:pt x="1999" y="8888"/>
                    <a:pt x="651" y="10522"/>
                  </a:cubicBezTo>
                  <a:cubicBezTo>
                    <a:pt x="112" y="11171"/>
                    <a:pt x="0" y="12075"/>
                    <a:pt x="651" y="12710"/>
                  </a:cubicBezTo>
                  <a:cubicBezTo>
                    <a:pt x="933" y="12999"/>
                    <a:pt x="1370" y="13168"/>
                    <a:pt x="1801" y="13168"/>
                  </a:cubicBezTo>
                  <a:cubicBezTo>
                    <a:pt x="2194" y="13168"/>
                    <a:pt x="2582" y="13027"/>
                    <a:pt x="2839" y="12710"/>
                  </a:cubicBezTo>
                  <a:cubicBezTo>
                    <a:pt x="3680" y="11678"/>
                    <a:pt x="4758" y="10807"/>
                    <a:pt x="5773" y="9951"/>
                  </a:cubicBezTo>
                  <a:cubicBezTo>
                    <a:pt x="6137" y="9649"/>
                    <a:pt x="6502" y="9348"/>
                    <a:pt x="6883" y="9046"/>
                  </a:cubicBezTo>
                  <a:cubicBezTo>
                    <a:pt x="7073" y="8888"/>
                    <a:pt x="7263" y="8729"/>
                    <a:pt x="7469" y="8571"/>
                  </a:cubicBezTo>
                  <a:lnTo>
                    <a:pt x="7754" y="8334"/>
                  </a:lnTo>
                  <a:cubicBezTo>
                    <a:pt x="7802" y="8309"/>
                    <a:pt x="8062" y="8102"/>
                    <a:pt x="8058" y="8102"/>
                  </a:cubicBezTo>
                  <a:cubicBezTo>
                    <a:pt x="8057" y="8102"/>
                    <a:pt x="8056" y="8102"/>
                    <a:pt x="8055" y="8103"/>
                  </a:cubicBezTo>
                  <a:lnTo>
                    <a:pt x="8055" y="8103"/>
                  </a:lnTo>
                  <a:cubicBezTo>
                    <a:pt x="8897" y="7462"/>
                    <a:pt x="9769" y="6836"/>
                    <a:pt x="10639" y="6224"/>
                  </a:cubicBezTo>
                  <a:cubicBezTo>
                    <a:pt x="11527" y="5622"/>
                    <a:pt x="12415" y="5051"/>
                    <a:pt x="13351" y="4528"/>
                  </a:cubicBezTo>
                  <a:cubicBezTo>
                    <a:pt x="13764" y="4290"/>
                    <a:pt x="14176" y="4085"/>
                    <a:pt x="14588" y="3878"/>
                  </a:cubicBezTo>
                  <a:cubicBezTo>
                    <a:pt x="14778" y="3783"/>
                    <a:pt x="14984" y="3687"/>
                    <a:pt x="15174" y="3592"/>
                  </a:cubicBezTo>
                  <a:cubicBezTo>
                    <a:pt x="15244" y="3562"/>
                    <a:pt x="15271" y="3551"/>
                    <a:pt x="15272" y="3551"/>
                  </a:cubicBezTo>
                  <a:cubicBezTo>
                    <a:pt x="15276" y="3551"/>
                    <a:pt x="15090" y="3634"/>
                    <a:pt x="15092" y="3634"/>
                  </a:cubicBezTo>
                  <a:cubicBezTo>
                    <a:pt x="15093" y="3634"/>
                    <a:pt x="15120" y="3623"/>
                    <a:pt x="15190" y="3592"/>
                  </a:cubicBezTo>
                  <a:cubicBezTo>
                    <a:pt x="15317" y="3545"/>
                    <a:pt x="15428" y="3497"/>
                    <a:pt x="15554" y="3450"/>
                  </a:cubicBezTo>
                  <a:cubicBezTo>
                    <a:pt x="15888" y="3339"/>
                    <a:pt x="16237" y="3228"/>
                    <a:pt x="16586" y="3165"/>
                  </a:cubicBezTo>
                  <a:cubicBezTo>
                    <a:pt x="16617" y="3152"/>
                    <a:pt x="16648" y="3145"/>
                    <a:pt x="16679" y="3139"/>
                  </a:cubicBezTo>
                  <a:lnTo>
                    <a:pt x="16679" y="3139"/>
                  </a:lnTo>
                  <a:cubicBezTo>
                    <a:pt x="16573" y="3156"/>
                    <a:pt x="16534" y="3162"/>
                    <a:pt x="16531" y="3162"/>
                  </a:cubicBezTo>
                  <a:cubicBezTo>
                    <a:pt x="16527" y="3162"/>
                    <a:pt x="16648" y="3142"/>
                    <a:pt x="16713" y="3133"/>
                  </a:cubicBezTo>
                  <a:cubicBezTo>
                    <a:pt x="16717" y="3133"/>
                    <a:pt x="16722" y="3132"/>
                    <a:pt x="16727" y="3132"/>
                  </a:cubicBezTo>
                  <a:lnTo>
                    <a:pt x="16727" y="3132"/>
                  </a:lnTo>
                  <a:cubicBezTo>
                    <a:pt x="16726" y="3132"/>
                    <a:pt x="16725" y="3132"/>
                    <a:pt x="16724" y="3132"/>
                  </a:cubicBezTo>
                  <a:lnTo>
                    <a:pt x="16724" y="3132"/>
                  </a:lnTo>
                  <a:cubicBezTo>
                    <a:pt x="16726" y="3132"/>
                    <a:pt x="16727" y="3132"/>
                    <a:pt x="16729" y="3132"/>
                  </a:cubicBezTo>
                  <a:lnTo>
                    <a:pt x="16729" y="3132"/>
                  </a:lnTo>
                  <a:cubicBezTo>
                    <a:pt x="16803" y="3124"/>
                    <a:pt x="16880" y="3121"/>
                    <a:pt x="16958" y="3121"/>
                  </a:cubicBezTo>
                  <a:cubicBezTo>
                    <a:pt x="17003" y="3121"/>
                    <a:pt x="17049" y="3122"/>
                    <a:pt x="17094" y="3125"/>
                  </a:cubicBezTo>
                  <a:lnTo>
                    <a:pt x="17094" y="3125"/>
                  </a:lnTo>
                  <a:cubicBezTo>
                    <a:pt x="17104" y="3127"/>
                    <a:pt x="17115" y="3131"/>
                    <a:pt x="17126" y="3134"/>
                  </a:cubicBezTo>
                  <a:lnTo>
                    <a:pt x="17126" y="3134"/>
                  </a:lnTo>
                  <a:cubicBezTo>
                    <a:pt x="17147" y="3161"/>
                    <a:pt x="17174" y="3208"/>
                    <a:pt x="17197" y="3251"/>
                  </a:cubicBezTo>
                  <a:lnTo>
                    <a:pt x="17197" y="3251"/>
                  </a:lnTo>
                  <a:cubicBezTo>
                    <a:pt x="17200" y="3267"/>
                    <a:pt x="17203" y="3283"/>
                    <a:pt x="17206" y="3298"/>
                  </a:cubicBezTo>
                  <a:lnTo>
                    <a:pt x="17206" y="3298"/>
                  </a:lnTo>
                  <a:cubicBezTo>
                    <a:pt x="17206" y="3391"/>
                    <a:pt x="17197" y="3510"/>
                    <a:pt x="17195" y="3567"/>
                  </a:cubicBezTo>
                  <a:lnTo>
                    <a:pt x="17195" y="3567"/>
                  </a:lnTo>
                  <a:cubicBezTo>
                    <a:pt x="17169" y="3662"/>
                    <a:pt x="17136" y="3754"/>
                    <a:pt x="17108" y="3846"/>
                  </a:cubicBezTo>
                  <a:cubicBezTo>
                    <a:pt x="17103" y="3862"/>
                    <a:pt x="17095" y="3884"/>
                    <a:pt x="17086" y="3908"/>
                  </a:cubicBezTo>
                  <a:lnTo>
                    <a:pt x="17086" y="3908"/>
                  </a:lnTo>
                  <a:cubicBezTo>
                    <a:pt x="17046" y="3997"/>
                    <a:pt x="17001" y="4081"/>
                    <a:pt x="16966" y="4163"/>
                  </a:cubicBezTo>
                  <a:cubicBezTo>
                    <a:pt x="16871" y="4338"/>
                    <a:pt x="16759" y="4512"/>
                    <a:pt x="16649" y="4687"/>
                  </a:cubicBezTo>
                  <a:cubicBezTo>
                    <a:pt x="16600" y="4761"/>
                    <a:pt x="16340" y="5103"/>
                    <a:pt x="16346" y="5103"/>
                  </a:cubicBezTo>
                  <a:cubicBezTo>
                    <a:pt x="16347" y="5103"/>
                    <a:pt x="16371" y="5075"/>
                    <a:pt x="16427" y="5004"/>
                  </a:cubicBezTo>
                  <a:lnTo>
                    <a:pt x="16427" y="5004"/>
                  </a:lnTo>
                  <a:cubicBezTo>
                    <a:pt x="16110" y="5416"/>
                    <a:pt x="15745" y="5812"/>
                    <a:pt x="15381" y="6193"/>
                  </a:cubicBezTo>
                  <a:cubicBezTo>
                    <a:pt x="13827" y="7810"/>
                    <a:pt x="12051" y="9205"/>
                    <a:pt x="10307" y="10617"/>
                  </a:cubicBezTo>
                  <a:cubicBezTo>
                    <a:pt x="9593" y="11203"/>
                    <a:pt x="8880" y="11773"/>
                    <a:pt x="8198" y="12392"/>
                  </a:cubicBezTo>
                  <a:cubicBezTo>
                    <a:pt x="7295" y="13232"/>
                    <a:pt x="6834" y="13835"/>
                    <a:pt x="6217" y="14913"/>
                  </a:cubicBezTo>
                  <a:cubicBezTo>
                    <a:pt x="5614" y="16007"/>
                    <a:pt x="5170" y="17608"/>
                    <a:pt x="6010" y="18718"/>
                  </a:cubicBezTo>
                  <a:cubicBezTo>
                    <a:pt x="6704" y="19635"/>
                    <a:pt x="7680" y="19962"/>
                    <a:pt x="8731" y="19962"/>
                  </a:cubicBezTo>
                  <a:cubicBezTo>
                    <a:pt x="9025" y="19962"/>
                    <a:pt x="9324" y="19936"/>
                    <a:pt x="9625" y="19891"/>
                  </a:cubicBezTo>
                  <a:cubicBezTo>
                    <a:pt x="11829" y="19574"/>
                    <a:pt x="13510" y="18179"/>
                    <a:pt x="15142" y="16800"/>
                  </a:cubicBezTo>
                  <a:cubicBezTo>
                    <a:pt x="15967" y="16102"/>
                    <a:pt x="16791" y="15420"/>
                    <a:pt x="17632" y="14754"/>
                  </a:cubicBezTo>
                  <a:cubicBezTo>
                    <a:pt x="18186" y="14295"/>
                    <a:pt x="18298" y="14215"/>
                    <a:pt x="18774" y="13866"/>
                  </a:cubicBezTo>
                  <a:cubicBezTo>
                    <a:pt x="19249" y="13502"/>
                    <a:pt x="19757" y="13137"/>
                    <a:pt x="20247" y="12805"/>
                  </a:cubicBezTo>
                  <a:cubicBezTo>
                    <a:pt x="20691" y="12503"/>
                    <a:pt x="21135" y="12234"/>
                    <a:pt x="21596" y="11964"/>
                  </a:cubicBezTo>
                  <a:cubicBezTo>
                    <a:pt x="21801" y="11837"/>
                    <a:pt x="22008" y="11727"/>
                    <a:pt x="22230" y="11615"/>
                  </a:cubicBezTo>
                  <a:cubicBezTo>
                    <a:pt x="22325" y="11568"/>
                    <a:pt x="22435" y="11505"/>
                    <a:pt x="22547" y="11456"/>
                  </a:cubicBezTo>
                  <a:cubicBezTo>
                    <a:pt x="22592" y="11438"/>
                    <a:pt x="22762" y="11363"/>
                    <a:pt x="22822" y="11335"/>
                  </a:cubicBezTo>
                  <a:lnTo>
                    <a:pt x="22822" y="11335"/>
                  </a:lnTo>
                  <a:cubicBezTo>
                    <a:pt x="23052" y="11248"/>
                    <a:pt x="23288" y="11176"/>
                    <a:pt x="23530" y="11122"/>
                  </a:cubicBezTo>
                  <a:lnTo>
                    <a:pt x="23530" y="11122"/>
                  </a:lnTo>
                  <a:cubicBezTo>
                    <a:pt x="23528" y="11123"/>
                    <a:pt x="23531" y="11124"/>
                    <a:pt x="23537" y="11124"/>
                  </a:cubicBezTo>
                  <a:cubicBezTo>
                    <a:pt x="23571" y="11124"/>
                    <a:pt x="23705" y="11110"/>
                    <a:pt x="23812" y="11106"/>
                  </a:cubicBezTo>
                  <a:lnTo>
                    <a:pt x="23812" y="11106"/>
                  </a:lnTo>
                  <a:cubicBezTo>
                    <a:pt x="23839" y="11122"/>
                    <a:pt x="23867" y="11138"/>
                    <a:pt x="23894" y="11156"/>
                  </a:cubicBezTo>
                  <a:lnTo>
                    <a:pt x="23894" y="11156"/>
                  </a:lnTo>
                  <a:cubicBezTo>
                    <a:pt x="23941" y="11192"/>
                    <a:pt x="24000" y="11238"/>
                    <a:pt x="24040" y="11272"/>
                  </a:cubicBezTo>
                  <a:lnTo>
                    <a:pt x="24040" y="11272"/>
                  </a:lnTo>
                  <a:cubicBezTo>
                    <a:pt x="24034" y="11298"/>
                    <a:pt x="24028" y="11324"/>
                    <a:pt x="24021" y="11346"/>
                  </a:cubicBezTo>
                  <a:cubicBezTo>
                    <a:pt x="24021" y="11385"/>
                    <a:pt x="24009" y="11418"/>
                    <a:pt x="23996" y="11449"/>
                  </a:cubicBezTo>
                  <a:lnTo>
                    <a:pt x="23996" y="11449"/>
                  </a:lnTo>
                  <a:cubicBezTo>
                    <a:pt x="23902" y="11652"/>
                    <a:pt x="23772" y="11854"/>
                    <a:pt x="23640" y="12044"/>
                  </a:cubicBezTo>
                  <a:cubicBezTo>
                    <a:pt x="23620" y="12085"/>
                    <a:pt x="23593" y="12119"/>
                    <a:pt x="23568" y="12155"/>
                  </a:cubicBezTo>
                  <a:lnTo>
                    <a:pt x="23568" y="12155"/>
                  </a:lnTo>
                  <a:cubicBezTo>
                    <a:pt x="23465" y="12287"/>
                    <a:pt x="23362" y="12417"/>
                    <a:pt x="23245" y="12534"/>
                  </a:cubicBezTo>
                  <a:cubicBezTo>
                    <a:pt x="22753" y="13090"/>
                    <a:pt x="22213" y="13581"/>
                    <a:pt x="21659" y="14073"/>
                  </a:cubicBezTo>
                  <a:cubicBezTo>
                    <a:pt x="21357" y="14342"/>
                    <a:pt x="21040" y="14596"/>
                    <a:pt x="20740" y="14849"/>
                  </a:cubicBezTo>
                  <a:cubicBezTo>
                    <a:pt x="20565" y="14976"/>
                    <a:pt x="20406" y="15103"/>
                    <a:pt x="20247" y="15246"/>
                  </a:cubicBezTo>
                  <a:cubicBezTo>
                    <a:pt x="20152" y="15310"/>
                    <a:pt x="20074" y="15373"/>
                    <a:pt x="19994" y="15437"/>
                  </a:cubicBezTo>
                  <a:cubicBezTo>
                    <a:pt x="19949" y="15470"/>
                    <a:pt x="19737" y="15639"/>
                    <a:pt x="19736" y="15639"/>
                  </a:cubicBezTo>
                  <a:cubicBezTo>
                    <a:pt x="19735" y="15639"/>
                    <a:pt x="19770" y="15610"/>
                    <a:pt x="19867" y="15532"/>
                  </a:cubicBezTo>
                  <a:lnTo>
                    <a:pt x="19867" y="15532"/>
                  </a:lnTo>
                  <a:cubicBezTo>
                    <a:pt x="19122" y="16102"/>
                    <a:pt x="18361" y="16673"/>
                    <a:pt x="17600" y="17228"/>
                  </a:cubicBezTo>
                  <a:cubicBezTo>
                    <a:pt x="15983" y="18432"/>
                    <a:pt x="14350" y="19606"/>
                    <a:pt x="12781" y="20859"/>
                  </a:cubicBezTo>
                  <a:cubicBezTo>
                    <a:pt x="11512" y="21857"/>
                    <a:pt x="10244" y="22920"/>
                    <a:pt x="9197" y="24157"/>
                  </a:cubicBezTo>
                  <a:cubicBezTo>
                    <a:pt x="8309" y="25203"/>
                    <a:pt x="7422" y="26535"/>
                    <a:pt x="7517" y="27977"/>
                  </a:cubicBezTo>
                  <a:cubicBezTo>
                    <a:pt x="7653" y="30002"/>
                    <a:pt x="9339" y="31090"/>
                    <a:pt x="11241" y="31090"/>
                  </a:cubicBezTo>
                  <a:cubicBezTo>
                    <a:pt x="11320" y="31090"/>
                    <a:pt x="11400" y="31088"/>
                    <a:pt x="11480" y="31085"/>
                  </a:cubicBezTo>
                  <a:cubicBezTo>
                    <a:pt x="13747" y="30958"/>
                    <a:pt x="15935" y="29975"/>
                    <a:pt x="17996" y="29103"/>
                  </a:cubicBezTo>
                  <a:cubicBezTo>
                    <a:pt x="18961" y="28690"/>
                    <a:pt x="19910" y="28262"/>
                    <a:pt x="20873" y="27862"/>
                  </a:cubicBezTo>
                  <a:lnTo>
                    <a:pt x="20873" y="27862"/>
                  </a:lnTo>
                  <a:cubicBezTo>
                    <a:pt x="20862" y="27866"/>
                    <a:pt x="20857" y="27868"/>
                    <a:pt x="20857" y="27868"/>
                  </a:cubicBezTo>
                  <a:cubicBezTo>
                    <a:pt x="20853" y="27868"/>
                    <a:pt x="21255" y="27697"/>
                    <a:pt x="21342" y="27660"/>
                  </a:cubicBezTo>
                  <a:cubicBezTo>
                    <a:pt x="21516" y="27597"/>
                    <a:pt x="21706" y="27518"/>
                    <a:pt x="21896" y="27455"/>
                  </a:cubicBezTo>
                  <a:cubicBezTo>
                    <a:pt x="22213" y="27334"/>
                    <a:pt x="22544" y="27227"/>
                    <a:pt x="22875" y="27150"/>
                  </a:cubicBezTo>
                  <a:lnTo>
                    <a:pt x="22875" y="27150"/>
                  </a:lnTo>
                  <a:cubicBezTo>
                    <a:pt x="22994" y="27144"/>
                    <a:pt x="23341" y="27106"/>
                    <a:pt x="23435" y="27106"/>
                  </a:cubicBezTo>
                  <a:cubicBezTo>
                    <a:pt x="23493" y="27100"/>
                    <a:pt x="23551" y="27098"/>
                    <a:pt x="23610" y="27098"/>
                  </a:cubicBezTo>
                  <a:cubicBezTo>
                    <a:pt x="23727" y="27098"/>
                    <a:pt x="23847" y="27106"/>
                    <a:pt x="23974" y="27106"/>
                  </a:cubicBezTo>
                  <a:cubicBezTo>
                    <a:pt x="23985" y="27106"/>
                    <a:pt x="24011" y="27108"/>
                    <a:pt x="24045" y="27111"/>
                  </a:cubicBezTo>
                  <a:lnTo>
                    <a:pt x="24045" y="27111"/>
                  </a:lnTo>
                  <a:cubicBezTo>
                    <a:pt x="23933" y="27231"/>
                    <a:pt x="23816" y="27345"/>
                    <a:pt x="23689" y="27455"/>
                  </a:cubicBezTo>
                  <a:cubicBezTo>
                    <a:pt x="23593" y="27550"/>
                    <a:pt x="23498" y="27645"/>
                    <a:pt x="23387" y="27723"/>
                  </a:cubicBezTo>
                  <a:cubicBezTo>
                    <a:pt x="23362" y="27762"/>
                    <a:pt x="23075" y="27980"/>
                    <a:pt x="23080" y="27980"/>
                  </a:cubicBezTo>
                  <a:cubicBezTo>
                    <a:pt x="23081" y="27980"/>
                    <a:pt x="23101" y="27966"/>
                    <a:pt x="23150" y="27930"/>
                  </a:cubicBezTo>
                  <a:lnTo>
                    <a:pt x="23150" y="27930"/>
                  </a:lnTo>
                  <a:cubicBezTo>
                    <a:pt x="19852" y="30419"/>
                    <a:pt x="16030" y="32084"/>
                    <a:pt x="12685" y="34478"/>
                  </a:cubicBezTo>
                  <a:cubicBezTo>
                    <a:pt x="11988" y="34970"/>
                    <a:pt x="11671" y="35809"/>
                    <a:pt x="12130" y="36587"/>
                  </a:cubicBezTo>
                  <a:cubicBezTo>
                    <a:pt x="12402" y="37054"/>
                    <a:pt x="12972" y="37380"/>
                    <a:pt x="13524" y="37380"/>
                  </a:cubicBezTo>
                  <a:cubicBezTo>
                    <a:pt x="13776" y="37380"/>
                    <a:pt x="14025" y="37312"/>
                    <a:pt x="14239" y="37158"/>
                  </a:cubicBezTo>
                  <a:cubicBezTo>
                    <a:pt x="17267" y="34985"/>
                    <a:pt x="20676" y="33416"/>
                    <a:pt x="23736" y="31291"/>
                  </a:cubicBezTo>
                  <a:cubicBezTo>
                    <a:pt x="25464" y="30102"/>
                    <a:pt x="28572" y="27945"/>
                    <a:pt x="27192" y="25440"/>
                  </a:cubicBezTo>
                  <a:cubicBezTo>
                    <a:pt x="26526" y="24204"/>
                    <a:pt x="24877" y="23998"/>
                    <a:pt x="23625" y="23998"/>
                  </a:cubicBezTo>
                  <a:cubicBezTo>
                    <a:pt x="22642" y="23998"/>
                    <a:pt x="21786" y="24188"/>
                    <a:pt x="20898" y="24521"/>
                  </a:cubicBezTo>
                  <a:cubicBezTo>
                    <a:pt x="19883" y="24901"/>
                    <a:pt x="18900" y="25345"/>
                    <a:pt x="17917" y="25789"/>
                  </a:cubicBezTo>
                  <a:cubicBezTo>
                    <a:pt x="17425" y="25996"/>
                    <a:pt x="16934" y="26218"/>
                    <a:pt x="16427" y="26423"/>
                  </a:cubicBezTo>
                  <a:cubicBezTo>
                    <a:pt x="16515" y="26390"/>
                    <a:pt x="16549" y="26377"/>
                    <a:pt x="16553" y="26377"/>
                  </a:cubicBezTo>
                  <a:cubicBezTo>
                    <a:pt x="16562" y="26377"/>
                    <a:pt x="16324" y="26476"/>
                    <a:pt x="16300" y="26487"/>
                  </a:cubicBezTo>
                  <a:cubicBezTo>
                    <a:pt x="16173" y="26535"/>
                    <a:pt x="16047" y="26598"/>
                    <a:pt x="15920" y="26645"/>
                  </a:cubicBezTo>
                  <a:cubicBezTo>
                    <a:pt x="15618" y="26772"/>
                    <a:pt x="15317" y="26884"/>
                    <a:pt x="15032" y="26994"/>
                  </a:cubicBezTo>
                  <a:cubicBezTo>
                    <a:pt x="14049" y="27375"/>
                    <a:pt x="13049" y="27708"/>
                    <a:pt x="12003" y="27914"/>
                  </a:cubicBezTo>
                  <a:cubicBezTo>
                    <a:pt x="11908" y="27930"/>
                    <a:pt x="11798" y="27945"/>
                    <a:pt x="11686" y="27962"/>
                  </a:cubicBezTo>
                  <a:cubicBezTo>
                    <a:pt x="11834" y="27941"/>
                    <a:pt x="11892" y="27934"/>
                    <a:pt x="11901" y="27934"/>
                  </a:cubicBezTo>
                  <a:cubicBezTo>
                    <a:pt x="11919" y="27934"/>
                    <a:pt x="11739" y="27962"/>
                    <a:pt x="11686" y="27962"/>
                  </a:cubicBezTo>
                  <a:cubicBezTo>
                    <a:pt x="11480" y="27977"/>
                    <a:pt x="11290" y="27994"/>
                    <a:pt x="11100" y="27994"/>
                  </a:cubicBezTo>
                  <a:cubicBezTo>
                    <a:pt x="11039" y="27994"/>
                    <a:pt x="10978" y="27987"/>
                    <a:pt x="10917" y="27982"/>
                  </a:cubicBezTo>
                  <a:lnTo>
                    <a:pt x="10917" y="27982"/>
                  </a:lnTo>
                  <a:cubicBezTo>
                    <a:pt x="10910" y="27980"/>
                    <a:pt x="10902" y="27979"/>
                    <a:pt x="10893" y="27977"/>
                  </a:cubicBezTo>
                  <a:cubicBezTo>
                    <a:pt x="10815" y="27962"/>
                    <a:pt x="10735" y="27945"/>
                    <a:pt x="10656" y="27914"/>
                  </a:cubicBezTo>
                  <a:cubicBezTo>
                    <a:pt x="10645" y="27911"/>
                    <a:pt x="10635" y="27908"/>
                    <a:pt x="10626" y="27905"/>
                  </a:cubicBezTo>
                  <a:lnTo>
                    <a:pt x="10626" y="27905"/>
                  </a:lnTo>
                  <a:cubicBezTo>
                    <a:pt x="10624" y="27904"/>
                    <a:pt x="10623" y="27903"/>
                    <a:pt x="10621" y="27902"/>
                  </a:cubicBezTo>
                  <a:lnTo>
                    <a:pt x="10621" y="27902"/>
                  </a:lnTo>
                  <a:cubicBezTo>
                    <a:pt x="10621" y="27902"/>
                    <a:pt x="10620" y="27901"/>
                    <a:pt x="10620" y="27900"/>
                  </a:cubicBezTo>
                  <a:lnTo>
                    <a:pt x="10620" y="27900"/>
                  </a:lnTo>
                  <a:cubicBezTo>
                    <a:pt x="10616" y="27883"/>
                    <a:pt x="10612" y="27866"/>
                    <a:pt x="10608" y="27850"/>
                  </a:cubicBezTo>
                  <a:lnTo>
                    <a:pt x="10608" y="27850"/>
                  </a:lnTo>
                  <a:lnTo>
                    <a:pt x="10608" y="27755"/>
                  </a:lnTo>
                  <a:cubicBezTo>
                    <a:pt x="10608" y="27751"/>
                    <a:pt x="10608" y="27747"/>
                    <a:pt x="10608" y="27744"/>
                  </a:cubicBezTo>
                  <a:lnTo>
                    <a:pt x="10608" y="27744"/>
                  </a:lnTo>
                  <a:cubicBezTo>
                    <a:pt x="10634" y="27641"/>
                    <a:pt x="10661" y="27547"/>
                    <a:pt x="10688" y="27455"/>
                  </a:cubicBezTo>
                  <a:cubicBezTo>
                    <a:pt x="10698" y="27425"/>
                    <a:pt x="10706" y="27401"/>
                    <a:pt x="10712" y="27382"/>
                  </a:cubicBezTo>
                  <a:lnTo>
                    <a:pt x="10712" y="27382"/>
                  </a:lnTo>
                  <a:cubicBezTo>
                    <a:pt x="10780" y="27266"/>
                    <a:pt x="10838" y="27138"/>
                    <a:pt x="10910" y="27011"/>
                  </a:cubicBezTo>
                  <a:cubicBezTo>
                    <a:pt x="10988" y="26899"/>
                    <a:pt x="11068" y="26772"/>
                    <a:pt x="11147" y="26662"/>
                  </a:cubicBezTo>
                  <a:lnTo>
                    <a:pt x="11290" y="26472"/>
                  </a:lnTo>
                  <a:cubicBezTo>
                    <a:pt x="11323" y="26426"/>
                    <a:pt x="11334" y="26409"/>
                    <a:pt x="11332" y="26409"/>
                  </a:cubicBezTo>
                  <a:cubicBezTo>
                    <a:pt x="11332" y="26409"/>
                    <a:pt x="11332" y="26409"/>
                    <a:pt x="11332" y="26409"/>
                  </a:cubicBezTo>
                  <a:lnTo>
                    <a:pt x="11332" y="26409"/>
                  </a:lnTo>
                  <a:cubicBezTo>
                    <a:pt x="11535" y="26170"/>
                    <a:pt x="11740" y="25940"/>
                    <a:pt x="11956" y="25710"/>
                  </a:cubicBezTo>
                  <a:cubicBezTo>
                    <a:pt x="12510" y="25140"/>
                    <a:pt x="13113" y="24601"/>
                    <a:pt x="13732" y="24077"/>
                  </a:cubicBezTo>
                  <a:cubicBezTo>
                    <a:pt x="14049" y="23791"/>
                    <a:pt x="14381" y="23523"/>
                    <a:pt x="14715" y="23252"/>
                  </a:cubicBezTo>
                  <a:cubicBezTo>
                    <a:pt x="14889" y="23126"/>
                    <a:pt x="15064" y="22983"/>
                    <a:pt x="15222" y="22840"/>
                  </a:cubicBezTo>
                  <a:cubicBezTo>
                    <a:pt x="15273" y="22806"/>
                    <a:pt x="15324" y="22772"/>
                    <a:pt x="15372" y="22736"/>
                  </a:cubicBezTo>
                  <a:lnTo>
                    <a:pt x="15372" y="22736"/>
                  </a:lnTo>
                  <a:cubicBezTo>
                    <a:pt x="15415" y="22707"/>
                    <a:pt x="15594" y="22569"/>
                    <a:pt x="15634" y="22540"/>
                  </a:cubicBezTo>
                  <a:cubicBezTo>
                    <a:pt x="16395" y="21952"/>
                    <a:pt x="17172" y="21381"/>
                    <a:pt x="17949" y="20811"/>
                  </a:cubicBezTo>
                  <a:cubicBezTo>
                    <a:pt x="19535" y="19637"/>
                    <a:pt x="21135" y="18464"/>
                    <a:pt x="22689" y="17228"/>
                  </a:cubicBezTo>
                  <a:cubicBezTo>
                    <a:pt x="23942" y="16229"/>
                    <a:pt x="25147" y="15166"/>
                    <a:pt x="26114" y="13898"/>
                  </a:cubicBezTo>
                  <a:cubicBezTo>
                    <a:pt x="26860" y="12915"/>
                    <a:pt x="27462" y="11551"/>
                    <a:pt x="27002" y="10315"/>
                  </a:cubicBezTo>
                  <a:cubicBezTo>
                    <a:pt x="26701" y="9539"/>
                    <a:pt x="26194" y="8983"/>
                    <a:pt x="25511" y="8524"/>
                  </a:cubicBezTo>
                  <a:cubicBezTo>
                    <a:pt x="24979" y="8155"/>
                    <a:pt x="24388" y="8018"/>
                    <a:pt x="23779" y="8018"/>
                  </a:cubicBezTo>
                  <a:cubicBezTo>
                    <a:pt x="23445" y="8018"/>
                    <a:pt x="23106" y="8059"/>
                    <a:pt x="22769" y="8127"/>
                  </a:cubicBezTo>
                  <a:cubicBezTo>
                    <a:pt x="20740" y="8507"/>
                    <a:pt x="18821" y="9982"/>
                    <a:pt x="17203" y="11187"/>
                  </a:cubicBezTo>
                  <a:cubicBezTo>
                    <a:pt x="15444" y="12503"/>
                    <a:pt x="13779" y="13930"/>
                    <a:pt x="12098" y="15325"/>
                  </a:cubicBezTo>
                  <a:cubicBezTo>
                    <a:pt x="11971" y="15437"/>
                    <a:pt x="11829" y="15547"/>
                    <a:pt x="11702" y="15642"/>
                  </a:cubicBezTo>
                  <a:cubicBezTo>
                    <a:pt x="11658" y="15680"/>
                    <a:pt x="11565" y="15754"/>
                    <a:pt x="11498" y="15808"/>
                  </a:cubicBezTo>
                  <a:lnTo>
                    <a:pt x="11498" y="15808"/>
                  </a:lnTo>
                  <a:cubicBezTo>
                    <a:pt x="11327" y="15927"/>
                    <a:pt x="11142" y="16035"/>
                    <a:pt x="10957" y="16134"/>
                  </a:cubicBezTo>
                  <a:cubicBezTo>
                    <a:pt x="10815" y="16229"/>
                    <a:pt x="10671" y="16308"/>
                    <a:pt x="10513" y="16371"/>
                  </a:cubicBezTo>
                  <a:lnTo>
                    <a:pt x="10227" y="16515"/>
                  </a:lnTo>
                  <a:cubicBezTo>
                    <a:pt x="10277" y="16496"/>
                    <a:pt x="10305" y="16487"/>
                    <a:pt x="10310" y="16487"/>
                  </a:cubicBezTo>
                  <a:cubicBezTo>
                    <a:pt x="10317" y="16487"/>
                    <a:pt x="10270" y="16508"/>
                    <a:pt x="10164" y="16546"/>
                  </a:cubicBezTo>
                  <a:cubicBezTo>
                    <a:pt x="9895" y="16657"/>
                    <a:pt x="9610" y="16737"/>
                    <a:pt x="9324" y="16800"/>
                  </a:cubicBezTo>
                  <a:cubicBezTo>
                    <a:pt x="9197" y="16832"/>
                    <a:pt x="9070" y="16863"/>
                    <a:pt x="8927" y="16879"/>
                  </a:cubicBezTo>
                  <a:cubicBezTo>
                    <a:pt x="9054" y="16858"/>
                    <a:pt x="9096" y="16851"/>
                    <a:pt x="9093" y="16851"/>
                  </a:cubicBezTo>
                  <a:cubicBezTo>
                    <a:pt x="9088" y="16851"/>
                    <a:pt x="8901" y="16879"/>
                    <a:pt x="8849" y="16879"/>
                  </a:cubicBezTo>
                  <a:lnTo>
                    <a:pt x="8726" y="16879"/>
                  </a:lnTo>
                  <a:cubicBezTo>
                    <a:pt x="8755" y="16802"/>
                    <a:pt x="8804" y="16684"/>
                    <a:pt x="8799" y="16684"/>
                  </a:cubicBezTo>
                  <a:cubicBezTo>
                    <a:pt x="8797" y="16684"/>
                    <a:pt x="8784" y="16707"/>
                    <a:pt x="8753" y="16768"/>
                  </a:cubicBezTo>
                  <a:cubicBezTo>
                    <a:pt x="8817" y="16625"/>
                    <a:pt x="8912" y="16483"/>
                    <a:pt x="8991" y="16324"/>
                  </a:cubicBezTo>
                  <a:cubicBezTo>
                    <a:pt x="9229" y="15912"/>
                    <a:pt x="9514" y="15532"/>
                    <a:pt x="9815" y="15151"/>
                  </a:cubicBezTo>
                  <a:lnTo>
                    <a:pt x="9815" y="15151"/>
                  </a:lnTo>
                  <a:cubicBezTo>
                    <a:pt x="9688" y="15318"/>
                    <a:pt x="9644" y="15375"/>
                    <a:pt x="9644" y="15375"/>
                  </a:cubicBezTo>
                  <a:cubicBezTo>
                    <a:pt x="9646" y="15375"/>
                    <a:pt x="9801" y="15176"/>
                    <a:pt x="9863" y="15103"/>
                  </a:cubicBezTo>
                  <a:lnTo>
                    <a:pt x="10196" y="14771"/>
                  </a:lnTo>
                  <a:cubicBezTo>
                    <a:pt x="10497" y="14485"/>
                    <a:pt x="10815" y="14200"/>
                    <a:pt x="11132" y="13930"/>
                  </a:cubicBezTo>
                  <a:cubicBezTo>
                    <a:pt x="12781" y="12519"/>
                    <a:pt x="14508" y="11219"/>
                    <a:pt x="16125" y="9776"/>
                  </a:cubicBezTo>
                  <a:cubicBezTo>
                    <a:pt x="17711" y="8349"/>
                    <a:pt x="19296" y="6763"/>
                    <a:pt x="20074" y="4750"/>
                  </a:cubicBezTo>
                  <a:cubicBezTo>
                    <a:pt x="20771" y="2943"/>
                    <a:pt x="19915" y="802"/>
                    <a:pt x="18044" y="168"/>
                  </a:cubicBezTo>
                  <a:cubicBezTo>
                    <a:pt x="17686" y="50"/>
                    <a:pt x="17313" y="0"/>
                    <a:pt x="169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7" name="Google Shape;177;p35"/>
            <p:cNvGrpSpPr/>
            <p:nvPr/>
          </p:nvGrpSpPr>
          <p:grpSpPr>
            <a:xfrm rot="-5400000">
              <a:off x="8386237" y="4114155"/>
              <a:ext cx="527702" cy="452165"/>
              <a:chOff x="1956625" y="3588025"/>
              <a:chExt cx="213075" cy="182575"/>
            </a:xfrm>
          </p:grpSpPr>
          <p:sp>
            <p:nvSpPr>
              <p:cNvPr id="178" name="Google Shape;178;p35"/>
              <p:cNvSpPr/>
              <p:nvPr/>
            </p:nvSpPr>
            <p:spPr>
              <a:xfrm>
                <a:off x="1973200" y="3618825"/>
                <a:ext cx="72425" cy="35300"/>
              </a:xfrm>
              <a:custGeom>
                <a:rect b="b" l="l" r="r" t="t"/>
                <a:pathLst>
                  <a:path extrusionOk="0" h="1412" w="2897">
                    <a:moveTo>
                      <a:pt x="2542" y="0"/>
                    </a:moveTo>
                    <a:cubicBezTo>
                      <a:pt x="2505" y="0"/>
                      <a:pt x="2467" y="9"/>
                      <a:pt x="2428" y="30"/>
                    </a:cubicBezTo>
                    <a:cubicBezTo>
                      <a:pt x="1715" y="379"/>
                      <a:pt x="969" y="648"/>
                      <a:pt x="240" y="950"/>
                    </a:cubicBezTo>
                    <a:cubicBezTo>
                      <a:pt x="0" y="1048"/>
                      <a:pt x="62" y="1411"/>
                      <a:pt x="280" y="1411"/>
                    </a:cubicBezTo>
                    <a:cubicBezTo>
                      <a:pt x="307" y="1411"/>
                      <a:pt x="336" y="1406"/>
                      <a:pt x="367" y="1394"/>
                    </a:cubicBezTo>
                    <a:cubicBezTo>
                      <a:pt x="1144" y="1077"/>
                      <a:pt x="1920" y="791"/>
                      <a:pt x="2666" y="426"/>
                    </a:cubicBezTo>
                    <a:cubicBezTo>
                      <a:pt x="2896" y="317"/>
                      <a:pt x="2756" y="0"/>
                      <a:pt x="254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35"/>
              <p:cNvSpPr/>
              <p:nvPr/>
            </p:nvSpPr>
            <p:spPr>
              <a:xfrm>
                <a:off x="2008100" y="3639425"/>
                <a:ext cx="73475" cy="30525"/>
              </a:xfrm>
              <a:custGeom>
                <a:rect b="b" l="l" r="r" t="t"/>
                <a:pathLst>
                  <a:path extrusionOk="0" h="1221" w="2939">
                    <a:moveTo>
                      <a:pt x="2643" y="1"/>
                    </a:moveTo>
                    <a:cubicBezTo>
                      <a:pt x="2621" y="1"/>
                      <a:pt x="2596" y="5"/>
                      <a:pt x="2570" y="14"/>
                    </a:cubicBezTo>
                    <a:cubicBezTo>
                      <a:pt x="1809" y="299"/>
                      <a:pt x="1000" y="458"/>
                      <a:pt x="256" y="760"/>
                    </a:cubicBezTo>
                    <a:cubicBezTo>
                      <a:pt x="0" y="845"/>
                      <a:pt x="75" y="1221"/>
                      <a:pt x="285" y="1221"/>
                    </a:cubicBezTo>
                    <a:cubicBezTo>
                      <a:pt x="310" y="1221"/>
                      <a:pt x="337" y="1216"/>
                      <a:pt x="366" y="1204"/>
                    </a:cubicBezTo>
                    <a:cubicBezTo>
                      <a:pt x="1127" y="902"/>
                      <a:pt x="1920" y="743"/>
                      <a:pt x="2681" y="458"/>
                    </a:cubicBezTo>
                    <a:cubicBezTo>
                      <a:pt x="2939" y="372"/>
                      <a:pt x="2860" y="1"/>
                      <a:pt x="26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35"/>
              <p:cNvSpPr/>
              <p:nvPr/>
            </p:nvSpPr>
            <p:spPr>
              <a:xfrm>
                <a:off x="2053125" y="3681175"/>
                <a:ext cx="60300" cy="23475"/>
              </a:xfrm>
              <a:custGeom>
                <a:rect b="b" l="l" r="r" t="t"/>
                <a:pathLst>
                  <a:path extrusionOk="0" h="939" w="2412">
                    <a:moveTo>
                      <a:pt x="2038" y="0"/>
                    </a:moveTo>
                    <a:cubicBezTo>
                      <a:pt x="2002" y="0"/>
                      <a:pt x="1965" y="8"/>
                      <a:pt x="1926" y="25"/>
                    </a:cubicBezTo>
                    <a:cubicBezTo>
                      <a:pt x="1404" y="247"/>
                      <a:pt x="833" y="342"/>
                      <a:pt x="277" y="485"/>
                    </a:cubicBezTo>
                    <a:cubicBezTo>
                      <a:pt x="1" y="557"/>
                      <a:pt x="86" y="938"/>
                      <a:pt x="323" y="938"/>
                    </a:cubicBezTo>
                    <a:cubicBezTo>
                      <a:pt x="344" y="938"/>
                      <a:pt x="366" y="935"/>
                      <a:pt x="389" y="929"/>
                    </a:cubicBezTo>
                    <a:cubicBezTo>
                      <a:pt x="991" y="786"/>
                      <a:pt x="1594" y="675"/>
                      <a:pt x="2165" y="422"/>
                    </a:cubicBezTo>
                    <a:cubicBezTo>
                      <a:pt x="2411" y="312"/>
                      <a:pt x="2266" y="0"/>
                      <a:pt x="20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35"/>
              <p:cNvSpPr/>
              <p:nvPr/>
            </p:nvSpPr>
            <p:spPr>
              <a:xfrm>
                <a:off x="2064600" y="3588025"/>
                <a:ext cx="60775" cy="29025"/>
              </a:xfrm>
              <a:custGeom>
                <a:rect b="b" l="l" r="r" t="t"/>
                <a:pathLst>
                  <a:path extrusionOk="0" h="1161" w="2431">
                    <a:moveTo>
                      <a:pt x="2065" y="1"/>
                    </a:moveTo>
                    <a:cubicBezTo>
                      <a:pt x="2031" y="1"/>
                      <a:pt x="1996" y="8"/>
                      <a:pt x="1959" y="25"/>
                    </a:cubicBezTo>
                    <a:cubicBezTo>
                      <a:pt x="1420" y="294"/>
                      <a:pt x="865" y="533"/>
                      <a:pt x="262" y="707"/>
                    </a:cubicBezTo>
                    <a:cubicBezTo>
                      <a:pt x="0" y="780"/>
                      <a:pt x="86" y="1160"/>
                      <a:pt x="322" y="1160"/>
                    </a:cubicBezTo>
                    <a:cubicBezTo>
                      <a:pt x="343" y="1160"/>
                      <a:pt x="366" y="1157"/>
                      <a:pt x="389" y="1151"/>
                    </a:cubicBezTo>
                    <a:cubicBezTo>
                      <a:pt x="1023" y="977"/>
                      <a:pt x="1610" y="723"/>
                      <a:pt x="2196" y="421"/>
                    </a:cubicBezTo>
                    <a:cubicBezTo>
                      <a:pt x="2430" y="311"/>
                      <a:pt x="2283" y="1"/>
                      <a:pt x="20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35"/>
              <p:cNvSpPr/>
              <p:nvPr/>
            </p:nvSpPr>
            <p:spPr>
              <a:xfrm>
                <a:off x="2112950" y="3632400"/>
                <a:ext cx="56750" cy="23100"/>
              </a:xfrm>
              <a:custGeom>
                <a:rect b="b" l="l" r="r" t="t"/>
                <a:pathLst>
                  <a:path extrusionOk="0" h="924" w="2270">
                    <a:moveTo>
                      <a:pt x="1944" y="1"/>
                    </a:moveTo>
                    <a:cubicBezTo>
                      <a:pt x="1923" y="1"/>
                      <a:pt x="1902" y="4"/>
                      <a:pt x="1880" y="10"/>
                    </a:cubicBezTo>
                    <a:cubicBezTo>
                      <a:pt x="1341" y="168"/>
                      <a:pt x="802" y="327"/>
                      <a:pt x="262" y="470"/>
                    </a:cubicBezTo>
                    <a:cubicBezTo>
                      <a:pt x="0" y="542"/>
                      <a:pt x="73" y="923"/>
                      <a:pt x="320" y="923"/>
                    </a:cubicBezTo>
                    <a:cubicBezTo>
                      <a:pt x="342" y="923"/>
                      <a:pt x="365" y="920"/>
                      <a:pt x="389" y="914"/>
                    </a:cubicBezTo>
                    <a:cubicBezTo>
                      <a:pt x="928" y="787"/>
                      <a:pt x="1467" y="612"/>
                      <a:pt x="2006" y="470"/>
                    </a:cubicBezTo>
                    <a:cubicBezTo>
                      <a:pt x="2270" y="396"/>
                      <a:pt x="2182" y="1"/>
                      <a:pt x="19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35"/>
              <p:cNvSpPr/>
              <p:nvPr/>
            </p:nvSpPr>
            <p:spPr>
              <a:xfrm>
                <a:off x="2112000" y="3718500"/>
                <a:ext cx="56975" cy="19625"/>
              </a:xfrm>
              <a:custGeom>
                <a:rect b="b" l="l" r="r" t="t"/>
                <a:pathLst>
                  <a:path extrusionOk="0" h="785" w="2279">
                    <a:moveTo>
                      <a:pt x="1939" y="1"/>
                    </a:moveTo>
                    <a:cubicBezTo>
                      <a:pt x="1922" y="1"/>
                      <a:pt x="1904" y="3"/>
                      <a:pt x="1886" y="7"/>
                    </a:cubicBezTo>
                    <a:cubicBezTo>
                      <a:pt x="1347" y="117"/>
                      <a:pt x="824" y="244"/>
                      <a:pt x="285" y="324"/>
                    </a:cubicBezTo>
                    <a:cubicBezTo>
                      <a:pt x="9" y="355"/>
                      <a:pt x="0" y="785"/>
                      <a:pt x="258" y="785"/>
                    </a:cubicBezTo>
                    <a:cubicBezTo>
                      <a:pt x="267" y="785"/>
                      <a:pt x="276" y="784"/>
                      <a:pt x="285" y="783"/>
                    </a:cubicBezTo>
                    <a:cubicBezTo>
                      <a:pt x="871" y="704"/>
                      <a:pt x="1427" y="578"/>
                      <a:pt x="1998" y="451"/>
                    </a:cubicBezTo>
                    <a:cubicBezTo>
                      <a:pt x="2279" y="406"/>
                      <a:pt x="2186" y="1"/>
                      <a:pt x="19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35"/>
              <p:cNvSpPr/>
              <p:nvPr/>
            </p:nvSpPr>
            <p:spPr>
              <a:xfrm>
                <a:off x="1983150" y="3732500"/>
                <a:ext cx="52350" cy="12725"/>
              </a:xfrm>
              <a:custGeom>
                <a:rect b="b" l="l" r="r" t="t"/>
                <a:pathLst>
                  <a:path extrusionOk="0" h="509" w="2094">
                    <a:moveTo>
                      <a:pt x="1822" y="1"/>
                    </a:moveTo>
                    <a:cubicBezTo>
                      <a:pt x="1817" y="1"/>
                      <a:pt x="1812" y="1"/>
                      <a:pt x="1808" y="1"/>
                    </a:cubicBezTo>
                    <a:cubicBezTo>
                      <a:pt x="1300" y="33"/>
                      <a:pt x="793" y="33"/>
                      <a:pt x="286" y="33"/>
                    </a:cubicBezTo>
                    <a:cubicBezTo>
                      <a:pt x="0" y="33"/>
                      <a:pt x="0" y="508"/>
                      <a:pt x="286" y="508"/>
                    </a:cubicBezTo>
                    <a:cubicBezTo>
                      <a:pt x="793" y="508"/>
                      <a:pt x="1300" y="493"/>
                      <a:pt x="1808" y="462"/>
                    </a:cubicBezTo>
                    <a:cubicBezTo>
                      <a:pt x="2089" y="445"/>
                      <a:pt x="2093" y="1"/>
                      <a:pt x="1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35"/>
              <p:cNvSpPr/>
              <p:nvPr/>
            </p:nvSpPr>
            <p:spPr>
              <a:xfrm>
                <a:off x="2055700" y="3756300"/>
                <a:ext cx="46375" cy="14300"/>
              </a:xfrm>
              <a:custGeom>
                <a:rect b="b" l="l" r="r" t="t"/>
                <a:pathLst>
                  <a:path extrusionOk="0" h="572" w="1855">
                    <a:moveTo>
                      <a:pt x="287" y="0"/>
                    </a:moveTo>
                    <a:cubicBezTo>
                      <a:pt x="1" y="0"/>
                      <a:pt x="5" y="461"/>
                      <a:pt x="301" y="461"/>
                    </a:cubicBezTo>
                    <a:cubicBezTo>
                      <a:pt x="730" y="461"/>
                      <a:pt x="1142" y="524"/>
                      <a:pt x="1569" y="571"/>
                    </a:cubicBezTo>
                    <a:cubicBezTo>
                      <a:pt x="1574" y="571"/>
                      <a:pt x="1579" y="572"/>
                      <a:pt x="1584" y="572"/>
                    </a:cubicBezTo>
                    <a:cubicBezTo>
                      <a:pt x="1855" y="572"/>
                      <a:pt x="1850" y="127"/>
                      <a:pt x="1569" y="96"/>
                    </a:cubicBezTo>
                    <a:cubicBezTo>
                      <a:pt x="1142" y="64"/>
                      <a:pt x="730" y="0"/>
                      <a:pt x="301" y="0"/>
                    </a:cubicBezTo>
                    <a:cubicBezTo>
                      <a:pt x="296" y="0"/>
                      <a:pt x="292" y="0"/>
                      <a:pt x="2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35"/>
              <p:cNvSpPr/>
              <p:nvPr/>
            </p:nvSpPr>
            <p:spPr>
              <a:xfrm>
                <a:off x="1956625" y="3689475"/>
                <a:ext cx="43025" cy="16950"/>
              </a:xfrm>
              <a:custGeom>
                <a:rect b="b" l="l" r="r" t="t"/>
                <a:pathLst>
                  <a:path extrusionOk="0" h="678" w="1721">
                    <a:moveTo>
                      <a:pt x="1397" y="0"/>
                    </a:moveTo>
                    <a:cubicBezTo>
                      <a:pt x="1377" y="0"/>
                      <a:pt x="1355" y="3"/>
                      <a:pt x="1332" y="10"/>
                    </a:cubicBezTo>
                    <a:cubicBezTo>
                      <a:pt x="998" y="105"/>
                      <a:pt x="649" y="185"/>
                      <a:pt x="300" y="217"/>
                    </a:cubicBezTo>
                    <a:cubicBezTo>
                      <a:pt x="10" y="247"/>
                      <a:pt x="0" y="677"/>
                      <a:pt x="271" y="677"/>
                    </a:cubicBezTo>
                    <a:cubicBezTo>
                      <a:pt x="281" y="677"/>
                      <a:pt x="290" y="677"/>
                      <a:pt x="300" y="676"/>
                    </a:cubicBezTo>
                    <a:cubicBezTo>
                      <a:pt x="697" y="644"/>
                      <a:pt x="1078" y="565"/>
                      <a:pt x="1458" y="454"/>
                    </a:cubicBezTo>
                    <a:cubicBezTo>
                      <a:pt x="1721" y="381"/>
                      <a:pt x="1635" y="0"/>
                      <a:pt x="13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7" name="Google Shape;187;p35"/>
            <p:cNvSpPr/>
            <p:nvPr/>
          </p:nvSpPr>
          <p:spPr>
            <a:xfrm rot="10800000">
              <a:off x="4414013" y="-157496"/>
              <a:ext cx="3009796" cy="556890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35"/>
            <p:cNvSpPr/>
            <p:nvPr/>
          </p:nvSpPr>
          <p:spPr>
            <a:xfrm rot="5400000">
              <a:off x="-819303" y="1881564"/>
              <a:ext cx="1814216" cy="556890"/>
            </a:xfrm>
            <a:custGeom>
              <a:rect b="b" l="l" r="r" t="t"/>
              <a:pathLst>
                <a:path extrusionOk="0" h="11914" w="64391">
                  <a:moveTo>
                    <a:pt x="47721" y="1"/>
                  </a:moveTo>
                  <a:cubicBezTo>
                    <a:pt x="46489" y="1"/>
                    <a:pt x="45244" y="199"/>
                    <a:pt x="44038" y="541"/>
                  </a:cubicBezTo>
                  <a:cubicBezTo>
                    <a:pt x="40914" y="1413"/>
                    <a:pt x="38282" y="3237"/>
                    <a:pt x="35413" y="4679"/>
                  </a:cubicBezTo>
                  <a:cubicBezTo>
                    <a:pt x="33396" y="5704"/>
                    <a:pt x="31284" y="6265"/>
                    <a:pt x="29105" y="6265"/>
                  </a:cubicBezTo>
                  <a:cubicBezTo>
                    <a:pt x="28216" y="6265"/>
                    <a:pt x="27317" y="6172"/>
                    <a:pt x="26408" y="5979"/>
                  </a:cubicBezTo>
                  <a:cubicBezTo>
                    <a:pt x="23315" y="5329"/>
                    <a:pt x="20525" y="3696"/>
                    <a:pt x="17322" y="3537"/>
                  </a:cubicBezTo>
                  <a:cubicBezTo>
                    <a:pt x="17015" y="3522"/>
                    <a:pt x="16709" y="3514"/>
                    <a:pt x="16405" y="3514"/>
                  </a:cubicBezTo>
                  <a:cubicBezTo>
                    <a:pt x="10488" y="3514"/>
                    <a:pt x="5104" y="6382"/>
                    <a:pt x="279" y="9579"/>
                  </a:cubicBezTo>
                  <a:cubicBezTo>
                    <a:pt x="0" y="9764"/>
                    <a:pt x="165" y="10170"/>
                    <a:pt x="420" y="10170"/>
                  </a:cubicBezTo>
                  <a:cubicBezTo>
                    <a:pt x="470" y="10170"/>
                    <a:pt x="525" y="10154"/>
                    <a:pt x="579" y="10118"/>
                  </a:cubicBezTo>
                  <a:cubicBezTo>
                    <a:pt x="5134" y="7094"/>
                    <a:pt x="10576" y="4112"/>
                    <a:pt x="16168" y="4112"/>
                  </a:cubicBezTo>
                  <a:cubicBezTo>
                    <a:pt x="17467" y="4112"/>
                    <a:pt x="18775" y="4273"/>
                    <a:pt x="20081" y="4632"/>
                  </a:cubicBezTo>
                  <a:cubicBezTo>
                    <a:pt x="21761" y="5076"/>
                    <a:pt x="23363" y="5773"/>
                    <a:pt x="25012" y="6264"/>
                  </a:cubicBezTo>
                  <a:cubicBezTo>
                    <a:pt x="26397" y="6682"/>
                    <a:pt x="27839" y="6905"/>
                    <a:pt x="29281" y="6905"/>
                  </a:cubicBezTo>
                  <a:cubicBezTo>
                    <a:pt x="29539" y="6905"/>
                    <a:pt x="29797" y="6898"/>
                    <a:pt x="30054" y="6883"/>
                  </a:cubicBezTo>
                  <a:cubicBezTo>
                    <a:pt x="33335" y="6708"/>
                    <a:pt x="36079" y="5028"/>
                    <a:pt x="38869" y="3459"/>
                  </a:cubicBezTo>
                  <a:cubicBezTo>
                    <a:pt x="41326" y="2095"/>
                    <a:pt x="43990" y="890"/>
                    <a:pt x="46829" y="636"/>
                  </a:cubicBezTo>
                  <a:cubicBezTo>
                    <a:pt x="47116" y="610"/>
                    <a:pt x="47403" y="597"/>
                    <a:pt x="47687" y="597"/>
                  </a:cubicBezTo>
                  <a:cubicBezTo>
                    <a:pt x="50331" y="597"/>
                    <a:pt x="52800" y="1714"/>
                    <a:pt x="54661" y="3632"/>
                  </a:cubicBezTo>
                  <a:cubicBezTo>
                    <a:pt x="56135" y="5154"/>
                    <a:pt x="57023" y="7074"/>
                    <a:pt x="58307" y="8722"/>
                  </a:cubicBezTo>
                  <a:cubicBezTo>
                    <a:pt x="59718" y="10530"/>
                    <a:pt x="61620" y="11513"/>
                    <a:pt x="63840" y="11909"/>
                  </a:cubicBezTo>
                  <a:cubicBezTo>
                    <a:pt x="63860" y="11912"/>
                    <a:pt x="63880" y="11913"/>
                    <a:pt x="63899" y="11913"/>
                  </a:cubicBezTo>
                  <a:cubicBezTo>
                    <a:pt x="64253" y="11913"/>
                    <a:pt x="64391" y="11382"/>
                    <a:pt x="64015" y="11306"/>
                  </a:cubicBezTo>
                  <a:cubicBezTo>
                    <a:pt x="62603" y="11052"/>
                    <a:pt x="61256" y="10609"/>
                    <a:pt x="60115" y="9721"/>
                  </a:cubicBezTo>
                  <a:cubicBezTo>
                    <a:pt x="59227" y="9023"/>
                    <a:pt x="58576" y="8103"/>
                    <a:pt x="57959" y="7152"/>
                  </a:cubicBezTo>
                  <a:cubicBezTo>
                    <a:pt x="56483" y="4886"/>
                    <a:pt x="55105" y="2745"/>
                    <a:pt x="52710" y="1318"/>
                  </a:cubicBezTo>
                  <a:cubicBezTo>
                    <a:pt x="51163" y="391"/>
                    <a:pt x="49454" y="1"/>
                    <a:pt x="477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" name="Google Shape;189;p35"/>
          <p:cNvSpPr txBox="1"/>
          <p:nvPr>
            <p:ph type="title"/>
          </p:nvPr>
        </p:nvSpPr>
        <p:spPr>
          <a:xfrm>
            <a:off x="720000" y="438996"/>
            <a:ext cx="4294800" cy="11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7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90" name="Google Shape;190;p35"/>
          <p:cNvSpPr txBox="1"/>
          <p:nvPr>
            <p:ph idx="1" type="subTitle"/>
          </p:nvPr>
        </p:nvSpPr>
        <p:spPr>
          <a:xfrm>
            <a:off x="720000" y="1593625"/>
            <a:ext cx="4294800" cy="142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p35"/>
          <p:cNvSpPr txBox="1"/>
          <p:nvPr/>
        </p:nvSpPr>
        <p:spPr>
          <a:xfrm>
            <a:off x="720000" y="3507075"/>
            <a:ext cx="4009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 This presentation template was created by </a:t>
            </a:r>
            <a:r>
              <a:rPr b="0" i="0" lang="en" sz="1000" u="none" cap="none" strike="noStrike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b="0" i="0" lang="en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including icons by </a:t>
            </a:r>
            <a:r>
              <a:rPr b="0" i="0" lang="en" sz="1000" u="none" cap="none" strike="noStrike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b="0" i="0" lang="en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and infographics &amp; images by </a:t>
            </a:r>
            <a:r>
              <a:rPr b="0" i="0" lang="en" sz="1000" u="none" cap="none" strike="noStrike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b="0" i="0" lang="en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0" i="0" sz="10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38" Type="http://schemas.openxmlformats.org/officeDocument/2006/relationships/theme" Target="../theme/theme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ompt"/>
              <a:buNone/>
              <a:defRPr b="1" i="0" sz="3000" u="none" cap="none" strike="noStrik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ompt"/>
              <a:buNone/>
              <a:defRPr b="1" i="0" sz="3000" u="none" cap="none" strike="noStrik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ompt"/>
              <a:buNone/>
              <a:defRPr b="1" i="0" sz="3000" u="none" cap="none" strike="noStrik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ompt"/>
              <a:buNone/>
              <a:defRPr b="1" i="0" sz="3000" u="none" cap="none" strike="noStrik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ompt"/>
              <a:buNone/>
              <a:defRPr b="1" i="0" sz="3000" u="none" cap="none" strike="noStrik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ompt"/>
              <a:buNone/>
              <a:defRPr b="1" i="0" sz="3000" u="none" cap="none" strike="noStrik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ompt"/>
              <a:buNone/>
              <a:defRPr b="1" i="0" sz="3000" u="none" cap="none" strike="noStrik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ompt"/>
              <a:buNone/>
              <a:defRPr b="1" i="0" sz="3000" u="none" cap="none" strike="noStrik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ompt"/>
              <a:buNone/>
              <a:defRPr b="1" i="0" sz="3000" u="none" cap="none" strike="noStrik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9pPr>
          </a:lstStyle>
          <a:p/>
        </p:txBody>
      </p:sp>
      <p:sp>
        <p:nvSpPr>
          <p:cNvPr id="7" name="Google Shape;7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Relationship Id="rId4" Type="http://schemas.openxmlformats.org/officeDocument/2006/relationships/image" Target="../media/image2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Relationship Id="rId4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png"/><Relationship Id="rId4" Type="http://schemas.openxmlformats.org/officeDocument/2006/relationships/image" Target="../media/image24.png"/><Relationship Id="rId5" Type="http://schemas.openxmlformats.org/officeDocument/2006/relationships/image" Target="../media/image20.png"/><Relationship Id="rId6" Type="http://schemas.openxmlformats.org/officeDocument/2006/relationships/image" Target="../media/image1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6.gif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www.mapstransition.com/" TargetMode="External"/><Relationship Id="rId4" Type="http://schemas.openxmlformats.org/officeDocument/2006/relationships/hyperlink" Target="https://partnership.vcu.edu/programs/community-living/project-peace-community-collaborations-for-employment/" TargetMode="External"/><Relationship Id="rId5" Type="http://schemas.openxmlformats.org/officeDocument/2006/relationships/image" Target="../media/image1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hyperlink" Target="mailto:chapmanra@vcu.edu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1"/>
          <p:cNvSpPr txBox="1"/>
          <p:nvPr>
            <p:ph type="ctrTitle"/>
          </p:nvPr>
        </p:nvSpPr>
        <p:spPr>
          <a:xfrm>
            <a:off x="2041725" y="1326588"/>
            <a:ext cx="5060400" cy="193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3600"/>
              <a:t>Virtual Community Mapping Workshop</a:t>
            </a:r>
            <a:r>
              <a:rPr lang="en"/>
              <a:t>:</a:t>
            </a:r>
            <a:endParaRPr/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2300"/>
              <a:t>Connecting Transition-Age Students and Stakeholders with Community Resources, Services and Opportunities</a:t>
            </a:r>
            <a:endParaRPr sz="2300"/>
          </a:p>
        </p:txBody>
      </p:sp>
      <p:sp>
        <p:nvSpPr>
          <p:cNvPr id="759" name="Google Shape;759;p1"/>
          <p:cNvSpPr txBox="1"/>
          <p:nvPr>
            <p:ph idx="1" type="subTitle"/>
          </p:nvPr>
        </p:nvSpPr>
        <p:spPr>
          <a:xfrm>
            <a:off x="2274613" y="3262200"/>
            <a:ext cx="4528800" cy="10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Richard Chapman &amp; Seb Prohn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Partnership for People with Disabilities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VCU School of Education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pic>
        <p:nvPicPr>
          <p:cNvPr id="760" name="Google Shape;76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300" y="1375300"/>
            <a:ext cx="1943699" cy="2235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g2d1a70dec57_0_10"/>
          <p:cNvSpPr txBox="1"/>
          <p:nvPr>
            <p:ph type="title"/>
          </p:nvPr>
        </p:nvSpPr>
        <p:spPr>
          <a:xfrm>
            <a:off x="1284000" y="1539700"/>
            <a:ext cx="6576000" cy="164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700"/>
              <a:t>Usage Examples</a:t>
            </a:r>
            <a:endParaRPr sz="77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9"/>
          <p:cNvSpPr/>
          <p:nvPr/>
        </p:nvSpPr>
        <p:spPr>
          <a:xfrm rot="-5400000">
            <a:off x="165540" y="837183"/>
            <a:ext cx="3462928" cy="3793990"/>
          </a:xfrm>
          <a:custGeom>
            <a:rect b="b" l="l" r="r" t="t"/>
            <a:pathLst>
              <a:path extrusionOk="0" h="68428" w="62457">
                <a:moveTo>
                  <a:pt x="30557" y="1"/>
                </a:moveTo>
                <a:cubicBezTo>
                  <a:pt x="28312" y="1"/>
                  <a:pt x="26011" y="314"/>
                  <a:pt x="23786" y="825"/>
                </a:cubicBezTo>
                <a:cubicBezTo>
                  <a:pt x="18596" y="2004"/>
                  <a:pt x="14340" y="4322"/>
                  <a:pt x="10580" y="7623"/>
                </a:cubicBezTo>
                <a:lnTo>
                  <a:pt x="10580" y="7623"/>
                </a:lnTo>
                <a:cubicBezTo>
                  <a:pt x="4518" y="11795"/>
                  <a:pt x="1" y="17835"/>
                  <a:pt x="464" y="25034"/>
                </a:cubicBezTo>
                <a:cubicBezTo>
                  <a:pt x="1066" y="36244"/>
                  <a:pt x="13163" y="38020"/>
                  <a:pt x="15811" y="47755"/>
                </a:cubicBezTo>
                <a:cubicBezTo>
                  <a:pt x="17302" y="52780"/>
                  <a:pt x="15526" y="58393"/>
                  <a:pt x="19061" y="62817"/>
                </a:cubicBezTo>
                <a:cubicBezTo>
                  <a:pt x="22308" y="66984"/>
                  <a:pt x="28639" y="68428"/>
                  <a:pt x="34210" y="68428"/>
                </a:cubicBezTo>
                <a:cubicBezTo>
                  <a:pt x="35739" y="68428"/>
                  <a:pt x="37212" y="68319"/>
                  <a:pt x="38547" y="68128"/>
                </a:cubicBezTo>
                <a:cubicBezTo>
                  <a:pt x="47695" y="67240"/>
                  <a:pt x="58317" y="59566"/>
                  <a:pt x="60395" y="50117"/>
                </a:cubicBezTo>
                <a:cubicBezTo>
                  <a:pt x="62456" y="40684"/>
                  <a:pt x="58920" y="33596"/>
                  <a:pt x="53007" y="26509"/>
                </a:cubicBezTo>
                <a:cubicBezTo>
                  <a:pt x="48282" y="20897"/>
                  <a:pt x="47997" y="13809"/>
                  <a:pt x="44160" y="7325"/>
                </a:cubicBezTo>
                <a:cubicBezTo>
                  <a:pt x="41221" y="1877"/>
                  <a:pt x="36054" y="1"/>
                  <a:pt x="305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085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58" name="Google Shape;858;p9"/>
          <p:cNvGrpSpPr/>
          <p:nvPr/>
        </p:nvGrpSpPr>
        <p:grpSpPr>
          <a:xfrm>
            <a:off x="443848" y="1891376"/>
            <a:ext cx="3426348" cy="2447624"/>
            <a:chOff x="1011226" y="1908301"/>
            <a:chExt cx="3426348" cy="2447624"/>
          </a:xfrm>
        </p:grpSpPr>
        <p:sp>
          <p:nvSpPr>
            <p:cNvPr id="859" name="Google Shape;859;p9"/>
            <p:cNvSpPr/>
            <p:nvPr/>
          </p:nvSpPr>
          <p:spPr>
            <a:xfrm flipH="1">
              <a:off x="3642085" y="1908301"/>
              <a:ext cx="795489" cy="1264774"/>
            </a:xfrm>
            <a:custGeom>
              <a:rect b="b" l="l" r="r" t="t"/>
              <a:pathLst>
                <a:path extrusionOk="0" h="13392" w="8423">
                  <a:moveTo>
                    <a:pt x="4882" y="0"/>
                  </a:moveTo>
                  <a:cubicBezTo>
                    <a:pt x="4852" y="0"/>
                    <a:pt x="4821" y="3"/>
                    <a:pt x="4789" y="10"/>
                  </a:cubicBezTo>
                  <a:cubicBezTo>
                    <a:pt x="4587" y="32"/>
                    <a:pt x="4497" y="167"/>
                    <a:pt x="4397" y="313"/>
                  </a:cubicBezTo>
                  <a:cubicBezTo>
                    <a:pt x="3017" y="2410"/>
                    <a:pt x="1638" y="4518"/>
                    <a:pt x="248" y="6616"/>
                  </a:cubicBezTo>
                  <a:cubicBezTo>
                    <a:pt x="1" y="6985"/>
                    <a:pt x="12" y="7131"/>
                    <a:pt x="315" y="7456"/>
                  </a:cubicBezTo>
                  <a:cubicBezTo>
                    <a:pt x="1750" y="9026"/>
                    <a:pt x="3174" y="10596"/>
                    <a:pt x="4599" y="12166"/>
                  </a:cubicBezTo>
                  <a:cubicBezTo>
                    <a:pt x="4924" y="12525"/>
                    <a:pt x="5249" y="12896"/>
                    <a:pt x="5586" y="13254"/>
                  </a:cubicBezTo>
                  <a:cubicBezTo>
                    <a:pt x="5677" y="13346"/>
                    <a:pt x="5783" y="13391"/>
                    <a:pt x="5883" y="13391"/>
                  </a:cubicBezTo>
                  <a:cubicBezTo>
                    <a:pt x="5967" y="13391"/>
                    <a:pt x="6046" y="13360"/>
                    <a:pt x="6112" y="13299"/>
                  </a:cubicBezTo>
                  <a:cubicBezTo>
                    <a:pt x="6269" y="13165"/>
                    <a:pt x="6269" y="12951"/>
                    <a:pt x="6124" y="12772"/>
                  </a:cubicBezTo>
                  <a:cubicBezTo>
                    <a:pt x="6057" y="12682"/>
                    <a:pt x="5978" y="12604"/>
                    <a:pt x="5910" y="12525"/>
                  </a:cubicBezTo>
                  <a:cubicBezTo>
                    <a:pt x="4285" y="10731"/>
                    <a:pt x="2647" y="8936"/>
                    <a:pt x="1021" y="7154"/>
                  </a:cubicBezTo>
                  <a:cubicBezTo>
                    <a:pt x="853" y="6963"/>
                    <a:pt x="853" y="7019"/>
                    <a:pt x="999" y="6795"/>
                  </a:cubicBezTo>
                  <a:cubicBezTo>
                    <a:pt x="1010" y="6783"/>
                    <a:pt x="1021" y="6773"/>
                    <a:pt x="1021" y="6761"/>
                  </a:cubicBezTo>
                  <a:cubicBezTo>
                    <a:pt x="2187" y="5001"/>
                    <a:pt x="3343" y="3229"/>
                    <a:pt x="4509" y="1468"/>
                  </a:cubicBezTo>
                  <a:cubicBezTo>
                    <a:pt x="4654" y="1243"/>
                    <a:pt x="4811" y="1008"/>
                    <a:pt x="4980" y="750"/>
                  </a:cubicBezTo>
                  <a:cubicBezTo>
                    <a:pt x="5103" y="896"/>
                    <a:pt x="5215" y="1008"/>
                    <a:pt x="5327" y="1131"/>
                  </a:cubicBezTo>
                  <a:cubicBezTo>
                    <a:pt x="5439" y="1266"/>
                    <a:pt x="5439" y="1266"/>
                    <a:pt x="5350" y="1434"/>
                  </a:cubicBezTo>
                  <a:cubicBezTo>
                    <a:pt x="5025" y="2028"/>
                    <a:pt x="4968" y="2656"/>
                    <a:pt x="5125" y="3307"/>
                  </a:cubicBezTo>
                  <a:cubicBezTo>
                    <a:pt x="5186" y="3563"/>
                    <a:pt x="5332" y="3692"/>
                    <a:pt x="5520" y="3692"/>
                  </a:cubicBezTo>
                  <a:cubicBezTo>
                    <a:pt x="5612" y="3692"/>
                    <a:pt x="5714" y="3661"/>
                    <a:pt x="5821" y="3598"/>
                  </a:cubicBezTo>
                  <a:cubicBezTo>
                    <a:pt x="6023" y="3486"/>
                    <a:pt x="6191" y="3341"/>
                    <a:pt x="6359" y="3195"/>
                  </a:cubicBezTo>
                  <a:cubicBezTo>
                    <a:pt x="6909" y="2713"/>
                    <a:pt x="7447" y="2230"/>
                    <a:pt x="7986" y="1748"/>
                  </a:cubicBezTo>
                  <a:cubicBezTo>
                    <a:pt x="8064" y="1681"/>
                    <a:pt x="8143" y="1614"/>
                    <a:pt x="8210" y="1547"/>
                  </a:cubicBezTo>
                  <a:cubicBezTo>
                    <a:pt x="8422" y="1311"/>
                    <a:pt x="8400" y="1053"/>
                    <a:pt x="8153" y="851"/>
                  </a:cubicBezTo>
                  <a:cubicBezTo>
                    <a:pt x="7825" y="591"/>
                    <a:pt x="7398" y="451"/>
                    <a:pt x="6974" y="451"/>
                  </a:cubicBezTo>
                  <a:cubicBezTo>
                    <a:pt x="6629" y="451"/>
                    <a:pt x="6287" y="543"/>
                    <a:pt x="6000" y="739"/>
                  </a:cubicBezTo>
                  <a:cubicBezTo>
                    <a:pt x="5956" y="769"/>
                    <a:pt x="5922" y="783"/>
                    <a:pt x="5892" y="783"/>
                  </a:cubicBezTo>
                  <a:cubicBezTo>
                    <a:pt x="5853" y="783"/>
                    <a:pt x="5820" y="760"/>
                    <a:pt x="5776" y="717"/>
                  </a:cubicBezTo>
                  <a:cubicBezTo>
                    <a:pt x="5596" y="526"/>
                    <a:pt x="5406" y="335"/>
                    <a:pt x="5215" y="156"/>
                  </a:cubicBezTo>
                  <a:cubicBezTo>
                    <a:pt x="5116" y="56"/>
                    <a:pt x="5009" y="0"/>
                    <a:pt x="48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9"/>
            <p:cNvSpPr/>
            <p:nvPr/>
          </p:nvSpPr>
          <p:spPr>
            <a:xfrm flipH="1">
              <a:off x="1992980" y="3372950"/>
              <a:ext cx="444919" cy="704447"/>
            </a:xfrm>
            <a:custGeom>
              <a:rect b="b" l="l" r="r" t="t"/>
              <a:pathLst>
                <a:path extrusionOk="0" h="7459" w="4711">
                  <a:moveTo>
                    <a:pt x="4352" y="0"/>
                  </a:moveTo>
                  <a:cubicBezTo>
                    <a:pt x="4262" y="0"/>
                    <a:pt x="4161" y="23"/>
                    <a:pt x="4071" y="23"/>
                  </a:cubicBezTo>
                  <a:cubicBezTo>
                    <a:pt x="3141" y="79"/>
                    <a:pt x="2221" y="79"/>
                    <a:pt x="1290" y="146"/>
                  </a:cubicBezTo>
                  <a:cubicBezTo>
                    <a:pt x="988" y="169"/>
                    <a:pt x="684" y="180"/>
                    <a:pt x="370" y="214"/>
                  </a:cubicBezTo>
                  <a:cubicBezTo>
                    <a:pt x="180" y="236"/>
                    <a:pt x="56" y="337"/>
                    <a:pt x="46" y="483"/>
                  </a:cubicBezTo>
                  <a:cubicBezTo>
                    <a:pt x="23" y="685"/>
                    <a:pt x="1" y="887"/>
                    <a:pt x="11" y="1077"/>
                  </a:cubicBezTo>
                  <a:cubicBezTo>
                    <a:pt x="11" y="1312"/>
                    <a:pt x="104" y="1416"/>
                    <a:pt x="316" y="1416"/>
                  </a:cubicBezTo>
                  <a:cubicBezTo>
                    <a:pt x="337" y="1416"/>
                    <a:pt x="359" y="1415"/>
                    <a:pt x="382" y="1413"/>
                  </a:cubicBezTo>
                  <a:cubicBezTo>
                    <a:pt x="606" y="1391"/>
                    <a:pt x="831" y="1358"/>
                    <a:pt x="1055" y="1335"/>
                  </a:cubicBezTo>
                  <a:cubicBezTo>
                    <a:pt x="2019" y="1279"/>
                    <a:pt x="2972" y="1245"/>
                    <a:pt x="3936" y="1211"/>
                  </a:cubicBezTo>
                  <a:cubicBezTo>
                    <a:pt x="4049" y="1211"/>
                    <a:pt x="4071" y="1256"/>
                    <a:pt x="4083" y="1346"/>
                  </a:cubicBezTo>
                  <a:cubicBezTo>
                    <a:pt x="4093" y="1548"/>
                    <a:pt x="4116" y="1739"/>
                    <a:pt x="4116" y="1941"/>
                  </a:cubicBezTo>
                  <a:cubicBezTo>
                    <a:pt x="4161" y="2793"/>
                    <a:pt x="4206" y="3645"/>
                    <a:pt x="4240" y="4498"/>
                  </a:cubicBezTo>
                  <a:cubicBezTo>
                    <a:pt x="4273" y="5395"/>
                    <a:pt x="4340" y="6292"/>
                    <a:pt x="4329" y="7189"/>
                  </a:cubicBezTo>
                  <a:lnTo>
                    <a:pt x="4329" y="7267"/>
                  </a:lnTo>
                  <a:cubicBezTo>
                    <a:pt x="4352" y="7391"/>
                    <a:pt x="4419" y="7458"/>
                    <a:pt x="4520" y="7458"/>
                  </a:cubicBezTo>
                  <a:cubicBezTo>
                    <a:pt x="4609" y="7447"/>
                    <a:pt x="4677" y="7379"/>
                    <a:pt x="4699" y="7267"/>
                  </a:cubicBezTo>
                  <a:lnTo>
                    <a:pt x="4699" y="7099"/>
                  </a:lnTo>
                  <a:cubicBezTo>
                    <a:pt x="4711" y="6337"/>
                    <a:pt x="4666" y="5574"/>
                    <a:pt x="4621" y="4812"/>
                  </a:cubicBezTo>
                  <a:cubicBezTo>
                    <a:pt x="4564" y="3645"/>
                    <a:pt x="4564" y="2467"/>
                    <a:pt x="4419" y="1301"/>
                  </a:cubicBezTo>
                  <a:cubicBezTo>
                    <a:pt x="4407" y="1211"/>
                    <a:pt x="4419" y="1133"/>
                    <a:pt x="4509" y="1077"/>
                  </a:cubicBezTo>
                  <a:cubicBezTo>
                    <a:pt x="4576" y="1032"/>
                    <a:pt x="4599" y="942"/>
                    <a:pt x="4609" y="864"/>
                  </a:cubicBezTo>
                  <a:cubicBezTo>
                    <a:pt x="4621" y="640"/>
                    <a:pt x="4643" y="426"/>
                    <a:pt x="4599" y="214"/>
                  </a:cubicBezTo>
                  <a:cubicBezTo>
                    <a:pt x="4576" y="57"/>
                    <a:pt x="4509" y="0"/>
                    <a:pt x="43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9"/>
            <p:cNvSpPr/>
            <p:nvPr/>
          </p:nvSpPr>
          <p:spPr>
            <a:xfrm flipH="1">
              <a:off x="2855081" y="2182096"/>
              <a:ext cx="910992" cy="965391"/>
            </a:xfrm>
            <a:custGeom>
              <a:rect b="b" l="l" r="r" t="t"/>
              <a:pathLst>
                <a:path extrusionOk="0" h="10222" w="9646">
                  <a:moveTo>
                    <a:pt x="7699" y="1"/>
                  </a:moveTo>
                  <a:cubicBezTo>
                    <a:pt x="7593" y="1"/>
                    <a:pt x="7486" y="2"/>
                    <a:pt x="7380" y="4"/>
                  </a:cubicBezTo>
                  <a:cubicBezTo>
                    <a:pt x="6614" y="23"/>
                    <a:pt x="5850" y="41"/>
                    <a:pt x="5010" y="41"/>
                  </a:cubicBezTo>
                  <a:cubicBezTo>
                    <a:pt x="4828" y="41"/>
                    <a:pt x="4642" y="40"/>
                    <a:pt x="4452" y="38"/>
                  </a:cubicBezTo>
                  <a:cubicBezTo>
                    <a:pt x="4116" y="49"/>
                    <a:pt x="3657" y="49"/>
                    <a:pt x="3186" y="71"/>
                  </a:cubicBezTo>
                  <a:cubicBezTo>
                    <a:pt x="2266" y="128"/>
                    <a:pt x="1347" y="184"/>
                    <a:pt x="427" y="228"/>
                  </a:cubicBezTo>
                  <a:cubicBezTo>
                    <a:pt x="46" y="251"/>
                    <a:pt x="23" y="273"/>
                    <a:pt x="23" y="644"/>
                  </a:cubicBezTo>
                  <a:cubicBezTo>
                    <a:pt x="12" y="2214"/>
                    <a:pt x="1" y="3784"/>
                    <a:pt x="68" y="5354"/>
                  </a:cubicBezTo>
                  <a:cubicBezTo>
                    <a:pt x="68" y="5566"/>
                    <a:pt x="79" y="5780"/>
                    <a:pt x="101" y="5993"/>
                  </a:cubicBezTo>
                  <a:cubicBezTo>
                    <a:pt x="124" y="6194"/>
                    <a:pt x="191" y="6273"/>
                    <a:pt x="382" y="6318"/>
                  </a:cubicBezTo>
                  <a:cubicBezTo>
                    <a:pt x="438" y="6329"/>
                    <a:pt x="494" y="6341"/>
                    <a:pt x="550" y="6341"/>
                  </a:cubicBezTo>
                  <a:cubicBezTo>
                    <a:pt x="909" y="6374"/>
                    <a:pt x="1268" y="6386"/>
                    <a:pt x="1626" y="6386"/>
                  </a:cubicBezTo>
                  <a:cubicBezTo>
                    <a:pt x="2356" y="6386"/>
                    <a:pt x="3084" y="6374"/>
                    <a:pt x="3814" y="6374"/>
                  </a:cubicBezTo>
                  <a:cubicBezTo>
                    <a:pt x="4016" y="6374"/>
                    <a:pt x="4016" y="6374"/>
                    <a:pt x="4026" y="6576"/>
                  </a:cubicBezTo>
                  <a:cubicBezTo>
                    <a:pt x="4049" y="7417"/>
                    <a:pt x="4083" y="8247"/>
                    <a:pt x="4105" y="9088"/>
                  </a:cubicBezTo>
                  <a:cubicBezTo>
                    <a:pt x="4116" y="9346"/>
                    <a:pt x="4128" y="9604"/>
                    <a:pt x="4161" y="9862"/>
                  </a:cubicBezTo>
                  <a:cubicBezTo>
                    <a:pt x="4182" y="10099"/>
                    <a:pt x="4318" y="10222"/>
                    <a:pt x="4527" y="10222"/>
                  </a:cubicBezTo>
                  <a:cubicBezTo>
                    <a:pt x="4536" y="10222"/>
                    <a:pt x="4545" y="10221"/>
                    <a:pt x="4554" y="10221"/>
                  </a:cubicBezTo>
                  <a:cubicBezTo>
                    <a:pt x="4905" y="10208"/>
                    <a:pt x="5252" y="10202"/>
                    <a:pt x="5597" y="10202"/>
                  </a:cubicBezTo>
                  <a:cubicBezTo>
                    <a:pt x="5837" y="10202"/>
                    <a:pt x="6075" y="10205"/>
                    <a:pt x="6314" y="10209"/>
                  </a:cubicBezTo>
                  <a:cubicBezTo>
                    <a:pt x="6393" y="10209"/>
                    <a:pt x="6471" y="10209"/>
                    <a:pt x="6550" y="10176"/>
                  </a:cubicBezTo>
                  <a:cubicBezTo>
                    <a:pt x="6729" y="10120"/>
                    <a:pt x="6830" y="9940"/>
                    <a:pt x="6819" y="9738"/>
                  </a:cubicBezTo>
                  <a:cubicBezTo>
                    <a:pt x="6797" y="9559"/>
                    <a:pt x="6707" y="9469"/>
                    <a:pt x="6505" y="9436"/>
                  </a:cubicBezTo>
                  <a:cubicBezTo>
                    <a:pt x="6415" y="9413"/>
                    <a:pt x="6314" y="9402"/>
                    <a:pt x="6214" y="9402"/>
                  </a:cubicBezTo>
                  <a:cubicBezTo>
                    <a:pt x="6022" y="9379"/>
                    <a:pt x="5843" y="9379"/>
                    <a:pt x="5653" y="9369"/>
                  </a:cubicBezTo>
                  <a:cubicBezTo>
                    <a:pt x="5496" y="9357"/>
                    <a:pt x="5496" y="9346"/>
                    <a:pt x="5484" y="9189"/>
                  </a:cubicBezTo>
                  <a:cubicBezTo>
                    <a:pt x="5484" y="9167"/>
                    <a:pt x="5484" y="9144"/>
                    <a:pt x="5473" y="9122"/>
                  </a:cubicBezTo>
                  <a:cubicBezTo>
                    <a:pt x="5462" y="8337"/>
                    <a:pt x="5439" y="7563"/>
                    <a:pt x="5417" y="6778"/>
                  </a:cubicBezTo>
                  <a:cubicBezTo>
                    <a:pt x="5417" y="6363"/>
                    <a:pt x="5417" y="6351"/>
                    <a:pt x="5843" y="6351"/>
                  </a:cubicBezTo>
                  <a:cubicBezTo>
                    <a:pt x="6909" y="6329"/>
                    <a:pt x="7974" y="6296"/>
                    <a:pt x="9040" y="6251"/>
                  </a:cubicBezTo>
                  <a:cubicBezTo>
                    <a:pt x="9488" y="6229"/>
                    <a:pt x="9566" y="6150"/>
                    <a:pt x="9589" y="5690"/>
                  </a:cubicBezTo>
                  <a:cubicBezTo>
                    <a:pt x="9611" y="5242"/>
                    <a:pt x="9634" y="4793"/>
                    <a:pt x="9645" y="4345"/>
                  </a:cubicBezTo>
                  <a:cubicBezTo>
                    <a:pt x="9645" y="3717"/>
                    <a:pt x="9634" y="3099"/>
                    <a:pt x="9611" y="2471"/>
                  </a:cubicBezTo>
                  <a:cubicBezTo>
                    <a:pt x="9589" y="1911"/>
                    <a:pt x="9578" y="1339"/>
                    <a:pt x="9566" y="778"/>
                  </a:cubicBezTo>
                  <a:cubicBezTo>
                    <a:pt x="9555" y="318"/>
                    <a:pt x="9432" y="173"/>
                    <a:pt x="8983" y="94"/>
                  </a:cubicBezTo>
                  <a:cubicBezTo>
                    <a:pt x="8561" y="22"/>
                    <a:pt x="8131" y="1"/>
                    <a:pt x="76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9"/>
            <p:cNvSpPr/>
            <p:nvPr/>
          </p:nvSpPr>
          <p:spPr>
            <a:xfrm flipH="1">
              <a:off x="3454601" y="2949271"/>
              <a:ext cx="265950" cy="174246"/>
            </a:xfrm>
            <a:custGeom>
              <a:rect b="b" l="l" r="r" t="t"/>
              <a:pathLst>
                <a:path extrusionOk="0" h="1845" w="2816">
                  <a:moveTo>
                    <a:pt x="793" y="533"/>
                  </a:moveTo>
                  <a:cubicBezTo>
                    <a:pt x="821" y="533"/>
                    <a:pt x="848" y="538"/>
                    <a:pt x="875" y="550"/>
                  </a:cubicBezTo>
                  <a:cubicBezTo>
                    <a:pt x="977" y="595"/>
                    <a:pt x="898" y="741"/>
                    <a:pt x="920" y="819"/>
                  </a:cubicBezTo>
                  <a:lnTo>
                    <a:pt x="920" y="853"/>
                  </a:lnTo>
                  <a:cubicBezTo>
                    <a:pt x="898" y="942"/>
                    <a:pt x="987" y="1066"/>
                    <a:pt x="853" y="1122"/>
                  </a:cubicBezTo>
                  <a:cubicBezTo>
                    <a:pt x="838" y="1126"/>
                    <a:pt x="819" y="1129"/>
                    <a:pt x="799" y="1129"/>
                  </a:cubicBezTo>
                  <a:cubicBezTo>
                    <a:pt x="669" y="1129"/>
                    <a:pt x="455" y="1042"/>
                    <a:pt x="416" y="965"/>
                  </a:cubicBezTo>
                  <a:cubicBezTo>
                    <a:pt x="394" y="932"/>
                    <a:pt x="394" y="887"/>
                    <a:pt x="394" y="853"/>
                  </a:cubicBezTo>
                  <a:cubicBezTo>
                    <a:pt x="416" y="775"/>
                    <a:pt x="449" y="707"/>
                    <a:pt x="506" y="662"/>
                  </a:cubicBezTo>
                  <a:cubicBezTo>
                    <a:pt x="593" y="601"/>
                    <a:pt x="695" y="533"/>
                    <a:pt x="793" y="533"/>
                  </a:cubicBezTo>
                  <a:close/>
                  <a:moveTo>
                    <a:pt x="1817" y="0"/>
                  </a:moveTo>
                  <a:lnTo>
                    <a:pt x="1817" y="23"/>
                  </a:lnTo>
                  <a:lnTo>
                    <a:pt x="1246" y="23"/>
                  </a:lnTo>
                  <a:cubicBezTo>
                    <a:pt x="1156" y="23"/>
                    <a:pt x="1066" y="23"/>
                    <a:pt x="999" y="102"/>
                  </a:cubicBezTo>
                  <a:cubicBezTo>
                    <a:pt x="943" y="169"/>
                    <a:pt x="887" y="180"/>
                    <a:pt x="808" y="191"/>
                  </a:cubicBezTo>
                  <a:cubicBezTo>
                    <a:pt x="640" y="214"/>
                    <a:pt x="472" y="259"/>
                    <a:pt x="326" y="359"/>
                  </a:cubicBezTo>
                  <a:cubicBezTo>
                    <a:pt x="113" y="505"/>
                    <a:pt x="1" y="707"/>
                    <a:pt x="23" y="965"/>
                  </a:cubicBezTo>
                  <a:cubicBezTo>
                    <a:pt x="57" y="1223"/>
                    <a:pt x="237" y="1346"/>
                    <a:pt x="461" y="1436"/>
                  </a:cubicBezTo>
                  <a:cubicBezTo>
                    <a:pt x="573" y="1470"/>
                    <a:pt x="685" y="1492"/>
                    <a:pt x="797" y="1492"/>
                  </a:cubicBezTo>
                  <a:cubicBezTo>
                    <a:pt x="887" y="1503"/>
                    <a:pt x="954" y="1515"/>
                    <a:pt x="977" y="1627"/>
                  </a:cubicBezTo>
                  <a:cubicBezTo>
                    <a:pt x="1010" y="1750"/>
                    <a:pt x="1111" y="1795"/>
                    <a:pt x="1246" y="1817"/>
                  </a:cubicBezTo>
                  <a:cubicBezTo>
                    <a:pt x="1438" y="1836"/>
                    <a:pt x="1633" y="1844"/>
                    <a:pt x="1828" y="1844"/>
                  </a:cubicBezTo>
                  <a:cubicBezTo>
                    <a:pt x="1986" y="1844"/>
                    <a:pt x="2144" y="1839"/>
                    <a:pt x="2300" y="1829"/>
                  </a:cubicBezTo>
                  <a:cubicBezTo>
                    <a:pt x="2681" y="1817"/>
                    <a:pt x="2782" y="1717"/>
                    <a:pt x="2804" y="1335"/>
                  </a:cubicBezTo>
                  <a:cubicBezTo>
                    <a:pt x="2816" y="1032"/>
                    <a:pt x="2816" y="730"/>
                    <a:pt x="2816" y="416"/>
                  </a:cubicBezTo>
                  <a:cubicBezTo>
                    <a:pt x="2816" y="135"/>
                    <a:pt x="2714" y="23"/>
                    <a:pt x="2435" y="12"/>
                  </a:cubicBezTo>
                  <a:cubicBezTo>
                    <a:pt x="2233" y="0"/>
                    <a:pt x="2019" y="0"/>
                    <a:pt x="18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9"/>
            <p:cNvSpPr/>
            <p:nvPr/>
          </p:nvSpPr>
          <p:spPr>
            <a:xfrm flipH="1">
              <a:off x="2224934" y="2039768"/>
              <a:ext cx="327338" cy="452096"/>
            </a:xfrm>
            <a:custGeom>
              <a:rect b="b" l="l" r="r" t="t"/>
              <a:pathLst>
                <a:path extrusionOk="0" h="4787" w="3466">
                  <a:moveTo>
                    <a:pt x="1920" y="1"/>
                  </a:moveTo>
                  <a:cubicBezTo>
                    <a:pt x="1833" y="1"/>
                    <a:pt x="1742" y="11"/>
                    <a:pt x="1649" y="31"/>
                  </a:cubicBezTo>
                  <a:cubicBezTo>
                    <a:pt x="1122" y="143"/>
                    <a:pt x="729" y="446"/>
                    <a:pt x="516" y="962"/>
                  </a:cubicBezTo>
                  <a:cubicBezTo>
                    <a:pt x="427" y="1175"/>
                    <a:pt x="370" y="1399"/>
                    <a:pt x="382" y="1635"/>
                  </a:cubicBezTo>
                  <a:cubicBezTo>
                    <a:pt x="393" y="1937"/>
                    <a:pt x="359" y="2218"/>
                    <a:pt x="101" y="2431"/>
                  </a:cubicBezTo>
                  <a:cubicBezTo>
                    <a:pt x="1" y="2498"/>
                    <a:pt x="56" y="2610"/>
                    <a:pt x="180" y="2622"/>
                  </a:cubicBezTo>
                  <a:cubicBezTo>
                    <a:pt x="236" y="2622"/>
                    <a:pt x="303" y="2610"/>
                    <a:pt x="382" y="2610"/>
                  </a:cubicBezTo>
                  <a:cubicBezTo>
                    <a:pt x="427" y="2869"/>
                    <a:pt x="427" y="3126"/>
                    <a:pt x="482" y="3373"/>
                  </a:cubicBezTo>
                  <a:cubicBezTo>
                    <a:pt x="572" y="3709"/>
                    <a:pt x="707" y="3833"/>
                    <a:pt x="1043" y="3878"/>
                  </a:cubicBezTo>
                  <a:cubicBezTo>
                    <a:pt x="1222" y="3900"/>
                    <a:pt x="1391" y="3911"/>
                    <a:pt x="1571" y="3911"/>
                  </a:cubicBezTo>
                  <a:cubicBezTo>
                    <a:pt x="1728" y="3911"/>
                    <a:pt x="1738" y="3911"/>
                    <a:pt x="1750" y="4080"/>
                  </a:cubicBezTo>
                  <a:cubicBezTo>
                    <a:pt x="1750" y="4214"/>
                    <a:pt x="1761" y="4337"/>
                    <a:pt x="1772" y="4472"/>
                  </a:cubicBezTo>
                  <a:cubicBezTo>
                    <a:pt x="1783" y="4651"/>
                    <a:pt x="1840" y="4730"/>
                    <a:pt x="2007" y="4753"/>
                  </a:cubicBezTo>
                  <a:cubicBezTo>
                    <a:pt x="2166" y="4775"/>
                    <a:pt x="2324" y="4787"/>
                    <a:pt x="2483" y="4787"/>
                  </a:cubicBezTo>
                  <a:cubicBezTo>
                    <a:pt x="2717" y="4787"/>
                    <a:pt x="2951" y="4761"/>
                    <a:pt x="3185" y="4708"/>
                  </a:cubicBezTo>
                  <a:cubicBezTo>
                    <a:pt x="3342" y="4674"/>
                    <a:pt x="3432" y="4561"/>
                    <a:pt x="3443" y="4404"/>
                  </a:cubicBezTo>
                  <a:cubicBezTo>
                    <a:pt x="3455" y="4360"/>
                    <a:pt x="3455" y="4315"/>
                    <a:pt x="3455" y="4259"/>
                  </a:cubicBezTo>
                  <a:cubicBezTo>
                    <a:pt x="3465" y="3743"/>
                    <a:pt x="3432" y="3227"/>
                    <a:pt x="3398" y="2712"/>
                  </a:cubicBezTo>
                  <a:cubicBezTo>
                    <a:pt x="3376" y="2285"/>
                    <a:pt x="3331" y="1859"/>
                    <a:pt x="3253" y="1433"/>
                  </a:cubicBezTo>
                  <a:cubicBezTo>
                    <a:pt x="3174" y="1029"/>
                    <a:pt x="3028" y="648"/>
                    <a:pt x="2725" y="345"/>
                  </a:cubicBezTo>
                  <a:cubicBezTo>
                    <a:pt x="2491" y="119"/>
                    <a:pt x="2223" y="1"/>
                    <a:pt x="1920" y="1"/>
                  </a:cubicBezTo>
                  <a:close/>
                </a:path>
              </a:pathLst>
            </a:custGeom>
            <a:solidFill>
              <a:srgbClr val="F798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9"/>
            <p:cNvSpPr/>
            <p:nvPr/>
          </p:nvSpPr>
          <p:spPr>
            <a:xfrm flipH="1">
              <a:off x="2218608" y="1989713"/>
              <a:ext cx="431130" cy="309771"/>
            </a:xfrm>
            <a:custGeom>
              <a:rect b="b" l="l" r="r" t="t"/>
              <a:pathLst>
                <a:path extrusionOk="0" h="3280" w="4565">
                  <a:moveTo>
                    <a:pt x="1391" y="0"/>
                  </a:moveTo>
                  <a:cubicBezTo>
                    <a:pt x="954" y="0"/>
                    <a:pt x="572" y="112"/>
                    <a:pt x="303" y="494"/>
                  </a:cubicBezTo>
                  <a:cubicBezTo>
                    <a:pt x="1" y="942"/>
                    <a:pt x="169" y="1503"/>
                    <a:pt x="674" y="1705"/>
                  </a:cubicBezTo>
                  <a:cubicBezTo>
                    <a:pt x="752" y="1739"/>
                    <a:pt x="819" y="1761"/>
                    <a:pt x="886" y="1784"/>
                  </a:cubicBezTo>
                  <a:cubicBezTo>
                    <a:pt x="1189" y="1864"/>
                    <a:pt x="1496" y="1896"/>
                    <a:pt x="1803" y="1896"/>
                  </a:cubicBezTo>
                  <a:cubicBezTo>
                    <a:pt x="2054" y="1896"/>
                    <a:pt x="2306" y="1875"/>
                    <a:pt x="2558" y="1839"/>
                  </a:cubicBezTo>
                  <a:cubicBezTo>
                    <a:pt x="2621" y="1833"/>
                    <a:pt x="2665" y="1828"/>
                    <a:pt x="2698" y="1828"/>
                  </a:cubicBezTo>
                  <a:cubicBezTo>
                    <a:pt x="2788" y="1828"/>
                    <a:pt x="2792" y="1866"/>
                    <a:pt x="2849" y="2030"/>
                  </a:cubicBezTo>
                  <a:cubicBezTo>
                    <a:pt x="2917" y="2232"/>
                    <a:pt x="2972" y="2434"/>
                    <a:pt x="3039" y="2636"/>
                  </a:cubicBezTo>
                  <a:cubicBezTo>
                    <a:pt x="3141" y="2905"/>
                    <a:pt x="3320" y="3107"/>
                    <a:pt x="3589" y="3219"/>
                  </a:cubicBezTo>
                  <a:cubicBezTo>
                    <a:pt x="3689" y="3260"/>
                    <a:pt x="3787" y="3280"/>
                    <a:pt x="3881" y="3280"/>
                  </a:cubicBezTo>
                  <a:cubicBezTo>
                    <a:pt x="4169" y="3280"/>
                    <a:pt x="4413" y="3095"/>
                    <a:pt x="4497" y="2781"/>
                  </a:cubicBezTo>
                  <a:cubicBezTo>
                    <a:pt x="4554" y="2602"/>
                    <a:pt x="4565" y="2422"/>
                    <a:pt x="4565" y="2221"/>
                  </a:cubicBezTo>
                  <a:cubicBezTo>
                    <a:pt x="4554" y="1794"/>
                    <a:pt x="4509" y="1357"/>
                    <a:pt x="4318" y="954"/>
                  </a:cubicBezTo>
                  <a:cubicBezTo>
                    <a:pt x="4150" y="606"/>
                    <a:pt x="3892" y="326"/>
                    <a:pt x="3500" y="214"/>
                  </a:cubicBezTo>
                  <a:cubicBezTo>
                    <a:pt x="3380" y="179"/>
                    <a:pt x="3260" y="165"/>
                    <a:pt x="3136" y="165"/>
                  </a:cubicBezTo>
                  <a:cubicBezTo>
                    <a:pt x="3097" y="165"/>
                    <a:pt x="3057" y="166"/>
                    <a:pt x="3017" y="169"/>
                  </a:cubicBezTo>
                  <a:cubicBezTo>
                    <a:pt x="2975" y="170"/>
                    <a:pt x="2932" y="171"/>
                    <a:pt x="2890" y="171"/>
                  </a:cubicBezTo>
                  <a:cubicBezTo>
                    <a:pt x="2596" y="171"/>
                    <a:pt x="2303" y="139"/>
                    <a:pt x="2019" y="90"/>
                  </a:cubicBezTo>
                  <a:cubicBezTo>
                    <a:pt x="1818" y="45"/>
                    <a:pt x="1604" y="12"/>
                    <a:pt x="13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9"/>
            <p:cNvSpPr/>
            <p:nvPr/>
          </p:nvSpPr>
          <p:spPr>
            <a:xfrm flipH="1">
              <a:off x="2424112" y="2176996"/>
              <a:ext cx="81598" cy="23044"/>
            </a:xfrm>
            <a:custGeom>
              <a:rect b="b" l="l" r="r" t="t"/>
              <a:pathLst>
                <a:path extrusionOk="0" h="244" w="864">
                  <a:moveTo>
                    <a:pt x="514" y="0"/>
                  </a:moveTo>
                  <a:cubicBezTo>
                    <a:pt x="500" y="0"/>
                    <a:pt x="486" y="1"/>
                    <a:pt x="472" y="2"/>
                  </a:cubicBezTo>
                  <a:cubicBezTo>
                    <a:pt x="326" y="2"/>
                    <a:pt x="203" y="36"/>
                    <a:pt x="91" y="81"/>
                  </a:cubicBezTo>
                  <a:cubicBezTo>
                    <a:pt x="34" y="103"/>
                    <a:pt x="1" y="137"/>
                    <a:pt x="23" y="193"/>
                  </a:cubicBezTo>
                  <a:cubicBezTo>
                    <a:pt x="39" y="232"/>
                    <a:pt x="65" y="244"/>
                    <a:pt x="98" y="244"/>
                  </a:cubicBezTo>
                  <a:cubicBezTo>
                    <a:pt x="113" y="244"/>
                    <a:pt x="129" y="241"/>
                    <a:pt x="146" y="238"/>
                  </a:cubicBezTo>
                  <a:cubicBezTo>
                    <a:pt x="180" y="238"/>
                    <a:pt x="225" y="227"/>
                    <a:pt x="258" y="204"/>
                  </a:cubicBezTo>
                  <a:cubicBezTo>
                    <a:pt x="319" y="184"/>
                    <a:pt x="377" y="177"/>
                    <a:pt x="435" y="177"/>
                  </a:cubicBezTo>
                  <a:cubicBezTo>
                    <a:pt x="539" y="177"/>
                    <a:pt x="640" y="201"/>
                    <a:pt x="741" y="215"/>
                  </a:cubicBezTo>
                  <a:cubicBezTo>
                    <a:pt x="754" y="218"/>
                    <a:pt x="766" y="219"/>
                    <a:pt x="777" y="219"/>
                  </a:cubicBezTo>
                  <a:cubicBezTo>
                    <a:pt x="815" y="219"/>
                    <a:pt x="844" y="202"/>
                    <a:pt x="853" y="159"/>
                  </a:cubicBezTo>
                  <a:cubicBezTo>
                    <a:pt x="864" y="103"/>
                    <a:pt x="831" y="58"/>
                    <a:pt x="786" y="47"/>
                  </a:cubicBezTo>
                  <a:cubicBezTo>
                    <a:pt x="689" y="28"/>
                    <a:pt x="601" y="0"/>
                    <a:pt x="5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9"/>
            <p:cNvSpPr/>
            <p:nvPr/>
          </p:nvSpPr>
          <p:spPr>
            <a:xfrm flipH="1">
              <a:off x="2438939" y="2214869"/>
              <a:ext cx="54021" cy="20588"/>
            </a:xfrm>
            <a:custGeom>
              <a:rect b="b" l="l" r="r" t="t"/>
              <a:pathLst>
                <a:path extrusionOk="0" h="218" w="572">
                  <a:moveTo>
                    <a:pt x="66" y="1"/>
                  </a:moveTo>
                  <a:cubicBezTo>
                    <a:pt x="42" y="1"/>
                    <a:pt x="20" y="16"/>
                    <a:pt x="11" y="50"/>
                  </a:cubicBezTo>
                  <a:cubicBezTo>
                    <a:pt x="1" y="83"/>
                    <a:pt x="11" y="128"/>
                    <a:pt x="45" y="151"/>
                  </a:cubicBezTo>
                  <a:cubicBezTo>
                    <a:pt x="123" y="195"/>
                    <a:pt x="213" y="218"/>
                    <a:pt x="303" y="218"/>
                  </a:cubicBezTo>
                  <a:cubicBezTo>
                    <a:pt x="370" y="218"/>
                    <a:pt x="449" y="207"/>
                    <a:pt x="516" y="162"/>
                  </a:cubicBezTo>
                  <a:cubicBezTo>
                    <a:pt x="550" y="140"/>
                    <a:pt x="572" y="106"/>
                    <a:pt x="550" y="61"/>
                  </a:cubicBezTo>
                  <a:cubicBezTo>
                    <a:pt x="539" y="28"/>
                    <a:pt x="516" y="5"/>
                    <a:pt x="472" y="5"/>
                  </a:cubicBezTo>
                  <a:cubicBezTo>
                    <a:pt x="404" y="17"/>
                    <a:pt x="336" y="26"/>
                    <a:pt x="267" y="26"/>
                  </a:cubicBezTo>
                  <a:cubicBezTo>
                    <a:pt x="210" y="26"/>
                    <a:pt x="151" y="20"/>
                    <a:pt x="90" y="5"/>
                  </a:cubicBezTo>
                  <a:cubicBezTo>
                    <a:pt x="82" y="2"/>
                    <a:pt x="74" y="1"/>
                    <a:pt x="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9"/>
            <p:cNvSpPr/>
            <p:nvPr/>
          </p:nvSpPr>
          <p:spPr>
            <a:xfrm flipH="1">
              <a:off x="2461133" y="2304308"/>
              <a:ext cx="50905" cy="27577"/>
            </a:xfrm>
            <a:custGeom>
              <a:rect b="b" l="l" r="r" t="t"/>
              <a:pathLst>
                <a:path extrusionOk="0" h="292" w="539">
                  <a:moveTo>
                    <a:pt x="446" y="0"/>
                  </a:moveTo>
                  <a:cubicBezTo>
                    <a:pt x="433" y="0"/>
                    <a:pt x="418" y="4"/>
                    <a:pt x="404" y="11"/>
                  </a:cubicBezTo>
                  <a:cubicBezTo>
                    <a:pt x="303" y="56"/>
                    <a:pt x="191" y="101"/>
                    <a:pt x="79" y="135"/>
                  </a:cubicBezTo>
                  <a:cubicBezTo>
                    <a:pt x="34" y="146"/>
                    <a:pt x="1" y="180"/>
                    <a:pt x="11" y="235"/>
                  </a:cubicBezTo>
                  <a:cubicBezTo>
                    <a:pt x="23" y="292"/>
                    <a:pt x="79" y="292"/>
                    <a:pt x="124" y="292"/>
                  </a:cubicBezTo>
                  <a:cubicBezTo>
                    <a:pt x="213" y="292"/>
                    <a:pt x="427" y="213"/>
                    <a:pt x="482" y="157"/>
                  </a:cubicBezTo>
                  <a:cubicBezTo>
                    <a:pt x="517" y="135"/>
                    <a:pt x="539" y="101"/>
                    <a:pt x="517" y="56"/>
                  </a:cubicBezTo>
                  <a:cubicBezTo>
                    <a:pt x="501" y="18"/>
                    <a:pt x="475" y="0"/>
                    <a:pt x="4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9"/>
            <p:cNvSpPr/>
            <p:nvPr/>
          </p:nvSpPr>
          <p:spPr>
            <a:xfrm flipH="1">
              <a:off x="3029882" y="3033704"/>
              <a:ext cx="195968" cy="93593"/>
            </a:xfrm>
            <a:custGeom>
              <a:rect b="b" l="l" r="r" t="t"/>
              <a:pathLst>
                <a:path extrusionOk="0" h="991" w="2075">
                  <a:moveTo>
                    <a:pt x="1868" y="0"/>
                  </a:moveTo>
                  <a:cubicBezTo>
                    <a:pt x="1840" y="0"/>
                    <a:pt x="1809" y="5"/>
                    <a:pt x="1772" y="15"/>
                  </a:cubicBezTo>
                  <a:cubicBezTo>
                    <a:pt x="1480" y="93"/>
                    <a:pt x="1200" y="172"/>
                    <a:pt x="908" y="262"/>
                  </a:cubicBezTo>
                  <a:cubicBezTo>
                    <a:pt x="617" y="362"/>
                    <a:pt x="347" y="531"/>
                    <a:pt x="101" y="710"/>
                  </a:cubicBezTo>
                  <a:cubicBezTo>
                    <a:pt x="45" y="755"/>
                    <a:pt x="0" y="800"/>
                    <a:pt x="23" y="867"/>
                  </a:cubicBezTo>
                  <a:cubicBezTo>
                    <a:pt x="45" y="935"/>
                    <a:pt x="101" y="957"/>
                    <a:pt x="168" y="957"/>
                  </a:cubicBezTo>
                  <a:cubicBezTo>
                    <a:pt x="224" y="957"/>
                    <a:pt x="269" y="968"/>
                    <a:pt x="325" y="968"/>
                  </a:cubicBezTo>
                  <a:lnTo>
                    <a:pt x="1391" y="968"/>
                  </a:lnTo>
                  <a:lnTo>
                    <a:pt x="1391" y="990"/>
                  </a:lnTo>
                  <a:cubicBezTo>
                    <a:pt x="1536" y="980"/>
                    <a:pt x="1693" y="968"/>
                    <a:pt x="1839" y="957"/>
                  </a:cubicBezTo>
                  <a:cubicBezTo>
                    <a:pt x="2019" y="935"/>
                    <a:pt x="2074" y="867"/>
                    <a:pt x="2074" y="688"/>
                  </a:cubicBezTo>
                  <a:cubicBezTo>
                    <a:pt x="2064" y="531"/>
                    <a:pt x="2041" y="362"/>
                    <a:pt x="2030" y="205"/>
                  </a:cubicBezTo>
                  <a:cubicBezTo>
                    <a:pt x="2012" y="65"/>
                    <a:pt x="1967" y="0"/>
                    <a:pt x="1868" y="0"/>
                  </a:cubicBezTo>
                  <a:close/>
                </a:path>
              </a:pathLst>
            </a:custGeom>
            <a:solidFill>
              <a:srgbClr val="F798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9"/>
            <p:cNvSpPr/>
            <p:nvPr/>
          </p:nvSpPr>
          <p:spPr>
            <a:xfrm flipH="1">
              <a:off x="1996205" y="2435397"/>
              <a:ext cx="1065595" cy="731363"/>
            </a:xfrm>
            <a:custGeom>
              <a:rect b="b" l="l" r="r" t="t"/>
              <a:pathLst>
                <a:path extrusionOk="0" h="7744" w="11283">
                  <a:moveTo>
                    <a:pt x="8886" y="0"/>
                  </a:moveTo>
                  <a:cubicBezTo>
                    <a:pt x="8815" y="0"/>
                    <a:pt x="8739" y="28"/>
                    <a:pt x="8648" y="81"/>
                  </a:cubicBezTo>
                  <a:cubicBezTo>
                    <a:pt x="8434" y="205"/>
                    <a:pt x="8244" y="350"/>
                    <a:pt x="8030" y="474"/>
                  </a:cubicBezTo>
                  <a:cubicBezTo>
                    <a:pt x="7982" y="506"/>
                    <a:pt x="7939" y="523"/>
                    <a:pt x="7897" y="523"/>
                  </a:cubicBezTo>
                  <a:cubicBezTo>
                    <a:pt x="7852" y="523"/>
                    <a:pt x="7808" y="503"/>
                    <a:pt x="7761" y="462"/>
                  </a:cubicBezTo>
                  <a:cubicBezTo>
                    <a:pt x="7594" y="328"/>
                    <a:pt x="7392" y="171"/>
                    <a:pt x="7201" y="81"/>
                  </a:cubicBezTo>
                  <a:cubicBezTo>
                    <a:pt x="7130" y="46"/>
                    <a:pt x="7077" y="28"/>
                    <a:pt x="7031" y="28"/>
                  </a:cubicBezTo>
                  <a:cubicBezTo>
                    <a:pt x="6960" y="28"/>
                    <a:pt x="6906" y="71"/>
                    <a:pt x="6831" y="160"/>
                  </a:cubicBezTo>
                  <a:cubicBezTo>
                    <a:pt x="6752" y="238"/>
                    <a:pt x="6696" y="317"/>
                    <a:pt x="6640" y="407"/>
                  </a:cubicBezTo>
                  <a:cubicBezTo>
                    <a:pt x="6584" y="507"/>
                    <a:pt x="6495" y="564"/>
                    <a:pt x="6393" y="597"/>
                  </a:cubicBezTo>
                  <a:cubicBezTo>
                    <a:pt x="6203" y="664"/>
                    <a:pt x="6012" y="709"/>
                    <a:pt x="5822" y="788"/>
                  </a:cubicBezTo>
                  <a:cubicBezTo>
                    <a:pt x="5317" y="1012"/>
                    <a:pt x="4913" y="1314"/>
                    <a:pt x="4599" y="1775"/>
                  </a:cubicBezTo>
                  <a:cubicBezTo>
                    <a:pt x="4285" y="2246"/>
                    <a:pt x="4095" y="2750"/>
                    <a:pt x="3948" y="3266"/>
                  </a:cubicBezTo>
                  <a:cubicBezTo>
                    <a:pt x="3747" y="3983"/>
                    <a:pt x="3477" y="4623"/>
                    <a:pt x="3141" y="5274"/>
                  </a:cubicBezTo>
                  <a:cubicBezTo>
                    <a:pt x="3006" y="5520"/>
                    <a:pt x="2839" y="5621"/>
                    <a:pt x="2569" y="5666"/>
                  </a:cubicBezTo>
                  <a:cubicBezTo>
                    <a:pt x="2401" y="5700"/>
                    <a:pt x="2233" y="5711"/>
                    <a:pt x="2064" y="5745"/>
                  </a:cubicBezTo>
                  <a:cubicBezTo>
                    <a:pt x="1695" y="5800"/>
                    <a:pt x="1324" y="5912"/>
                    <a:pt x="955" y="5969"/>
                  </a:cubicBezTo>
                  <a:cubicBezTo>
                    <a:pt x="764" y="6002"/>
                    <a:pt x="562" y="6025"/>
                    <a:pt x="371" y="6059"/>
                  </a:cubicBezTo>
                  <a:cubicBezTo>
                    <a:pt x="180" y="6092"/>
                    <a:pt x="91" y="6171"/>
                    <a:pt x="57" y="6373"/>
                  </a:cubicBezTo>
                  <a:cubicBezTo>
                    <a:pt x="23" y="6518"/>
                    <a:pt x="1" y="6664"/>
                    <a:pt x="1" y="6821"/>
                  </a:cubicBezTo>
                  <a:cubicBezTo>
                    <a:pt x="1" y="7079"/>
                    <a:pt x="136" y="7258"/>
                    <a:pt x="382" y="7325"/>
                  </a:cubicBezTo>
                  <a:cubicBezTo>
                    <a:pt x="481" y="7356"/>
                    <a:pt x="575" y="7361"/>
                    <a:pt x="670" y="7361"/>
                  </a:cubicBezTo>
                  <a:cubicBezTo>
                    <a:pt x="715" y="7361"/>
                    <a:pt x="761" y="7359"/>
                    <a:pt x="808" y="7359"/>
                  </a:cubicBezTo>
                  <a:cubicBezTo>
                    <a:pt x="898" y="7363"/>
                    <a:pt x="989" y="7364"/>
                    <a:pt x="1081" y="7364"/>
                  </a:cubicBezTo>
                  <a:cubicBezTo>
                    <a:pt x="1263" y="7364"/>
                    <a:pt x="1448" y="7359"/>
                    <a:pt x="1627" y="7359"/>
                  </a:cubicBezTo>
                  <a:cubicBezTo>
                    <a:pt x="1727" y="7361"/>
                    <a:pt x="1825" y="7362"/>
                    <a:pt x="1924" y="7362"/>
                  </a:cubicBezTo>
                  <a:cubicBezTo>
                    <a:pt x="2450" y="7362"/>
                    <a:pt x="2969" y="7337"/>
                    <a:pt x="3489" y="7281"/>
                  </a:cubicBezTo>
                  <a:cubicBezTo>
                    <a:pt x="3825" y="7236"/>
                    <a:pt x="4105" y="7158"/>
                    <a:pt x="4386" y="6933"/>
                  </a:cubicBezTo>
                  <a:cubicBezTo>
                    <a:pt x="4666" y="6709"/>
                    <a:pt x="4857" y="6350"/>
                    <a:pt x="4992" y="6025"/>
                  </a:cubicBezTo>
                  <a:cubicBezTo>
                    <a:pt x="5126" y="5688"/>
                    <a:pt x="5249" y="5419"/>
                    <a:pt x="5429" y="5127"/>
                  </a:cubicBezTo>
                  <a:cubicBezTo>
                    <a:pt x="5451" y="5082"/>
                    <a:pt x="5463" y="5038"/>
                    <a:pt x="5518" y="5038"/>
                  </a:cubicBezTo>
                  <a:cubicBezTo>
                    <a:pt x="5522" y="5035"/>
                    <a:pt x="5524" y="5033"/>
                    <a:pt x="5526" y="5033"/>
                  </a:cubicBezTo>
                  <a:cubicBezTo>
                    <a:pt x="5530" y="5033"/>
                    <a:pt x="5530" y="5041"/>
                    <a:pt x="5530" y="5049"/>
                  </a:cubicBezTo>
                  <a:cubicBezTo>
                    <a:pt x="5485" y="5643"/>
                    <a:pt x="5440" y="6249"/>
                    <a:pt x="5361" y="6844"/>
                  </a:cubicBezTo>
                  <a:cubicBezTo>
                    <a:pt x="5328" y="7034"/>
                    <a:pt x="5328" y="7247"/>
                    <a:pt x="5373" y="7427"/>
                  </a:cubicBezTo>
                  <a:cubicBezTo>
                    <a:pt x="5418" y="7606"/>
                    <a:pt x="5508" y="7673"/>
                    <a:pt x="5665" y="7729"/>
                  </a:cubicBezTo>
                  <a:cubicBezTo>
                    <a:pt x="5699" y="7741"/>
                    <a:pt x="5733" y="7743"/>
                    <a:pt x="5768" y="7743"/>
                  </a:cubicBezTo>
                  <a:cubicBezTo>
                    <a:pt x="5801" y="7743"/>
                    <a:pt x="5834" y="7741"/>
                    <a:pt x="5867" y="7741"/>
                  </a:cubicBezTo>
                  <a:cubicBezTo>
                    <a:pt x="6102" y="7718"/>
                    <a:pt x="6326" y="7696"/>
                    <a:pt x="6562" y="7662"/>
                  </a:cubicBezTo>
                  <a:cubicBezTo>
                    <a:pt x="7018" y="7605"/>
                    <a:pt x="7470" y="7569"/>
                    <a:pt x="7925" y="7569"/>
                  </a:cubicBezTo>
                  <a:cubicBezTo>
                    <a:pt x="8276" y="7569"/>
                    <a:pt x="8628" y="7591"/>
                    <a:pt x="8984" y="7639"/>
                  </a:cubicBezTo>
                  <a:cubicBezTo>
                    <a:pt x="9315" y="7677"/>
                    <a:pt x="9647" y="7723"/>
                    <a:pt x="9978" y="7723"/>
                  </a:cubicBezTo>
                  <a:cubicBezTo>
                    <a:pt x="10039" y="7723"/>
                    <a:pt x="10100" y="7722"/>
                    <a:pt x="10161" y="7718"/>
                  </a:cubicBezTo>
                  <a:cubicBezTo>
                    <a:pt x="10341" y="7696"/>
                    <a:pt x="10509" y="7629"/>
                    <a:pt x="10666" y="7584"/>
                  </a:cubicBezTo>
                  <a:cubicBezTo>
                    <a:pt x="10823" y="7539"/>
                    <a:pt x="10868" y="7472"/>
                    <a:pt x="10901" y="7337"/>
                  </a:cubicBezTo>
                  <a:cubicBezTo>
                    <a:pt x="10924" y="7247"/>
                    <a:pt x="10935" y="7158"/>
                    <a:pt x="10935" y="7079"/>
                  </a:cubicBezTo>
                  <a:cubicBezTo>
                    <a:pt x="10991" y="6552"/>
                    <a:pt x="11003" y="6014"/>
                    <a:pt x="11003" y="5486"/>
                  </a:cubicBezTo>
                  <a:cubicBezTo>
                    <a:pt x="11003" y="5217"/>
                    <a:pt x="11036" y="4948"/>
                    <a:pt x="11103" y="4690"/>
                  </a:cubicBezTo>
                  <a:cubicBezTo>
                    <a:pt x="11215" y="4242"/>
                    <a:pt x="11283" y="3771"/>
                    <a:pt x="11283" y="3311"/>
                  </a:cubicBezTo>
                  <a:cubicBezTo>
                    <a:pt x="11283" y="2851"/>
                    <a:pt x="11272" y="2425"/>
                    <a:pt x="11238" y="1965"/>
                  </a:cubicBezTo>
                  <a:cubicBezTo>
                    <a:pt x="11227" y="1628"/>
                    <a:pt x="11148" y="1326"/>
                    <a:pt x="10969" y="1023"/>
                  </a:cubicBezTo>
                  <a:cubicBezTo>
                    <a:pt x="10868" y="866"/>
                    <a:pt x="10744" y="765"/>
                    <a:pt x="10554" y="709"/>
                  </a:cubicBezTo>
                  <a:cubicBezTo>
                    <a:pt x="10363" y="653"/>
                    <a:pt x="10161" y="586"/>
                    <a:pt x="9949" y="552"/>
                  </a:cubicBezTo>
                  <a:cubicBezTo>
                    <a:pt x="9635" y="507"/>
                    <a:pt x="9388" y="395"/>
                    <a:pt x="9164" y="160"/>
                  </a:cubicBezTo>
                  <a:cubicBezTo>
                    <a:pt x="9067" y="50"/>
                    <a:pt x="8982" y="0"/>
                    <a:pt x="88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9"/>
            <p:cNvSpPr/>
            <p:nvPr/>
          </p:nvSpPr>
          <p:spPr>
            <a:xfrm flipH="1">
              <a:off x="2147583" y="2409897"/>
              <a:ext cx="318932" cy="140814"/>
            </a:xfrm>
            <a:custGeom>
              <a:rect b="b" l="l" r="r" t="t"/>
              <a:pathLst>
                <a:path extrusionOk="0" h="1491" w="3377">
                  <a:moveTo>
                    <a:pt x="2641" y="0"/>
                  </a:moveTo>
                  <a:cubicBezTo>
                    <a:pt x="2561" y="0"/>
                    <a:pt x="2477" y="42"/>
                    <a:pt x="2355" y="127"/>
                  </a:cubicBezTo>
                  <a:cubicBezTo>
                    <a:pt x="2143" y="273"/>
                    <a:pt x="1929" y="418"/>
                    <a:pt x="1727" y="564"/>
                  </a:cubicBezTo>
                  <a:cubicBezTo>
                    <a:pt x="1673" y="601"/>
                    <a:pt x="1629" y="621"/>
                    <a:pt x="1585" y="621"/>
                  </a:cubicBezTo>
                  <a:cubicBezTo>
                    <a:pt x="1548" y="621"/>
                    <a:pt x="1511" y="606"/>
                    <a:pt x="1470" y="575"/>
                  </a:cubicBezTo>
                  <a:cubicBezTo>
                    <a:pt x="1335" y="497"/>
                    <a:pt x="1201" y="418"/>
                    <a:pt x="1055" y="340"/>
                  </a:cubicBezTo>
                  <a:cubicBezTo>
                    <a:pt x="977" y="295"/>
                    <a:pt x="887" y="250"/>
                    <a:pt x="797" y="250"/>
                  </a:cubicBezTo>
                  <a:cubicBezTo>
                    <a:pt x="718" y="261"/>
                    <a:pt x="663" y="284"/>
                    <a:pt x="606" y="318"/>
                  </a:cubicBezTo>
                  <a:cubicBezTo>
                    <a:pt x="438" y="441"/>
                    <a:pt x="259" y="553"/>
                    <a:pt x="102" y="665"/>
                  </a:cubicBezTo>
                  <a:cubicBezTo>
                    <a:pt x="12" y="744"/>
                    <a:pt x="0" y="789"/>
                    <a:pt x="79" y="901"/>
                  </a:cubicBezTo>
                  <a:cubicBezTo>
                    <a:pt x="169" y="1046"/>
                    <a:pt x="259" y="1181"/>
                    <a:pt x="359" y="1327"/>
                  </a:cubicBezTo>
                  <a:cubicBezTo>
                    <a:pt x="440" y="1441"/>
                    <a:pt x="484" y="1491"/>
                    <a:pt x="553" y="1491"/>
                  </a:cubicBezTo>
                  <a:cubicBezTo>
                    <a:pt x="599" y="1491"/>
                    <a:pt x="655" y="1468"/>
                    <a:pt x="741" y="1427"/>
                  </a:cubicBezTo>
                  <a:cubicBezTo>
                    <a:pt x="1010" y="1282"/>
                    <a:pt x="1291" y="1148"/>
                    <a:pt x="1560" y="1001"/>
                  </a:cubicBezTo>
                  <a:cubicBezTo>
                    <a:pt x="1629" y="961"/>
                    <a:pt x="1689" y="936"/>
                    <a:pt x="1749" y="936"/>
                  </a:cubicBezTo>
                  <a:cubicBezTo>
                    <a:pt x="1807" y="936"/>
                    <a:pt x="1864" y="958"/>
                    <a:pt x="1929" y="1013"/>
                  </a:cubicBezTo>
                  <a:cubicBezTo>
                    <a:pt x="2031" y="1091"/>
                    <a:pt x="2165" y="1170"/>
                    <a:pt x="2277" y="1248"/>
                  </a:cubicBezTo>
                  <a:cubicBezTo>
                    <a:pt x="2372" y="1310"/>
                    <a:pt x="2426" y="1341"/>
                    <a:pt x="2479" y="1341"/>
                  </a:cubicBezTo>
                  <a:cubicBezTo>
                    <a:pt x="2532" y="1341"/>
                    <a:pt x="2586" y="1310"/>
                    <a:pt x="2681" y="1248"/>
                  </a:cubicBezTo>
                  <a:cubicBezTo>
                    <a:pt x="2905" y="1091"/>
                    <a:pt x="3073" y="889"/>
                    <a:pt x="3287" y="721"/>
                  </a:cubicBezTo>
                  <a:cubicBezTo>
                    <a:pt x="3376" y="632"/>
                    <a:pt x="3376" y="553"/>
                    <a:pt x="3275" y="452"/>
                  </a:cubicBezTo>
                  <a:cubicBezTo>
                    <a:pt x="3163" y="351"/>
                    <a:pt x="3040" y="261"/>
                    <a:pt x="2939" y="161"/>
                  </a:cubicBezTo>
                  <a:cubicBezTo>
                    <a:pt x="2814" y="54"/>
                    <a:pt x="2730" y="0"/>
                    <a:pt x="26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9"/>
            <p:cNvSpPr/>
            <p:nvPr/>
          </p:nvSpPr>
          <p:spPr>
            <a:xfrm flipH="1">
              <a:off x="2485500" y="2628159"/>
              <a:ext cx="54021" cy="236201"/>
            </a:xfrm>
            <a:custGeom>
              <a:rect b="b" l="l" r="r" t="t"/>
              <a:pathLst>
                <a:path extrusionOk="0" h="2501" w="572">
                  <a:moveTo>
                    <a:pt x="473" y="1"/>
                  </a:moveTo>
                  <a:cubicBezTo>
                    <a:pt x="429" y="1"/>
                    <a:pt x="385" y="44"/>
                    <a:pt x="370" y="115"/>
                  </a:cubicBezTo>
                  <a:cubicBezTo>
                    <a:pt x="337" y="294"/>
                    <a:pt x="314" y="474"/>
                    <a:pt x="292" y="653"/>
                  </a:cubicBezTo>
                  <a:cubicBezTo>
                    <a:pt x="235" y="1035"/>
                    <a:pt x="235" y="1427"/>
                    <a:pt x="180" y="1808"/>
                  </a:cubicBezTo>
                  <a:cubicBezTo>
                    <a:pt x="145" y="1999"/>
                    <a:pt x="78" y="2167"/>
                    <a:pt x="33" y="2346"/>
                  </a:cubicBezTo>
                  <a:cubicBezTo>
                    <a:pt x="23" y="2403"/>
                    <a:pt x="0" y="2470"/>
                    <a:pt x="78" y="2492"/>
                  </a:cubicBezTo>
                  <a:cubicBezTo>
                    <a:pt x="91" y="2498"/>
                    <a:pt x="103" y="2500"/>
                    <a:pt x="114" y="2500"/>
                  </a:cubicBezTo>
                  <a:cubicBezTo>
                    <a:pt x="167" y="2500"/>
                    <a:pt x="192" y="2438"/>
                    <a:pt x="202" y="2391"/>
                  </a:cubicBezTo>
                  <a:cubicBezTo>
                    <a:pt x="247" y="2246"/>
                    <a:pt x="302" y="2099"/>
                    <a:pt x="337" y="1942"/>
                  </a:cubicBezTo>
                  <a:cubicBezTo>
                    <a:pt x="449" y="1359"/>
                    <a:pt x="437" y="754"/>
                    <a:pt x="561" y="160"/>
                  </a:cubicBezTo>
                  <a:cubicBezTo>
                    <a:pt x="572" y="115"/>
                    <a:pt x="561" y="70"/>
                    <a:pt x="527" y="25"/>
                  </a:cubicBezTo>
                  <a:cubicBezTo>
                    <a:pt x="510" y="8"/>
                    <a:pt x="491" y="1"/>
                    <a:pt x="4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9"/>
            <p:cNvSpPr/>
            <p:nvPr/>
          </p:nvSpPr>
          <p:spPr>
            <a:xfrm flipH="1">
              <a:off x="2671935" y="2870315"/>
              <a:ext cx="105964" cy="139019"/>
            </a:xfrm>
            <a:custGeom>
              <a:rect b="b" l="l" r="r" t="t"/>
              <a:pathLst>
                <a:path extrusionOk="0" h="1472" w="1122">
                  <a:moveTo>
                    <a:pt x="1033" y="1"/>
                  </a:moveTo>
                  <a:cubicBezTo>
                    <a:pt x="1022" y="1"/>
                    <a:pt x="1011" y="3"/>
                    <a:pt x="999" y="6"/>
                  </a:cubicBezTo>
                  <a:cubicBezTo>
                    <a:pt x="942" y="29"/>
                    <a:pt x="909" y="74"/>
                    <a:pt x="887" y="119"/>
                  </a:cubicBezTo>
                  <a:cubicBezTo>
                    <a:pt x="763" y="332"/>
                    <a:pt x="640" y="534"/>
                    <a:pt x="528" y="747"/>
                  </a:cubicBezTo>
                  <a:cubicBezTo>
                    <a:pt x="427" y="926"/>
                    <a:pt x="304" y="1095"/>
                    <a:pt x="135" y="1229"/>
                  </a:cubicBezTo>
                  <a:cubicBezTo>
                    <a:pt x="90" y="1263"/>
                    <a:pt x="57" y="1307"/>
                    <a:pt x="23" y="1352"/>
                  </a:cubicBezTo>
                  <a:cubicBezTo>
                    <a:pt x="0" y="1375"/>
                    <a:pt x="0" y="1409"/>
                    <a:pt x="34" y="1442"/>
                  </a:cubicBezTo>
                  <a:cubicBezTo>
                    <a:pt x="49" y="1463"/>
                    <a:pt x="67" y="1471"/>
                    <a:pt x="87" y="1471"/>
                  </a:cubicBezTo>
                  <a:cubicBezTo>
                    <a:pt x="99" y="1471"/>
                    <a:pt x="112" y="1469"/>
                    <a:pt x="124" y="1464"/>
                  </a:cubicBezTo>
                  <a:cubicBezTo>
                    <a:pt x="157" y="1454"/>
                    <a:pt x="180" y="1431"/>
                    <a:pt x="202" y="1409"/>
                  </a:cubicBezTo>
                  <a:cubicBezTo>
                    <a:pt x="382" y="1263"/>
                    <a:pt x="539" y="1106"/>
                    <a:pt x="651" y="904"/>
                  </a:cubicBezTo>
                  <a:cubicBezTo>
                    <a:pt x="785" y="669"/>
                    <a:pt x="932" y="444"/>
                    <a:pt x="1066" y="208"/>
                  </a:cubicBezTo>
                  <a:cubicBezTo>
                    <a:pt x="1089" y="175"/>
                    <a:pt x="1099" y="130"/>
                    <a:pt x="1122" y="108"/>
                  </a:cubicBezTo>
                  <a:cubicBezTo>
                    <a:pt x="1122" y="43"/>
                    <a:pt x="1084" y="1"/>
                    <a:pt x="10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9"/>
            <p:cNvSpPr/>
            <p:nvPr/>
          </p:nvSpPr>
          <p:spPr>
            <a:xfrm flipH="1">
              <a:off x="2546888" y="2704470"/>
              <a:ext cx="19172" cy="99826"/>
            </a:xfrm>
            <a:custGeom>
              <a:rect b="b" l="l" r="r" t="t"/>
              <a:pathLst>
                <a:path extrusionOk="0" h="1057" w="203">
                  <a:moveTo>
                    <a:pt x="99" y="1"/>
                  </a:moveTo>
                  <a:cubicBezTo>
                    <a:pt x="93" y="1"/>
                    <a:pt x="86" y="1"/>
                    <a:pt x="79" y="2"/>
                  </a:cubicBezTo>
                  <a:cubicBezTo>
                    <a:pt x="12" y="2"/>
                    <a:pt x="0" y="58"/>
                    <a:pt x="0" y="125"/>
                  </a:cubicBezTo>
                  <a:cubicBezTo>
                    <a:pt x="12" y="394"/>
                    <a:pt x="23" y="675"/>
                    <a:pt x="34" y="955"/>
                  </a:cubicBezTo>
                  <a:cubicBezTo>
                    <a:pt x="34" y="1000"/>
                    <a:pt x="45" y="1056"/>
                    <a:pt x="102" y="1056"/>
                  </a:cubicBezTo>
                  <a:cubicBezTo>
                    <a:pt x="169" y="1056"/>
                    <a:pt x="202" y="1012"/>
                    <a:pt x="202" y="955"/>
                  </a:cubicBezTo>
                  <a:lnTo>
                    <a:pt x="202" y="541"/>
                  </a:lnTo>
                  <a:lnTo>
                    <a:pt x="180" y="541"/>
                  </a:lnTo>
                  <a:cubicBezTo>
                    <a:pt x="180" y="406"/>
                    <a:pt x="191" y="260"/>
                    <a:pt x="180" y="114"/>
                  </a:cubicBezTo>
                  <a:cubicBezTo>
                    <a:pt x="180" y="62"/>
                    <a:pt x="171" y="1"/>
                    <a:pt x="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9"/>
            <p:cNvSpPr/>
            <p:nvPr/>
          </p:nvSpPr>
          <p:spPr>
            <a:xfrm flipH="1">
              <a:off x="2277915" y="3006599"/>
              <a:ext cx="250084" cy="120036"/>
            </a:xfrm>
            <a:custGeom>
              <a:rect b="b" l="l" r="r" t="t"/>
              <a:pathLst>
                <a:path extrusionOk="0" h="1271" w="2648">
                  <a:moveTo>
                    <a:pt x="2246" y="1"/>
                  </a:moveTo>
                  <a:cubicBezTo>
                    <a:pt x="2215" y="1"/>
                    <a:pt x="2177" y="8"/>
                    <a:pt x="2132" y="21"/>
                  </a:cubicBezTo>
                  <a:cubicBezTo>
                    <a:pt x="1750" y="145"/>
                    <a:pt x="1369" y="268"/>
                    <a:pt x="1010" y="459"/>
                  </a:cubicBezTo>
                  <a:cubicBezTo>
                    <a:pt x="786" y="582"/>
                    <a:pt x="551" y="694"/>
                    <a:pt x="327" y="806"/>
                  </a:cubicBezTo>
                  <a:cubicBezTo>
                    <a:pt x="259" y="840"/>
                    <a:pt x="203" y="874"/>
                    <a:pt x="147" y="908"/>
                  </a:cubicBezTo>
                  <a:cubicBezTo>
                    <a:pt x="1" y="1020"/>
                    <a:pt x="23" y="1165"/>
                    <a:pt x="203" y="1233"/>
                  </a:cubicBezTo>
                  <a:cubicBezTo>
                    <a:pt x="262" y="1258"/>
                    <a:pt x="328" y="1271"/>
                    <a:pt x="395" y="1271"/>
                  </a:cubicBezTo>
                  <a:cubicBezTo>
                    <a:pt x="417" y="1271"/>
                    <a:pt x="439" y="1269"/>
                    <a:pt x="461" y="1267"/>
                  </a:cubicBezTo>
                  <a:cubicBezTo>
                    <a:pt x="674" y="1255"/>
                    <a:pt x="887" y="1233"/>
                    <a:pt x="1100" y="1188"/>
                  </a:cubicBezTo>
                  <a:cubicBezTo>
                    <a:pt x="1394" y="1117"/>
                    <a:pt x="1686" y="1074"/>
                    <a:pt x="1980" y="1074"/>
                  </a:cubicBezTo>
                  <a:cubicBezTo>
                    <a:pt x="2012" y="1074"/>
                    <a:pt x="2044" y="1074"/>
                    <a:pt x="2076" y="1076"/>
                  </a:cubicBezTo>
                  <a:cubicBezTo>
                    <a:pt x="2126" y="1081"/>
                    <a:pt x="2177" y="1084"/>
                    <a:pt x="2227" y="1084"/>
                  </a:cubicBezTo>
                  <a:cubicBezTo>
                    <a:pt x="2278" y="1084"/>
                    <a:pt x="2328" y="1081"/>
                    <a:pt x="2378" y="1076"/>
                  </a:cubicBezTo>
                  <a:cubicBezTo>
                    <a:pt x="2570" y="1053"/>
                    <a:pt x="2648" y="941"/>
                    <a:pt x="2592" y="762"/>
                  </a:cubicBezTo>
                  <a:cubicBezTo>
                    <a:pt x="2535" y="549"/>
                    <a:pt x="2468" y="358"/>
                    <a:pt x="2401" y="156"/>
                  </a:cubicBezTo>
                  <a:cubicBezTo>
                    <a:pt x="2361" y="45"/>
                    <a:pt x="2322" y="1"/>
                    <a:pt x="2246" y="1"/>
                  </a:cubicBezTo>
                  <a:close/>
                </a:path>
              </a:pathLst>
            </a:custGeom>
            <a:solidFill>
              <a:srgbClr val="F798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9"/>
            <p:cNvSpPr/>
            <p:nvPr/>
          </p:nvSpPr>
          <p:spPr>
            <a:xfrm flipH="1">
              <a:off x="1727122" y="2481675"/>
              <a:ext cx="605943" cy="642965"/>
            </a:xfrm>
            <a:custGeom>
              <a:rect b="b" l="l" r="r" t="t"/>
              <a:pathLst>
                <a:path extrusionOk="0" h="6808" w="6416">
                  <a:moveTo>
                    <a:pt x="3060" y="0"/>
                  </a:moveTo>
                  <a:cubicBezTo>
                    <a:pt x="2958" y="0"/>
                    <a:pt x="2862" y="27"/>
                    <a:pt x="2771" y="96"/>
                  </a:cubicBezTo>
                  <a:cubicBezTo>
                    <a:pt x="2221" y="488"/>
                    <a:pt x="2031" y="1083"/>
                    <a:pt x="2300" y="1733"/>
                  </a:cubicBezTo>
                  <a:cubicBezTo>
                    <a:pt x="2412" y="2002"/>
                    <a:pt x="2557" y="2260"/>
                    <a:pt x="2759" y="2473"/>
                  </a:cubicBezTo>
                  <a:cubicBezTo>
                    <a:pt x="3152" y="2900"/>
                    <a:pt x="3522" y="3326"/>
                    <a:pt x="3870" y="3785"/>
                  </a:cubicBezTo>
                  <a:cubicBezTo>
                    <a:pt x="3925" y="3852"/>
                    <a:pt x="3993" y="3920"/>
                    <a:pt x="4049" y="3987"/>
                  </a:cubicBezTo>
                  <a:cubicBezTo>
                    <a:pt x="4094" y="4032"/>
                    <a:pt x="4139" y="4077"/>
                    <a:pt x="4161" y="4144"/>
                  </a:cubicBezTo>
                  <a:cubicBezTo>
                    <a:pt x="4139" y="4156"/>
                    <a:pt x="4127" y="4166"/>
                    <a:pt x="4117" y="4166"/>
                  </a:cubicBezTo>
                  <a:cubicBezTo>
                    <a:pt x="4060" y="4178"/>
                    <a:pt x="4004" y="4178"/>
                    <a:pt x="3960" y="4178"/>
                  </a:cubicBezTo>
                  <a:cubicBezTo>
                    <a:pt x="3499" y="4189"/>
                    <a:pt x="3051" y="4256"/>
                    <a:pt x="2614" y="4425"/>
                  </a:cubicBezTo>
                  <a:cubicBezTo>
                    <a:pt x="2378" y="4514"/>
                    <a:pt x="2120" y="4582"/>
                    <a:pt x="1862" y="4627"/>
                  </a:cubicBezTo>
                  <a:cubicBezTo>
                    <a:pt x="1436" y="4705"/>
                    <a:pt x="1010" y="4828"/>
                    <a:pt x="595" y="4996"/>
                  </a:cubicBezTo>
                  <a:cubicBezTo>
                    <a:pt x="461" y="5053"/>
                    <a:pt x="326" y="5120"/>
                    <a:pt x="202" y="5210"/>
                  </a:cubicBezTo>
                  <a:cubicBezTo>
                    <a:pt x="90" y="5277"/>
                    <a:pt x="23" y="5378"/>
                    <a:pt x="12" y="5512"/>
                  </a:cubicBezTo>
                  <a:cubicBezTo>
                    <a:pt x="0" y="5759"/>
                    <a:pt x="0" y="5995"/>
                    <a:pt x="57" y="6241"/>
                  </a:cubicBezTo>
                  <a:cubicBezTo>
                    <a:pt x="113" y="6466"/>
                    <a:pt x="247" y="6623"/>
                    <a:pt x="471" y="6701"/>
                  </a:cubicBezTo>
                  <a:cubicBezTo>
                    <a:pt x="657" y="6766"/>
                    <a:pt x="842" y="6808"/>
                    <a:pt x="1034" y="6808"/>
                  </a:cubicBezTo>
                  <a:cubicBezTo>
                    <a:pt x="1074" y="6808"/>
                    <a:pt x="1115" y="6806"/>
                    <a:pt x="1156" y="6802"/>
                  </a:cubicBezTo>
                  <a:cubicBezTo>
                    <a:pt x="1672" y="6746"/>
                    <a:pt x="2176" y="6645"/>
                    <a:pt x="2681" y="6533"/>
                  </a:cubicBezTo>
                  <a:cubicBezTo>
                    <a:pt x="3073" y="6443"/>
                    <a:pt x="3454" y="6320"/>
                    <a:pt x="3847" y="6297"/>
                  </a:cubicBezTo>
                  <a:cubicBezTo>
                    <a:pt x="4475" y="6275"/>
                    <a:pt x="5047" y="6084"/>
                    <a:pt x="5597" y="5793"/>
                  </a:cubicBezTo>
                  <a:cubicBezTo>
                    <a:pt x="5989" y="5579"/>
                    <a:pt x="6213" y="5255"/>
                    <a:pt x="6315" y="4817"/>
                  </a:cubicBezTo>
                  <a:cubicBezTo>
                    <a:pt x="6415" y="4380"/>
                    <a:pt x="6348" y="3942"/>
                    <a:pt x="6158" y="3528"/>
                  </a:cubicBezTo>
                  <a:cubicBezTo>
                    <a:pt x="6023" y="3224"/>
                    <a:pt x="5832" y="2944"/>
                    <a:pt x="5664" y="2664"/>
                  </a:cubicBezTo>
                  <a:cubicBezTo>
                    <a:pt x="5249" y="1958"/>
                    <a:pt x="4745" y="1330"/>
                    <a:pt x="4206" y="712"/>
                  </a:cubicBezTo>
                  <a:cubicBezTo>
                    <a:pt x="4072" y="555"/>
                    <a:pt x="3915" y="410"/>
                    <a:pt x="3746" y="275"/>
                  </a:cubicBezTo>
                  <a:cubicBezTo>
                    <a:pt x="3589" y="152"/>
                    <a:pt x="3410" y="51"/>
                    <a:pt x="3208" y="17"/>
                  </a:cubicBezTo>
                  <a:cubicBezTo>
                    <a:pt x="3157" y="6"/>
                    <a:pt x="3108" y="0"/>
                    <a:pt x="30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9"/>
            <p:cNvSpPr/>
            <p:nvPr/>
          </p:nvSpPr>
          <p:spPr>
            <a:xfrm flipH="1">
              <a:off x="1948492" y="2917443"/>
              <a:ext cx="247912" cy="74515"/>
            </a:xfrm>
            <a:custGeom>
              <a:rect b="b" l="l" r="r" t="t"/>
              <a:pathLst>
                <a:path extrusionOk="0" h="789" w="2625">
                  <a:moveTo>
                    <a:pt x="1952" y="1"/>
                  </a:moveTo>
                  <a:cubicBezTo>
                    <a:pt x="1604" y="23"/>
                    <a:pt x="1267" y="68"/>
                    <a:pt x="943" y="214"/>
                  </a:cubicBezTo>
                  <a:cubicBezTo>
                    <a:pt x="673" y="337"/>
                    <a:pt x="404" y="449"/>
                    <a:pt x="146" y="573"/>
                  </a:cubicBezTo>
                  <a:cubicBezTo>
                    <a:pt x="113" y="584"/>
                    <a:pt x="79" y="607"/>
                    <a:pt x="56" y="618"/>
                  </a:cubicBezTo>
                  <a:cubicBezTo>
                    <a:pt x="23" y="651"/>
                    <a:pt x="1" y="685"/>
                    <a:pt x="11" y="730"/>
                  </a:cubicBezTo>
                  <a:cubicBezTo>
                    <a:pt x="30" y="767"/>
                    <a:pt x="56" y="789"/>
                    <a:pt x="90" y="789"/>
                  </a:cubicBezTo>
                  <a:cubicBezTo>
                    <a:pt x="97" y="789"/>
                    <a:pt x="105" y="788"/>
                    <a:pt x="113" y="786"/>
                  </a:cubicBezTo>
                  <a:cubicBezTo>
                    <a:pt x="158" y="775"/>
                    <a:pt x="202" y="753"/>
                    <a:pt x="247" y="741"/>
                  </a:cubicBezTo>
                  <a:cubicBezTo>
                    <a:pt x="472" y="641"/>
                    <a:pt x="684" y="551"/>
                    <a:pt x="898" y="449"/>
                  </a:cubicBezTo>
                  <a:cubicBezTo>
                    <a:pt x="1122" y="337"/>
                    <a:pt x="1357" y="259"/>
                    <a:pt x="1593" y="225"/>
                  </a:cubicBezTo>
                  <a:cubicBezTo>
                    <a:pt x="1840" y="192"/>
                    <a:pt x="2086" y="180"/>
                    <a:pt x="2333" y="180"/>
                  </a:cubicBezTo>
                  <a:cubicBezTo>
                    <a:pt x="2400" y="180"/>
                    <a:pt x="2478" y="170"/>
                    <a:pt x="2557" y="170"/>
                  </a:cubicBezTo>
                  <a:cubicBezTo>
                    <a:pt x="2602" y="158"/>
                    <a:pt x="2625" y="125"/>
                    <a:pt x="2625" y="80"/>
                  </a:cubicBezTo>
                  <a:cubicBezTo>
                    <a:pt x="2613" y="1"/>
                    <a:pt x="2557" y="1"/>
                    <a:pt x="2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9"/>
            <p:cNvSpPr/>
            <p:nvPr/>
          </p:nvSpPr>
          <p:spPr>
            <a:xfrm flipH="1">
              <a:off x="1884929" y="2520303"/>
              <a:ext cx="162158" cy="145158"/>
            </a:xfrm>
            <a:custGeom>
              <a:rect b="b" l="l" r="r" t="t"/>
              <a:pathLst>
                <a:path extrusionOk="0" h="1537" w="1717">
                  <a:moveTo>
                    <a:pt x="135" y="1"/>
                  </a:moveTo>
                  <a:cubicBezTo>
                    <a:pt x="90" y="1"/>
                    <a:pt x="34" y="1"/>
                    <a:pt x="12" y="68"/>
                  </a:cubicBezTo>
                  <a:cubicBezTo>
                    <a:pt x="0" y="146"/>
                    <a:pt x="57" y="169"/>
                    <a:pt x="112" y="180"/>
                  </a:cubicBezTo>
                  <a:cubicBezTo>
                    <a:pt x="382" y="214"/>
                    <a:pt x="573" y="382"/>
                    <a:pt x="740" y="572"/>
                  </a:cubicBezTo>
                  <a:cubicBezTo>
                    <a:pt x="830" y="685"/>
                    <a:pt x="920" y="786"/>
                    <a:pt x="999" y="886"/>
                  </a:cubicBezTo>
                  <a:lnTo>
                    <a:pt x="1470" y="1459"/>
                  </a:lnTo>
                  <a:cubicBezTo>
                    <a:pt x="1503" y="1491"/>
                    <a:pt x="1535" y="1536"/>
                    <a:pt x="1581" y="1536"/>
                  </a:cubicBezTo>
                  <a:cubicBezTo>
                    <a:pt x="1598" y="1536"/>
                    <a:pt x="1616" y="1530"/>
                    <a:pt x="1638" y="1514"/>
                  </a:cubicBezTo>
                  <a:cubicBezTo>
                    <a:pt x="1717" y="1459"/>
                    <a:pt x="1672" y="1392"/>
                    <a:pt x="1627" y="1335"/>
                  </a:cubicBezTo>
                  <a:cubicBezTo>
                    <a:pt x="1604" y="1313"/>
                    <a:pt x="1593" y="1290"/>
                    <a:pt x="1570" y="1257"/>
                  </a:cubicBezTo>
                  <a:cubicBezTo>
                    <a:pt x="1403" y="1066"/>
                    <a:pt x="1234" y="864"/>
                    <a:pt x="1066" y="662"/>
                  </a:cubicBezTo>
                  <a:cubicBezTo>
                    <a:pt x="932" y="505"/>
                    <a:pt x="797" y="360"/>
                    <a:pt x="640" y="225"/>
                  </a:cubicBezTo>
                  <a:cubicBezTo>
                    <a:pt x="494" y="101"/>
                    <a:pt x="326" y="34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9"/>
            <p:cNvSpPr/>
            <p:nvPr/>
          </p:nvSpPr>
          <p:spPr>
            <a:xfrm flipH="1">
              <a:off x="2525746" y="3162149"/>
              <a:ext cx="627098" cy="981069"/>
            </a:xfrm>
            <a:custGeom>
              <a:rect b="b" l="l" r="r" t="t"/>
              <a:pathLst>
                <a:path extrusionOk="0" h="10388" w="6640">
                  <a:moveTo>
                    <a:pt x="6023" y="1"/>
                  </a:moveTo>
                  <a:cubicBezTo>
                    <a:pt x="5294" y="46"/>
                    <a:pt x="4565" y="146"/>
                    <a:pt x="3847" y="248"/>
                  </a:cubicBezTo>
                  <a:cubicBezTo>
                    <a:pt x="3320" y="315"/>
                    <a:pt x="2827" y="483"/>
                    <a:pt x="2367" y="752"/>
                  </a:cubicBezTo>
                  <a:cubicBezTo>
                    <a:pt x="2109" y="898"/>
                    <a:pt x="1862" y="1077"/>
                    <a:pt x="1672" y="1313"/>
                  </a:cubicBezTo>
                  <a:cubicBezTo>
                    <a:pt x="1246" y="1828"/>
                    <a:pt x="1066" y="2456"/>
                    <a:pt x="898" y="3096"/>
                  </a:cubicBezTo>
                  <a:lnTo>
                    <a:pt x="898" y="3119"/>
                  </a:lnTo>
                  <a:cubicBezTo>
                    <a:pt x="875" y="3578"/>
                    <a:pt x="786" y="4026"/>
                    <a:pt x="707" y="4475"/>
                  </a:cubicBezTo>
                  <a:cubicBezTo>
                    <a:pt x="595" y="5070"/>
                    <a:pt x="416" y="5664"/>
                    <a:pt x="259" y="6259"/>
                  </a:cubicBezTo>
                  <a:cubicBezTo>
                    <a:pt x="135" y="6752"/>
                    <a:pt x="1" y="7245"/>
                    <a:pt x="23" y="7727"/>
                  </a:cubicBezTo>
                  <a:cubicBezTo>
                    <a:pt x="23" y="8143"/>
                    <a:pt x="79" y="8512"/>
                    <a:pt x="102" y="8883"/>
                  </a:cubicBezTo>
                  <a:cubicBezTo>
                    <a:pt x="113" y="9152"/>
                    <a:pt x="102" y="9432"/>
                    <a:pt x="147" y="9701"/>
                  </a:cubicBezTo>
                  <a:cubicBezTo>
                    <a:pt x="202" y="10015"/>
                    <a:pt x="393" y="10206"/>
                    <a:pt x="696" y="10284"/>
                  </a:cubicBezTo>
                  <a:cubicBezTo>
                    <a:pt x="730" y="10296"/>
                    <a:pt x="775" y="10307"/>
                    <a:pt x="820" y="10318"/>
                  </a:cubicBezTo>
                  <a:cubicBezTo>
                    <a:pt x="1212" y="10341"/>
                    <a:pt x="1605" y="10374"/>
                    <a:pt x="1997" y="10385"/>
                  </a:cubicBezTo>
                  <a:cubicBezTo>
                    <a:pt x="2018" y="10387"/>
                    <a:pt x="2039" y="10387"/>
                    <a:pt x="2060" y="10387"/>
                  </a:cubicBezTo>
                  <a:cubicBezTo>
                    <a:pt x="2452" y="10387"/>
                    <a:pt x="2722" y="10186"/>
                    <a:pt x="2871" y="9813"/>
                  </a:cubicBezTo>
                  <a:cubicBezTo>
                    <a:pt x="2916" y="9701"/>
                    <a:pt x="2950" y="9578"/>
                    <a:pt x="2984" y="9466"/>
                  </a:cubicBezTo>
                  <a:cubicBezTo>
                    <a:pt x="3085" y="9073"/>
                    <a:pt x="3130" y="8681"/>
                    <a:pt x="3152" y="8277"/>
                  </a:cubicBezTo>
                  <a:cubicBezTo>
                    <a:pt x="3197" y="7234"/>
                    <a:pt x="3287" y="6191"/>
                    <a:pt x="3399" y="5160"/>
                  </a:cubicBezTo>
                  <a:cubicBezTo>
                    <a:pt x="3444" y="4689"/>
                    <a:pt x="3567" y="4240"/>
                    <a:pt x="3780" y="3814"/>
                  </a:cubicBezTo>
                  <a:cubicBezTo>
                    <a:pt x="3993" y="3376"/>
                    <a:pt x="4296" y="3051"/>
                    <a:pt x="4755" y="2872"/>
                  </a:cubicBezTo>
                  <a:cubicBezTo>
                    <a:pt x="4902" y="2815"/>
                    <a:pt x="5002" y="2715"/>
                    <a:pt x="5081" y="2580"/>
                  </a:cubicBezTo>
                  <a:cubicBezTo>
                    <a:pt x="5294" y="2244"/>
                    <a:pt x="5530" y="1930"/>
                    <a:pt x="5810" y="1638"/>
                  </a:cubicBezTo>
                  <a:cubicBezTo>
                    <a:pt x="5933" y="1514"/>
                    <a:pt x="6056" y="1380"/>
                    <a:pt x="6180" y="1234"/>
                  </a:cubicBezTo>
                  <a:cubicBezTo>
                    <a:pt x="6303" y="1088"/>
                    <a:pt x="6427" y="943"/>
                    <a:pt x="6517" y="774"/>
                  </a:cubicBezTo>
                  <a:cubicBezTo>
                    <a:pt x="6606" y="606"/>
                    <a:pt x="6639" y="427"/>
                    <a:pt x="6595" y="248"/>
                  </a:cubicBezTo>
                  <a:cubicBezTo>
                    <a:pt x="6550" y="91"/>
                    <a:pt x="6482" y="23"/>
                    <a:pt x="63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9"/>
            <p:cNvSpPr/>
            <p:nvPr/>
          </p:nvSpPr>
          <p:spPr>
            <a:xfrm flipH="1">
              <a:off x="2910130" y="4119441"/>
              <a:ext cx="378242" cy="178969"/>
            </a:xfrm>
            <a:custGeom>
              <a:rect b="b" l="l" r="r" t="t"/>
              <a:pathLst>
                <a:path extrusionOk="0" h="1895" w="4005">
                  <a:moveTo>
                    <a:pt x="2225" y="1"/>
                  </a:moveTo>
                  <a:cubicBezTo>
                    <a:pt x="2108" y="1"/>
                    <a:pt x="2011" y="48"/>
                    <a:pt x="1941" y="160"/>
                  </a:cubicBezTo>
                  <a:cubicBezTo>
                    <a:pt x="1896" y="227"/>
                    <a:pt x="1817" y="260"/>
                    <a:pt x="1750" y="305"/>
                  </a:cubicBezTo>
                  <a:cubicBezTo>
                    <a:pt x="1323" y="574"/>
                    <a:pt x="920" y="855"/>
                    <a:pt x="471" y="1079"/>
                  </a:cubicBezTo>
                  <a:cubicBezTo>
                    <a:pt x="393" y="1124"/>
                    <a:pt x="326" y="1180"/>
                    <a:pt x="258" y="1236"/>
                  </a:cubicBezTo>
                  <a:cubicBezTo>
                    <a:pt x="214" y="1270"/>
                    <a:pt x="169" y="1314"/>
                    <a:pt x="135" y="1371"/>
                  </a:cubicBezTo>
                  <a:cubicBezTo>
                    <a:pt x="0" y="1561"/>
                    <a:pt x="67" y="1775"/>
                    <a:pt x="281" y="1853"/>
                  </a:cubicBezTo>
                  <a:cubicBezTo>
                    <a:pt x="355" y="1880"/>
                    <a:pt x="434" y="1895"/>
                    <a:pt x="515" y="1895"/>
                  </a:cubicBezTo>
                  <a:cubicBezTo>
                    <a:pt x="567" y="1895"/>
                    <a:pt x="620" y="1889"/>
                    <a:pt x="673" y="1875"/>
                  </a:cubicBezTo>
                  <a:cubicBezTo>
                    <a:pt x="1077" y="1775"/>
                    <a:pt x="1492" y="1685"/>
                    <a:pt x="1896" y="1595"/>
                  </a:cubicBezTo>
                  <a:cubicBezTo>
                    <a:pt x="2243" y="1516"/>
                    <a:pt x="2602" y="1438"/>
                    <a:pt x="2826" y="1090"/>
                  </a:cubicBezTo>
                  <a:cubicBezTo>
                    <a:pt x="2961" y="1305"/>
                    <a:pt x="3038" y="1370"/>
                    <a:pt x="3207" y="1370"/>
                  </a:cubicBezTo>
                  <a:cubicBezTo>
                    <a:pt x="3249" y="1370"/>
                    <a:pt x="3297" y="1366"/>
                    <a:pt x="3354" y="1359"/>
                  </a:cubicBezTo>
                  <a:cubicBezTo>
                    <a:pt x="3466" y="1348"/>
                    <a:pt x="3566" y="1314"/>
                    <a:pt x="3668" y="1292"/>
                  </a:cubicBezTo>
                  <a:cubicBezTo>
                    <a:pt x="3858" y="1247"/>
                    <a:pt x="3948" y="1135"/>
                    <a:pt x="3982" y="945"/>
                  </a:cubicBezTo>
                  <a:cubicBezTo>
                    <a:pt x="4004" y="776"/>
                    <a:pt x="4004" y="608"/>
                    <a:pt x="4004" y="440"/>
                  </a:cubicBezTo>
                  <a:cubicBezTo>
                    <a:pt x="3992" y="137"/>
                    <a:pt x="3914" y="36"/>
                    <a:pt x="3611" y="25"/>
                  </a:cubicBezTo>
                  <a:cubicBezTo>
                    <a:pt x="3163" y="14"/>
                    <a:pt x="2714" y="14"/>
                    <a:pt x="2265" y="3"/>
                  </a:cubicBezTo>
                  <a:cubicBezTo>
                    <a:pt x="2252" y="2"/>
                    <a:pt x="2238" y="1"/>
                    <a:pt x="22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9"/>
            <p:cNvSpPr/>
            <p:nvPr/>
          </p:nvSpPr>
          <p:spPr>
            <a:xfrm flipH="1">
              <a:off x="2748153" y="3402039"/>
              <a:ext cx="165369" cy="300422"/>
            </a:xfrm>
            <a:custGeom>
              <a:rect b="b" l="l" r="r" t="t"/>
              <a:pathLst>
                <a:path extrusionOk="0" h="3181" w="1751">
                  <a:moveTo>
                    <a:pt x="1652" y="1"/>
                  </a:moveTo>
                  <a:cubicBezTo>
                    <a:pt x="1637" y="1"/>
                    <a:pt x="1621" y="3"/>
                    <a:pt x="1605" y="6"/>
                  </a:cubicBezTo>
                  <a:cubicBezTo>
                    <a:pt x="1560" y="18"/>
                    <a:pt x="1515" y="29"/>
                    <a:pt x="1481" y="51"/>
                  </a:cubicBezTo>
                  <a:cubicBezTo>
                    <a:pt x="1156" y="186"/>
                    <a:pt x="876" y="387"/>
                    <a:pt x="685" y="691"/>
                  </a:cubicBezTo>
                  <a:cubicBezTo>
                    <a:pt x="517" y="960"/>
                    <a:pt x="382" y="1240"/>
                    <a:pt x="315" y="1554"/>
                  </a:cubicBezTo>
                  <a:cubicBezTo>
                    <a:pt x="214" y="2025"/>
                    <a:pt x="147" y="2518"/>
                    <a:pt x="23" y="2989"/>
                  </a:cubicBezTo>
                  <a:cubicBezTo>
                    <a:pt x="13" y="3023"/>
                    <a:pt x="1" y="3068"/>
                    <a:pt x="13" y="3113"/>
                  </a:cubicBezTo>
                  <a:cubicBezTo>
                    <a:pt x="23" y="3146"/>
                    <a:pt x="57" y="3180"/>
                    <a:pt x="102" y="3180"/>
                  </a:cubicBezTo>
                  <a:cubicBezTo>
                    <a:pt x="158" y="3169"/>
                    <a:pt x="192" y="3124"/>
                    <a:pt x="203" y="3068"/>
                  </a:cubicBezTo>
                  <a:cubicBezTo>
                    <a:pt x="225" y="2956"/>
                    <a:pt x="259" y="2844"/>
                    <a:pt x="282" y="2732"/>
                  </a:cubicBezTo>
                  <a:cubicBezTo>
                    <a:pt x="360" y="2350"/>
                    <a:pt x="427" y="1969"/>
                    <a:pt x="517" y="1588"/>
                  </a:cubicBezTo>
                  <a:cubicBezTo>
                    <a:pt x="674" y="948"/>
                    <a:pt x="965" y="410"/>
                    <a:pt x="1650" y="175"/>
                  </a:cubicBezTo>
                  <a:cubicBezTo>
                    <a:pt x="1706" y="163"/>
                    <a:pt x="1750" y="130"/>
                    <a:pt x="1740" y="63"/>
                  </a:cubicBezTo>
                  <a:cubicBezTo>
                    <a:pt x="1724" y="15"/>
                    <a:pt x="1690" y="1"/>
                    <a:pt x="16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9"/>
            <p:cNvSpPr/>
            <p:nvPr/>
          </p:nvSpPr>
          <p:spPr>
            <a:xfrm flipH="1">
              <a:off x="3095517" y="3895135"/>
              <a:ext cx="24461" cy="150447"/>
            </a:xfrm>
            <a:custGeom>
              <a:rect b="b" l="l" r="r" t="t"/>
              <a:pathLst>
                <a:path extrusionOk="0" h="1593" w="259">
                  <a:moveTo>
                    <a:pt x="113" y="0"/>
                  </a:moveTo>
                  <a:cubicBezTo>
                    <a:pt x="1" y="0"/>
                    <a:pt x="45" y="123"/>
                    <a:pt x="45" y="202"/>
                  </a:cubicBezTo>
                  <a:cubicBezTo>
                    <a:pt x="45" y="583"/>
                    <a:pt x="56" y="975"/>
                    <a:pt x="56" y="1368"/>
                  </a:cubicBezTo>
                  <a:cubicBezTo>
                    <a:pt x="56" y="1402"/>
                    <a:pt x="56" y="1436"/>
                    <a:pt x="68" y="1469"/>
                  </a:cubicBezTo>
                  <a:cubicBezTo>
                    <a:pt x="79" y="1536"/>
                    <a:pt x="101" y="1593"/>
                    <a:pt x="168" y="1593"/>
                  </a:cubicBezTo>
                  <a:cubicBezTo>
                    <a:pt x="258" y="1581"/>
                    <a:pt x="258" y="1514"/>
                    <a:pt x="258" y="1458"/>
                  </a:cubicBezTo>
                  <a:lnTo>
                    <a:pt x="258" y="796"/>
                  </a:lnTo>
                  <a:lnTo>
                    <a:pt x="213" y="796"/>
                  </a:lnTo>
                  <a:lnTo>
                    <a:pt x="213" y="202"/>
                  </a:lnTo>
                  <a:cubicBezTo>
                    <a:pt x="213" y="123"/>
                    <a:pt x="236" y="0"/>
                    <a:pt x="1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9"/>
            <p:cNvSpPr/>
            <p:nvPr/>
          </p:nvSpPr>
          <p:spPr>
            <a:xfrm flipH="1">
              <a:off x="2011026" y="3142033"/>
              <a:ext cx="743546" cy="1025362"/>
            </a:xfrm>
            <a:custGeom>
              <a:rect b="b" l="l" r="r" t="t"/>
              <a:pathLst>
                <a:path extrusionOk="0" h="10857" w="7873">
                  <a:moveTo>
                    <a:pt x="6853" y="0"/>
                  </a:moveTo>
                  <a:cubicBezTo>
                    <a:pt x="6056" y="0"/>
                    <a:pt x="5260" y="57"/>
                    <a:pt x="4463" y="147"/>
                  </a:cubicBezTo>
                  <a:cubicBezTo>
                    <a:pt x="3870" y="214"/>
                    <a:pt x="3275" y="314"/>
                    <a:pt x="2703" y="494"/>
                  </a:cubicBezTo>
                  <a:cubicBezTo>
                    <a:pt x="2389" y="595"/>
                    <a:pt x="2098" y="730"/>
                    <a:pt x="1829" y="932"/>
                  </a:cubicBezTo>
                  <a:cubicBezTo>
                    <a:pt x="774" y="1739"/>
                    <a:pt x="247" y="2838"/>
                    <a:pt x="157" y="4139"/>
                  </a:cubicBezTo>
                  <a:cubicBezTo>
                    <a:pt x="101" y="5137"/>
                    <a:pt x="101" y="6135"/>
                    <a:pt x="0" y="7055"/>
                  </a:cubicBezTo>
                  <a:cubicBezTo>
                    <a:pt x="0" y="7346"/>
                    <a:pt x="0" y="7559"/>
                    <a:pt x="12" y="7772"/>
                  </a:cubicBezTo>
                  <a:cubicBezTo>
                    <a:pt x="67" y="8389"/>
                    <a:pt x="202" y="8994"/>
                    <a:pt x="303" y="9589"/>
                  </a:cubicBezTo>
                  <a:cubicBezTo>
                    <a:pt x="337" y="9824"/>
                    <a:pt x="371" y="10071"/>
                    <a:pt x="449" y="10295"/>
                  </a:cubicBezTo>
                  <a:cubicBezTo>
                    <a:pt x="569" y="10676"/>
                    <a:pt x="793" y="10856"/>
                    <a:pt x="1175" y="10856"/>
                  </a:cubicBezTo>
                  <a:cubicBezTo>
                    <a:pt x="1187" y="10856"/>
                    <a:pt x="1199" y="10856"/>
                    <a:pt x="1211" y="10856"/>
                  </a:cubicBezTo>
                  <a:cubicBezTo>
                    <a:pt x="1615" y="10845"/>
                    <a:pt x="2008" y="10800"/>
                    <a:pt x="2389" y="10733"/>
                  </a:cubicBezTo>
                  <a:cubicBezTo>
                    <a:pt x="2647" y="10699"/>
                    <a:pt x="2826" y="10554"/>
                    <a:pt x="2938" y="10318"/>
                  </a:cubicBezTo>
                  <a:cubicBezTo>
                    <a:pt x="2995" y="10217"/>
                    <a:pt x="3040" y="10116"/>
                    <a:pt x="3062" y="9993"/>
                  </a:cubicBezTo>
                  <a:cubicBezTo>
                    <a:pt x="3152" y="9634"/>
                    <a:pt x="3095" y="9263"/>
                    <a:pt x="3040" y="8905"/>
                  </a:cubicBezTo>
                  <a:cubicBezTo>
                    <a:pt x="2928" y="8277"/>
                    <a:pt x="2871" y="7649"/>
                    <a:pt x="2938" y="7010"/>
                  </a:cubicBezTo>
                  <a:cubicBezTo>
                    <a:pt x="2972" y="6707"/>
                    <a:pt x="2995" y="6415"/>
                    <a:pt x="3028" y="6113"/>
                  </a:cubicBezTo>
                  <a:cubicBezTo>
                    <a:pt x="3073" y="5563"/>
                    <a:pt x="3118" y="5014"/>
                    <a:pt x="3242" y="4475"/>
                  </a:cubicBezTo>
                  <a:cubicBezTo>
                    <a:pt x="3342" y="4015"/>
                    <a:pt x="3623" y="3735"/>
                    <a:pt x="4049" y="3567"/>
                  </a:cubicBezTo>
                  <a:cubicBezTo>
                    <a:pt x="4284" y="3477"/>
                    <a:pt x="4520" y="3410"/>
                    <a:pt x="4777" y="3365"/>
                  </a:cubicBezTo>
                  <a:cubicBezTo>
                    <a:pt x="5316" y="3275"/>
                    <a:pt x="5832" y="3130"/>
                    <a:pt x="6347" y="2950"/>
                  </a:cubicBezTo>
                  <a:cubicBezTo>
                    <a:pt x="6617" y="2861"/>
                    <a:pt x="6863" y="2737"/>
                    <a:pt x="7099" y="2580"/>
                  </a:cubicBezTo>
                  <a:cubicBezTo>
                    <a:pt x="7503" y="2300"/>
                    <a:pt x="7716" y="1929"/>
                    <a:pt x="7772" y="1436"/>
                  </a:cubicBezTo>
                  <a:cubicBezTo>
                    <a:pt x="7795" y="1167"/>
                    <a:pt x="7828" y="898"/>
                    <a:pt x="7862" y="628"/>
                  </a:cubicBezTo>
                  <a:cubicBezTo>
                    <a:pt x="7873" y="528"/>
                    <a:pt x="7873" y="427"/>
                    <a:pt x="7850" y="326"/>
                  </a:cubicBezTo>
                  <a:cubicBezTo>
                    <a:pt x="7805" y="147"/>
                    <a:pt x="7750" y="90"/>
                    <a:pt x="7570" y="45"/>
                  </a:cubicBezTo>
                  <a:cubicBezTo>
                    <a:pt x="7334" y="0"/>
                    <a:pt x="7088" y="0"/>
                    <a:pt x="68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9"/>
            <p:cNvSpPr/>
            <p:nvPr/>
          </p:nvSpPr>
          <p:spPr>
            <a:xfrm flipH="1">
              <a:off x="2454718" y="4117552"/>
              <a:ext cx="370687" cy="238373"/>
            </a:xfrm>
            <a:custGeom>
              <a:rect b="b" l="l" r="r" t="t"/>
              <a:pathLst>
                <a:path extrusionOk="0" h="2524" w="3925">
                  <a:moveTo>
                    <a:pt x="3453" y="0"/>
                  </a:moveTo>
                  <a:cubicBezTo>
                    <a:pt x="3386" y="0"/>
                    <a:pt x="3319" y="0"/>
                    <a:pt x="3251" y="23"/>
                  </a:cubicBezTo>
                  <a:cubicBezTo>
                    <a:pt x="2814" y="112"/>
                    <a:pt x="2365" y="213"/>
                    <a:pt x="1928" y="280"/>
                  </a:cubicBezTo>
                  <a:cubicBezTo>
                    <a:pt x="1804" y="303"/>
                    <a:pt x="1704" y="359"/>
                    <a:pt x="1636" y="449"/>
                  </a:cubicBezTo>
                  <a:cubicBezTo>
                    <a:pt x="1502" y="617"/>
                    <a:pt x="1345" y="763"/>
                    <a:pt x="1199" y="908"/>
                  </a:cubicBezTo>
                  <a:cubicBezTo>
                    <a:pt x="851" y="1245"/>
                    <a:pt x="503" y="1559"/>
                    <a:pt x="201" y="1929"/>
                  </a:cubicBezTo>
                  <a:cubicBezTo>
                    <a:pt x="156" y="1996"/>
                    <a:pt x="100" y="2064"/>
                    <a:pt x="66" y="2142"/>
                  </a:cubicBezTo>
                  <a:cubicBezTo>
                    <a:pt x="1" y="2285"/>
                    <a:pt x="95" y="2524"/>
                    <a:pt x="309" y="2524"/>
                  </a:cubicBezTo>
                  <a:cubicBezTo>
                    <a:pt x="314" y="2524"/>
                    <a:pt x="319" y="2523"/>
                    <a:pt x="324" y="2523"/>
                  </a:cubicBezTo>
                  <a:cubicBezTo>
                    <a:pt x="436" y="2512"/>
                    <a:pt x="548" y="2523"/>
                    <a:pt x="650" y="2490"/>
                  </a:cubicBezTo>
                  <a:cubicBezTo>
                    <a:pt x="1165" y="2310"/>
                    <a:pt x="1692" y="2176"/>
                    <a:pt x="2186" y="1929"/>
                  </a:cubicBezTo>
                  <a:cubicBezTo>
                    <a:pt x="2387" y="1828"/>
                    <a:pt x="2567" y="1705"/>
                    <a:pt x="2691" y="1503"/>
                  </a:cubicBezTo>
                  <a:cubicBezTo>
                    <a:pt x="2724" y="1447"/>
                    <a:pt x="2758" y="1391"/>
                    <a:pt x="2825" y="1346"/>
                  </a:cubicBezTo>
                  <a:cubicBezTo>
                    <a:pt x="2903" y="1413"/>
                    <a:pt x="2948" y="1503"/>
                    <a:pt x="3050" y="1548"/>
                  </a:cubicBezTo>
                  <a:cubicBezTo>
                    <a:pt x="3082" y="1561"/>
                    <a:pt x="3124" y="1567"/>
                    <a:pt x="3172" y="1567"/>
                  </a:cubicBezTo>
                  <a:cubicBezTo>
                    <a:pt x="3412" y="1567"/>
                    <a:pt x="3807" y="1417"/>
                    <a:pt x="3890" y="1211"/>
                  </a:cubicBezTo>
                  <a:cubicBezTo>
                    <a:pt x="3902" y="1167"/>
                    <a:pt x="3924" y="1110"/>
                    <a:pt x="3924" y="1065"/>
                  </a:cubicBezTo>
                  <a:cubicBezTo>
                    <a:pt x="3924" y="763"/>
                    <a:pt x="3868" y="460"/>
                    <a:pt x="3745" y="180"/>
                  </a:cubicBezTo>
                  <a:cubicBezTo>
                    <a:pt x="3688" y="56"/>
                    <a:pt x="3588" y="0"/>
                    <a:pt x="34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9"/>
            <p:cNvSpPr/>
            <p:nvPr/>
          </p:nvSpPr>
          <p:spPr>
            <a:xfrm flipH="1">
              <a:off x="2164585" y="3348394"/>
              <a:ext cx="388820" cy="420836"/>
            </a:xfrm>
            <a:custGeom>
              <a:rect b="b" l="l" r="r" t="t"/>
              <a:pathLst>
                <a:path extrusionOk="0" h="4456" w="4117">
                  <a:moveTo>
                    <a:pt x="4026" y="0"/>
                  </a:moveTo>
                  <a:cubicBezTo>
                    <a:pt x="4020" y="0"/>
                    <a:pt x="4012" y="1"/>
                    <a:pt x="4005" y="3"/>
                  </a:cubicBezTo>
                  <a:cubicBezTo>
                    <a:pt x="3982" y="3"/>
                    <a:pt x="3960" y="13"/>
                    <a:pt x="3938" y="25"/>
                  </a:cubicBezTo>
                  <a:cubicBezTo>
                    <a:pt x="3589" y="170"/>
                    <a:pt x="3231" y="260"/>
                    <a:pt x="2883" y="372"/>
                  </a:cubicBezTo>
                  <a:cubicBezTo>
                    <a:pt x="2423" y="529"/>
                    <a:pt x="1952" y="664"/>
                    <a:pt x="1515" y="888"/>
                  </a:cubicBezTo>
                  <a:cubicBezTo>
                    <a:pt x="1100" y="1090"/>
                    <a:pt x="786" y="1382"/>
                    <a:pt x="584" y="1797"/>
                  </a:cubicBezTo>
                  <a:cubicBezTo>
                    <a:pt x="427" y="2122"/>
                    <a:pt x="304" y="2447"/>
                    <a:pt x="225" y="2795"/>
                  </a:cubicBezTo>
                  <a:cubicBezTo>
                    <a:pt x="113" y="3288"/>
                    <a:pt x="125" y="3793"/>
                    <a:pt x="23" y="4275"/>
                  </a:cubicBezTo>
                  <a:cubicBezTo>
                    <a:pt x="23" y="4354"/>
                    <a:pt x="1" y="4444"/>
                    <a:pt x="102" y="4454"/>
                  </a:cubicBezTo>
                  <a:cubicBezTo>
                    <a:pt x="108" y="4455"/>
                    <a:pt x="114" y="4455"/>
                    <a:pt x="119" y="4455"/>
                  </a:cubicBezTo>
                  <a:cubicBezTo>
                    <a:pt x="193" y="4455"/>
                    <a:pt x="203" y="4383"/>
                    <a:pt x="214" y="4320"/>
                  </a:cubicBezTo>
                  <a:cubicBezTo>
                    <a:pt x="225" y="4297"/>
                    <a:pt x="225" y="4264"/>
                    <a:pt x="225" y="4242"/>
                  </a:cubicBezTo>
                  <a:cubicBezTo>
                    <a:pt x="259" y="3973"/>
                    <a:pt x="292" y="3703"/>
                    <a:pt x="327" y="3423"/>
                  </a:cubicBezTo>
                  <a:cubicBezTo>
                    <a:pt x="371" y="2929"/>
                    <a:pt x="494" y="2447"/>
                    <a:pt x="696" y="1999"/>
                  </a:cubicBezTo>
                  <a:cubicBezTo>
                    <a:pt x="910" y="1539"/>
                    <a:pt x="1224" y="1225"/>
                    <a:pt x="1672" y="1023"/>
                  </a:cubicBezTo>
                  <a:cubicBezTo>
                    <a:pt x="1952" y="900"/>
                    <a:pt x="2233" y="798"/>
                    <a:pt x="2513" y="698"/>
                  </a:cubicBezTo>
                  <a:cubicBezTo>
                    <a:pt x="2973" y="552"/>
                    <a:pt x="3432" y="395"/>
                    <a:pt x="3893" y="238"/>
                  </a:cubicBezTo>
                  <a:cubicBezTo>
                    <a:pt x="3948" y="215"/>
                    <a:pt x="4016" y="182"/>
                    <a:pt x="4072" y="148"/>
                  </a:cubicBezTo>
                  <a:cubicBezTo>
                    <a:pt x="4105" y="137"/>
                    <a:pt x="4117" y="92"/>
                    <a:pt x="4105" y="58"/>
                  </a:cubicBezTo>
                  <a:cubicBezTo>
                    <a:pt x="4096" y="30"/>
                    <a:pt x="4069" y="0"/>
                    <a:pt x="40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9"/>
            <p:cNvSpPr/>
            <p:nvPr/>
          </p:nvSpPr>
          <p:spPr>
            <a:xfrm flipH="1">
              <a:off x="1264299" y="3122955"/>
              <a:ext cx="2855469" cy="1078817"/>
            </a:xfrm>
            <a:custGeom>
              <a:rect b="b" l="l" r="r" t="t"/>
              <a:pathLst>
                <a:path extrusionOk="0" h="11423" w="30235">
                  <a:moveTo>
                    <a:pt x="594" y="1"/>
                  </a:moveTo>
                  <a:cubicBezTo>
                    <a:pt x="504" y="1"/>
                    <a:pt x="415" y="1"/>
                    <a:pt x="325" y="12"/>
                  </a:cubicBezTo>
                  <a:cubicBezTo>
                    <a:pt x="146" y="35"/>
                    <a:pt x="11" y="169"/>
                    <a:pt x="0" y="349"/>
                  </a:cubicBezTo>
                  <a:cubicBezTo>
                    <a:pt x="0" y="516"/>
                    <a:pt x="101" y="663"/>
                    <a:pt x="269" y="718"/>
                  </a:cubicBezTo>
                  <a:cubicBezTo>
                    <a:pt x="359" y="741"/>
                    <a:pt x="449" y="741"/>
                    <a:pt x="539" y="741"/>
                  </a:cubicBezTo>
                  <a:lnTo>
                    <a:pt x="3824" y="741"/>
                  </a:lnTo>
                  <a:cubicBezTo>
                    <a:pt x="3855" y="741"/>
                    <a:pt x="3886" y="739"/>
                    <a:pt x="3916" y="739"/>
                  </a:cubicBezTo>
                  <a:cubicBezTo>
                    <a:pt x="3963" y="739"/>
                    <a:pt x="4007" y="743"/>
                    <a:pt x="4048" y="763"/>
                  </a:cubicBezTo>
                  <a:cubicBezTo>
                    <a:pt x="4071" y="830"/>
                    <a:pt x="4037" y="887"/>
                    <a:pt x="4015" y="943"/>
                  </a:cubicBezTo>
                  <a:cubicBezTo>
                    <a:pt x="3611" y="2243"/>
                    <a:pt x="3218" y="3544"/>
                    <a:pt x="2815" y="4845"/>
                  </a:cubicBezTo>
                  <a:cubicBezTo>
                    <a:pt x="2187" y="6909"/>
                    <a:pt x="1570" y="8972"/>
                    <a:pt x="808" y="10991"/>
                  </a:cubicBezTo>
                  <a:cubicBezTo>
                    <a:pt x="751" y="11125"/>
                    <a:pt x="785" y="11227"/>
                    <a:pt x="886" y="11294"/>
                  </a:cubicBezTo>
                  <a:cubicBezTo>
                    <a:pt x="921" y="11311"/>
                    <a:pt x="958" y="11320"/>
                    <a:pt x="995" y="11320"/>
                  </a:cubicBezTo>
                  <a:cubicBezTo>
                    <a:pt x="1075" y="11320"/>
                    <a:pt x="1153" y="11278"/>
                    <a:pt x="1200" y="11193"/>
                  </a:cubicBezTo>
                  <a:cubicBezTo>
                    <a:pt x="1256" y="11103"/>
                    <a:pt x="1301" y="11002"/>
                    <a:pt x="1346" y="10901"/>
                  </a:cubicBezTo>
                  <a:cubicBezTo>
                    <a:pt x="1705" y="10015"/>
                    <a:pt x="2019" y="9129"/>
                    <a:pt x="2299" y="8221"/>
                  </a:cubicBezTo>
                  <a:cubicBezTo>
                    <a:pt x="2994" y="5978"/>
                    <a:pt x="3679" y="3746"/>
                    <a:pt x="4374" y="1503"/>
                  </a:cubicBezTo>
                  <a:cubicBezTo>
                    <a:pt x="4385" y="1448"/>
                    <a:pt x="4396" y="1391"/>
                    <a:pt x="4441" y="1346"/>
                  </a:cubicBezTo>
                  <a:cubicBezTo>
                    <a:pt x="4508" y="1436"/>
                    <a:pt x="4519" y="1537"/>
                    <a:pt x="4542" y="1627"/>
                  </a:cubicBezTo>
                  <a:cubicBezTo>
                    <a:pt x="4811" y="2602"/>
                    <a:pt x="5013" y="3601"/>
                    <a:pt x="5259" y="4588"/>
                  </a:cubicBezTo>
                  <a:cubicBezTo>
                    <a:pt x="5641" y="6034"/>
                    <a:pt x="6011" y="7492"/>
                    <a:pt x="6325" y="8950"/>
                  </a:cubicBezTo>
                  <a:cubicBezTo>
                    <a:pt x="6482" y="9667"/>
                    <a:pt x="6627" y="10397"/>
                    <a:pt x="6784" y="11114"/>
                  </a:cubicBezTo>
                  <a:cubicBezTo>
                    <a:pt x="6807" y="11170"/>
                    <a:pt x="6819" y="11227"/>
                    <a:pt x="6841" y="11282"/>
                  </a:cubicBezTo>
                  <a:cubicBezTo>
                    <a:pt x="6887" y="11376"/>
                    <a:pt x="6973" y="11422"/>
                    <a:pt x="7065" y="11422"/>
                  </a:cubicBezTo>
                  <a:cubicBezTo>
                    <a:pt x="7084" y="11422"/>
                    <a:pt x="7102" y="11421"/>
                    <a:pt x="7121" y="11417"/>
                  </a:cubicBezTo>
                  <a:cubicBezTo>
                    <a:pt x="7233" y="11394"/>
                    <a:pt x="7312" y="11282"/>
                    <a:pt x="7312" y="11159"/>
                  </a:cubicBezTo>
                  <a:cubicBezTo>
                    <a:pt x="7312" y="11125"/>
                    <a:pt x="7300" y="11092"/>
                    <a:pt x="7290" y="11058"/>
                  </a:cubicBezTo>
                  <a:cubicBezTo>
                    <a:pt x="7188" y="10565"/>
                    <a:pt x="7088" y="10060"/>
                    <a:pt x="6976" y="9555"/>
                  </a:cubicBezTo>
                  <a:cubicBezTo>
                    <a:pt x="6460" y="7077"/>
                    <a:pt x="5775" y="4633"/>
                    <a:pt x="5204" y="2165"/>
                  </a:cubicBezTo>
                  <a:cubicBezTo>
                    <a:pt x="5092" y="1694"/>
                    <a:pt x="4968" y="1234"/>
                    <a:pt x="4800" y="752"/>
                  </a:cubicBezTo>
                  <a:lnTo>
                    <a:pt x="23192" y="752"/>
                  </a:lnTo>
                  <a:cubicBezTo>
                    <a:pt x="23124" y="965"/>
                    <a:pt x="23057" y="1178"/>
                    <a:pt x="23000" y="1380"/>
                  </a:cubicBezTo>
                  <a:cubicBezTo>
                    <a:pt x="22586" y="2749"/>
                    <a:pt x="22182" y="4127"/>
                    <a:pt x="21801" y="5507"/>
                  </a:cubicBezTo>
                  <a:cubicBezTo>
                    <a:pt x="21341" y="7155"/>
                    <a:pt x="20904" y="8804"/>
                    <a:pt x="20511" y="10475"/>
                  </a:cubicBezTo>
                  <a:cubicBezTo>
                    <a:pt x="20511" y="10509"/>
                    <a:pt x="20500" y="10554"/>
                    <a:pt x="20500" y="10587"/>
                  </a:cubicBezTo>
                  <a:cubicBezTo>
                    <a:pt x="20500" y="10699"/>
                    <a:pt x="20556" y="10778"/>
                    <a:pt x="20645" y="10811"/>
                  </a:cubicBezTo>
                  <a:cubicBezTo>
                    <a:pt x="20670" y="10819"/>
                    <a:pt x="20695" y="10823"/>
                    <a:pt x="20718" y="10823"/>
                  </a:cubicBezTo>
                  <a:cubicBezTo>
                    <a:pt x="20801" y="10823"/>
                    <a:pt x="20871" y="10778"/>
                    <a:pt x="20915" y="10699"/>
                  </a:cubicBezTo>
                  <a:cubicBezTo>
                    <a:pt x="20949" y="10643"/>
                    <a:pt x="20971" y="10565"/>
                    <a:pt x="20994" y="10497"/>
                  </a:cubicBezTo>
                  <a:cubicBezTo>
                    <a:pt x="21106" y="10083"/>
                    <a:pt x="21218" y="9679"/>
                    <a:pt x="21318" y="9275"/>
                  </a:cubicBezTo>
                  <a:cubicBezTo>
                    <a:pt x="21946" y="6796"/>
                    <a:pt x="22642" y="4352"/>
                    <a:pt x="23371" y="1907"/>
                  </a:cubicBezTo>
                  <a:cubicBezTo>
                    <a:pt x="23393" y="1817"/>
                    <a:pt x="23404" y="1717"/>
                    <a:pt x="23471" y="1638"/>
                  </a:cubicBezTo>
                  <a:cubicBezTo>
                    <a:pt x="23516" y="1683"/>
                    <a:pt x="23516" y="1750"/>
                    <a:pt x="23528" y="1806"/>
                  </a:cubicBezTo>
                  <a:cubicBezTo>
                    <a:pt x="23730" y="2692"/>
                    <a:pt x="23920" y="3578"/>
                    <a:pt x="24122" y="4464"/>
                  </a:cubicBezTo>
                  <a:cubicBezTo>
                    <a:pt x="24548" y="6303"/>
                    <a:pt x="24963" y="8142"/>
                    <a:pt x="25390" y="9981"/>
                  </a:cubicBezTo>
                  <a:cubicBezTo>
                    <a:pt x="25434" y="10183"/>
                    <a:pt x="25468" y="10397"/>
                    <a:pt x="25524" y="10599"/>
                  </a:cubicBezTo>
                  <a:cubicBezTo>
                    <a:pt x="25562" y="10732"/>
                    <a:pt x="25665" y="10808"/>
                    <a:pt x="25770" y="10808"/>
                  </a:cubicBezTo>
                  <a:cubicBezTo>
                    <a:pt x="25789" y="10808"/>
                    <a:pt x="25808" y="10806"/>
                    <a:pt x="25826" y="10800"/>
                  </a:cubicBezTo>
                  <a:cubicBezTo>
                    <a:pt x="25961" y="10766"/>
                    <a:pt x="26040" y="10632"/>
                    <a:pt x="26006" y="10475"/>
                  </a:cubicBezTo>
                  <a:cubicBezTo>
                    <a:pt x="26006" y="10452"/>
                    <a:pt x="25995" y="10419"/>
                    <a:pt x="25995" y="10397"/>
                  </a:cubicBezTo>
                  <a:cubicBezTo>
                    <a:pt x="25861" y="9724"/>
                    <a:pt x="25704" y="9062"/>
                    <a:pt x="25547" y="8401"/>
                  </a:cubicBezTo>
                  <a:cubicBezTo>
                    <a:pt x="24941" y="5889"/>
                    <a:pt x="24425" y="3365"/>
                    <a:pt x="23820" y="853"/>
                  </a:cubicBezTo>
                  <a:cubicBezTo>
                    <a:pt x="23820" y="820"/>
                    <a:pt x="23808" y="786"/>
                    <a:pt x="23853" y="741"/>
                  </a:cubicBezTo>
                  <a:lnTo>
                    <a:pt x="29662" y="741"/>
                  </a:lnTo>
                  <a:cubicBezTo>
                    <a:pt x="29703" y="741"/>
                    <a:pt x="29742" y="743"/>
                    <a:pt x="29780" y="743"/>
                  </a:cubicBezTo>
                  <a:cubicBezTo>
                    <a:pt x="29836" y="743"/>
                    <a:pt x="29889" y="738"/>
                    <a:pt x="29943" y="718"/>
                  </a:cubicBezTo>
                  <a:cubicBezTo>
                    <a:pt x="30122" y="663"/>
                    <a:pt x="30234" y="516"/>
                    <a:pt x="30223" y="337"/>
                  </a:cubicBezTo>
                  <a:cubicBezTo>
                    <a:pt x="30212" y="158"/>
                    <a:pt x="30077" y="23"/>
                    <a:pt x="29886" y="12"/>
                  </a:cubicBezTo>
                  <a:cubicBezTo>
                    <a:pt x="29786" y="1"/>
                    <a:pt x="29684" y="1"/>
                    <a:pt x="295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9"/>
            <p:cNvSpPr/>
            <p:nvPr/>
          </p:nvSpPr>
          <p:spPr>
            <a:xfrm flipH="1">
              <a:off x="1278126" y="2625231"/>
              <a:ext cx="292394" cy="1309256"/>
            </a:xfrm>
            <a:custGeom>
              <a:rect b="b" l="l" r="r" t="t"/>
              <a:pathLst>
                <a:path extrusionOk="0" h="13863" w="3096">
                  <a:moveTo>
                    <a:pt x="1843" y="1"/>
                  </a:moveTo>
                  <a:cubicBezTo>
                    <a:pt x="1628" y="1"/>
                    <a:pt x="1410" y="93"/>
                    <a:pt x="1224" y="281"/>
                  </a:cubicBezTo>
                  <a:cubicBezTo>
                    <a:pt x="1033" y="471"/>
                    <a:pt x="920" y="717"/>
                    <a:pt x="865" y="976"/>
                  </a:cubicBezTo>
                  <a:cubicBezTo>
                    <a:pt x="741" y="1447"/>
                    <a:pt x="753" y="1918"/>
                    <a:pt x="797" y="2389"/>
                  </a:cubicBezTo>
                  <a:cubicBezTo>
                    <a:pt x="820" y="2568"/>
                    <a:pt x="842" y="2736"/>
                    <a:pt x="853" y="2915"/>
                  </a:cubicBezTo>
                  <a:cubicBezTo>
                    <a:pt x="887" y="3409"/>
                    <a:pt x="763" y="3880"/>
                    <a:pt x="584" y="4340"/>
                  </a:cubicBezTo>
                  <a:cubicBezTo>
                    <a:pt x="483" y="4575"/>
                    <a:pt x="382" y="4822"/>
                    <a:pt x="315" y="5080"/>
                  </a:cubicBezTo>
                  <a:cubicBezTo>
                    <a:pt x="169" y="5585"/>
                    <a:pt x="192" y="6067"/>
                    <a:pt x="449" y="6527"/>
                  </a:cubicBezTo>
                  <a:cubicBezTo>
                    <a:pt x="517" y="6650"/>
                    <a:pt x="573" y="6773"/>
                    <a:pt x="640" y="6897"/>
                  </a:cubicBezTo>
                  <a:cubicBezTo>
                    <a:pt x="719" y="7032"/>
                    <a:pt x="786" y="7177"/>
                    <a:pt x="842" y="7323"/>
                  </a:cubicBezTo>
                  <a:cubicBezTo>
                    <a:pt x="965" y="7637"/>
                    <a:pt x="988" y="7962"/>
                    <a:pt x="910" y="8288"/>
                  </a:cubicBezTo>
                  <a:cubicBezTo>
                    <a:pt x="842" y="8568"/>
                    <a:pt x="753" y="8826"/>
                    <a:pt x="651" y="9083"/>
                  </a:cubicBezTo>
                  <a:cubicBezTo>
                    <a:pt x="506" y="9487"/>
                    <a:pt x="326" y="9880"/>
                    <a:pt x="203" y="10295"/>
                  </a:cubicBezTo>
                  <a:cubicBezTo>
                    <a:pt x="1" y="10945"/>
                    <a:pt x="35" y="11585"/>
                    <a:pt x="326" y="12213"/>
                  </a:cubicBezTo>
                  <a:cubicBezTo>
                    <a:pt x="439" y="12459"/>
                    <a:pt x="584" y="12684"/>
                    <a:pt x="741" y="12908"/>
                  </a:cubicBezTo>
                  <a:cubicBezTo>
                    <a:pt x="910" y="13165"/>
                    <a:pt x="1111" y="13401"/>
                    <a:pt x="1145" y="13726"/>
                  </a:cubicBezTo>
                  <a:cubicBezTo>
                    <a:pt x="1156" y="13816"/>
                    <a:pt x="1212" y="13861"/>
                    <a:pt x="1302" y="13861"/>
                  </a:cubicBezTo>
                  <a:cubicBezTo>
                    <a:pt x="1316" y="13862"/>
                    <a:pt x="1330" y="13863"/>
                    <a:pt x="1343" y="13863"/>
                  </a:cubicBezTo>
                  <a:cubicBezTo>
                    <a:pt x="1463" y="13863"/>
                    <a:pt x="1532" y="13812"/>
                    <a:pt x="1582" y="13671"/>
                  </a:cubicBezTo>
                  <a:cubicBezTo>
                    <a:pt x="1784" y="13165"/>
                    <a:pt x="1862" y="12661"/>
                    <a:pt x="1762" y="12111"/>
                  </a:cubicBezTo>
                  <a:cubicBezTo>
                    <a:pt x="1638" y="11528"/>
                    <a:pt x="1717" y="10967"/>
                    <a:pt x="2042" y="10441"/>
                  </a:cubicBezTo>
                  <a:cubicBezTo>
                    <a:pt x="2176" y="10227"/>
                    <a:pt x="2289" y="10003"/>
                    <a:pt x="2401" y="9779"/>
                  </a:cubicBezTo>
                  <a:cubicBezTo>
                    <a:pt x="2771" y="9061"/>
                    <a:pt x="2872" y="8298"/>
                    <a:pt x="2715" y="7513"/>
                  </a:cubicBezTo>
                  <a:cubicBezTo>
                    <a:pt x="2670" y="7244"/>
                    <a:pt x="2569" y="6975"/>
                    <a:pt x="2468" y="6718"/>
                  </a:cubicBezTo>
                  <a:cubicBezTo>
                    <a:pt x="2323" y="6336"/>
                    <a:pt x="2300" y="5943"/>
                    <a:pt x="2367" y="5551"/>
                  </a:cubicBezTo>
                  <a:cubicBezTo>
                    <a:pt x="2412" y="5237"/>
                    <a:pt x="2547" y="4957"/>
                    <a:pt x="2659" y="4665"/>
                  </a:cubicBezTo>
                  <a:cubicBezTo>
                    <a:pt x="2906" y="4015"/>
                    <a:pt x="3096" y="3353"/>
                    <a:pt x="3096" y="2546"/>
                  </a:cubicBezTo>
                  <a:cubicBezTo>
                    <a:pt x="3074" y="2153"/>
                    <a:pt x="3029" y="1659"/>
                    <a:pt x="2906" y="1188"/>
                  </a:cubicBezTo>
                  <a:cubicBezTo>
                    <a:pt x="2827" y="874"/>
                    <a:pt x="2704" y="583"/>
                    <a:pt x="2502" y="336"/>
                  </a:cubicBezTo>
                  <a:cubicBezTo>
                    <a:pt x="2314" y="113"/>
                    <a:pt x="2080" y="1"/>
                    <a:pt x="18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9"/>
            <p:cNvSpPr/>
            <p:nvPr/>
          </p:nvSpPr>
          <p:spPr>
            <a:xfrm flipH="1">
              <a:off x="1011226" y="2891282"/>
              <a:ext cx="342071" cy="1057000"/>
            </a:xfrm>
            <a:custGeom>
              <a:rect b="b" l="l" r="r" t="t"/>
              <a:pathLst>
                <a:path extrusionOk="0" h="11192" w="3622">
                  <a:moveTo>
                    <a:pt x="2570" y="0"/>
                  </a:moveTo>
                  <a:cubicBezTo>
                    <a:pt x="2330" y="0"/>
                    <a:pt x="2110" y="153"/>
                    <a:pt x="1974" y="447"/>
                  </a:cubicBezTo>
                  <a:cubicBezTo>
                    <a:pt x="1917" y="559"/>
                    <a:pt x="1873" y="682"/>
                    <a:pt x="1839" y="794"/>
                  </a:cubicBezTo>
                  <a:cubicBezTo>
                    <a:pt x="1750" y="1108"/>
                    <a:pt x="1603" y="1399"/>
                    <a:pt x="1424" y="1669"/>
                  </a:cubicBezTo>
                  <a:cubicBezTo>
                    <a:pt x="1346" y="1815"/>
                    <a:pt x="1256" y="1949"/>
                    <a:pt x="1166" y="2084"/>
                  </a:cubicBezTo>
                  <a:cubicBezTo>
                    <a:pt x="1009" y="2341"/>
                    <a:pt x="908" y="2622"/>
                    <a:pt x="863" y="2914"/>
                  </a:cubicBezTo>
                  <a:cubicBezTo>
                    <a:pt x="774" y="3530"/>
                    <a:pt x="808" y="4136"/>
                    <a:pt x="931" y="4741"/>
                  </a:cubicBezTo>
                  <a:cubicBezTo>
                    <a:pt x="1009" y="5123"/>
                    <a:pt x="1088" y="5504"/>
                    <a:pt x="1122" y="5897"/>
                  </a:cubicBezTo>
                  <a:cubicBezTo>
                    <a:pt x="1200" y="6704"/>
                    <a:pt x="1132" y="7489"/>
                    <a:pt x="684" y="8195"/>
                  </a:cubicBezTo>
                  <a:cubicBezTo>
                    <a:pt x="504" y="8464"/>
                    <a:pt x="359" y="8768"/>
                    <a:pt x="247" y="9070"/>
                  </a:cubicBezTo>
                  <a:cubicBezTo>
                    <a:pt x="56" y="9586"/>
                    <a:pt x="0" y="10102"/>
                    <a:pt x="112" y="10640"/>
                  </a:cubicBezTo>
                  <a:cubicBezTo>
                    <a:pt x="135" y="10775"/>
                    <a:pt x="168" y="10909"/>
                    <a:pt x="190" y="11044"/>
                  </a:cubicBezTo>
                  <a:cubicBezTo>
                    <a:pt x="213" y="11123"/>
                    <a:pt x="269" y="11178"/>
                    <a:pt x="347" y="11190"/>
                  </a:cubicBezTo>
                  <a:cubicBezTo>
                    <a:pt x="355" y="11191"/>
                    <a:pt x="363" y="11192"/>
                    <a:pt x="371" y="11192"/>
                  </a:cubicBezTo>
                  <a:cubicBezTo>
                    <a:pt x="437" y="11192"/>
                    <a:pt x="486" y="11150"/>
                    <a:pt x="527" y="11100"/>
                  </a:cubicBezTo>
                  <a:cubicBezTo>
                    <a:pt x="549" y="11055"/>
                    <a:pt x="583" y="10999"/>
                    <a:pt x="606" y="10943"/>
                  </a:cubicBezTo>
                  <a:cubicBezTo>
                    <a:pt x="673" y="10775"/>
                    <a:pt x="751" y="10607"/>
                    <a:pt x="818" y="10427"/>
                  </a:cubicBezTo>
                  <a:cubicBezTo>
                    <a:pt x="975" y="9956"/>
                    <a:pt x="1222" y="9530"/>
                    <a:pt x="1559" y="9160"/>
                  </a:cubicBezTo>
                  <a:cubicBezTo>
                    <a:pt x="1895" y="8768"/>
                    <a:pt x="2265" y="8386"/>
                    <a:pt x="2557" y="7949"/>
                  </a:cubicBezTo>
                  <a:cubicBezTo>
                    <a:pt x="3028" y="7253"/>
                    <a:pt x="3218" y="6480"/>
                    <a:pt x="3106" y="5650"/>
                  </a:cubicBezTo>
                  <a:cubicBezTo>
                    <a:pt x="3084" y="5526"/>
                    <a:pt x="3073" y="5414"/>
                    <a:pt x="3051" y="5291"/>
                  </a:cubicBezTo>
                  <a:cubicBezTo>
                    <a:pt x="2938" y="4741"/>
                    <a:pt x="2972" y="4203"/>
                    <a:pt x="3129" y="3665"/>
                  </a:cubicBezTo>
                  <a:cubicBezTo>
                    <a:pt x="3241" y="3306"/>
                    <a:pt x="3353" y="2947"/>
                    <a:pt x="3465" y="2577"/>
                  </a:cubicBezTo>
                  <a:cubicBezTo>
                    <a:pt x="3555" y="2286"/>
                    <a:pt x="3622" y="1983"/>
                    <a:pt x="3611" y="1669"/>
                  </a:cubicBezTo>
                  <a:cubicBezTo>
                    <a:pt x="3611" y="1568"/>
                    <a:pt x="3611" y="1467"/>
                    <a:pt x="3600" y="1366"/>
                  </a:cubicBezTo>
                  <a:cubicBezTo>
                    <a:pt x="3544" y="940"/>
                    <a:pt x="3398" y="559"/>
                    <a:pt x="3095" y="245"/>
                  </a:cubicBezTo>
                  <a:cubicBezTo>
                    <a:pt x="2926" y="80"/>
                    <a:pt x="2743" y="0"/>
                    <a:pt x="25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9"/>
            <p:cNvSpPr/>
            <p:nvPr/>
          </p:nvSpPr>
          <p:spPr>
            <a:xfrm flipH="1">
              <a:off x="1379744" y="2759909"/>
              <a:ext cx="101809" cy="1047462"/>
            </a:xfrm>
            <a:custGeom>
              <a:rect b="b" l="l" r="r" t="t"/>
              <a:pathLst>
                <a:path extrusionOk="0" h="11091" w="1078">
                  <a:moveTo>
                    <a:pt x="986" y="0"/>
                  </a:moveTo>
                  <a:cubicBezTo>
                    <a:pt x="954" y="0"/>
                    <a:pt x="926" y="21"/>
                    <a:pt x="910" y="54"/>
                  </a:cubicBezTo>
                  <a:cubicBezTo>
                    <a:pt x="853" y="121"/>
                    <a:pt x="842" y="211"/>
                    <a:pt x="831" y="301"/>
                  </a:cubicBezTo>
                  <a:cubicBezTo>
                    <a:pt x="820" y="559"/>
                    <a:pt x="820" y="817"/>
                    <a:pt x="842" y="1086"/>
                  </a:cubicBezTo>
                  <a:cubicBezTo>
                    <a:pt x="865" y="1243"/>
                    <a:pt x="853" y="1400"/>
                    <a:pt x="853" y="1568"/>
                  </a:cubicBezTo>
                  <a:cubicBezTo>
                    <a:pt x="831" y="2073"/>
                    <a:pt x="730" y="2566"/>
                    <a:pt x="618" y="3060"/>
                  </a:cubicBezTo>
                  <a:cubicBezTo>
                    <a:pt x="551" y="3374"/>
                    <a:pt x="472" y="3688"/>
                    <a:pt x="416" y="4002"/>
                  </a:cubicBezTo>
                  <a:cubicBezTo>
                    <a:pt x="304" y="4607"/>
                    <a:pt x="382" y="5190"/>
                    <a:pt x="551" y="5763"/>
                  </a:cubicBezTo>
                  <a:cubicBezTo>
                    <a:pt x="685" y="6234"/>
                    <a:pt x="741" y="6705"/>
                    <a:pt x="708" y="7186"/>
                  </a:cubicBezTo>
                  <a:cubicBezTo>
                    <a:pt x="674" y="7725"/>
                    <a:pt x="562" y="8252"/>
                    <a:pt x="394" y="8756"/>
                  </a:cubicBezTo>
                  <a:cubicBezTo>
                    <a:pt x="259" y="9160"/>
                    <a:pt x="158" y="9564"/>
                    <a:pt x="91" y="9990"/>
                  </a:cubicBezTo>
                  <a:cubicBezTo>
                    <a:pt x="35" y="10304"/>
                    <a:pt x="1" y="10630"/>
                    <a:pt x="91" y="10944"/>
                  </a:cubicBezTo>
                  <a:cubicBezTo>
                    <a:pt x="101" y="11007"/>
                    <a:pt x="112" y="11090"/>
                    <a:pt x="187" y="11090"/>
                  </a:cubicBezTo>
                  <a:cubicBezTo>
                    <a:pt x="192" y="11090"/>
                    <a:pt x="197" y="11090"/>
                    <a:pt x="203" y="11089"/>
                  </a:cubicBezTo>
                  <a:cubicBezTo>
                    <a:pt x="304" y="11067"/>
                    <a:pt x="259" y="10977"/>
                    <a:pt x="248" y="10910"/>
                  </a:cubicBezTo>
                  <a:cubicBezTo>
                    <a:pt x="192" y="10652"/>
                    <a:pt x="203" y="10394"/>
                    <a:pt x="248" y="10136"/>
                  </a:cubicBezTo>
                  <a:cubicBezTo>
                    <a:pt x="315" y="9676"/>
                    <a:pt x="427" y="9227"/>
                    <a:pt x="584" y="8779"/>
                  </a:cubicBezTo>
                  <a:cubicBezTo>
                    <a:pt x="763" y="8230"/>
                    <a:pt x="876" y="7669"/>
                    <a:pt x="898" y="7097"/>
                  </a:cubicBezTo>
                  <a:cubicBezTo>
                    <a:pt x="920" y="6637"/>
                    <a:pt x="853" y="6189"/>
                    <a:pt x="730" y="5751"/>
                  </a:cubicBezTo>
                  <a:cubicBezTo>
                    <a:pt x="596" y="5258"/>
                    <a:pt x="494" y="4764"/>
                    <a:pt x="562" y="4260"/>
                  </a:cubicBezTo>
                  <a:cubicBezTo>
                    <a:pt x="606" y="3901"/>
                    <a:pt x="696" y="3542"/>
                    <a:pt x="775" y="3194"/>
                  </a:cubicBezTo>
                  <a:cubicBezTo>
                    <a:pt x="965" y="2432"/>
                    <a:pt x="1077" y="1646"/>
                    <a:pt x="1022" y="851"/>
                  </a:cubicBezTo>
                  <a:cubicBezTo>
                    <a:pt x="999" y="615"/>
                    <a:pt x="977" y="357"/>
                    <a:pt x="1055" y="121"/>
                  </a:cubicBezTo>
                  <a:cubicBezTo>
                    <a:pt x="1067" y="76"/>
                    <a:pt x="1077" y="32"/>
                    <a:pt x="1022" y="9"/>
                  </a:cubicBezTo>
                  <a:cubicBezTo>
                    <a:pt x="1010" y="3"/>
                    <a:pt x="998" y="0"/>
                    <a:pt x="9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9"/>
            <p:cNvSpPr/>
            <p:nvPr/>
          </p:nvSpPr>
          <p:spPr>
            <a:xfrm flipH="1">
              <a:off x="1102268" y="2975621"/>
              <a:ext cx="188602" cy="808522"/>
            </a:xfrm>
            <a:custGeom>
              <a:rect b="b" l="l" r="r" t="t"/>
              <a:pathLst>
                <a:path extrusionOk="0" h="8561" w="1997">
                  <a:moveTo>
                    <a:pt x="1912" y="0"/>
                  </a:moveTo>
                  <a:cubicBezTo>
                    <a:pt x="1867" y="0"/>
                    <a:pt x="1838" y="41"/>
                    <a:pt x="1829" y="92"/>
                  </a:cubicBezTo>
                  <a:cubicBezTo>
                    <a:pt x="1817" y="125"/>
                    <a:pt x="1806" y="159"/>
                    <a:pt x="1795" y="204"/>
                  </a:cubicBezTo>
                  <a:cubicBezTo>
                    <a:pt x="1649" y="843"/>
                    <a:pt x="1470" y="1482"/>
                    <a:pt x="1246" y="2110"/>
                  </a:cubicBezTo>
                  <a:cubicBezTo>
                    <a:pt x="1089" y="2547"/>
                    <a:pt x="1010" y="3008"/>
                    <a:pt x="1010" y="3479"/>
                  </a:cubicBezTo>
                  <a:cubicBezTo>
                    <a:pt x="1010" y="3815"/>
                    <a:pt x="1055" y="4152"/>
                    <a:pt x="1099" y="4476"/>
                  </a:cubicBezTo>
                  <a:cubicBezTo>
                    <a:pt x="1189" y="5094"/>
                    <a:pt x="1156" y="5687"/>
                    <a:pt x="999" y="6282"/>
                  </a:cubicBezTo>
                  <a:cubicBezTo>
                    <a:pt x="875" y="6719"/>
                    <a:pt x="685" y="7123"/>
                    <a:pt x="461" y="7516"/>
                  </a:cubicBezTo>
                  <a:cubicBezTo>
                    <a:pt x="314" y="7763"/>
                    <a:pt x="180" y="8009"/>
                    <a:pt x="68" y="8267"/>
                  </a:cubicBezTo>
                  <a:cubicBezTo>
                    <a:pt x="45" y="8323"/>
                    <a:pt x="34" y="8391"/>
                    <a:pt x="12" y="8446"/>
                  </a:cubicBezTo>
                  <a:cubicBezTo>
                    <a:pt x="0" y="8491"/>
                    <a:pt x="12" y="8536"/>
                    <a:pt x="68" y="8558"/>
                  </a:cubicBezTo>
                  <a:cubicBezTo>
                    <a:pt x="75" y="8560"/>
                    <a:pt x="82" y="8561"/>
                    <a:pt x="89" y="8561"/>
                  </a:cubicBezTo>
                  <a:cubicBezTo>
                    <a:pt x="130" y="8561"/>
                    <a:pt x="150" y="8530"/>
                    <a:pt x="169" y="8491"/>
                  </a:cubicBezTo>
                  <a:cubicBezTo>
                    <a:pt x="214" y="8391"/>
                    <a:pt x="247" y="8278"/>
                    <a:pt x="304" y="8177"/>
                  </a:cubicBezTo>
                  <a:lnTo>
                    <a:pt x="775" y="7302"/>
                  </a:lnTo>
                  <a:cubicBezTo>
                    <a:pt x="1256" y="6428"/>
                    <a:pt x="1413" y="5497"/>
                    <a:pt x="1290" y="4521"/>
                  </a:cubicBezTo>
                  <a:cubicBezTo>
                    <a:pt x="1256" y="4230"/>
                    <a:pt x="1212" y="3950"/>
                    <a:pt x="1189" y="3669"/>
                  </a:cubicBezTo>
                  <a:cubicBezTo>
                    <a:pt x="1156" y="3063"/>
                    <a:pt x="1290" y="2480"/>
                    <a:pt x="1503" y="1909"/>
                  </a:cubicBezTo>
                  <a:cubicBezTo>
                    <a:pt x="1717" y="1359"/>
                    <a:pt x="1840" y="776"/>
                    <a:pt x="1986" y="204"/>
                  </a:cubicBezTo>
                  <a:cubicBezTo>
                    <a:pt x="1997" y="170"/>
                    <a:pt x="1997" y="148"/>
                    <a:pt x="1997" y="125"/>
                  </a:cubicBezTo>
                  <a:cubicBezTo>
                    <a:pt x="1997" y="69"/>
                    <a:pt x="1997" y="13"/>
                    <a:pt x="1929" y="2"/>
                  </a:cubicBezTo>
                  <a:cubicBezTo>
                    <a:pt x="1923" y="1"/>
                    <a:pt x="1918" y="0"/>
                    <a:pt x="19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9"/>
            <p:cNvSpPr/>
            <p:nvPr/>
          </p:nvSpPr>
          <p:spPr>
            <a:xfrm flipH="1">
              <a:off x="1179528" y="3923657"/>
              <a:ext cx="419514" cy="308544"/>
            </a:xfrm>
            <a:custGeom>
              <a:rect b="b" l="l" r="r" t="t"/>
              <a:pathLst>
                <a:path extrusionOk="0" h="3267" w="4442">
                  <a:moveTo>
                    <a:pt x="3118" y="1"/>
                  </a:moveTo>
                  <a:cubicBezTo>
                    <a:pt x="2714" y="1"/>
                    <a:pt x="2299" y="23"/>
                    <a:pt x="1952" y="35"/>
                  </a:cubicBezTo>
                  <a:cubicBezTo>
                    <a:pt x="1447" y="35"/>
                    <a:pt x="998" y="57"/>
                    <a:pt x="550" y="68"/>
                  </a:cubicBezTo>
                  <a:cubicBezTo>
                    <a:pt x="482" y="68"/>
                    <a:pt x="415" y="68"/>
                    <a:pt x="348" y="90"/>
                  </a:cubicBezTo>
                  <a:cubicBezTo>
                    <a:pt x="135" y="124"/>
                    <a:pt x="45" y="202"/>
                    <a:pt x="23" y="371"/>
                  </a:cubicBezTo>
                  <a:cubicBezTo>
                    <a:pt x="0" y="494"/>
                    <a:pt x="0" y="618"/>
                    <a:pt x="11" y="752"/>
                  </a:cubicBezTo>
                  <a:cubicBezTo>
                    <a:pt x="56" y="1246"/>
                    <a:pt x="135" y="1739"/>
                    <a:pt x="236" y="2233"/>
                  </a:cubicBezTo>
                  <a:cubicBezTo>
                    <a:pt x="280" y="2435"/>
                    <a:pt x="337" y="2636"/>
                    <a:pt x="415" y="2838"/>
                  </a:cubicBezTo>
                  <a:cubicBezTo>
                    <a:pt x="494" y="3063"/>
                    <a:pt x="684" y="3186"/>
                    <a:pt x="965" y="3220"/>
                  </a:cubicBezTo>
                  <a:cubicBezTo>
                    <a:pt x="1032" y="3230"/>
                    <a:pt x="1099" y="3230"/>
                    <a:pt x="1155" y="3242"/>
                  </a:cubicBezTo>
                  <a:cubicBezTo>
                    <a:pt x="1509" y="3259"/>
                    <a:pt x="1862" y="3267"/>
                    <a:pt x="2215" y="3267"/>
                  </a:cubicBezTo>
                  <a:cubicBezTo>
                    <a:pt x="2568" y="3267"/>
                    <a:pt x="2922" y="3259"/>
                    <a:pt x="3275" y="3242"/>
                  </a:cubicBezTo>
                  <a:cubicBezTo>
                    <a:pt x="3376" y="3242"/>
                    <a:pt x="3477" y="3230"/>
                    <a:pt x="3577" y="3220"/>
                  </a:cubicBezTo>
                  <a:cubicBezTo>
                    <a:pt x="3802" y="3186"/>
                    <a:pt x="3970" y="3085"/>
                    <a:pt x="4048" y="2916"/>
                  </a:cubicBezTo>
                  <a:cubicBezTo>
                    <a:pt x="4116" y="2793"/>
                    <a:pt x="4161" y="2659"/>
                    <a:pt x="4195" y="2535"/>
                  </a:cubicBezTo>
                  <a:cubicBezTo>
                    <a:pt x="4307" y="2042"/>
                    <a:pt x="4362" y="1537"/>
                    <a:pt x="4407" y="1044"/>
                  </a:cubicBezTo>
                  <a:cubicBezTo>
                    <a:pt x="4419" y="830"/>
                    <a:pt x="4441" y="618"/>
                    <a:pt x="4430" y="404"/>
                  </a:cubicBezTo>
                  <a:cubicBezTo>
                    <a:pt x="4419" y="202"/>
                    <a:pt x="4295" y="90"/>
                    <a:pt x="4060" y="68"/>
                  </a:cubicBezTo>
                  <a:cubicBezTo>
                    <a:pt x="3746" y="23"/>
                    <a:pt x="3443" y="1"/>
                    <a:pt x="31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9"/>
            <p:cNvSpPr/>
            <p:nvPr/>
          </p:nvSpPr>
          <p:spPr>
            <a:xfrm flipH="1">
              <a:off x="1174334" y="3958413"/>
              <a:ext cx="425841" cy="17283"/>
            </a:xfrm>
            <a:custGeom>
              <a:rect b="b" l="l" r="r" t="t"/>
              <a:pathLst>
                <a:path extrusionOk="0" h="183" w="4509">
                  <a:moveTo>
                    <a:pt x="4407" y="0"/>
                  </a:moveTo>
                  <a:cubicBezTo>
                    <a:pt x="4382" y="0"/>
                    <a:pt x="4354" y="3"/>
                    <a:pt x="4330" y="3"/>
                  </a:cubicBezTo>
                  <a:cubicBezTo>
                    <a:pt x="3751" y="22"/>
                    <a:pt x="3175" y="29"/>
                    <a:pt x="2600" y="29"/>
                  </a:cubicBezTo>
                  <a:cubicBezTo>
                    <a:pt x="1815" y="29"/>
                    <a:pt x="1031" y="16"/>
                    <a:pt x="248" y="3"/>
                  </a:cubicBezTo>
                  <a:cubicBezTo>
                    <a:pt x="180" y="3"/>
                    <a:pt x="125" y="3"/>
                    <a:pt x="68" y="14"/>
                  </a:cubicBezTo>
                  <a:cubicBezTo>
                    <a:pt x="35" y="14"/>
                    <a:pt x="12" y="36"/>
                    <a:pt x="12" y="59"/>
                  </a:cubicBezTo>
                  <a:cubicBezTo>
                    <a:pt x="1" y="93"/>
                    <a:pt x="23" y="115"/>
                    <a:pt x="57" y="126"/>
                  </a:cubicBezTo>
                  <a:cubicBezTo>
                    <a:pt x="113" y="148"/>
                    <a:pt x="180" y="148"/>
                    <a:pt x="248" y="148"/>
                  </a:cubicBezTo>
                  <a:cubicBezTo>
                    <a:pt x="517" y="148"/>
                    <a:pt x="786" y="148"/>
                    <a:pt x="1055" y="160"/>
                  </a:cubicBezTo>
                  <a:cubicBezTo>
                    <a:pt x="1728" y="160"/>
                    <a:pt x="2412" y="171"/>
                    <a:pt x="3085" y="171"/>
                  </a:cubicBezTo>
                  <a:lnTo>
                    <a:pt x="3085" y="183"/>
                  </a:lnTo>
                  <a:cubicBezTo>
                    <a:pt x="3354" y="171"/>
                    <a:pt x="3634" y="160"/>
                    <a:pt x="3915" y="148"/>
                  </a:cubicBezTo>
                  <a:cubicBezTo>
                    <a:pt x="4060" y="148"/>
                    <a:pt x="4207" y="148"/>
                    <a:pt x="4352" y="138"/>
                  </a:cubicBezTo>
                  <a:cubicBezTo>
                    <a:pt x="4408" y="126"/>
                    <a:pt x="4509" y="138"/>
                    <a:pt x="4498" y="59"/>
                  </a:cubicBezTo>
                  <a:cubicBezTo>
                    <a:pt x="4491" y="9"/>
                    <a:pt x="4452" y="0"/>
                    <a:pt x="44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2" name="Google Shape;892;p9"/>
          <p:cNvGrpSpPr/>
          <p:nvPr/>
        </p:nvGrpSpPr>
        <p:grpSpPr>
          <a:xfrm>
            <a:off x="848243" y="1002721"/>
            <a:ext cx="555295" cy="475809"/>
            <a:chOff x="1956625" y="3588025"/>
            <a:chExt cx="213075" cy="182575"/>
          </a:xfrm>
        </p:grpSpPr>
        <p:sp>
          <p:nvSpPr>
            <p:cNvPr id="893" name="Google Shape;893;p9"/>
            <p:cNvSpPr/>
            <p:nvPr/>
          </p:nvSpPr>
          <p:spPr>
            <a:xfrm>
              <a:off x="1973200" y="3618825"/>
              <a:ext cx="72425" cy="35300"/>
            </a:xfrm>
            <a:custGeom>
              <a:rect b="b" l="l" r="r" t="t"/>
              <a:pathLst>
                <a:path extrusionOk="0" h="1412" w="2897">
                  <a:moveTo>
                    <a:pt x="2542" y="0"/>
                  </a:moveTo>
                  <a:cubicBezTo>
                    <a:pt x="2505" y="0"/>
                    <a:pt x="2467" y="9"/>
                    <a:pt x="2428" y="30"/>
                  </a:cubicBezTo>
                  <a:cubicBezTo>
                    <a:pt x="1715" y="379"/>
                    <a:pt x="969" y="648"/>
                    <a:pt x="240" y="950"/>
                  </a:cubicBezTo>
                  <a:cubicBezTo>
                    <a:pt x="0" y="1048"/>
                    <a:pt x="62" y="1411"/>
                    <a:pt x="280" y="1411"/>
                  </a:cubicBezTo>
                  <a:cubicBezTo>
                    <a:pt x="307" y="1411"/>
                    <a:pt x="336" y="1406"/>
                    <a:pt x="367" y="1394"/>
                  </a:cubicBezTo>
                  <a:cubicBezTo>
                    <a:pt x="1144" y="1077"/>
                    <a:pt x="1920" y="791"/>
                    <a:pt x="2666" y="426"/>
                  </a:cubicBezTo>
                  <a:cubicBezTo>
                    <a:pt x="2896" y="317"/>
                    <a:pt x="2756" y="0"/>
                    <a:pt x="25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9"/>
            <p:cNvSpPr/>
            <p:nvPr/>
          </p:nvSpPr>
          <p:spPr>
            <a:xfrm>
              <a:off x="2008100" y="3639425"/>
              <a:ext cx="73475" cy="30525"/>
            </a:xfrm>
            <a:custGeom>
              <a:rect b="b" l="l" r="r" t="t"/>
              <a:pathLst>
                <a:path extrusionOk="0" h="1221" w="2939">
                  <a:moveTo>
                    <a:pt x="2643" y="1"/>
                  </a:moveTo>
                  <a:cubicBezTo>
                    <a:pt x="2621" y="1"/>
                    <a:pt x="2596" y="5"/>
                    <a:pt x="2570" y="14"/>
                  </a:cubicBezTo>
                  <a:cubicBezTo>
                    <a:pt x="1809" y="299"/>
                    <a:pt x="1000" y="458"/>
                    <a:pt x="256" y="760"/>
                  </a:cubicBezTo>
                  <a:cubicBezTo>
                    <a:pt x="0" y="845"/>
                    <a:pt x="75" y="1221"/>
                    <a:pt x="285" y="1221"/>
                  </a:cubicBezTo>
                  <a:cubicBezTo>
                    <a:pt x="310" y="1221"/>
                    <a:pt x="337" y="1216"/>
                    <a:pt x="366" y="1204"/>
                  </a:cubicBezTo>
                  <a:cubicBezTo>
                    <a:pt x="1127" y="902"/>
                    <a:pt x="1920" y="743"/>
                    <a:pt x="2681" y="458"/>
                  </a:cubicBezTo>
                  <a:cubicBezTo>
                    <a:pt x="2939" y="372"/>
                    <a:pt x="2860" y="1"/>
                    <a:pt x="26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9"/>
            <p:cNvSpPr/>
            <p:nvPr/>
          </p:nvSpPr>
          <p:spPr>
            <a:xfrm>
              <a:off x="2053125" y="3681175"/>
              <a:ext cx="60300" cy="23475"/>
            </a:xfrm>
            <a:custGeom>
              <a:rect b="b" l="l" r="r" t="t"/>
              <a:pathLst>
                <a:path extrusionOk="0" h="939" w="2412">
                  <a:moveTo>
                    <a:pt x="2038" y="0"/>
                  </a:moveTo>
                  <a:cubicBezTo>
                    <a:pt x="2002" y="0"/>
                    <a:pt x="1965" y="8"/>
                    <a:pt x="1926" y="25"/>
                  </a:cubicBezTo>
                  <a:cubicBezTo>
                    <a:pt x="1404" y="247"/>
                    <a:pt x="833" y="342"/>
                    <a:pt x="277" y="485"/>
                  </a:cubicBezTo>
                  <a:cubicBezTo>
                    <a:pt x="1" y="557"/>
                    <a:pt x="86" y="938"/>
                    <a:pt x="323" y="938"/>
                  </a:cubicBezTo>
                  <a:cubicBezTo>
                    <a:pt x="344" y="938"/>
                    <a:pt x="366" y="935"/>
                    <a:pt x="389" y="929"/>
                  </a:cubicBezTo>
                  <a:cubicBezTo>
                    <a:pt x="991" y="786"/>
                    <a:pt x="1594" y="675"/>
                    <a:pt x="2165" y="422"/>
                  </a:cubicBezTo>
                  <a:cubicBezTo>
                    <a:pt x="2411" y="312"/>
                    <a:pt x="2266" y="0"/>
                    <a:pt x="20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9"/>
            <p:cNvSpPr/>
            <p:nvPr/>
          </p:nvSpPr>
          <p:spPr>
            <a:xfrm>
              <a:off x="2064600" y="3588025"/>
              <a:ext cx="60775" cy="29025"/>
            </a:xfrm>
            <a:custGeom>
              <a:rect b="b" l="l" r="r" t="t"/>
              <a:pathLst>
                <a:path extrusionOk="0" h="1161" w="2431">
                  <a:moveTo>
                    <a:pt x="2065" y="1"/>
                  </a:moveTo>
                  <a:cubicBezTo>
                    <a:pt x="2031" y="1"/>
                    <a:pt x="1996" y="8"/>
                    <a:pt x="1959" y="25"/>
                  </a:cubicBezTo>
                  <a:cubicBezTo>
                    <a:pt x="1420" y="294"/>
                    <a:pt x="865" y="533"/>
                    <a:pt x="262" y="707"/>
                  </a:cubicBezTo>
                  <a:cubicBezTo>
                    <a:pt x="0" y="780"/>
                    <a:pt x="86" y="1160"/>
                    <a:pt x="322" y="1160"/>
                  </a:cubicBezTo>
                  <a:cubicBezTo>
                    <a:pt x="343" y="1160"/>
                    <a:pt x="366" y="1157"/>
                    <a:pt x="389" y="1151"/>
                  </a:cubicBezTo>
                  <a:cubicBezTo>
                    <a:pt x="1023" y="977"/>
                    <a:pt x="1610" y="723"/>
                    <a:pt x="2196" y="421"/>
                  </a:cubicBezTo>
                  <a:cubicBezTo>
                    <a:pt x="2430" y="311"/>
                    <a:pt x="2283" y="1"/>
                    <a:pt x="20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9"/>
            <p:cNvSpPr/>
            <p:nvPr/>
          </p:nvSpPr>
          <p:spPr>
            <a:xfrm>
              <a:off x="2112950" y="3632400"/>
              <a:ext cx="56750" cy="23100"/>
            </a:xfrm>
            <a:custGeom>
              <a:rect b="b" l="l" r="r" t="t"/>
              <a:pathLst>
                <a:path extrusionOk="0" h="924" w="2270">
                  <a:moveTo>
                    <a:pt x="1944" y="1"/>
                  </a:moveTo>
                  <a:cubicBezTo>
                    <a:pt x="1923" y="1"/>
                    <a:pt x="1902" y="4"/>
                    <a:pt x="1880" y="10"/>
                  </a:cubicBezTo>
                  <a:cubicBezTo>
                    <a:pt x="1341" y="168"/>
                    <a:pt x="802" y="327"/>
                    <a:pt x="262" y="470"/>
                  </a:cubicBezTo>
                  <a:cubicBezTo>
                    <a:pt x="0" y="542"/>
                    <a:pt x="73" y="923"/>
                    <a:pt x="320" y="923"/>
                  </a:cubicBezTo>
                  <a:cubicBezTo>
                    <a:pt x="342" y="923"/>
                    <a:pt x="365" y="920"/>
                    <a:pt x="389" y="914"/>
                  </a:cubicBezTo>
                  <a:cubicBezTo>
                    <a:pt x="928" y="787"/>
                    <a:pt x="1467" y="612"/>
                    <a:pt x="2006" y="470"/>
                  </a:cubicBezTo>
                  <a:cubicBezTo>
                    <a:pt x="2270" y="396"/>
                    <a:pt x="2182" y="1"/>
                    <a:pt x="19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9"/>
            <p:cNvSpPr/>
            <p:nvPr/>
          </p:nvSpPr>
          <p:spPr>
            <a:xfrm>
              <a:off x="2112000" y="3718500"/>
              <a:ext cx="56975" cy="19625"/>
            </a:xfrm>
            <a:custGeom>
              <a:rect b="b" l="l" r="r" t="t"/>
              <a:pathLst>
                <a:path extrusionOk="0" h="785" w="2279">
                  <a:moveTo>
                    <a:pt x="1939" y="1"/>
                  </a:moveTo>
                  <a:cubicBezTo>
                    <a:pt x="1922" y="1"/>
                    <a:pt x="1904" y="3"/>
                    <a:pt x="1886" y="7"/>
                  </a:cubicBezTo>
                  <a:cubicBezTo>
                    <a:pt x="1347" y="117"/>
                    <a:pt x="824" y="244"/>
                    <a:pt x="285" y="324"/>
                  </a:cubicBezTo>
                  <a:cubicBezTo>
                    <a:pt x="9" y="355"/>
                    <a:pt x="0" y="785"/>
                    <a:pt x="258" y="785"/>
                  </a:cubicBezTo>
                  <a:cubicBezTo>
                    <a:pt x="267" y="785"/>
                    <a:pt x="276" y="784"/>
                    <a:pt x="285" y="783"/>
                  </a:cubicBezTo>
                  <a:cubicBezTo>
                    <a:pt x="871" y="704"/>
                    <a:pt x="1427" y="578"/>
                    <a:pt x="1998" y="451"/>
                  </a:cubicBezTo>
                  <a:cubicBezTo>
                    <a:pt x="2279" y="406"/>
                    <a:pt x="2186" y="1"/>
                    <a:pt x="19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9"/>
            <p:cNvSpPr/>
            <p:nvPr/>
          </p:nvSpPr>
          <p:spPr>
            <a:xfrm>
              <a:off x="1983150" y="3732500"/>
              <a:ext cx="52350" cy="12725"/>
            </a:xfrm>
            <a:custGeom>
              <a:rect b="b" l="l" r="r" t="t"/>
              <a:pathLst>
                <a:path extrusionOk="0" h="509" w="2094">
                  <a:moveTo>
                    <a:pt x="1822" y="1"/>
                  </a:moveTo>
                  <a:cubicBezTo>
                    <a:pt x="1817" y="1"/>
                    <a:pt x="1812" y="1"/>
                    <a:pt x="1808" y="1"/>
                  </a:cubicBezTo>
                  <a:cubicBezTo>
                    <a:pt x="1300" y="33"/>
                    <a:pt x="793" y="33"/>
                    <a:pt x="286" y="33"/>
                  </a:cubicBezTo>
                  <a:cubicBezTo>
                    <a:pt x="0" y="33"/>
                    <a:pt x="0" y="508"/>
                    <a:pt x="286" y="508"/>
                  </a:cubicBezTo>
                  <a:cubicBezTo>
                    <a:pt x="793" y="508"/>
                    <a:pt x="1300" y="493"/>
                    <a:pt x="1808" y="462"/>
                  </a:cubicBezTo>
                  <a:cubicBezTo>
                    <a:pt x="2089" y="445"/>
                    <a:pt x="2093" y="1"/>
                    <a:pt x="18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9"/>
            <p:cNvSpPr/>
            <p:nvPr/>
          </p:nvSpPr>
          <p:spPr>
            <a:xfrm>
              <a:off x="2055700" y="3756300"/>
              <a:ext cx="46375" cy="14300"/>
            </a:xfrm>
            <a:custGeom>
              <a:rect b="b" l="l" r="r" t="t"/>
              <a:pathLst>
                <a:path extrusionOk="0" h="572" w="1855">
                  <a:moveTo>
                    <a:pt x="287" y="0"/>
                  </a:moveTo>
                  <a:cubicBezTo>
                    <a:pt x="1" y="0"/>
                    <a:pt x="5" y="461"/>
                    <a:pt x="301" y="461"/>
                  </a:cubicBezTo>
                  <a:cubicBezTo>
                    <a:pt x="730" y="461"/>
                    <a:pt x="1142" y="524"/>
                    <a:pt x="1569" y="571"/>
                  </a:cubicBezTo>
                  <a:cubicBezTo>
                    <a:pt x="1574" y="571"/>
                    <a:pt x="1579" y="572"/>
                    <a:pt x="1584" y="572"/>
                  </a:cubicBezTo>
                  <a:cubicBezTo>
                    <a:pt x="1855" y="572"/>
                    <a:pt x="1850" y="127"/>
                    <a:pt x="1569" y="96"/>
                  </a:cubicBezTo>
                  <a:cubicBezTo>
                    <a:pt x="1142" y="64"/>
                    <a:pt x="730" y="0"/>
                    <a:pt x="301" y="0"/>
                  </a:cubicBezTo>
                  <a:cubicBezTo>
                    <a:pt x="296" y="0"/>
                    <a:pt x="292" y="0"/>
                    <a:pt x="2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9"/>
            <p:cNvSpPr/>
            <p:nvPr/>
          </p:nvSpPr>
          <p:spPr>
            <a:xfrm>
              <a:off x="1956625" y="3689475"/>
              <a:ext cx="43025" cy="16950"/>
            </a:xfrm>
            <a:custGeom>
              <a:rect b="b" l="l" r="r" t="t"/>
              <a:pathLst>
                <a:path extrusionOk="0" h="678" w="1721">
                  <a:moveTo>
                    <a:pt x="1397" y="0"/>
                  </a:moveTo>
                  <a:cubicBezTo>
                    <a:pt x="1377" y="0"/>
                    <a:pt x="1355" y="3"/>
                    <a:pt x="1332" y="10"/>
                  </a:cubicBezTo>
                  <a:cubicBezTo>
                    <a:pt x="998" y="105"/>
                    <a:pt x="649" y="185"/>
                    <a:pt x="300" y="217"/>
                  </a:cubicBezTo>
                  <a:cubicBezTo>
                    <a:pt x="10" y="247"/>
                    <a:pt x="0" y="677"/>
                    <a:pt x="271" y="677"/>
                  </a:cubicBezTo>
                  <a:cubicBezTo>
                    <a:pt x="281" y="677"/>
                    <a:pt x="290" y="677"/>
                    <a:pt x="300" y="676"/>
                  </a:cubicBezTo>
                  <a:cubicBezTo>
                    <a:pt x="697" y="644"/>
                    <a:pt x="1078" y="565"/>
                    <a:pt x="1458" y="454"/>
                  </a:cubicBezTo>
                  <a:cubicBezTo>
                    <a:pt x="1721" y="381"/>
                    <a:pt x="1635" y="0"/>
                    <a:pt x="13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2" name="Google Shape;902;p9"/>
          <p:cNvGrpSpPr/>
          <p:nvPr/>
        </p:nvGrpSpPr>
        <p:grpSpPr>
          <a:xfrm rot="-4500040">
            <a:off x="2819931" y="2323927"/>
            <a:ext cx="400615" cy="343252"/>
            <a:chOff x="1956625" y="3588025"/>
            <a:chExt cx="213075" cy="182575"/>
          </a:xfrm>
        </p:grpSpPr>
        <p:sp>
          <p:nvSpPr>
            <p:cNvPr id="903" name="Google Shape;903;p9"/>
            <p:cNvSpPr/>
            <p:nvPr/>
          </p:nvSpPr>
          <p:spPr>
            <a:xfrm>
              <a:off x="1973200" y="3618825"/>
              <a:ext cx="72425" cy="35300"/>
            </a:xfrm>
            <a:custGeom>
              <a:rect b="b" l="l" r="r" t="t"/>
              <a:pathLst>
                <a:path extrusionOk="0" h="1412" w="2897">
                  <a:moveTo>
                    <a:pt x="2542" y="0"/>
                  </a:moveTo>
                  <a:cubicBezTo>
                    <a:pt x="2505" y="0"/>
                    <a:pt x="2467" y="9"/>
                    <a:pt x="2428" y="30"/>
                  </a:cubicBezTo>
                  <a:cubicBezTo>
                    <a:pt x="1715" y="379"/>
                    <a:pt x="969" y="648"/>
                    <a:pt x="240" y="950"/>
                  </a:cubicBezTo>
                  <a:cubicBezTo>
                    <a:pt x="0" y="1048"/>
                    <a:pt x="62" y="1411"/>
                    <a:pt x="280" y="1411"/>
                  </a:cubicBezTo>
                  <a:cubicBezTo>
                    <a:pt x="307" y="1411"/>
                    <a:pt x="336" y="1406"/>
                    <a:pt x="367" y="1394"/>
                  </a:cubicBezTo>
                  <a:cubicBezTo>
                    <a:pt x="1144" y="1077"/>
                    <a:pt x="1920" y="791"/>
                    <a:pt x="2666" y="426"/>
                  </a:cubicBezTo>
                  <a:cubicBezTo>
                    <a:pt x="2896" y="317"/>
                    <a:pt x="2756" y="0"/>
                    <a:pt x="25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9"/>
            <p:cNvSpPr/>
            <p:nvPr/>
          </p:nvSpPr>
          <p:spPr>
            <a:xfrm>
              <a:off x="2008100" y="3639425"/>
              <a:ext cx="73475" cy="30525"/>
            </a:xfrm>
            <a:custGeom>
              <a:rect b="b" l="l" r="r" t="t"/>
              <a:pathLst>
                <a:path extrusionOk="0" h="1221" w="2939">
                  <a:moveTo>
                    <a:pt x="2643" y="1"/>
                  </a:moveTo>
                  <a:cubicBezTo>
                    <a:pt x="2621" y="1"/>
                    <a:pt x="2596" y="5"/>
                    <a:pt x="2570" y="14"/>
                  </a:cubicBezTo>
                  <a:cubicBezTo>
                    <a:pt x="1809" y="299"/>
                    <a:pt x="1000" y="458"/>
                    <a:pt x="256" y="760"/>
                  </a:cubicBezTo>
                  <a:cubicBezTo>
                    <a:pt x="0" y="845"/>
                    <a:pt x="75" y="1221"/>
                    <a:pt x="285" y="1221"/>
                  </a:cubicBezTo>
                  <a:cubicBezTo>
                    <a:pt x="310" y="1221"/>
                    <a:pt x="337" y="1216"/>
                    <a:pt x="366" y="1204"/>
                  </a:cubicBezTo>
                  <a:cubicBezTo>
                    <a:pt x="1127" y="902"/>
                    <a:pt x="1920" y="743"/>
                    <a:pt x="2681" y="458"/>
                  </a:cubicBezTo>
                  <a:cubicBezTo>
                    <a:pt x="2939" y="372"/>
                    <a:pt x="2860" y="1"/>
                    <a:pt x="2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9"/>
            <p:cNvSpPr/>
            <p:nvPr/>
          </p:nvSpPr>
          <p:spPr>
            <a:xfrm>
              <a:off x="2053125" y="3681175"/>
              <a:ext cx="60300" cy="23475"/>
            </a:xfrm>
            <a:custGeom>
              <a:rect b="b" l="l" r="r" t="t"/>
              <a:pathLst>
                <a:path extrusionOk="0" h="939" w="2412">
                  <a:moveTo>
                    <a:pt x="2038" y="0"/>
                  </a:moveTo>
                  <a:cubicBezTo>
                    <a:pt x="2002" y="0"/>
                    <a:pt x="1965" y="8"/>
                    <a:pt x="1926" y="25"/>
                  </a:cubicBezTo>
                  <a:cubicBezTo>
                    <a:pt x="1404" y="247"/>
                    <a:pt x="833" y="342"/>
                    <a:pt x="277" y="485"/>
                  </a:cubicBezTo>
                  <a:cubicBezTo>
                    <a:pt x="1" y="557"/>
                    <a:pt x="86" y="938"/>
                    <a:pt x="323" y="938"/>
                  </a:cubicBezTo>
                  <a:cubicBezTo>
                    <a:pt x="344" y="938"/>
                    <a:pt x="366" y="935"/>
                    <a:pt x="389" y="929"/>
                  </a:cubicBezTo>
                  <a:cubicBezTo>
                    <a:pt x="991" y="786"/>
                    <a:pt x="1594" y="675"/>
                    <a:pt x="2165" y="422"/>
                  </a:cubicBezTo>
                  <a:cubicBezTo>
                    <a:pt x="2411" y="312"/>
                    <a:pt x="2266" y="0"/>
                    <a:pt x="20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9"/>
            <p:cNvSpPr/>
            <p:nvPr/>
          </p:nvSpPr>
          <p:spPr>
            <a:xfrm>
              <a:off x="2064600" y="3588025"/>
              <a:ext cx="60775" cy="29025"/>
            </a:xfrm>
            <a:custGeom>
              <a:rect b="b" l="l" r="r" t="t"/>
              <a:pathLst>
                <a:path extrusionOk="0" h="1161" w="2431">
                  <a:moveTo>
                    <a:pt x="2065" y="1"/>
                  </a:moveTo>
                  <a:cubicBezTo>
                    <a:pt x="2031" y="1"/>
                    <a:pt x="1996" y="8"/>
                    <a:pt x="1959" y="25"/>
                  </a:cubicBezTo>
                  <a:cubicBezTo>
                    <a:pt x="1420" y="294"/>
                    <a:pt x="865" y="533"/>
                    <a:pt x="262" y="707"/>
                  </a:cubicBezTo>
                  <a:cubicBezTo>
                    <a:pt x="0" y="780"/>
                    <a:pt x="86" y="1160"/>
                    <a:pt x="322" y="1160"/>
                  </a:cubicBezTo>
                  <a:cubicBezTo>
                    <a:pt x="343" y="1160"/>
                    <a:pt x="366" y="1157"/>
                    <a:pt x="389" y="1151"/>
                  </a:cubicBezTo>
                  <a:cubicBezTo>
                    <a:pt x="1023" y="977"/>
                    <a:pt x="1610" y="723"/>
                    <a:pt x="2196" y="421"/>
                  </a:cubicBezTo>
                  <a:cubicBezTo>
                    <a:pt x="2430" y="311"/>
                    <a:pt x="2283" y="1"/>
                    <a:pt x="20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9"/>
            <p:cNvSpPr/>
            <p:nvPr/>
          </p:nvSpPr>
          <p:spPr>
            <a:xfrm>
              <a:off x="2112950" y="3632400"/>
              <a:ext cx="56750" cy="23100"/>
            </a:xfrm>
            <a:custGeom>
              <a:rect b="b" l="l" r="r" t="t"/>
              <a:pathLst>
                <a:path extrusionOk="0" h="924" w="2270">
                  <a:moveTo>
                    <a:pt x="1944" y="1"/>
                  </a:moveTo>
                  <a:cubicBezTo>
                    <a:pt x="1923" y="1"/>
                    <a:pt x="1902" y="4"/>
                    <a:pt x="1880" y="10"/>
                  </a:cubicBezTo>
                  <a:cubicBezTo>
                    <a:pt x="1341" y="168"/>
                    <a:pt x="802" y="327"/>
                    <a:pt x="262" y="470"/>
                  </a:cubicBezTo>
                  <a:cubicBezTo>
                    <a:pt x="0" y="542"/>
                    <a:pt x="73" y="923"/>
                    <a:pt x="320" y="923"/>
                  </a:cubicBezTo>
                  <a:cubicBezTo>
                    <a:pt x="342" y="923"/>
                    <a:pt x="365" y="920"/>
                    <a:pt x="389" y="914"/>
                  </a:cubicBezTo>
                  <a:cubicBezTo>
                    <a:pt x="928" y="787"/>
                    <a:pt x="1467" y="612"/>
                    <a:pt x="2006" y="470"/>
                  </a:cubicBezTo>
                  <a:cubicBezTo>
                    <a:pt x="2270" y="396"/>
                    <a:pt x="2182" y="1"/>
                    <a:pt x="19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9"/>
            <p:cNvSpPr/>
            <p:nvPr/>
          </p:nvSpPr>
          <p:spPr>
            <a:xfrm>
              <a:off x="2112000" y="3718500"/>
              <a:ext cx="56975" cy="19625"/>
            </a:xfrm>
            <a:custGeom>
              <a:rect b="b" l="l" r="r" t="t"/>
              <a:pathLst>
                <a:path extrusionOk="0" h="785" w="2279">
                  <a:moveTo>
                    <a:pt x="1939" y="1"/>
                  </a:moveTo>
                  <a:cubicBezTo>
                    <a:pt x="1922" y="1"/>
                    <a:pt x="1904" y="3"/>
                    <a:pt x="1886" y="7"/>
                  </a:cubicBezTo>
                  <a:cubicBezTo>
                    <a:pt x="1347" y="117"/>
                    <a:pt x="824" y="244"/>
                    <a:pt x="285" y="324"/>
                  </a:cubicBezTo>
                  <a:cubicBezTo>
                    <a:pt x="9" y="355"/>
                    <a:pt x="0" y="785"/>
                    <a:pt x="258" y="785"/>
                  </a:cubicBezTo>
                  <a:cubicBezTo>
                    <a:pt x="267" y="785"/>
                    <a:pt x="276" y="784"/>
                    <a:pt x="285" y="783"/>
                  </a:cubicBezTo>
                  <a:cubicBezTo>
                    <a:pt x="871" y="704"/>
                    <a:pt x="1427" y="578"/>
                    <a:pt x="1998" y="451"/>
                  </a:cubicBezTo>
                  <a:cubicBezTo>
                    <a:pt x="2279" y="406"/>
                    <a:pt x="2186" y="1"/>
                    <a:pt x="19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9"/>
            <p:cNvSpPr/>
            <p:nvPr/>
          </p:nvSpPr>
          <p:spPr>
            <a:xfrm>
              <a:off x="1983150" y="3732500"/>
              <a:ext cx="52350" cy="12725"/>
            </a:xfrm>
            <a:custGeom>
              <a:rect b="b" l="l" r="r" t="t"/>
              <a:pathLst>
                <a:path extrusionOk="0" h="509" w="2094">
                  <a:moveTo>
                    <a:pt x="1822" y="1"/>
                  </a:moveTo>
                  <a:cubicBezTo>
                    <a:pt x="1817" y="1"/>
                    <a:pt x="1812" y="1"/>
                    <a:pt x="1808" y="1"/>
                  </a:cubicBezTo>
                  <a:cubicBezTo>
                    <a:pt x="1300" y="33"/>
                    <a:pt x="793" y="33"/>
                    <a:pt x="286" y="33"/>
                  </a:cubicBezTo>
                  <a:cubicBezTo>
                    <a:pt x="0" y="33"/>
                    <a:pt x="0" y="508"/>
                    <a:pt x="286" y="508"/>
                  </a:cubicBezTo>
                  <a:cubicBezTo>
                    <a:pt x="793" y="508"/>
                    <a:pt x="1300" y="493"/>
                    <a:pt x="1808" y="462"/>
                  </a:cubicBezTo>
                  <a:cubicBezTo>
                    <a:pt x="2089" y="445"/>
                    <a:pt x="2093" y="1"/>
                    <a:pt x="18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9"/>
            <p:cNvSpPr/>
            <p:nvPr/>
          </p:nvSpPr>
          <p:spPr>
            <a:xfrm>
              <a:off x="2055700" y="3756300"/>
              <a:ext cx="46375" cy="14300"/>
            </a:xfrm>
            <a:custGeom>
              <a:rect b="b" l="l" r="r" t="t"/>
              <a:pathLst>
                <a:path extrusionOk="0" h="572" w="1855">
                  <a:moveTo>
                    <a:pt x="287" y="0"/>
                  </a:moveTo>
                  <a:cubicBezTo>
                    <a:pt x="1" y="0"/>
                    <a:pt x="5" y="461"/>
                    <a:pt x="301" y="461"/>
                  </a:cubicBezTo>
                  <a:cubicBezTo>
                    <a:pt x="730" y="461"/>
                    <a:pt x="1142" y="524"/>
                    <a:pt x="1569" y="571"/>
                  </a:cubicBezTo>
                  <a:cubicBezTo>
                    <a:pt x="1574" y="571"/>
                    <a:pt x="1579" y="572"/>
                    <a:pt x="1584" y="572"/>
                  </a:cubicBezTo>
                  <a:cubicBezTo>
                    <a:pt x="1855" y="572"/>
                    <a:pt x="1850" y="127"/>
                    <a:pt x="1569" y="96"/>
                  </a:cubicBezTo>
                  <a:cubicBezTo>
                    <a:pt x="1142" y="64"/>
                    <a:pt x="730" y="0"/>
                    <a:pt x="301" y="0"/>
                  </a:cubicBezTo>
                  <a:cubicBezTo>
                    <a:pt x="296" y="0"/>
                    <a:pt x="292" y="0"/>
                    <a:pt x="2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9"/>
            <p:cNvSpPr/>
            <p:nvPr/>
          </p:nvSpPr>
          <p:spPr>
            <a:xfrm>
              <a:off x="1956625" y="3689475"/>
              <a:ext cx="43025" cy="16950"/>
            </a:xfrm>
            <a:custGeom>
              <a:rect b="b" l="l" r="r" t="t"/>
              <a:pathLst>
                <a:path extrusionOk="0" h="678" w="1721">
                  <a:moveTo>
                    <a:pt x="1397" y="0"/>
                  </a:moveTo>
                  <a:cubicBezTo>
                    <a:pt x="1377" y="0"/>
                    <a:pt x="1355" y="3"/>
                    <a:pt x="1332" y="10"/>
                  </a:cubicBezTo>
                  <a:cubicBezTo>
                    <a:pt x="998" y="105"/>
                    <a:pt x="649" y="185"/>
                    <a:pt x="300" y="217"/>
                  </a:cubicBezTo>
                  <a:cubicBezTo>
                    <a:pt x="10" y="247"/>
                    <a:pt x="0" y="677"/>
                    <a:pt x="271" y="677"/>
                  </a:cubicBezTo>
                  <a:cubicBezTo>
                    <a:pt x="281" y="677"/>
                    <a:pt x="290" y="677"/>
                    <a:pt x="300" y="676"/>
                  </a:cubicBezTo>
                  <a:cubicBezTo>
                    <a:pt x="697" y="644"/>
                    <a:pt x="1078" y="565"/>
                    <a:pt x="1458" y="454"/>
                  </a:cubicBezTo>
                  <a:cubicBezTo>
                    <a:pt x="1721" y="381"/>
                    <a:pt x="1635" y="0"/>
                    <a:pt x="13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12" name="Google Shape;912;p9"/>
          <p:cNvPicPr preferRelativeResize="0"/>
          <p:nvPr/>
        </p:nvPicPr>
        <p:blipFill rotWithShape="1">
          <a:blip r:embed="rId3">
            <a:alphaModFix/>
          </a:blip>
          <a:srcRect b="21934" l="1651" r="20436" t="12508"/>
          <a:stretch/>
        </p:blipFill>
        <p:spPr>
          <a:xfrm>
            <a:off x="600600" y="584400"/>
            <a:ext cx="8075700" cy="3822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913" name="Google Shape;913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0675" y="3951075"/>
            <a:ext cx="3281300" cy="1105100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9"/>
          <p:cNvSpPr txBox="1"/>
          <p:nvPr/>
        </p:nvSpPr>
        <p:spPr>
          <a:xfrm>
            <a:off x="4531975" y="4339000"/>
            <a:ext cx="2074800" cy="70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0" i="0" lang="en" sz="3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My Maps</a:t>
            </a:r>
            <a:endParaRPr b="0" i="0" sz="34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15" name="Google Shape;915;p9"/>
          <p:cNvSpPr txBox="1"/>
          <p:nvPr>
            <p:ph type="title"/>
          </p:nvPr>
        </p:nvSpPr>
        <p:spPr>
          <a:xfrm>
            <a:off x="720000" y="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Division: Resource Location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0" name="Google Shape;920;p12"/>
          <p:cNvPicPr preferRelativeResize="0"/>
          <p:nvPr/>
        </p:nvPicPr>
        <p:blipFill rotWithShape="1">
          <a:blip r:embed="rId3">
            <a:alphaModFix/>
          </a:blip>
          <a:srcRect b="7975" l="2599" r="19578" t="9977"/>
          <a:stretch/>
        </p:blipFill>
        <p:spPr>
          <a:xfrm>
            <a:off x="1040750" y="763700"/>
            <a:ext cx="7062499" cy="4317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" name="Google Shape;921;p12"/>
          <p:cNvPicPr preferRelativeResize="0"/>
          <p:nvPr/>
        </p:nvPicPr>
        <p:blipFill rotWithShape="1">
          <a:blip r:embed="rId4">
            <a:alphaModFix/>
          </a:blip>
          <a:srcRect b="22059" l="0" r="77515" t="42951"/>
          <a:stretch/>
        </p:blipFill>
        <p:spPr>
          <a:xfrm>
            <a:off x="152400" y="1192975"/>
            <a:ext cx="3391200" cy="29682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22" name="Google Shape;922;p12"/>
          <p:cNvSpPr txBox="1"/>
          <p:nvPr>
            <p:ph type="title"/>
          </p:nvPr>
        </p:nvSpPr>
        <p:spPr>
          <a:xfrm>
            <a:off x="720000" y="57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Division: Directions and Transportation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7" name="Google Shape;927;p8"/>
          <p:cNvPicPr preferRelativeResize="0"/>
          <p:nvPr/>
        </p:nvPicPr>
        <p:blipFill rotWithShape="1">
          <a:blip r:embed="rId3">
            <a:alphaModFix/>
          </a:blip>
          <a:srcRect b="8448" l="0" r="0" t="8646"/>
          <a:stretch/>
        </p:blipFill>
        <p:spPr>
          <a:xfrm>
            <a:off x="1407525" y="999125"/>
            <a:ext cx="6221199" cy="391847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28" name="Google Shape;928;p8"/>
          <p:cNvSpPr txBox="1"/>
          <p:nvPr/>
        </p:nvSpPr>
        <p:spPr>
          <a:xfrm>
            <a:off x="3629875" y="1471575"/>
            <a:ext cx="79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SPARC</a:t>
            </a:r>
            <a:endParaRPr b="1" i="0" sz="1400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929" name="Google Shape;929;p8"/>
          <p:cNvSpPr txBox="1"/>
          <p:nvPr/>
        </p:nvSpPr>
        <p:spPr>
          <a:xfrm>
            <a:off x="3629875" y="4078350"/>
            <a:ext cx="2326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Project Yoga Richmond</a:t>
            </a:r>
            <a:endParaRPr b="1" i="0" sz="1400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930" name="Google Shape;930;p8"/>
          <p:cNvSpPr txBox="1"/>
          <p:nvPr/>
        </p:nvSpPr>
        <p:spPr>
          <a:xfrm>
            <a:off x="5521900" y="2985175"/>
            <a:ext cx="1985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Peak Experience-RVA</a:t>
            </a:r>
            <a:endParaRPr b="1" i="0" sz="1400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931" name="Google Shape;931;p8"/>
          <p:cNvSpPr txBox="1"/>
          <p:nvPr>
            <p:ph type="title"/>
          </p:nvPr>
        </p:nvSpPr>
        <p:spPr>
          <a:xfrm>
            <a:off x="720000" y="1568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>
                <a:solidFill>
                  <a:srgbClr val="252525"/>
                </a:solidFill>
              </a:rPr>
              <a:t>Division: Access &amp; Disparity</a:t>
            </a:r>
            <a:endParaRPr>
              <a:solidFill>
                <a:srgbClr val="252525"/>
              </a:solidFill>
            </a:endParaRPr>
          </a:p>
        </p:txBody>
      </p:sp>
      <p:sp>
        <p:nvSpPr>
          <p:cNvPr id="932" name="Google Shape;932;p8"/>
          <p:cNvSpPr txBox="1"/>
          <p:nvPr>
            <p:ph type="title"/>
          </p:nvPr>
        </p:nvSpPr>
        <p:spPr>
          <a:xfrm>
            <a:off x="1407500" y="1017725"/>
            <a:ext cx="6221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>
                <a:solidFill>
                  <a:schemeClr val="accent2"/>
                </a:solidFill>
              </a:rPr>
              <a:t>Spatial Patterns</a:t>
            </a:r>
            <a:endParaRPr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7" name="Google Shape;937;p11"/>
          <p:cNvPicPr preferRelativeResize="0"/>
          <p:nvPr/>
        </p:nvPicPr>
        <p:blipFill rotWithShape="1">
          <a:blip r:embed="rId3">
            <a:alphaModFix/>
          </a:blip>
          <a:srcRect b="11630" l="1362" r="19410" t="12305"/>
          <a:stretch/>
        </p:blipFill>
        <p:spPr>
          <a:xfrm>
            <a:off x="652525" y="747725"/>
            <a:ext cx="7481952" cy="4040499"/>
          </a:xfrm>
          <a:prstGeom prst="rect">
            <a:avLst/>
          </a:prstGeom>
          <a:noFill/>
          <a:ln>
            <a:noFill/>
          </a:ln>
        </p:spPr>
      </p:pic>
      <p:sp>
        <p:nvSpPr>
          <p:cNvPr id="938" name="Google Shape;938;p11"/>
          <p:cNvSpPr txBox="1"/>
          <p:nvPr/>
        </p:nvSpPr>
        <p:spPr>
          <a:xfrm>
            <a:off x="1097425" y="174600"/>
            <a:ext cx="60453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1" lang="en" sz="29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Student: Areas I can reliably travel</a:t>
            </a:r>
            <a:endParaRPr b="1" i="0" sz="29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39" name="Google Shape;939;p11"/>
          <p:cNvSpPr txBox="1"/>
          <p:nvPr/>
        </p:nvSpPr>
        <p:spPr>
          <a:xfrm>
            <a:off x="6019200" y="1906650"/>
            <a:ext cx="24828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1" lang="en" sz="29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195 Square Miles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4" name="Google Shape;944;p13"/>
          <p:cNvPicPr preferRelativeResize="0"/>
          <p:nvPr/>
        </p:nvPicPr>
        <p:blipFill rotWithShape="1">
          <a:blip r:embed="rId3">
            <a:alphaModFix/>
          </a:blip>
          <a:srcRect b="11146" l="30377" r="31963" t="24302"/>
          <a:stretch/>
        </p:blipFill>
        <p:spPr>
          <a:xfrm>
            <a:off x="0" y="572700"/>
            <a:ext cx="3529500" cy="3403200"/>
          </a:xfrm>
          <a:prstGeom prst="ellipse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45" name="Google Shape;945;p13"/>
          <p:cNvPicPr preferRelativeResize="0"/>
          <p:nvPr/>
        </p:nvPicPr>
        <p:blipFill rotWithShape="1">
          <a:blip r:embed="rId4">
            <a:alphaModFix/>
          </a:blip>
          <a:srcRect b="37421" l="33856" r="29448" t="5843"/>
          <a:stretch/>
        </p:blipFill>
        <p:spPr>
          <a:xfrm>
            <a:off x="2660950" y="2104849"/>
            <a:ext cx="3645900" cy="3171000"/>
          </a:xfrm>
          <a:prstGeom prst="ellipse">
            <a:avLst/>
          </a:prstGeom>
          <a:noFill/>
          <a:ln cap="flat" cmpd="sng" w="19050">
            <a:solidFill>
              <a:srgbClr val="5085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46" name="Google Shape;946;p13"/>
          <p:cNvPicPr preferRelativeResize="0"/>
          <p:nvPr/>
        </p:nvPicPr>
        <p:blipFill rotWithShape="1">
          <a:blip r:embed="rId5">
            <a:alphaModFix/>
          </a:blip>
          <a:srcRect b="14401" l="25022" r="37176" t="23967"/>
          <a:stretch/>
        </p:blipFill>
        <p:spPr>
          <a:xfrm>
            <a:off x="4408575" y="0"/>
            <a:ext cx="3291600" cy="3018900"/>
          </a:xfrm>
          <a:prstGeom prst="ellipse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47" name="Google Shape;947;p13"/>
          <p:cNvPicPr preferRelativeResize="0"/>
          <p:nvPr/>
        </p:nvPicPr>
        <p:blipFill rotWithShape="1">
          <a:blip r:embed="rId6">
            <a:alphaModFix/>
          </a:blip>
          <a:srcRect b="10923" l="31957" r="25318" t="23064"/>
          <a:stretch/>
        </p:blipFill>
        <p:spPr>
          <a:xfrm>
            <a:off x="5993692" y="2593800"/>
            <a:ext cx="3000900" cy="2607900"/>
          </a:xfrm>
          <a:prstGeom prst="ellipse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48" name="Google Shape;948;p13"/>
          <p:cNvSpPr txBox="1"/>
          <p:nvPr>
            <p:ph type="title"/>
          </p:nvPr>
        </p:nvSpPr>
        <p:spPr>
          <a:xfrm>
            <a:off x="-1067725" y="0"/>
            <a:ext cx="6843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Student: Personalization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g2d0f2a0cc8e_0_5"/>
          <p:cNvSpPr txBox="1"/>
          <p:nvPr>
            <p:ph type="title"/>
          </p:nvPr>
        </p:nvSpPr>
        <p:spPr>
          <a:xfrm>
            <a:off x="1661906" y="1048631"/>
            <a:ext cx="58455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Pause for Reflection and Feedback</a:t>
            </a:r>
            <a:endParaRPr/>
          </a:p>
        </p:txBody>
      </p:sp>
      <p:sp>
        <p:nvSpPr>
          <p:cNvPr id="954" name="Google Shape;954;g2d0f2a0cc8e_0_5"/>
          <p:cNvSpPr txBox="1"/>
          <p:nvPr>
            <p:ph idx="1" type="body"/>
          </p:nvPr>
        </p:nvSpPr>
        <p:spPr>
          <a:xfrm>
            <a:off x="1661906" y="1892081"/>
            <a:ext cx="5845500" cy="228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/>
              <a:t>Given </a:t>
            </a:r>
            <a:r>
              <a:rPr lang="en" sz="1800"/>
              <a:t>what</a:t>
            </a:r>
            <a:r>
              <a:rPr lang="en" sz="1800"/>
              <a:t> we have talked about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" sz="1800"/>
              <a:t>Do you see the value in virtual resource mapping?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" sz="1800"/>
              <a:t>Do you think this is a medium that students and families would use?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/>
              <a:t>What are you excited about with virtual asset mapping?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/>
              <a:t>What are your concerns about virtual asset mapping?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4"/>
          <p:cNvSpPr txBox="1"/>
          <p:nvPr>
            <p:ph type="title"/>
          </p:nvPr>
        </p:nvSpPr>
        <p:spPr>
          <a:xfrm>
            <a:off x="3371650" y="1519000"/>
            <a:ext cx="5291400" cy="66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Now the fun part: let’s map!!!</a:t>
            </a:r>
            <a:endParaRPr/>
          </a:p>
        </p:txBody>
      </p:sp>
      <p:pic>
        <p:nvPicPr>
          <p:cNvPr id="960" name="Google Shape;96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5225" y="974175"/>
            <a:ext cx="3323101" cy="397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How do I begin?</a:t>
            </a:r>
            <a:endParaRPr/>
          </a:p>
        </p:txBody>
      </p:sp>
      <p:sp>
        <p:nvSpPr>
          <p:cNvPr id="966" name="Google Shape;966;p15"/>
          <p:cNvSpPr txBox="1"/>
          <p:nvPr>
            <p:ph idx="1" type="body"/>
          </p:nvPr>
        </p:nvSpPr>
        <p:spPr>
          <a:xfrm>
            <a:off x="720000" y="1017726"/>
            <a:ext cx="770400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1800"/>
              <a:t>Like most things, we begin at the beginning!</a:t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en" sz="1800"/>
              <a:t>Individually, write what you think are your area’s </a:t>
            </a:r>
            <a:r>
              <a:rPr b="1" lang="en" sz="1800" u="sng"/>
              <a:t>three</a:t>
            </a:r>
            <a:r>
              <a:rPr lang="en" sz="1800"/>
              <a:t> most important transition resources for students and families</a:t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en" sz="1800"/>
              <a:t>Useful domains: </a:t>
            </a:r>
            <a:r>
              <a:rPr lang="en" sz="1800"/>
              <a:t>Employment, postsecondary education and training, and community engagement</a:t>
            </a:r>
            <a:endParaRPr sz="250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t/>
            </a:r>
            <a:endParaRPr sz="2400"/>
          </a:p>
        </p:txBody>
      </p:sp>
      <p:pic>
        <p:nvPicPr>
          <p:cNvPr id="967" name="Google Shape;96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000" y="2972625"/>
            <a:ext cx="6307150" cy="2032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1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Combine Resource Lists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/>
          </a:p>
        </p:txBody>
      </p:sp>
      <p:sp>
        <p:nvSpPr>
          <p:cNvPr id="973" name="Google Shape;973;p16"/>
          <p:cNvSpPr txBox="1"/>
          <p:nvPr>
            <p:ph idx="1" type="body"/>
          </p:nvPr>
        </p:nvSpPr>
        <p:spPr>
          <a:xfrm>
            <a:off x="720000" y="1215752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1700"/>
              <a:t>Move into groups of 3-4</a:t>
            </a:r>
            <a:endParaRPr sz="170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en" sz="1700"/>
              <a:t>Talk about the resources on your list</a:t>
            </a:r>
            <a:endParaRPr sz="170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en" sz="1700"/>
              <a:t>Come to consensus around the top 5-10 resources</a:t>
            </a:r>
            <a:endParaRPr sz="170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en" sz="1700"/>
              <a:t>Write resources on poster paper and add symbols</a:t>
            </a:r>
            <a:endParaRPr sz="1700"/>
          </a:p>
          <a:p>
            <a:pPr indent="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en" sz="1700"/>
              <a:t>$ - </a:t>
            </a:r>
            <a:r>
              <a:rPr lang="en" sz="1700"/>
              <a:t>Employment</a:t>
            </a:r>
            <a:endParaRPr sz="1700"/>
          </a:p>
          <a:p>
            <a:pPr indent="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</a:pPr>
            <a:r>
              <a:rPr lang="en" sz="1700"/>
              <a:t># - Postsecondary education and training</a:t>
            </a:r>
            <a:endParaRPr sz="1700"/>
          </a:p>
          <a:p>
            <a:pPr indent="0" lvl="0" marL="45720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rPr lang="en" sz="1700"/>
              <a:t>* - C</a:t>
            </a:r>
            <a:r>
              <a:rPr lang="en" sz="1700"/>
              <a:t>ommunity engagement</a:t>
            </a:r>
            <a:endParaRPr sz="1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2"/>
          <p:cNvSpPr/>
          <p:nvPr/>
        </p:nvSpPr>
        <p:spPr>
          <a:xfrm rot="3199116">
            <a:off x="5551666" y="1159474"/>
            <a:ext cx="3009070" cy="3296742"/>
          </a:xfrm>
          <a:custGeom>
            <a:rect b="b" l="l" r="r" t="t"/>
            <a:pathLst>
              <a:path extrusionOk="0" h="68428" w="62457">
                <a:moveTo>
                  <a:pt x="30557" y="1"/>
                </a:moveTo>
                <a:cubicBezTo>
                  <a:pt x="28312" y="1"/>
                  <a:pt x="26011" y="314"/>
                  <a:pt x="23786" y="825"/>
                </a:cubicBezTo>
                <a:cubicBezTo>
                  <a:pt x="18596" y="2004"/>
                  <a:pt x="14340" y="4322"/>
                  <a:pt x="10580" y="7623"/>
                </a:cubicBezTo>
                <a:lnTo>
                  <a:pt x="10580" y="7623"/>
                </a:lnTo>
                <a:cubicBezTo>
                  <a:pt x="4518" y="11795"/>
                  <a:pt x="1" y="17835"/>
                  <a:pt x="464" y="25034"/>
                </a:cubicBezTo>
                <a:cubicBezTo>
                  <a:pt x="1066" y="36244"/>
                  <a:pt x="13163" y="38020"/>
                  <a:pt x="15811" y="47755"/>
                </a:cubicBezTo>
                <a:cubicBezTo>
                  <a:pt x="17302" y="52780"/>
                  <a:pt x="15526" y="58393"/>
                  <a:pt x="19061" y="62817"/>
                </a:cubicBezTo>
                <a:cubicBezTo>
                  <a:pt x="22308" y="66984"/>
                  <a:pt x="28639" y="68428"/>
                  <a:pt x="34210" y="68428"/>
                </a:cubicBezTo>
                <a:cubicBezTo>
                  <a:pt x="35739" y="68428"/>
                  <a:pt x="37212" y="68319"/>
                  <a:pt x="38547" y="68128"/>
                </a:cubicBezTo>
                <a:cubicBezTo>
                  <a:pt x="47695" y="67240"/>
                  <a:pt x="58317" y="59566"/>
                  <a:pt x="60395" y="50117"/>
                </a:cubicBezTo>
                <a:cubicBezTo>
                  <a:pt x="62456" y="40684"/>
                  <a:pt x="58920" y="33596"/>
                  <a:pt x="53007" y="26509"/>
                </a:cubicBezTo>
                <a:cubicBezTo>
                  <a:pt x="48282" y="20897"/>
                  <a:pt x="47997" y="13809"/>
                  <a:pt x="44160" y="7325"/>
                </a:cubicBezTo>
                <a:cubicBezTo>
                  <a:pt x="41221" y="1877"/>
                  <a:pt x="36054" y="1"/>
                  <a:pt x="305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085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" name="Google Shape;766;p2"/>
          <p:cNvSpPr txBox="1"/>
          <p:nvPr>
            <p:ph type="title"/>
          </p:nvPr>
        </p:nvSpPr>
        <p:spPr>
          <a:xfrm>
            <a:off x="720000" y="4623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Today’s Agenda</a:t>
            </a:r>
            <a:endParaRPr/>
          </a:p>
        </p:txBody>
      </p:sp>
      <p:grpSp>
        <p:nvGrpSpPr>
          <p:cNvPr id="767" name="Google Shape;767;p2"/>
          <p:cNvGrpSpPr/>
          <p:nvPr/>
        </p:nvGrpSpPr>
        <p:grpSpPr>
          <a:xfrm rot="5400000">
            <a:off x="7012973" y="991302"/>
            <a:ext cx="572703" cy="490743"/>
            <a:chOff x="1956625" y="3588025"/>
            <a:chExt cx="213075" cy="182575"/>
          </a:xfrm>
        </p:grpSpPr>
        <p:sp>
          <p:nvSpPr>
            <p:cNvPr id="768" name="Google Shape;768;p2"/>
            <p:cNvSpPr/>
            <p:nvPr/>
          </p:nvSpPr>
          <p:spPr>
            <a:xfrm>
              <a:off x="1973200" y="3618825"/>
              <a:ext cx="72425" cy="35300"/>
            </a:xfrm>
            <a:custGeom>
              <a:rect b="b" l="l" r="r" t="t"/>
              <a:pathLst>
                <a:path extrusionOk="0" h="1412" w="2897">
                  <a:moveTo>
                    <a:pt x="2542" y="0"/>
                  </a:moveTo>
                  <a:cubicBezTo>
                    <a:pt x="2505" y="0"/>
                    <a:pt x="2467" y="9"/>
                    <a:pt x="2428" y="30"/>
                  </a:cubicBezTo>
                  <a:cubicBezTo>
                    <a:pt x="1715" y="379"/>
                    <a:pt x="969" y="648"/>
                    <a:pt x="240" y="950"/>
                  </a:cubicBezTo>
                  <a:cubicBezTo>
                    <a:pt x="0" y="1048"/>
                    <a:pt x="62" y="1411"/>
                    <a:pt x="280" y="1411"/>
                  </a:cubicBezTo>
                  <a:cubicBezTo>
                    <a:pt x="307" y="1411"/>
                    <a:pt x="336" y="1406"/>
                    <a:pt x="367" y="1394"/>
                  </a:cubicBezTo>
                  <a:cubicBezTo>
                    <a:pt x="1144" y="1077"/>
                    <a:pt x="1920" y="791"/>
                    <a:pt x="2666" y="426"/>
                  </a:cubicBezTo>
                  <a:cubicBezTo>
                    <a:pt x="2896" y="317"/>
                    <a:pt x="2756" y="0"/>
                    <a:pt x="25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2"/>
            <p:cNvSpPr/>
            <p:nvPr/>
          </p:nvSpPr>
          <p:spPr>
            <a:xfrm>
              <a:off x="2008100" y="3639425"/>
              <a:ext cx="73475" cy="30525"/>
            </a:xfrm>
            <a:custGeom>
              <a:rect b="b" l="l" r="r" t="t"/>
              <a:pathLst>
                <a:path extrusionOk="0" h="1221" w="2939">
                  <a:moveTo>
                    <a:pt x="2643" y="1"/>
                  </a:moveTo>
                  <a:cubicBezTo>
                    <a:pt x="2621" y="1"/>
                    <a:pt x="2596" y="5"/>
                    <a:pt x="2570" y="14"/>
                  </a:cubicBezTo>
                  <a:cubicBezTo>
                    <a:pt x="1809" y="299"/>
                    <a:pt x="1000" y="458"/>
                    <a:pt x="256" y="760"/>
                  </a:cubicBezTo>
                  <a:cubicBezTo>
                    <a:pt x="0" y="845"/>
                    <a:pt x="75" y="1221"/>
                    <a:pt x="285" y="1221"/>
                  </a:cubicBezTo>
                  <a:cubicBezTo>
                    <a:pt x="310" y="1221"/>
                    <a:pt x="337" y="1216"/>
                    <a:pt x="366" y="1204"/>
                  </a:cubicBezTo>
                  <a:cubicBezTo>
                    <a:pt x="1127" y="902"/>
                    <a:pt x="1920" y="743"/>
                    <a:pt x="2681" y="458"/>
                  </a:cubicBezTo>
                  <a:cubicBezTo>
                    <a:pt x="2939" y="372"/>
                    <a:pt x="2860" y="1"/>
                    <a:pt x="26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2"/>
            <p:cNvSpPr/>
            <p:nvPr/>
          </p:nvSpPr>
          <p:spPr>
            <a:xfrm>
              <a:off x="2053125" y="3681175"/>
              <a:ext cx="60300" cy="23475"/>
            </a:xfrm>
            <a:custGeom>
              <a:rect b="b" l="l" r="r" t="t"/>
              <a:pathLst>
                <a:path extrusionOk="0" h="939" w="2412">
                  <a:moveTo>
                    <a:pt x="2038" y="0"/>
                  </a:moveTo>
                  <a:cubicBezTo>
                    <a:pt x="2002" y="0"/>
                    <a:pt x="1965" y="8"/>
                    <a:pt x="1926" y="25"/>
                  </a:cubicBezTo>
                  <a:cubicBezTo>
                    <a:pt x="1404" y="247"/>
                    <a:pt x="833" y="342"/>
                    <a:pt x="277" y="485"/>
                  </a:cubicBezTo>
                  <a:cubicBezTo>
                    <a:pt x="1" y="557"/>
                    <a:pt x="86" y="938"/>
                    <a:pt x="323" y="938"/>
                  </a:cubicBezTo>
                  <a:cubicBezTo>
                    <a:pt x="344" y="938"/>
                    <a:pt x="366" y="935"/>
                    <a:pt x="389" y="929"/>
                  </a:cubicBezTo>
                  <a:cubicBezTo>
                    <a:pt x="991" y="786"/>
                    <a:pt x="1594" y="675"/>
                    <a:pt x="2165" y="422"/>
                  </a:cubicBezTo>
                  <a:cubicBezTo>
                    <a:pt x="2411" y="312"/>
                    <a:pt x="2266" y="0"/>
                    <a:pt x="20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2"/>
            <p:cNvSpPr/>
            <p:nvPr/>
          </p:nvSpPr>
          <p:spPr>
            <a:xfrm>
              <a:off x="2064600" y="3588025"/>
              <a:ext cx="60775" cy="29025"/>
            </a:xfrm>
            <a:custGeom>
              <a:rect b="b" l="l" r="r" t="t"/>
              <a:pathLst>
                <a:path extrusionOk="0" h="1161" w="2431">
                  <a:moveTo>
                    <a:pt x="2065" y="1"/>
                  </a:moveTo>
                  <a:cubicBezTo>
                    <a:pt x="2031" y="1"/>
                    <a:pt x="1996" y="8"/>
                    <a:pt x="1959" y="25"/>
                  </a:cubicBezTo>
                  <a:cubicBezTo>
                    <a:pt x="1420" y="294"/>
                    <a:pt x="865" y="533"/>
                    <a:pt x="262" y="707"/>
                  </a:cubicBezTo>
                  <a:cubicBezTo>
                    <a:pt x="0" y="780"/>
                    <a:pt x="86" y="1160"/>
                    <a:pt x="322" y="1160"/>
                  </a:cubicBezTo>
                  <a:cubicBezTo>
                    <a:pt x="343" y="1160"/>
                    <a:pt x="366" y="1157"/>
                    <a:pt x="389" y="1151"/>
                  </a:cubicBezTo>
                  <a:cubicBezTo>
                    <a:pt x="1023" y="977"/>
                    <a:pt x="1610" y="723"/>
                    <a:pt x="2196" y="421"/>
                  </a:cubicBezTo>
                  <a:cubicBezTo>
                    <a:pt x="2430" y="311"/>
                    <a:pt x="2283" y="1"/>
                    <a:pt x="20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2"/>
            <p:cNvSpPr/>
            <p:nvPr/>
          </p:nvSpPr>
          <p:spPr>
            <a:xfrm>
              <a:off x="2112950" y="3632400"/>
              <a:ext cx="56750" cy="23100"/>
            </a:xfrm>
            <a:custGeom>
              <a:rect b="b" l="l" r="r" t="t"/>
              <a:pathLst>
                <a:path extrusionOk="0" h="924" w="2270">
                  <a:moveTo>
                    <a:pt x="1944" y="1"/>
                  </a:moveTo>
                  <a:cubicBezTo>
                    <a:pt x="1923" y="1"/>
                    <a:pt x="1902" y="4"/>
                    <a:pt x="1880" y="10"/>
                  </a:cubicBezTo>
                  <a:cubicBezTo>
                    <a:pt x="1341" y="168"/>
                    <a:pt x="802" y="327"/>
                    <a:pt x="262" y="470"/>
                  </a:cubicBezTo>
                  <a:cubicBezTo>
                    <a:pt x="0" y="542"/>
                    <a:pt x="73" y="923"/>
                    <a:pt x="320" y="923"/>
                  </a:cubicBezTo>
                  <a:cubicBezTo>
                    <a:pt x="342" y="923"/>
                    <a:pt x="365" y="920"/>
                    <a:pt x="389" y="914"/>
                  </a:cubicBezTo>
                  <a:cubicBezTo>
                    <a:pt x="928" y="787"/>
                    <a:pt x="1467" y="612"/>
                    <a:pt x="2006" y="470"/>
                  </a:cubicBezTo>
                  <a:cubicBezTo>
                    <a:pt x="2270" y="396"/>
                    <a:pt x="2182" y="1"/>
                    <a:pt x="19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2"/>
            <p:cNvSpPr/>
            <p:nvPr/>
          </p:nvSpPr>
          <p:spPr>
            <a:xfrm>
              <a:off x="2112000" y="3718500"/>
              <a:ext cx="56975" cy="19625"/>
            </a:xfrm>
            <a:custGeom>
              <a:rect b="b" l="l" r="r" t="t"/>
              <a:pathLst>
                <a:path extrusionOk="0" h="785" w="2279">
                  <a:moveTo>
                    <a:pt x="1939" y="1"/>
                  </a:moveTo>
                  <a:cubicBezTo>
                    <a:pt x="1922" y="1"/>
                    <a:pt x="1904" y="3"/>
                    <a:pt x="1886" y="7"/>
                  </a:cubicBezTo>
                  <a:cubicBezTo>
                    <a:pt x="1347" y="117"/>
                    <a:pt x="824" y="244"/>
                    <a:pt x="285" y="324"/>
                  </a:cubicBezTo>
                  <a:cubicBezTo>
                    <a:pt x="9" y="355"/>
                    <a:pt x="0" y="785"/>
                    <a:pt x="258" y="785"/>
                  </a:cubicBezTo>
                  <a:cubicBezTo>
                    <a:pt x="267" y="785"/>
                    <a:pt x="276" y="784"/>
                    <a:pt x="285" y="783"/>
                  </a:cubicBezTo>
                  <a:cubicBezTo>
                    <a:pt x="871" y="704"/>
                    <a:pt x="1427" y="578"/>
                    <a:pt x="1998" y="451"/>
                  </a:cubicBezTo>
                  <a:cubicBezTo>
                    <a:pt x="2279" y="406"/>
                    <a:pt x="2186" y="1"/>
                    <a:pt x="19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2"/>
            <p:cNvSpPr/>
            <p:nvPr/>
          </p:nvSpPr>
          <p:spPr>
            <a:xfrm>
              <a:off x="1983150" y="3732500"/>
              <a:ext cx="52350" cy="12725"/>
            </a:xfrm>
            <a:custGeom>
              <a:rect b="b" l="l" r="r" t="t"/>
              <a:pathLst>
                <a:path extrusionOk="0" h="509" w="2094">
                  <a:moveTo>
                    <a:pt x="1822" y="1"/>
                  </a:moveTo>
                  <a:cubicBezTo>
                    <a:pt x="1817" y="1"/>
                    <a:pt x="1812" y="1"/>
                    <a:pt x="1808" y="1"/>
                  </a:cubicBezTo>
                  <a:cubicBezTo>
                    <a:pt x="1300" y="33"/>
                    <a:pt x="793" y="33"/>
                    <a:pt x="286" y="33"/>
                  </a:cubicBezTo>
                  <a:cubicBezTo>
                    <a:pt x="0" y="33"/>
                    <a:pt x="0" y="508"/>
                    <a:pt x="286" y="508"/>
                  </a:cubicBezTo>
                  <a:cubicBezTo>
                    <a:pt x="793" y="508"/>
                    <a:pt x="1300" y="493"/>
                    <a:pt x="1808" y="462"/>
                  </a:cubicBezTo>
                  <a:cubicBezTo>
                    <a:pt x="2089" y="445"/>
                    <a:pt x="2093" y="1"/>
                    <a:pt x="18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2"/>
            <p:cNvSpPr/>
            <p:nvPr/>
          </p:nvSpPr>
          <p:spPr>
            <a:xfrm>
              <a:off x="2055700" y="3756300"/>
              <a:ext cx="46375" cy="14300"/>
            </a:xfrm>
            <a:custGeom>
              <a:rect b="b" l="l" r="r" t="t"/>
              <a:pathLst>
                <a:path extrusionOk="0" h="572" w="1855">
                  <a:moveTo>
                    <a:pt x="287" y="0"/>
                  </a:moveTo>
                  <a:cubicBezTo>
                    <a:pt x="1" y="0"/>
                    <a:pt x="5" y="461"/>
                    <a:pt x="301" y="461"/>
                  </a:cubicBezTo>
                  <a:cubicBezTo>
                    <a:pt x="730" y="461"/>
                    <a:pt x="1142" y="524"/>
                    <a:pt x="1569" y="571"/>
                  </a:cubicBezTo>
                  <a:cubicBezTo>
                    <a:pt x="1574" y="571"/>
                    <a:pt x="1579" y="572"/>
                    <a:pt x="1584" y="572"/>
                  </a:cubicBezTo>
                  <a:cubicBezTo>
                    <a:pt x="1855" y="572"/>
                    <a:pt x="1850" y="127"/>
                    <a:pt x="1569" y="96"/>
                  </a:cubicBezTo>
                  <a:cubicBezTo>
                    <a:pt x="1142" y="64"/>
                    <a:pt x="730" y="0"/>
                    <a:pt x="301" y="0"/>
                  </a:cubicBezTo>
                  <a:cubicBezTo>
                    <a:pt x="296" y="0"/>
                    <a:pt x="292" y="0"/>
                    <a:pt x="2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2"/>
            <p:cNvSpPr/>
            <p:nvPr/>
          </p:nvSpPr>
          <p:spPr>
            <a:xfrm>
              <a:off x="1956625" y="3689475"/>
              <a:ext cx="43025" cy="16950"/>
            </a:xfrm>
            <a:custGeom>
              <a:rect b="b" l="l" r="r" t="t"/>
              <a:pathLst>
                <a:path extrusionOk="0" h="678" w="1721">
                  <a:moveTo>
                    <a:pt x="1397" y="0"/>
                  </a:moveTo>
                  <a:cubicBezTo>
                    <a:pt x="1377" y="0"/>
                    <a:pt x="1355" y="3"/>
                    <a:pt x="1332" y="10"/>
                  </a:cubicBezTo>
                  <a:cubicBezTo>
                    <a:pt x="998" y="105"/>
                    <a:pt x="649" y="185"/>
                    <a:pt x="300" y="217"/>
                  </a:cubicBezTo>
                  <a:cubicBezTo>
                    <a:pt x="10" y="247"/>
                    <a:pt x="0" y="677"/>
                    <a:pt x="271" y="677"/>
                  </a:cubicBezTo>
                  <a:cubicBezTo>
                    <a:pt x="281" y="677"/>
                    <a:pt x="290" y="677"/>
                    <a:pt x="300" y="676"/>
                  </a:cubicBezTo>
                  <a:cubicBezTo>
                    <a:pt x="697" y="644"/>
                    <a:pt x="1078" y="565"/>
                    <a:pt x="1458" y="454"/>
                  </a:cubicBezTo>
                  <a:cubicBezTo>
                    <a:pt x="1721" y="381"/>
                    <a:pt x="1635" y="0"/>
                    <a:pt x="13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7" name="Google Shape;777;p2"/>
          <p:cNvSpPr txBox="1"/>
          <p:nvPr/>
        </p:nvSpPr>
        <p:spPr>
          <a:xfrm>
            <a:off x="786650" y="1374475"/>
            <a:ext cx="46248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ato"/>
              <a:buChar char="●"/>
            </a:pPr>
            <a:r>
              <a:rPr b="0" i="0" lang="en" sz="2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Welcome &amp; Introductions</a:t>
            </a:r>
            <a:endParaRPr b="0" i="0" sz="20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ato"/>
              <a:buChar char="●"/>
            </a:pPr>
            <a:r>
              <a:rPr b="0" i="0" lang="en" sz="2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Resource Mapping Experiences</a:t>
            </a:r>
            <a:endParaRPr b="0" i="0" sz="20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ato"/>
              <a:buChar char="●"/>
            </a:pPr>
            <a:r>
              <a:rPr b="0" i="0" lang="en" sz="2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Virtual Asset Mapping Overview</a:t>
            </a:r>
            <a:endParaRPr b="0" i="0" sz="20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ato"/>
              <a:buChar char="●"/>
            </a:pPr>
            <a:r>
              <a:rPr b="0" i="0" lang="en" sz="2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Jason’s map and experiences</a:t>
            </a:r>
            <a:endParaRPr b="0" i="0" sz="20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ato"/>
              <a:buChar char="●"/>
            </a:pPr>
            <a:r>
              <a:rPr b="0" i="0" lang="en" sz="2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Map Making!!</a:t>
            </a:r>
            <a:endParaRPr b="0" i="0" sz="20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78" name="Google Shape;77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77800" y="1275971"/>
            <a:ext cx="2827225" cy="33131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7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1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Orientation to Google my maps</a:t>
            </a:r>
            <a:endParaRPr/>
          </a:p>
        </p:txBody>
      </p:sp>
      <p:sp>
        <p:nvSpPr>
          <p:cNvPr id="979" name="Google Shape;979;p17"/>
          <p:cNvSpPr txBox="1"/>
          <p:nvPr>
            <p:ph idx="1" type="body"/>
          </p:nvPr>
        </p:nvSpPr>
        <p:spPr>
          <a:xfrm>
            <a:off x="720000" y="1215752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200"/>
              <a:buNone/>
            </a:pPr>
            <a:r>
              <a:t/>
            </a:r>
            <a:endParaRPr/>
          </a:p>
        </p:txBody>
      </p:sp>
      <p:pic>
        <p:nvPicPr>
          <p:cNvPr id="980" name="Google Shape;98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6125" y="1156751"/>
            <a:ext cx="7321024" cy="374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The Google my maps homepage 	</a:t>
            </a:r>
            <a:endParaRPr/>
          </a:p>
        </p:txBody>
      </p:sp>
      <p:sp>
        <p:nvSpPr>
          <p:cNvPr id="986" name="Google Shape;986;p18"/>
          <p:cNvSpPr txBox="1"/>
          <p:nvPr>
            <p:ph idx="1" type="body"/>
          </p:nvPr>
        </p:nvSpPr>
        <p:spPr>
          <a:xfrm>
            <a:off x="720000" y="1215752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200"/>
              <a:buNone/>
            </a:pPr>
            <a:r>
              <a:t/>
            </a:r>
            <a:endParaRPr/>
          </a:p>
        </p:txBody>
      </p:sp>
      <p:pic>
        <p:nvPicPr>
          <p:cNvPr id="987" name="Google Shape;987;p18"/>
          <p:cNvPicPr preferRelativeResize="0"/>
          <p:nvPr/>
        </p:nvPicPr>
        <p:blipFill rotWithShape="1">
          <a:blip r:embed="rId3">
            <a:alphaModFix/>
          </a:blip>
          <a:srcRect b="23977" l="4481" r="30005" t="12806"/>
          <a:stretch/>
        </p:blipFill>
        <p:spPr>
          <a:xfrm>
            <a:off x="455125" y="1215750"/>
            <a:ext cx="8131550" cy="2931142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88" name="Google Shape;988;p18"/>
          <p:cNvSpPr/>
          <p:nvPr/>
        </p:nvSpPr>
        <p:spPr>
          <a:xfrm>
            <a:off x="1349125" y="1572075"/>
            <a:ext cx="1904100" cy="6849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2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 Add a layer to the map</a:t>
            </a:r>
            <a:endParaRPr/>
          </a:p>
        </p:txBody>
      </p:sp>
      <p:sp>
        <p:nvSpPr>
          <p:cNvPr id="994" name="Google Shape;994;p20"/>
          <p:cNvSpPr txBox="1"/>
          <p:nvPr>
            <p:ph idx="1" type="body"/>
          </p:nvPr>
        </p:nvSpPr>
        <p:spPr>
          <a:xfrm>
            <a:off x="720000" y="1215752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200"/>
              <a:buNone/>
            </a:pPr>
            <a:r>
              <a:t/>
            </a:r>
            <a:endParaRPr/>
          </a:p>
        </p:txBody>
      </p:sp>
      <p:pic>
        <p:nvPicPr>
          <p:cNvPr id="995" name="Google Shape;995;p20"/>
          <p:cNvPicPr preferRelativeResize="0"/>
          <p:nvPr/>
        </p:nvPicPr>
        <p:blipFill rotWithShape="1">
          <a:blip r:embed="rId3">
            <a:alphaModFix/>
          </a:blip>
          <a:srcRect b="10449" l="3197" r="8935" t="17633"/>
          <a:stretch/>
        </p:blipFill>
        <p:spPr>
          <a:xfrm>
            <a:off x="194800" y="1514025"/>
            <a:ext cx="8754398" cy="305592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96" name="Google Shape;996;p20"/>
          <p:cNvSpPr/>
          <p:nvPr/>
        </p:nvSpPr>
        <p:spPr>
          <a:xfrm>
            <a:off x="408700" y="2106175"/>
            <a:ext cx="731400" cy="2670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2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Adding a resource to the map</a:t>
            </a:r>
            <a:endParaRPr/>
          </a:p>
        </p:txBody>
      </p:sp>
      <p:sp>
        <p:nvSpPr>
          <p:cNvPr id="1002" name="Google Shape;1002;p21"/>
          <p:cNvSpPr txBox="1"/>
          <p:nvPr/>
        </p:nvSpPr>
        <p:spPr>
          <a:xfrm>
            <a:off x="-82825" y="0"/>
            <a:ext cx="300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3" name="Google Shape;1003;p21"/>
          <p:cNvPicPr preferRelativeResize="0"/>
          <p:nvPr/>
        </p:nvPicPr>
        <p:blipFill rotWithShape="1">
          <a:blip r:embed="rId3">
            <a:alphaModFix/>
          </a:blip>
          <a:srcRect b="6517" l="0" r="0" t="5174"/>
          <a:stretch/>
        </p:blipFill>
        <p:spPr>
          <a:xfrm>
            <a:off x="1279275" y="1607350"/>
            <a:ext cx="6462250" cy="259392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04" name="Google Shape;1004;p21"/>
          <p:cNvSpPr/>
          <p:nvPr/>
        </p:nvSpPr>
        <p:spPr>
          <a:xfrm>
            <a:off x="3004075" y="1758175"/>
            <a:ext cx="2217000" cy="12126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23"/>
          <p:cNvSpPr txBox="1"/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5000"/>
              <a:t>Resources</a:t>
            </a:r>
            <a:endParaRPr sz="5000"/>
          </a:p>
        </p:txBody>
      </p:sp>
      <p:sp>
        <p:nvSpPr>
          <p:cNvPr id="1010" name="Google Shape;1010;p23"/>
          <p:cNvSpPr txBox="1"/>
          <p:nvPr/>
        </p:nvSpPr>
        <p:spPr>
          <a:xfrm>
            <a:off x="849750" y="559150"/>
            <a:ext cx="7444500" cy="26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" sz="23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MAPS</a:t>
            </a:r>
            <a:r>
              <a:rPr b="0" i="0" lang="en" sz="23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: </a:t>
            </a:r>
            <a:r>
              <a:rPr b="0" i="0" lang="en" sz="2300" u="sng" cap="none" strike="noStrike">
                <a:solidFill>
                  <a:schemeClr val="hlink"/>
                </a:solidFill>
                <a:latin typeface="Prompt"/>
                <a:ea typeface="Prompt"/>
                <a:cs typeface="Prompt"/>
                <a:sym typeface="Prompt"/>
                <a:hlinkClick r:id="rId3"/>
              </a:rPr>
              <a:t>https://www.mapstransition.com/</a:t>
            </a:r>
            <a:endParaRPr b="0" i="0" sz="2300" u="none" cap="none" strike="noStrike">
              <a:solidFill>
                <a:srgbClr val="000000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" sz="23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Inclusion Project</a:t>
            </a:r>
            <a:r>
              <a:rPr b="0" i="0" lang="en" sz="23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: https://web.partnership.vcu.edu/InclusionProject/</a:t>
            </a:r>
            <a:endParaRPr b="0" i="0" sz="2300" u="none" cap="none" strike="noStrike">
              <a:solidFill>
                <a:srgbClr val="000000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" sz="23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Project PEACE</a:t>
            </a:r>
            <a:r>
              <a:rPr b="0" i="0" lang="en" sz="23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: </a:t>
            </a:r>
            <a:r>
              <a:rPr b="0" i="0" lang="en" sz="2300" u="sng" cap="none" strike="noStrike">
                <a:solidFill>
                  <a:schemeClr val="hlink"/>
                </a:solidFill>
                <a:latin typeface="Prompt"/>
                <a:ea typeface="Prompt"/>
                <a:cs typeface="Prompt"/>
                <a:sym typeface="Prompt"/>
                <a:hlinkClick r:id="rId4"/>
              </a:rPr>
              <a:t>https://partnership.vcu.edu/programs/community-living/project-peace-community-collaborations-for-employment/</a:t>
            </a:r>
            <a:endParaRPr b="0" i="0" sz="2300" u="none" cap="none" strike="noStrike">
              <a:solidFill>
                <a:srgbClr val="000000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pic>
        <p:nvPicPr>
          <p:cNvPr id="1011" name="Google Shape;1011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3600" y="3221950"/>
            <a:ext cx="1901629" cy="192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5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24"/>
          <p:cNvSpPr/>
          <p:nvPr/>
        </p:nvSpPr>
        <p:spPr>
          <a:xfrm rot="5400000">
            <a:off x="5144797" y="590258"/>
            <a:ext cx="2716099" cy="2976105"/>
          </a:xfrm>
          <a:custGeom>
            <a:rect b="b" l="l" r="r" t="t"/>
            <a:pathLst>
              <a:path extrusionOk="0" h="68428" w="62457">
                <a:moveTo>
                  <a:pt x="30557" y="1"/>
                </a:moveTo>
                <a:cubicBezTo>
                  <a:pt x="28312" y="1"/>
                  <a:pt x="26011" y="314"/>
                  <a:pt x="23786" y="825"/>
                </a:cubicBezTo>
                <a:cubicBezTo>
                  <a:pt x="18596" y="2004"/>
                  <a:pt x="14340" y="4322"/>
                  <a:pt x="10580" y="7623"/>
                </a:cubicBezTo>
                <a:lnTo>
                  <a:pt x="10580" y="7623"/>
                </a:lnTo>
                <a:cubicBezTo>
                  <a:pt x="4518" y="11795"/>
                  <a:pt x="1" y="17835"/>
                  <a:pt x="464" y="25034"/>
                </a:cubicBezTo>
                <a:cubicBezTo>
                  <a:pt x="1066" y="36244"/>
                  <a:pt x="13163" y="38020"/>
                  <a:pt x="15811" y="47755"/>
                </a:cubicBezTo>
                <a:cubicBezTo>
                  <a:pt x="17302" y="52780"/>
                  <a:pt x="15526" y="58393"/>
                  <a:pt x="19061" y="62817"/>
                </a:cubicBezTo>
                <a:cubicBezTo>
                  <a:pt x="22308" y="66984"/>
                  <a:pt x="28639" y="68428"/>
                  <a:pt x="34210" y="68428"/>
                </a:cubicBezTo>
                <a:cubicBezTo>
                  <a:pt x="35739" y="68428"/>
                  <a:pt x="37212" y="68319"/>
                  <a:pt x="38547" y="68128"/>
                </a:cubicBezTo>
                <a:cubicBezTo>
                  <a:pt x="47695" y="67240"/>
                  <a:pt x="58317" y="59566"/>
                  <a:pt x="60395" y="50117"/>
                </a:cubicBezTo>
                <a:cubicBezTo>
                  <a:pt x="62456" y="40684"/>
                  <a:pt x="58920" y="33596"/>
                  <a:pt x="53007" y="26509"/>
                </a:cubicBezTo>
                <a:cubicBezTo>
                  <a:pt x="48282" y="20897"/>
                  <a:pt x="47997" y="13809"/>
                  <a:pt x="44160" y="7325"/>
                </a:cubicBezTo>
                <a:cubicBezTo>
                  <a:pt x="41221" y="1877"/>
                  <a:pt x="36054" y="1"/>
                  <a:pt x="305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085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24"/>
          <p:cNvSpPr txBox="1"/>
          <p:nvPr>
            <p:ph type="title"/>
          </p:nvPr>
        </p:nvSpPr>
        <p:spPr>
          <a:xfrm>
            <a:off x="720000" y="438996"/>
            <a:ext cx="4294800" cy="11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Thanks!</a:t>
            </a:r>
            <a:endParaRPr/>
          </a:p>
        </p:txBody>
      </p:sp>
      <p:sp>
        <p:nvSpPr>
          <p:cNvPr id="1018" name="Google Shape;1018;p24"/>
          <p:cNvSpPr txBox="1"/>
          <p:nvPr>
            <p:ph idx="1" type="subTitle"/>
          </p:nvPr>
        </p:nvSpPr>
        <p:spPr>
          <a:xfrm>
            <a:off x="720000" y="1858500"/>
            <a:ext cx="4294800" cy="142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b="1" lang="en" sz="1600"/>
              <a:t>Do you have any questions?</a:t>
            </a:r>
            <a:endParaRPr b="1" sz="16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1700"/>
              <a:t>Seb Prohn</a:t>
            </a:r>
            <a:endParaRPr sz="17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1700"/>
              <a:t>smprohn@vcu.edu </a:t>
            </a:r>
            <a:endParaRPr sz="17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1700"/>
              <a:t>Richard Chapman</a:t>
            </a:r>
            <a:endParaRPr sz="17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1700" u="sng">
                <a:solidFill>
                  <a:schemeClr val="hlink"/>
                </a:solidFill>
                <a:hlinkClick r:id="rId3"/>
              </a:rPr>
              <a:t>chapmanra@vcu.edu</a:t>
            </a:r>
            <a:endParaRPr sz="17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t/>
            </a:r>
            <a:endParaRPr sz="17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1700"/>
              <a:t>https://partnership.vcu.edu/</a:t>
            </a:r>
            <a:endParaRPr sz="17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400"/>
          </a:p>
        </p:txBody>
      </p:sp>
      <p:sp>
        <p:nvSpPr>
          <p:cNvPr id="1019" name="Google Shape;1019;p24"/>
          <p:cNvSpPr txBox="1"/>
          <p:nvPr/>
        </p:nvSpPr>
        <p:spPr>
          <a:xfrm>
            <a:off x="720000" y="4031363"/>
            <a:ext cx="3000000" cy="4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2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grpSp>
        <p:nvGrpSpPr>
          <p:cNvPr id="1020" name="Google Shape;1020;p24"/>
          <p:cNvGrpSpPr/>
          <p:nvPr/>
        </p:nvGrpSpPr>
        <p:grpSpPr>
          <a:xfrm>
            <a:off x="4842617" y="868352"/>
            <a:ext cx="3062712" cy="3182544"/>
            <a:chOff x="5287000" y="1092463"/>
            <a:chExt cx="2847181" cy="2958579"/>
          </a:xfrm>
        </p:grpSpPr>
        <p:sp>
          <p:nvSpPr>
            <p:cNvPr id="1021" name="Google Shape;1021;p24"/>
            <p:cNvSpPr/>
            <p:nvPr/>
          </p:nvSpPr>
          <p:spPr>
            <a:xfrm>
              <a:off x="6141258" y="3123172"/>
              <a:ext cx="296538" cy="828667"/>
            </a:xfrm>
            <a:custGeom>
              <a:rect b="b" l="l" r="r" t="t"/>
              <a:pathLst>
                <a:path extrusionOk="0" h="17281" w="6184">
                  <a:moveTo>
                    <a:pt x="5709" y="1"/>
                  </a:moveTo>
                  <a:cubicBezTo>
                    <a:pt x="5675" y="1"/>
                    <a:pt x="5640" y="6"/>
                    <a:pt x="5609" y="6"/>
                  </a:cubicBezTo>
                  <a:cubicBezTo>
                    <a:pt x="5207" y="29"/>
                    <a:pt x="4793" y="52"/>
                    <a:pt x="4391" y="64"/>
                  </a:cubicBezTo>
                  <a:cubicBezTo>
                    <a:pt x="3517" y="75"/>
                    <a:pt x="2632" y="144"/>
                    <a:pt x="1770" y="202"/>
                  </a:cubicBezTo>
                  <a:cubicBezTo>
                    <a:pt x="1564" y="225"/>
                    <a:pt x="1460" y="282"/>
                    <a:pt x="1437" y="500"/>
                  </a:cubicBezTo>
                  <a:cubicBezTo>
                    <a:pt x="1345" y="1351"/>
                    <a:pt x="1242" y="2189"/>
                    <a:pt x="1207" y="3063"/>
                  </a:cubicBezTo>
                  <a:cubicBezTo>
                    <a:pt x="1161" y="4281"/>
                    <a:pt x="1161" y="5465"/>
                    <a:pt x="885" y="6684"/>
                  </a:cubicBezTo>
                  <a:cubicBezTo>
                    <a:pt x="460" y="8580"/>
                    <a:pt x="276" y="10488"/>
                    <a:pt x="253" y="12430"/>
                  </a:cubicBezTo>
                  <a:cubicBezTo>
                    <a:pt x="241" y="12936"/>
                    <a:pt x="241" y="13430"/>
                    <a:pt x="207" y="13936"/>
                  </a:cubicBezTo>
                  <a:cubicBezTo>
                    <a:pt x="138" y="14717"/>
                    <a:pt x="81" y="15511"/>
                    <a:pt x="12" y="16303"/>
                  </a:cubicBezTo>
                  <a:lnTo>
                    <a:pt x="1" y="16303"/>
                  </a:lnTo>
                  <a:lnTo>
                    <a:pt x="1" y="16729"/>
                  </a:lnTo>
                  <a:cubicBezTo>
                    <a:pt x="12" y="17039"/>
                    <a:pt x="138" y="17166"/>
                    <a:pt x="425" y="17200"/>
                  </a:cubicBezTo>
                  <a:cubicBezTo>
                    <a:pt x="713" y="17246"/>
                    <a:pt x="1012" y="17281"/>
                    <a:pt x="1288" y="17281"/>
                  </a:cubicBezTo>
                  <a:cubicBezTo>
                    <a:pt x="1931" y="17258"/>
                    <a:pt x="2161" y="17177"/>
                    <a:pt x="2379" y="16533"/>
                  </a:cubicBezTo>
                  <a:cubicBezTo>
                    <a:pt x="3035" y="14683"/>
                    <a:pt x="3529" y="12763"/>
                    <a:pt x="3804" y="10809"/>
                  </a:cubicBezTo>
                  <a:cubicBezTo>
                    <a:pt x="3931" y="9833"/>
                    <a:pt x="4057" y="8856"/>
                    <a:pt x="4322" y="7890"/>
                  </a:cubicBezTo>
                  <a:cubicBezTo>
                    <a:pt x="4874" y="5902"/>
                    <a:pt x="5459" y="3925"/>
                    <a:pt x="5873" y="1903"/>
                  </a:cubicBezTo>
                  <a:cubicBezTo>
                    <a:pt x="5977" y="1420"/>
                    <a:pt x="6069" y="925"/>
                    <a:pt x="6138" y="431"/>
                  </a:cubicBezTo>
                  <a:cubicBezTo>
                    <a:pt x="6184" y="110"/>
                    <a:pt x="6069" y="29"/>
                    <a:pt x="5758" y="6"/>
                  </a:cubicBezTo>
                  <a:cubicBezTo>
                    <a:pt x="5743" y="2"/>
                    <a:pt x="5726" y="1"/>
                    <a:pt x="5709" y="1"/>
                  </a:cubicBezTo>
                  <a:close/>
                </a:path>
              </a:pathLst>
            </a:custGeom>
            <a:solidFill>
              <a:srgbClr val="EC79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24"/>
            <p:cNvSpPr/>
            <p:nvPr/>
          </p:nvSpPr>
          <p:spPr>
            <a:xfrm>
              <a:off x="5398344" y="3091715"/>
              <a:ext cx="756211" cy="445814"/>
            </a:xfrm>
            <a:custGeom>
              <a:rect b="b" l="l" r="r" t="t"/>
              <a:pathLst>
                <a:path extrusionOk="0" h="9297" w="15770">
                  <a:moveTo>
                    <a:pt x="12117" y="1"/>
                  </a:moveTo>
                  <a:cubicBezTo>
                    <a:pt x="11789" y="1"/>
                    <a:pt x="11550" y="149"/>
                    <a:pt x="11367" y="467"/>
                  </a:cubicBezTo>
                  <a:cubicBezTo>
                    <a:pt x="10873" y="1294"/>
                    <a:pt x="10493" y="2237"/>
                    <a:pt x="10184" y="3133"/>
                  </a:cubicBezTo>
                  <a:cubicBezTo>
                    <a:pt x="9873" y="4018"/>
                    <a:pt x="9620" y="4903"/>
                    <a:pt x="9241" y="5731"/>
                  </a:cubicBezTo>
                  <a:cubicBezTo>
                    <a:pt x="9136" y="5957"/>
                    <a:pt x="9099" y="6024"/>
                    <a:pt x="8971" y="6024"/>
                  </a:cubicBezTo>
                  <a:cubicBezTo>
                    <a:pt x="8917" y="6024"/>
                    <a:pt x="8846" y="6012"/>
                    <a:pt x="8746" y="5995"/>
                  </a:cubicBezTo>
                  <a:cubicBezTo>
                    <a:pt x="8425" y="5936"/>
                    <a:pt x="8098" y="5901"/>
                    <a:pt x="7768" y="5901"/>
                  </a:cubicBezTo>
                  <a:cubicBezTo>
                    <a:pt x="7578" y="5901"/>
                    <a:pt x="7388" y="5913"/>
                    <a:pt x="7195" y="5938"/>
                  </a:cubicBezTo>
                  <a:cubicBezTo>
                    <a:pt x="6795" y="5995"/>
                    <a:pt x="6395" y="6024"/>
                    <a:pt x="5995" y="6024"/>
                  </a:cubicBezTo>
                  <a:cubicBezTo>
                    <a:pt x="5523" y="6024"/>
                    <a:pt x="5053" y="5984"/>
                    <a:pt x="4586" y="5903"/>
                  </a:cubicBezTo>
                  <a:cubicBezTo>
                    <a:pt x="3528" y="5719"/>
                    <a:pt x="2414" y="5501"/>
                    <a:pt x="1380" y="5397"/>
                  </a:cubicBezTo>
                  <a:cubicBezTo>
                    <a:pt x="1271" y="5389"/>
                    <a:pt x="1176" y="5384"/>
                    <a:pt x="1092" y="5384"/>
                  </a:cubicBezTo>
                  <a:cubicBezTo>
                    <a:pt x="605" y="5384"/>
                    <a:pt x="475" y="5540"/>
                    <a:pt x="161" y="6030"/>
                  </a:cubicBezTo>
                  <a:lnTo>
                    <a:pt x="126" y="6099"/>
                  </a:lnTo>
                  <a:cubicBezTo>
                    <a:pt x="0" y="6385"/>
                    <a:pt x="23" y="6523"/>
                    <a:pt x="310" y="6684"/>
                  </a:cubicBezTo>
                  <a:cubicBezTo>
                    <a:pt x="494" y="6799"/>
                    <a:pt x="713" y="6891"/>
                    <a:pt x="920" y="6960"/>
                  </a:cubicBezTo>
                  <a:cubicBezTo>
                    <a:pt x="1827" y="7271"/>
                    <a:pt x="2759" y="7547"/>
                    <a:pt x="3666" y="7880"/>
                  </a:cubicBezTo>
                  <a:cubicBezTo>
                    <a:pt x="4299" y="8109"/>
                    <a:pt x="4954" y="8339"/>
                    <a:pt x="5586" y="8535"/>
                  </a:cubicBezTo>
                  <a:cubicBezTo>
                    <a:pt x="6885" y="8926"/>
                    <a:pt x="8241" y="9259"/>
                    <a:pt x="9563" y="9294"/>
                  </a:cubicBezTo>
                  <a:cubicBezTo>
                    <a:pt x="9611" y="9295"/>
                    <a:pt x="9659" y="9296"/>
                    <a:pt x="9706" y="9296"/>
                  </a:cubicBezTo>
                  <a:cubicBezTo>
                    <a:pt x="10640" y="9296"/>
                    <a:pt x="11297" y="8975"/>
                    <a:pt x="11954" y="8351"/>
                  </a:cubicBezTo>
                  <a:cubicBezTo>
                    <a:pt x="12355" y="7971"/>
                    <a:pt x="12585" y="7501"/>
                    <a:pt x="12838" y="7041"/>
                  </a:cubicBezTo>
                  <a:cubicBezTo>
                    <a:pt x="13195" y="6397"/>
                    <a:pt x="13505" y="5731"/>
                    <a:pt x="13861" y="5087"/>
                  </a:cubicBezTo>
                  <a:cubicBezTo>
                    <a:pt x="14298" y="4271"/>
                    <a:pt x="14746" y="3455"/>
                    <a:pt x="15137" y="2628"/>
                  </a:cubicBezTo>
                  <a:cubicBezTo>
                    <a:pt x="15344" y="2202"/>
                    <a:pt x="15551" y="1754"/>
                    <a:pt x="15677" y="1305"/>
                  </a:cubicBezTo>
                  <a:cubicBezTo>
                    <a:pt x="15769" y="972"/>
                    <a:pt x="15711" y="835"/>
                    <a:pt x="15367" y="731"/>
                  </a:cubicBezTo>
                  <a:cubicBezTo>
                    <a:pt x="14390" y="444"/>
                    <a:pt x="13344" y="179"/>
                    <a:pt x="12321" y="18"/>
                  </a:cubicBezTo>
                  <a:cubicBezTo>
                    <a:pt x="12250" y="7"/>
                    <a:pt x="12181" y="1"/>
                    <a:pt x="12117" y="1"/>
                  </a:cubicBezTo>
                  <a:close/>
                </a:path>
              </a:pathLst>
            </a:custGeom>
            <a:solidFill>
              <a:srgbClr val="EC79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24"/>
            <p:cNvSpPr/>
            <p:nvPr/>
          </p:nvSpPr>
          <p:spPr>
            <a:xfrm>
              <a:off x="6105390" y="3888961"/>
              <a:ext cx="313705" cy="158243"/>
            </a:xfrm>
            <a:custGeom>
              <a:rect b="b" l="l" r="r" t="t"/>
              <a:pathLst>
                <a:path extrusionOk="0" h="3300" w="6542">
                  <a:moveTo>
                    <a:pt x="737" y="0"/>
                  </a:moveTo>
                  <a:cubicBezTo>
                    <a:pt x="542" y="0"/>
                    <a:pt x="415" y="80"/>
                    <a:pt x="381" y="276"/>
                  </a:cubicBezTo>
                  <a:cubicBezTo>
                    <a:pt x="277" y="920"/>
                    <a:pt x="128" y="1564"/>
                    <a:pt x="70" y="2207"/>
                  </a:cubicBezTo>
                  <a:cubicBezTo>
                    <a:pt x="1" y="2862"/>
                    <a:pt x="151" y="3058"/>
                    <a:pt x="852" y="3115"/>
                  </a:cubicBezTo>
                  <a:cubicBezTo>
                    <a:pt x="1852" y="3184"/>
                    <a:pt x="2909" y="3173"/>
                    <a:pt x="3955" y="3265"/>
                  </a:cubicBezTo>
                  <a:cubicBezTo>
                    <a:pt x="4187" y="3284"/>
                    <a:pt x="4437" y="3299"/>
                    <a:pt x="4697" y="3299"/>
                  </a:cubicBezTo>
                  <a:cubicBezTo>
                    <a:pt x="4901" y="3299"/>
                    <a:pt x="5111" y="3290"/>
                    <a:pt x="5323" y="3265"/>
                  </a:cubicBezTo>
                  <a:cubicBezTo>
                    <a:pt x="5352" y="3258"/>
                    <a:pt x="5393" y="3256"/>
                    <a:pt x="5442" y="3256"/>
                  </a:cubicBezTo>
                  <a:cubicBezTo>
                    <a:pt x="5519" y="3256"/>
                    <a:pt x="5614" y="3261"/>
                    <a:pt x="5706" y="3261"/>
                  </a:cubicBezTo>
                  <a:cubicBezTo>
                    <a:pt x="5765" y="3261"/>
                    <a:pt x="5823" y="3259"/>
                    <a:pt x="5875" y="3253"/>
                  </a:cubicBezTo>
                  <a:cubicBezTo>
                    <a:pt x="6173" y="3219"/>
                    <a:pt x="6437" y="3081"/>
                    <a:pt x="6483" y="2736"/>
                  </a:cubicBezTo>
                  <a:cubicBezTo>
                    <a:pt x="6541" y="2402"/>
                    <a:pt x="6414" y="2184"/>
                    <a:pt x="6115" y="2011"/>
                  </a:cubicBezTo>
                  <a:cubicBezTo>
                    <a:pt x="5886" y="1896"/>
                    <a:pt x="5622" y="1839"/>
                    <a:pt x="5369" y="1793"/>
                  </a:cubicBezTo>
                  <a:cubicBezTo>
                    <a:pt x="5104" y="1758"/>
                    <a:pt x="4828" y="1690"/>
                    <a:pt x="4564" y="1598"/>
                  </a:cubicBezTo>
                  <a:cubicBezTo>
                    <a:pt x="4311" y="1495"/>
                    <a:pt x="4001" y="1403"/>
                    <a:pt x="3748" y="1357"/>
                  </a:cubicBezTo>
                  <a:cubicBezTo>
                    <a:pt x="3277" y="1253"/>
                    <a:pt x="3254" y="1161"/>
                    <a:pt x="3311" y="736"/>
                  </a:cubicBezTo>
                  <a:cubicBezTo>
                    <a:pt x="3369" y="310"/>
                    <a:pt x="3311" y="218"/>
                    <a:pt x="2886" y="149"/>
                  </a:cubicBezTo>
                  <a:cubicBezTo>
                    <a:pt x="2197" y="34"/>
                    <a:pt x="1438" y="34"/>
                    <a:pt x="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24"/>
            <p:cNvSpPr/>
            <p:nvPr/>
          </p:nvSpPr>
          <p:spPr>
            <a:xfrm>
              <a:off x="5287000" y="3285632"/>
              <a:ext cx="217225" cy="271507"/>
            </a:xfrm>
            <a:custGeom>
              <a:rect b="b" l="l" r="r" t="t"/>
              <a:pathLst>
                <a:path extrusionOk="0" h="5662" w="4530">
                  <a:moveTo>
                    <a:pt x="1835" y="1"/>
                  </a:moveTo>
                  <a:cubicBezTo>
                    <a:pt x="1623" y="1"/>
                    <a:pt x="1517" y="142"/>
                    <a:pt x="1380" y="514"/>
                  </a:cubicBezTo>
                  <a:cubicBezTo>
                    <a:pt x="931" y="1744"/>
                    <a:pt x="609" y="3100"/>
                    <a:pt x="162" y="4364"/>
                  </a:cubicBezTo>
                  <a:cubicBezTo>
                    <a:pt x="93" y="4537"/>
                    <a:pt x="47" y="4721"/>
                    <a:pt x="35" y="4928"/>
                  </a:cubicBezTo>
                  <a:cubicBezTo>
                    <a:pt x="1" y="5273"/>
                    <a:pt x="208" y="5480"/>
                    <a:pt x="529" y="5594"/>
                  </a:cubicBezTo>
                  <a:cubicBezTo>
                    <a:pt x="641" y="5638"/>
                    <a:pt x="745" y="5661"/>
                    <a:pt x="842" y="5661"/>
                  </a:cubicBezTo>
                  <a:cubicBezTo>
                    <a:pt x="1026" y="5661"/>
                    <a:pt x="1183" y="5579"/>
                    <a:pt x="1311" y="5399"/>
                  </a:cubicBezTo>
                  <a:cubicBezTo>
                    <a:pt x="1679" y="4870"/>
                    <a:pt x="2024" y="4295"/>
                    <a:pt x="2253" y="3721"/>
                  </a:cubicBezTo>
                  <a:cubicBezTo>
                    <a:pt x="2352" y="3459"/>
                    <a:pt x="2415" y="3378"/>
                    <a:pt x="2572" y="3378"/>
                  </a:cubicBezTo>
                  <a:cubicBezTo>
                    <a:pt x="2635" y="3378"/>
                    <a:pt x="2714" y="3391"/>
                    <a:pt x="2816" y="3411"/>
                  </a:cubicBezTo>
                  <a:cubicBezTo>
                    <a:pt x="3012" y="3457"/>
                    <a:pt x="3299" y="3549"/>
                    <a:pt x="3472" y="3549"/>
                  </a:cubicBezTo>
                  <a:cubicBezTo>
                    <a:pt x="3748" y="3549"/>
                    <a:pt x="3932" y="3514"/>
                    <a:pt x="3978" y="3273"/>
                  </a:cubicBezTo>
                  <a:cubicBezTo>
                    <a:pt x="4092" y="2606"/>
                    <a:pt x="4230" y="2020"/>
                    <a:pt x="4437" y="1399"/>
                  </a:cubicBezTo>
                  <a:cubicBezTo>
                    <a:pt x="4529" y="1135"/>
                    <a:pt x="4471" y="1008"/>
                    <a:pt x="4218" y="847"/>
                  </a:cubicBezTo>
                  <a:cubicBezTo>
                    <a:pt x="3966" y="698"/>
                    <a:pt x="3610" y="548"/>
                    <a:pt x="3288" y="456"/>
                  </a:cubicBezTo>
                  <a:cubicBezTo>
                    <a:pt x="2966" y="365"/>
                    <a:pt x="2575" y="216"/>
                    <a:pt x="2265" y="101"/>
                  </a:cubicBezTo>
                  <a:cubicBezTo>
                    <a:pt x="2081" y="38"/>
                    <a:pt x="1944" y="1"/>
                    <a:pt x="18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24"/>
            <p:cNvSpPr/>
            <p:nvPr/>
          </p:nvSpPr>
          <p:spPr>
            <a:xfrm>
              <a:off x="5821613" y="2455731"/>
              <a:ext cx="710992" cy="702504"/>
            </a:xfrm>
            <a:custGeom>
              <a:rect b="b" l="l" r="r" t="t"/>
              <a:pathLst>
                <a:path extrusionOk="0" h="14650" w="14827">
                  <a:moveTo>
                    <a:pt x="11801" y="0"/>
                  </a:moveTo>
                  <a:cubicBezTo>
                    <a:pt x="11753" y="0"/>
                    <a:pt x="11697" y="3"/>
                    <a:pt x="11632" y="7"/>
                  </a:cubicBezTo>
                  <a:cubicBezTo>
                    <a:pt x="11229" y="30"/>
                    <a:pt x="10746" y="110"/>
                    <a:pt x="10309" y="168"/>
                  </a:cubicBezTo>
                  <a:cubicBezTo>
                    <a:pt x="9444" y="290"/>
                    <a:pt x="8568" y="331"/>
                    <a:pt x="7685" y="331"/>
                  </a:cubicBezTo>
                  <a:cubicBezTo>
                    <a:pt x="7243" y="331"/>
                    <a:pt x="6800" y="321"/>
                    <a:pt x="6356" y="305"/>
                  </a:cubicBezTo>
                  <a:cubicBezTo>
                    <a:pt x="5839" y="283"/>
                    <a:pt x="5321" y="191"/>
                    <a:pt x="4805" y="110"/>
                  </a:cubicBezTo>
                  <a:cubicBezTo>
                    <a:pt x="4763" y="107"/>
                    <a:pt x="4723" y="104"/>
                    <a:pt x="4683" y="104"/>
                  </a:cubicBezTo>
                  <a:cubicBezTo>
                    <a:pt x="4570" y="104"/>
                    <a:pt x="4467" y="128"/>
                    <a:pt x="4391" y="248"/>
                  </a:cubicBezTo>
                  <a:cubicBezTo>
                    <a:pt x="4080" y="776"/>
                    <a:pt x="3712" y="1282"/>
                    <a:pt x="3471" y="1857"/>
                  </a:cubicBezTo>
                  <a:cubicBezTo>
                    <a:pt x="3069" y="2799"/>
                    <a:pt x="2736" y="3765"/>
                    <a:pt x="2517" y="4776"/>
                  </a:cubicBezTo>
                  <a:cubicBezTo>
                    <a:pt x="2241" y="6029"/>
                    <a:pt x="1988" y="7282"/>
                    <a:pt x="1563" y="8500"/>
                  </a:cubicBezTo>
                  <a:cubicBezTo>
                    <a:pt x="1012" y="10040"/>
                    <a:pt x="552" y="11638"/>
                    <a:pt x="103" y="13189"/>
                  </a:cubicBezTo>
                  <a:cubicBezTo>
                    <a:pt x="0" y="13557"/>
                    <a:pt x="46" y="13638"/>
                    <a:pt x="402" y="13741"/>
                  </a:cubicBezTo>
                  <a:cubicBezTo>
                    <a:pt x="966" y="13902"/>
                    <a:pt x="1574" y="14017"/>
                    <a:pt x="2172" y="14075"/>
                  </a:cubicBezTo>
                  <a:cubicBezTo>
                    <a:pt x="3104" y="14155"/>
                    <a:pt x="4057" y="14189"/>
                    <a:pt x="4988" y="14212"/>
                  </a:cubicBezTo>
                  <a:cubicBezTo>
                    <a:pt x="5505" y="14224"/>
                    <a:pt x="6011" y="14281"/>
                    <a:pt x="6517" y="14361"/>
                  </a:cubicBezTo>
                  <a:cubicBezTo>
                    <a:pt x="7413" y="14511"/>
                    <a:pt x="8322" y="14614"/>
                    <a:pt x="9241" y="14649"/>
                  </a:cubicBezTo>
                  <a:cubicBezTo>
                    <a:pt x="9333" y="14649"/>
                    <a:pt x="9425" y="14637"/>
                    <a:pt x="9517" y="14626"/>
                  </a:cubicBezTo>
                  <a:cubicBezTo>
                    <a:pt x="10298" y="14568"/>
                    <a:pt x="11126" y="14511"/>
                    <a:pt x="11896" y="14442"/>
                  </a:cubicBezTo>
                  <a:cubicBezTo>
                    <a:pt x="12666" y="14361"/>
                    <a:pt x="13459" y="14281"/>
                    <a:pt x="14194" y="14167"/>
                  </a:cubicBezTo>
                  <a:cubicBezTo>
                    <a:pt x="14608" y="14109"/>
                    <a:pt x="14677" y="14052"/>
                    <a:pt x="14723" y="13638"/>
                  </a:cubicBezTo>
                  <a:cubicBezTo>
                    <a:pt x="14827" y="12568"/>
                    <a:pt x="14746" y="11465"/>
                    <a:pt x="14574" y="10397"/>
                  </a:cubicBezTo>
                  <a:cubicBezTo>
                    <a:pt x="14286" y="8546"/>
                    <a:pt x="13918" y="6719"/>
                    <a:pt x="13574" y="4880"/>
                  </a:cubicBezTo>
                  <a:cubicBezTo>
                    <a:pt x="13275" y="3328"/>
                    <a:pt x="12838" y="1800"/>
                    <a:pt x="12229" y="351"/>
                  </a:cubicBezTo>
                  <a:cubicBezTo>
                    <a:pt x="12104" y="64"/>
                    <a:pt x="12044" y="0"/>
                    <a:pt x="118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24"/>
            <p:cNvSpPr/>
            <p:nvPr/>
          </p:nvSpPr>
          <p:spPr>
            <a:xfrm>
              <a:off x="6371618" y="2525453"/>
              <a:ext cx="113024" cy="535917"/>
            </a:xfrm>
            <a:custGeom>
              <a:rect b="b" l="l" r="r" t="t"/>
              <a:pathLst>
                <a:path extrusionOk="0" h="11176" w="2357">
                  <a:moveTo>
                    <a:pt x="139" y="1"/>
                  </a:moveTo>
                  <a:cubicBezTo>
                    <a:pt x="70" y="1"/>
                    <a:pt x="35" y="47"/>
                    <a:pt x="24" y="116"/>
                  </a:cubicBezTo>
                  <a:cubicBezTo>
                    <a:pt x="24" y="196"/>
                    <a:pt x="1" y="219"/>
                    <a:pt x="24" y="323"/>
                  </a:cubicBezTo>
                  <a:cubicBezTo>
                    <a:pt x="47" y="564"/>
                    <a:pt x="81" y="816"/>
                    <a:pt x="139" y="1069"/>
                  </a:cubicBezTo>
                  <a:cubicBezTo>
                    <a:pt x="311" y="1978"/>
                    <a:pt x="575" y="2885"/>
                    <a:pt x="793" y="3794"/>
                  </a:cubicBezTo>
                  <a:cubicBezTo>
                    <a:pt x="1345" y="6092"/>
                    <a:pt x="1667" y="8425"/>
                    <a:pt x="2058" y="10747"/>
                  </a:cubicBezTo>
                  <a:cubicBezTo>
                    <a:pt x="2070" y="10862"/>
                    <a:pt x="2093" y="10988"/>
                    <a:pt x="2127" y="11080"/>
                  </a:cubicBezTo>
                  <a:cubicBezTo>
                    <a:pt x="2145" y="11154"/>
                    <a:pt x="2186" y="11176"/>
                    <a:pt x="2231" y="11176"/>
                  </a:cubicBezTo>
                  <a:cubicBezTo>
                    <a:pt x="2242" y="11176"/>
                    <a:pt x="2253" y="11175"/>
                    <a:pt x="2264" y="11172"/>
                  </a:cubicBezTo>
                  <a:cubicBezTo>
                    <a:pt x="2333" y="11160"/>
                    <a:pt x="2356" y="11126"/>
                    <a:pt x="2356" y="11057"/>
                  </a:cubicBezTo>
                  <a:cubicBezTo>
                    <a:pt x="2356" y="10977"/>
                    <a:pt x="2333" y="10885"/>
                    <a:pt x="2322" y="10793"/>
                  </a:cubicBezTo>
                  <a:cubicBezTo>
                    <a:pt x="2207" y="10057"/>
                    <a:pt x="2093" y="9321"/>
                    <a:pt x="1978" y="8598"/>
                  </a:cubicBezTo>
                  <a:cubicBezTo>
                    <a:pt x="1725" y="7046"/>
                    <a:pt x="1472" y="5506"/>
                    <a:pt x="1115" y="3989"/>
                  </a:cubicBezTo>
                  <a:cubicBezTo>
                    <a:pt x="805" y="2701"/>
                    <a:pt x="403" y="1449"/>
                    <a:pt x="254" y="127"/>
                  </a:cubicBezTo>
                  <a:cubicBezTo>
                    <a:pt x="242" y="58"/>
                    <a:pt x="219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24"/>
            <p:cNvSpPr/>
            <p:nvPr/>
          </p:nvSpPr>
          <p:spPr>
            <a:xfrm>
              <a:off x="6045882" y="2663506"/>
              <a:ext cx="90438" cy="395896"/>
            </a:xfrm>
            <a:custGeom>
              <a:rect b="b" l="l" r="r" t="t"/>
              <a:pathLst>
                <a:path extrusionOk="0" h="8256" w="1886">
                  <a:moveTo>
                    <a:pt x="1761" y="0"/>
                  </a:moveTo>
                  <a:cubicBezTo>
                    <a:pt x="1688" y="0"/>
                    <a:pt x="1643" y="96"/>
                    <a:pt x="1633" y="156"/>
                  </a:cubicBezTo>
                  <a:cubicBezTo>
                    <a:pt x="1622" y="225"/>
                    <a:pt x="1622" y="259"/>
                    <a:pt x="1610" y="317"/>
                  </a:cubicBezTo>
                  <a:cubicBezTo>
                    <a:pt x="1518" y="834"/>
                    <a:pt x="1438" y="1351"/>
                    <a:pt x="1334" y="1868"/>
                  </a:cubicBezTo>
                  <a:cubicBezTo>
                    <a:pt x="897" y="3857"/>
                    <a:pt x="495" y="5845"/>
                    <a:pt x="151" y="7857"/>
                  </a:cubicBezTo>
                  <a:cubicBezTo>
                    <a:pt x="128" y="7995"/>
                    <a:pt x="1" y="8189"/>
                    <a:pt x="220" y="8247"/>
                  </a:cubicBezTo>
                  <a:cubicBezTo>
                    <a:pt x="240" y="8253"/>
                    <a:pt x="258" y="8256"/>
                    <a:pt x="274" y="8256"/>
                  </a:cubicBezTo>
                  <a:cubicBezTo>
                    <a:pt x="418" y="8256"/>
                    <a:pt x="383" y="8040"/>
                    <a:pt x="403" y="7937"/>
                  </a:cubicBezTo>
                  <a:cubicBezTo>
                    <a:pt x="736" y="5926"/>
                    <a:pt x="1162" y="3960"/>
                    <a:pt x="1576" y="1972"/>
                  </a:cubicBezTo>
                  <a:cubicBezTo>
                    <a:pt x="1691" y="1385"/>
                    <a:pt x="1771" y="800"/>
                    <a:pt x="1863" y="213"/>
                  </a:cubicBezTo>
                  <a:cubicBezTo>
                    <a:pt x="1875" y="121"/>
                    <a:pt x="1886" y="41"/>
                    <a:pt x="1794" y="6"/>
                  </a:cubicBezTo>
                  <a:cubicBezTo>
                    <a:pt x="1782" y="2"/>
                    <a:pt x="1771" y="0"/>
                    <a:pt x="1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24"/>
            <p:cNvSpPr/>
            <p:nvPr/>
          </p:nvSpPr>
          <p:spPr>
            <a:xfrm>
              <a:off x="5937320" y="2563287"/>
              <a:ext cx="105879" cy="385634"/>
            </a:xfrm>
            <a:custGeom>
              <a:rect b="b" l="l" r="r" t="t"/>
              <a:pathLst>
                <a:path extrusionOk="0" h="8042" w="2208">
                  <a:moveTo>
                    <a:pt x="2076" y="1"/>
                  </a:moveTo>
                  <a:cubicBezTo>
                    <a:pt x="2036" y="1"/>
                    <a:pt x="2016" y="17"/>
                    <a:pt x="1989" y="62"/>
                  </a:cubicBezTo>
                  <a:cubicBezTo>
                    <a:pt x="1955" y="131"/>
                    <a:pt x="1920" y="200"/>
                    <a:pt x="1897" y="269"/>
                  </a:cubicBezTo>
                  <a:cubicBezTo>
                    <a:pt x="1713" y="752"/>
                    <a:pt x="1552" y="1246"/>
                    <a:pt x="1437" y="1740"/>
                  </a:cubicBezTo>
                  <a:cubicBezTo>
                    <a:pt x="1265" y="2476"/>
                    <a:pt x="1161" y="3223"/>
                    <a:pt x="1000" y="3958"/>
                  </a:cubicBezTo>
                  <a:cubicBezTo>
                    <a:pt x="771" y="5130"/>
                    <a:pt x="426" y="6280"/>
                    <a:pt x="116" y="7418"/>
                  </a:cubicBezTo>
                  <a:cubicBezTo>
                    <a:pt x="81" y="7556"/>
                    <a:pt x="35" y="7682"/>
                    <a:pt x="12" y="7797"/>
                  </a:cubicBezTo>
                  <a:cubicBezTo>
                    <a:pt x="1" y="7924"/>
                    <a:pt x="1" y="8016"/>
                    <a:pt x="116" y="8039"/>
                  </a:cubicBezTo>
                  <a:cubicBezTo>
                    <a:pt x="126" y="8041"/>
                    <a:pt x="135" y="8042"/>
                    <a:pt x="144" y="8042"/>
                  </a:cubicBezTo>
                  <a:cubicBezTo>
                    <a:pt x="235" y="8042"/>
                    <a:pt x="256" y="7940"/>
                    <a:pt x="277" y="7866"/>
                  </a:cubicBezTo>
                  <a:cubicBezTo>
                    <a:pt x="323" y="7648"/>
                    <a:pt x="392" y="7441"/>
                    <a:pt x="449" y="7234"/>
                  </a:cubicBezTo>
                  <a:cubicBezTo>
                    <a:pt x="794" y="5947"/>
                    <a:pt x="1161" y="4671"/>
                    <a:pt x="1391" y="3349"/>
                  </a:cubicBezTo>
                  <a:cubicBezTo>
                    <a:pt x="1564" y="2315"/>
                    <a:pt x="1771" y="1292"/>
                    <a:pt x="2139" y="303"/>
                  </a:cubicBezTo>
                  <a:cubicBezTo>
                    <a:pt x="2162" y="257"/>
                    <a:pt x="2173" y="211"/>
                    <a:pt x="2196" y="154"/>
                  </a:cubicBezTo>
                  <a:cubicBezTo>
                    <a:pt x="2208" y="96"/>
                    <a:pt x="2185" y="16"/>
                    <a:pt x="2116" y="4"/>
                  </a:cubicBezTo>
                  <a:cubicBezTo>
                    <a:pt x="2100" y="2"/>
                    <a:pt x="2087" y="1"/>
                    <a:pt x="20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24"/>
            <p:cNvSpPr/>
            <p:nvPr/>
          </p:nvSpPr>
          <p:spPr>
            <a:xfrm>
              <a:off x="6221146" y="2551203"/>
              <a:ext cx="23209" cy="196030"/>
            </a:xfrm>
            <a:custGeom>
              <a:rect b="b" l="l" r="r" t="t"/>
              <a:pathLst>
                <a:path extrusionOk="0" h="4088" w="484">
                  <a:moveTo>
                    <a:pt x="348" y="1"/>
                  </a:moveTo>
                  <a:cubicBezTo>
                    <a:pt x="282" y="1"/>
                    <a:pt x="252" y="101"/>
                    <a:pt x="242" y="153"/>
                  </a:cubicBezTo>
                  <a:cubicBezTo>
                    <a:pt x="230" y="210"/>
                    <a:pt x="230" y="256"/>
                    <a:pt x="230" y="302"/>
                  </a:cubicBezTo>
                  <a:cubicBezTo>
                    <a:pt x="162" y="1418"/>
                    <a:pt x="116" y="2532"/>
                    <a:pt x="13" y="3635"/>
                  </a:cubicBezTo>
                  <a:cubicBezTo>
                    <a:pt x="1" y="3739"/>
                    <a:pt x="1" y="3854"/>
                    <a:pt x="13" y="3934"/>
                  </a:cubicBezTo>
                  <a:cubicBezTo>
                    <a:pt x="24" y="4026"/>
                    <a:pt x="36" y="4061"/>
                    <a:pt x="116" y="4084"/>
                  </a:cubicBezTo>
                  <a:cubicBezTo>
                    <a:pt x="124" y="4086"/>
                    <a:pt x="133" y="4087"/>
                    <a:pt x="141" y="4087"/>
                  </a:cubicBezTo>
                  <a:cubicBezTo>
                    <a:pt x="216" y="4087"/>
                    <a:pt x="253" y="3998"/>
                    <a:pt x="253" y="3946"/>
                  </a:cubicBezTo>
                  <a:cubicBezTo>
                    <a:pt x="265" y="3877"/>
                    <a:pt x="265" y="3842"/>
                    <a:pt x="265" y="3785"/>
                  </a:cubicBezTo>
                  <a:cubicBezTo>
                    <a:pt x="368" y="2751"/>
                    <a:pt x="391" y="1659"/>
                    <a:pt x="460" y="647"/>
                  </a:cubicBezTo>
                  <a:cubicBezTo>
                    <a:pt x="483" y="440"/>
                    <a:pt x="472" y="291"/>
                    <a:pt x="472" y="164"/>
                  </a:cubicBezTo>
                  <a:cubicBezTo>
                    <a:pt x="472" y="38"/>
                    <a:pt x="460" y="38"/>
                    <a:pt x="368" y="4"/>
                  </a:cubicBezTo>
                  <a:cubicBezTo>
                    <a:pt x="361" y="2"/>
                    <a:pt x="355" y="1"/>
                    <a:pt x="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24"/>
            <p:cNvSpPr/>
            <p:nvPr/>
          </p:nvSpPr>
          <p:spPr>
            <a:xfrm>
              <a:off x="6210692" y="2829611"/>
              <a:ext cx="17694" cy="159970"/>
            </a:xfrm>
            <a:custGeom>
              <a:rect b="b" l="l" r="r" t="t"/>
              <a:pathLst>
                <a:path extrusionOk="0" h="3336" w="369">
                  <a:moveTo>
                    <a:pt x="197" y="0"/>
                  </a:moveTo>
                  <a:cubicBezTo>
                    <a:pt x="72" y="0"/>
                    <a:pt x="92" y="190"/>
                    <a:pt x="81" y="255"/>
                  </a:cubicBezTo>
                  <a:cubicBezTo>
                    <a:pt x="70" y="312"/>
                    <a:pt x="70" y="312"/>
                    <a:pt x="70" y="335"/>
                  </a:cubicBezTo>
                  <a:cubicBezTo>
                    <a:pt x="47" y="1220"/>
                    <a:pt x="24" y="2105"/>
                    <a:pt x="1" y="2978"/>
                  </a:cubicBezTo>
                  <a:cubicBezTo>
                    <a:pt x="1" y="3070"/>
                    <a:pt x="1" y="3174"/>
                    <a:pt x="12" y="3243"/>
                  </a:cubicBezTo>
                  <a:cubicBezTo>
                    <a:pt x="35" y="3312"/>
                    <a:pt x="70" y="3335"/>
                    <a:pt x="127" y="3335"/>
                  </a:cubicBezTo>
                  <a:cubicBezTo>
                    <a:pt x="185" y="3335"/>
                    <a:pt x="231" y="3335"/>
                    <a:pt x="242" y="3254"/>
                  </a:cubicBezTo>
                  <a:cubicBezTo>
                    <a:pt x="265" y="3174"/>
                    <a:pt x="277" y="3059"/>
                    <a:pt x="277" y="2956"/>
                  </a:cubicBezTo>
                  <a:cubicBezTo>
                    <a:pt x="288" y="2519"/>
                    <a:pt x="277" y="2059"/>
                    <a:pt x="288" y="1622"/>
                  </a:cubicBezTo>
                  <a:cubicBezTo>
                    <a:pt x="288" y="1620"/>
                    <a:pt x="289" y="1619"/>
                    <a:pt x="292" y="1619"/>
                  </a:cubicBezTo>
                  <a:cubicBezTo>
                    <a:pt x="297" y="1619"/>
                    <a:pt x="305" y="1622"/>
                    <a:pt x="312" y="1622"/>
                  </a:cubicBezTo>
                  <a:cubicBezTo>
                    <a:pt x="318" y="1622"/>
                    <a:pt x="322" y="1620"/>
                    <a:pt x="322" y="1611"/>
                  </a:cubicBezTo>
                  <a:lnTo>
                    <a:pt x="322" y="278"/>
                  </a:lnTo>
                  <a:cubicBezTo>
                    <a:pt x="322" y="174"/>
                    <a:pt x="368" y="13"/>
                    <a:pt x="219" y="2"/>
                  </a:cubicBezTo>
                  <a:cubicBezTo>
                    <a:pt x="211" y="1"/>
                    <a:pt x="204" y="0"/>
                    <a:pt x="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24"/>
            <p:cNvSpPr/>
            <p:nvPr/>
          </p:nvSpPr>
          <p:spPr>
            <a:xfrm>
              <a:off x="5907014" y="3020795"/>
              <a:ext cx="23784" cy="53371"/>
            </a:xfrm>
            <a:custGeom>
              <a:rect b="b" l="l" r="r" t="t"/>
              <a:pathLst>
                <a:path extrusionOk="0" h="1113" w="496">
                  <a:moveTo>
                    <a:pt x="392" y="1"/>
                  </a:moveTo>
                  <a:cubicBezTo>
                    <a:pt x="345" y="1"/>
                    <a:pt x="308" y="30"/>
                    <a:pt x="288" y="61"/>
                  </a:cubicBezTo>
                  <a:cubicBezTo>
                    <a:pt x="173" y="348"/>
                    <a:pt x="92" y="636"/>
                    <a:pt x="23" y="922"/>
                  </a:cubicBezTo>
                  <a:cubicBezTo>
                    <a:pt x="0" y="1014"/>
                    <a:pt x="35" y="1095"/>
                    <a:pt x="115" y="1106"/>
                  </a:cubicBezTo>
                  <a:cubicBezTo>
                    <a:pt x="128" y="1110"/>
                    <a:pt x="139" y="1112"/>
                    <a:pt x="150" y="1112"/>
                  </a:cubicBezTo>
                  <a:cubicBezTo>
                    <a:pt x="196" y="1112"/>
                    <a:pt x="221" y="1075"/>
                    <a:pt x="230" y="1037"/>
                  </a:cubicBezTo>
                  <a:cubicBezTo>
                    <a:pt x="322" y="738"/>
                    <a:pt x="403" y="429"/>
                    <a:pt x="483" y="118"/>
                  </a:cubicBezTo>
                  <a:cubicBezTo>
                    <a:pt x="495" y="72"/>
                    <a:pt x="460" y="26"/>
                    <a:pt x="414" y="3"/>
                  </a:cubicBezTo>
                  <a:cubicBezTo>
                    <a:pt x="407" y="1"/>
                    <a:pt x="399" y="1"/>
                    <a:pt x="3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24"/>
            <p:cNvSpPr/>
            <p:nvPr/>
          </p:nvSpPr>
          <p:spPr>
            <a:xfrm>
              <a:off x="6074557" y="1606697"/>
              <a:ext cx="252470" cy="465235"/>
            </a:xfrm>
            <a:custGeom>
              <a:rect b="b" l="l" r="r" t="t"/>
              <a:pathLst>
                <a:path extrusionOk="0" h="9702" w="5265">
                  <a:moveTo>
                    <a:pt x="2418" y="0"/>
                  </a:moveTo>
                  <a:cubicBezTo>
                    <a:pt x="1919" y="0"/>
                    <a:pt x="1433" y="148"/>
                    <a:pt x="989" y="415"/>
                  </a:cubicBezTo>
                  <a:cubicBezTo>
                    <a:pt x="322" y="805"/>
                    <a:pt x="0" y="1323"/>
                    <a:pt x="12" y="2105"/>
                  </a:cubicBezTo>
                  <a:cubicBezTo>
                    <a:pt x="12" y="2266"/>
                    <a:pt x="12" y="2438"/>
                    <a:pt x="35" y="2598"/>
                  </a:cubicBezTo>
                  <a:cubicBezTo>
                    <a:pt x="265" y="3863"/>
                    <a:pt x="483" y="5139"/>
                    <a:pt x="736" y="6403"/>
                  </a:cubicBezTo>
                  <a:cubicBezTo>
                    <a:pt x="794" y="6759"/>
                    <a:pt x="828" y="7127"/>
                    <a:pt x="1035" y="7426"/>
                  </a:cubicBezTo>
                  <a:cubicBezTo>
                    <a:pt x="1517" y="8138"/>
                    <a:pt x="2035" y="8851"/>
                    <a:pt x="2529" y="9540"/>
                  </a:cubicBezTo>
                  <a:cubicBezTo>
                    <a:pt x="2607" y="9647"/>
                    <a:pt x="2667" y="9702"/>
                    <a:pt x="2724" y="9702"/>
                  </a:cubicBezTo>
                  <a:cubicBezTo>
                    <a:pt x="2785" y="9702"/>
                    <a:pt x="2843" y="9641"/>
                    <a:pt x="2920" y="9517"/>
                  </a:cubicBezTo>
                  <a:cubicBezTo>
                    <a:pt x="3437" y="8633"/>
                    <a:pt x="3966" y="7701"/>
                    <a:pt x="4322" y="6748"/>
                  </a:cubicBezTo>
                  <a:cubicBezTo>
                    <a:pt x="4403" y="6518"/>
                    <a:pt x="4368" y="6483"/>
                    <a:pt x="4150" y="6414"/>
                  </a:cubicBezTo>
                  <a:cubicBezTo>
                    <a:pt x="4035" y="6380"/>
                    <a:pt x="3885" y="6403"/>
                    <a:pt x="3828" y="6242"/>
                  </a:cubicBezTo>
                  <a:cubicBezTo>
                    <a:pt x="3770" y="6081"/>
                    <a:pt x="3667" y="5840"/>
                    <a:pt x="3713" y="5656"/>
                  </a:cubicBezTo>
                  <a:cubicBezTo>
                    <a:pt x="3759" y="5484"/>
                    <a:pt x="3954" y="5507"/>
                    <a:pt x="4092" y="5426"/>
                  </a:cubicBezTo>
                  <a:lnTo>
                    <a:pt x="4161" y="5392"/>
                  </a:lnTo>
                  <a:cubicBezTo>
                    <a:pt x="4759" y="5058"/>
                    <a:pt x="4977" y="4667"/>
                    <a:pt x="4931" y="3990"/>
                  </a:cubicBezTo>
                  <a:cubicBezTo>
                    <a:pt x="4920" y="3806"/>
                    <a:pt x="4874" y="3599"/>
                    <a:pt x="4851" y="3426"/>
                  </a:cubicBezTo>
                  <a:cubicBezTo>
                    <a:pt x="4840" y="3254"/>
                    <a:pt x="4851" y="3208"/>
                    <a:pt x="5023" y="3139"/>
                  </a:cubicBezTo>
                  <a:cubicBezTo>
                    <a:pt x="5195" y="3070"/>
                    <a:pt x="5264" y="2943"/>
                    <a:pt x="5080" y="2817"/>
                  </a:cubicBezTo>
                  <a:cubicBezTo>
                    <a:pt x="4713" y="2575"/>
                    <a:pt x="4552" y="2254"/>
                    <a:pt x="4403" y="1875"/>
                  </a:cubicBezTo>
                  <a:cubicBezTo>
                    <a:pt x="4207" y="1392"/>
                    <a:pt x="3989" y="909"/>
                    <a:pt x="3644" y="542"/>
                  </a:cubicBezTo>
                  <a:cubicBezTo>
                    <a:pt x="3299" y="174"/>
                    <a:pt x="2978" y="24"/>
                    <a:pt x="2472" y="1"/>
                  </a:cubicBezTo>
                  <a:cubicBezTo>
                    <a:pt x="2454" y="1"/>
                    <a:pt x="2436" y="0"/>
                    <a:pt x="2418" y="0"/>
                  </a:cubicBezTo>
                  <a:close/>
                </a:path>
              </a:pathLst>
            </a:custGeom>
            <a:solidFill>
              <a:srgbClr val="EC79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24"/>
            <p:cNvSpPr/>
            <p:nvPr/>
          </p:nvSpPr>
          <p:spPr>
            <a:xfrm>
              <a:off x="5965420" y="1558602"/>
              <a:ext cx="295483" cy="336579"/>
            </a:xfrm>
            <a:custGeom>
              <a:rect b="b" l="l" r="r" t="t"/>
              <a:pathLst>
                <a:path extrusionOk="0" h="7019" w="6162">
                  <a:moveTo>
                    <a:pt x="5285" y="1"/>
                  </a:moveTo>
                  <a:cubicBezTo>
                    <a:pt x="4984" y="1"/>
                    <a:pt x="4699" y="77"/>
                    <a:pt x="4414" y="199"/>
                  </a:cubicBezTo>
                  <a:cubicBezTo>
                    <a:pt x="4299" y="257"/>
                    <a:pt x="4184" y="303"/>
                    <a:pt x="4046" y="314"/>
                  </a:cubicBezTo>
                  <a:cubicBezTo>
                    <a:pt x="3793" y="326"/>
                    <a:pt x="3564" y="395"/>
                    <a:pt x="3346" y="533"/>
                  </a:cubicBezTo>
                  <a:cubicBezTo>
                    <a:pt x="3035" y="717"/>
                    <a:pt x="2748" y="786"/>
                    <a:pt x="2391" y="855"/>
                  </a:cubicBezTo>
                  <a:cubicBezTo>
                    <a:pt x="1530" y="1027"/>
                    <a:pt x="989" y="1614"/>
                    <a:pt x="920" y="2475"/>
                  </a:cubicBezTo>
                  <a:cubicBezTo>
                    <a:pt x="897" y="2866"/>
                    <a:pt x="817" y="3131"/>
                    <a:pt x="598" y="3441"/>
                  </a:cubicBezTo>
                  <a:cubicBezTo>
                    <a:pt x="380" y="3739"/>
                    <a:pt x="208" y="4038"/>
                    <a:pt x="105" y="4395"/>
                  </a:cubicBezTo>
                  <a:cubicBezTo>
                    <a:pt x="1" y="4751"/>
                    <a:pt x="59" y="5085"/>
                    <a:pt x="254" y="5371"/>
                  </a:cubicBezTo>
                  <a:cubicBezTo>
                    <a:pt x="460" y="5647"/>
                    <a:pt x="518" y="5889"/>
                    <a:pt x="552" y="6199"/>
                  </a:cubicBezTo>
                  <a:cubicBezTo>
                    <a:pt x="610" y="6774"/>
                    <a:pt x="874" y="6992"/>
                    <a:pt x="1449" y="7015"/>
                  </a:cubicBezTo>
                  <a:cubicBezTo>
                    <a:pt x="1469" y="7017"/>
                    <a:pt x="1490" y="7018"/>
                    <a:pt x="1511" y="7018"/>
                  </a:cubicBezTo>
                  <a:cubicBezTo>
                    <a:pt x="1608" y="7018"/>
                    <a:pt x="1709" y="6999"/>
                    <a:pt x="1794" y="6980"/>
                  </a:cubicBezTo>
                  <a:cubicBezTo>
                    <a:pt x="1971" y="6931"/>
                    <a:pt x="2138" y="6910"/>
                    <a:pt x="2303" y="6910"/>
                  </a:cubicBezTo>
                  <a:cubicBezTo>
                    <a:pt x="2480" y="6910"/>
                    <a:pt x="2655" y="6934"/>
                    <a:pt x="2840" y="6969"/>
                  </a:cubicBezTo>
                  <a:cubicBezTo>
                    <a:pt x="2982" y="6996"/>
                    <a:pt x="3115" y="7010"/>
                    <a:pt x="3241" y="7010"/>
                  </a:cubicBezTo>
                  <a:cubicBezTo>
                    <a:pt x="3657" y="7010"/>
                    <a:pt x="4002" y="6861"/>
                    <a:pt x="4345" y="6544"/>
                  </a:cubicBezTo>
                  <a:cubicBezTo>
                    <a:pt x="4472" y="6429"/>
                    <a:pt x="4587" y="6314"/>
                    <a:pt x="4690" y="6165"/>
                  </a:cubicBezTo>
                  <a:cubicBezTo>
                    <a:pt x="5139" y="5532"/>
                    <a:pt x="5231" y="4947"/>
                    <a:pt x="4909" y="4234"/>
                  </a:cubicBezTo>
                  <a:cubicBezTo>
                    <a:pt x="4759" y="3889"/>
                    <a:pt x="4748" y="3624"/>
                    <a:pt x="4932" y="3292"/>
                  </a:cubicBezTo>
                  <a:cubicBezTo>
                    <a:pt x="5070" y="3062"/>
                    <a:pt x="5208" y="2843"/>
                    <a:pt x="5231" y="2590"/>
                  </a:cubicBezTo>
                  <a:cubicBezTo>
                    <a:pt x="5265" y="2245"/>
                    <a:pt x="5415" y="2084"/>
                    <a:pt x="5678" y="1889"/>
                  </a:cubicBezTo>
                  <a:cubicBezTo>
                    <a:pt x="6012" y="1625"/>
                    <a:pt x="6161" y="1361"/>
                    <a:pt x="6150" y="935"/>
                  </a:cubicBezTo>
                  <a:cubicBezTo>
                    <a:pt x="6150" y="843"/>
                    <a:pt x="6150" y="751"/>
                    <a:pt x="6138" y="671"/>
                  </a:cubicBezTo>
                  <a:cubicBezTo>
                    <a:pt x="6058" y="211"/>
                    <a:pt x="5874" y="27"/>
                    <a:pt x="5403" y="4"/>
                  </a:cubicBezTo>
                  <a:cubicBezTo>
                    <a:pt x="5363" y="2"/>
                    <a:pt x="5324" y="1"/>
                    <a:pt x="5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24"/>
            <p:cNvSpPr/>
            <p:nvPr/>
          </p:nvSpPr>
          <p:spPr>
            <a:xfrm>
              <a:off x="5922455" y="1224570"/>
              <a:ext cx="104201" cy="208306"/>
            </a:xfrm>
            <a:custGeom>
              <a:rect b="b" l="l" r="r" t="t"/>
              <a:pathLst>
                <a:path extrusionOk="0" h="4344" w="2173">
                  <a:moveTo>
                    <a:pt x="1242" y="1"/>
                  </a:moveTo>
                  <a:cubicBezTo>
                    <a:pt x="1151" y="1"/>
                    <a:pt x="1064" y="53"/>
                    <a:pt x="989" y="154"/>
                  </a:cubicBezTo>
                  <a:cubicBezTo>
                    <a:pt x="920" y="246"/>
                    <a:pt x="909" y="338"/>
                    <a:pt x="886" y="442"/>
                  </a:cubicBezTo>
                  <a:cubicBezTo>
                    <a:pt x="817" y="821"/>
                    <a:pt x="794" y="1212"/>
                    <a:pt x="840" y="1592"/>
                  </a:cubicBezTo>
                  <a:cubicBezTo>
                    <a:pt x="897" y="2143"/>
                    <a:pt x="748" y="2580"/>
                    <a:pt x="414" y="3017"/>
                  </a:cubicBezTo>
                  <a:cubicBezTo>
                    <a:pt x="276" y="3189"/>
                    <a:pt x="138" y="3385"/>
                    <a:pt x="69" y="3556"/>
                  </a:cubicBezTo>
                  <a:cubicBezTo>
                    <a:pt x="0" y="3729"/>
                    <a:pt x="35" y="3809"/>
                    <a:pt x="173" y="3890"/>
                  </a:cubicBezTo>
                  <a:cubicBezTo>
                    <a:pt x="541" y="4108"/>
                    <a:pt x="943" y="4269"/>
                    <a:pt x="1368" y="4338"/>
                  </a:cubicBezTo>
                  <a:cubicBezTo>
                    <a:pt x="1394" y="4342"/>
                    <a:pt x="1419" y="4344"/>
                    <a:pt x="1443" y="4344"/>
                  </a:cubicBezTo>
                  <a:cubicBezTo>
                    <a:pt x="1569" y="4344"/>
                    <a:pt x="1668" y="4291"/>
                    <a:pt x="1736" y="4166"/>
                  </a:cubicBezTo>
                  <a:cubicBezTo>
                    <a:pt x="1966" y="3752"/>
                    <a:pt x="2138" y="3327"/>
                    <a:pt x="2161" y="2833"/>
                  </a:cubicBezTo>
                  <a:cubicBezTo>
                    <a:pt x="2161" y="2787"/>
                    <a:pt x="2173" y="2729"/>
                    <a:pt x="2161" y="2683"/>
                  </a:cubicBezTo>
                  <a:cubicBezTo>
                    <a:pt x="2046" y="1936"/>
                    <a:pt x="1862" y="1201"/>
                    <a:pt x="1690" y="465"/>
                  </a:cubicBezTo>
                  <a:cubicBezTo>
                    <a:pt x="1655" y="327"/>
                    <a:pt x="1586" y="200"/>
                    <a:pt x="1471" y="108"/>
                  </a:cubicBezTo>
                  <a:cubicBezTo>
                    <a:pt x="1394" y="36"/>
                    <a:pt x="1316" y="1"/>
                    <a:pt x="1242" y="1"/>
                  </a:cubicBezTo>
                  <a:close/>
                </a:path>
              </a:pathLst>
            </a:custGeom>
            <a:solidFill>
              <a:srgbClr val="EC79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24"/>
            <p:cNvSpPr/>
            <p:nvPr/>
          </p:nvSpPr>
          <p:spPr>
            <a:xfrm>
              <a:off x="6834591" y="1903807"/>
              <a:ext cx="115182" cy="160593"/>
            </a:xfrm>
            <a:custGeom>
              <a:rect b="b" l="l" r="r" t="t"/>
              <a:pathLst>
                <a:path extrusionOk="0" h="3349" w="2402">
                  <a:moveTo>
                    <a:pt x="1180" y="1"/>
                  </a:moveTo>
                  <a:cubicBezTo>
                    <a:pt x="976" y="1"/>
                    <a:pt x="904" y="167"/>
                    <a:pt x="954" y="368"/>
                  </a:cubicBezTo>
                  <a:cubicBezTo>
                    <a:pt x="989" y="517"/>
                    <a:pt x="1069" y="667"/>
                    <a:pt x="1058" y="851"/>
                  </a:cubicBezTo>
                  <a:cubicBezTo>
                    <a:pt x="1058" y="1035"/>
                    <a:pt x="989" y="1230"/>
                    <a:pt x="862" y="1380"/>
                  </a:cubicBezTo>
                  <a:cubicBezTo>
                    <a:pt x="655" y="1643"/>
                    <a:pt x="402" y="1977"/>
                    <a:pt x="195" y="2218"/>
                  </a:cubicBezTo>
                  <a:cubicBezTo>
                    <a:pt x="0" y="2460"/>
                    <a:pt x="34" y="2552"/>
                    <a:pt x="207" y="2736"/>
                  </a:cubicBezTo>
                  <a:cubicBezTo>
                    <a:pt x="379" y="2920"/>
                    <a:pt x="563" y="3081"/>
                    <a:pt x="747" y="3229"/>
                  </a:cubicBezTo>
                  <a:cubicBezTo>
                    <a:pt x="837" y="3309"/>
                    <a:pt x="914" y="3349"/>
                    <a:pt x="988" y="3349"/>
                  </a:cubicBezTo>
                  <a:cubicBezTo>
                    <a:pt x="1064" y="3349"/>
                    <a:pt x="1137" y="3306"/>
                    <a:pt x="1218" y="3218"/>
                  </a:cubicBezTo>
                  <a:cubicBezTo>
                    <a:pt x="1482" y="2908"/>
                    <a:pt x="1781" y="2609"/>
                    <a:pt x="2000" y="2264"/>
                  </a:cubicBezTo>
                  <a:cubicBezTo>
                    <a:pt x="2172" y="2000"/>
                    <a:pt x="2322" y="1758"/>
                    <a:pt x="2345" y="1425"/>
                  </a:cubicBezTo>
                  <a:cubicBezTo>
                    <a:pt x="2402" y="759"/>
                    <a:pt x="1919" y="138"/>
                    <a:pt x="1275" y="11"/>
                  </a:cubicBezTo>
                  <a:cubicBezTo>
                    <a:pt x="1241" y="4"/>
                    <a:pt x="1209" y="1"/>
                    <a:pt x="1180" y="1"/>
                  </a:cubicBezTo>
                  <a:close/>
                </a:path>
              </a:pathLst>
            </a:custGeom>
            <a:solidFill>
              <a:srgbClr val="EC79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24"/>
            <p:cNvSpPr/>
            <p:nvPr/>
          </p:nvSpPr>
          <p:spPr>
            <a:xfrm>
              <a:off x="6775562" y="1695264"/>
              <a:ext cx="175314" cy="408843"/>
            </a:xfrm>
            <a:custGeom>
              <a:rect b="b" l="l" r="r" t="t"/>
              <a:pathLst>
                <a:path extrusionOk="0" h="8526" w="3656">
                  <a:moveTo>
                    <a:pt x="1930" y="1"/>
                  </a:moveTo>
                  <a:cubicBezTo>
                    <a:pt x="1875" y="1"/>
                    <a:pt x="1814" y="10"/>
                    <a:pt x="1748" y="28"/>
                  </a:cubicBezTo>
                  <a:cubicBezTo>
                    <a:pt x="1449" y="108"/>
                    <a:pt x="1058" y="212"/>
                    <a:pt x="737" y="315"/>
                  </a:cubicBezTo>
                  <a:cubicBezTo>
                    <a:pt x="576" y="361"/>
                    <a:pt x="381" y="407"/>
                    <a:pt x="231" y="511"/>
                  </a:cubicBezTo>
                  <a:cubicBezTo>
                    <a:pt x="82" y="613"/>
                    <a:pt x="1" y="740"/>
                    <a:pt x="36" y="924"/>
                  </a:cubicBezTo>
                  <a:cubicBezTo>
                    <a:pt x="266" y="1890"/>
                    <a:pt x="576" y="2820"/>
                    <a:pt x="1012" y="3717"/>
                  </a:cubicBezTo>
                  <a:cubicBezTo>
                    <a:pt x="1150" y="4004"/>
                    <a:pt x="1392" y="4245"/>
                    <a:pt x="1656" y="4349"/>
                  </a:cubicBezTo>
                  <a:cubicBezTo>
                    <a:pt x="1909" y="4452"/>
                    <a:pt x="1967" y="4590"/>
                    <a:pt x="2013" y="4809"/>
                  </a:cubicBezTo>
                  <a:cubicBezTo>
                    <a:pt x="2208" y="5694"/>
                    <a:pt x="2381" y="6556"/>
                    <a:pt x="2575" y="7441"/>
                  </a:cubicBezTo>
                  <a:cubicBezTo>
                    <a:pt x="2610" y="7613"/>
                    <a:pt x="2610" y="7762"/>
                    <a:pt x="2518" y="7923"/>
                  </a:cubicBezTo>
                  <a:cubicBezTo>
                    <a:pt x="2495" y="7981"/>
                    <a:pt x="2461" y="8038"/>
                    <a:pt x="2449" y="8096"/>
                  </a:cubicBezTo>
                  <a:cubicBezTo>
                    <a:pt x="2397" y="8358"/>
                    <a:pt x="2469" y="8525"/>
                    <a:pt x="2719" y="8525"/>
                  </a:cubicBezTo>
                  <a:cubicBezTo>
                    <a:pt x="2743" y="8525"/>
                    <a:pt x="2768" y="8524"/>
                    <a:pt x="2794" y="8521"/>
                  </a:cubicBezTo>
                  <a:cubicBezTo>
                    <a:pt x="3012" y="8498"/>
                    <a:pt x="3196" y="8452"/>
                    <a:pt x="3403" y="8360"/>
                  </a:cubicBezTo>
                  <a:cubicBezTo>
                    <a:pt x="3622" y="8257"/>
                    <a:pt x="3656" y="8050"/>
                    <a:pt x="3472" y="7866"/>
                  </a:cubicBezTo>
                  <a:cubicBezTo>
                    <a:pt x="3438" y="7820"/>
                    <a:pt x="3380" y="7785"/>
                    <a:pt x="3323" y="7751"/>
                  </a:cubicBezTo>
                  <a:cubicBezTo>
                    <a:pt x="3150" y="7647"/>
                    <a:pt x="3081" y="7510"/>
                    <a:pt x="3047" y="7326"/>
                  </a:cubicBezTo>
                  <a:cubicBezTo>
                    <a:pt x="2840" y="6395"/>
                    <a:pt x="2633" y="5476"/>
                    <a:pt x="2415" y="4544"/>
                  </a:cubicBezTo>
                  <a:cubicBezTo>
                    <a:pt x="2381" y="4383"/>
                    <a:pt x="2392" y="4280"/>
                    <a:pt x="2461" y="4107"/>
                  </a:cubicBezTo>
                  <a:cubicBezTo>
                    <a:pt x="2633" y="3637"/>
                    <a:pt x="2782" y="3269"/>
                    <a:pt x="2748" y="2705"/>
                  </a:cubicBezTo>
                  <a:cubicBezTo>
                    <a:pt x="2690" y="1959"/>
                    <a:pt x="2483" y="1085"/>
                    <a:pt x="2289" y="315"/>
                  </a:cubicBezTo>
                  <a:cubicBezTo>
                    <a:pt x="2244" y="109"/>
                    <a:pt x="2122" y="1"/>
                    <a:pt x="19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24"/>
            <p:cNvSpPr/>
            <p:nvPr/>
          </p:nvSpPr>
          <p:spPr>
            <a:xfrm>
              <a:off x="5694829" y="1398443"/>
              <a:ext cx="1195456" cy="1090296"/>
            </a:xfrm>
            <a:custGeom>
              <a:rect b="b" l="l" r="r" t="t"/>
              <a:pathLst>
                <a:path extrusionOk="0" h="22737" w="24930">
                  <a:moveTo>
                    <a:pt x="4788" y="1"/>
                  </a:moveTo>
                  <a:cubicBezTo>
                    <a:pt x="4636" y="1"/>
                    <a:pt x="4508" y="61"/>
                    <a:pt x="4379" y="172"/>
                  </a:cubicBezTo>
                  <a:cubicBezTo>
                    <a:pt x="3138" y="1322"/>
                    <a:pt x="2196" y="2574"/>
                    <a:pt x="1564" y="4137"/>
                  </a:cubicBezTo>
                  <a:cubicBezTo>
                    <a:pt x="1276" y="4827"/>
                    <a:pt x="989" y="5505"/>
                    <a:pt x="656" y="6183"/>
                  </a:cubicBezTo>
                  <a:cubicBezTo>
                    <a:pt x="472" y="6540"/>
                    <a:pt x="323" y="6907"/>
                    <a:pt x="219" y="7286"/>
                  </a:cubicBezTo>
                  <a:cubicBezTo>
                    <a:pt x="1" y="8137"/>
                    <a:pt x="24" y="8918"/>
                    <a:pt x="426" y="9712"/>
                  </a:cubicBezTo>
                  <a:cubicBezTo>
                    <a:pt x="989" y="10792"/>
                    <a:pt x="1702" y="11758"/>
                    <a:pt x="2494" y="12688"/>
                  </a:cubicBezTo>
                  <a:cubicBezTo>
                    <a:pt x="3081" y="13378"/>
                    <a:pt x="3828" y="13929"/>
                    <a:pt x="4506" y="14516"/>
                  </a:cubicBezTo>
                  <a:cubicBezTo>
                    <a:pt x="4690" y="14688"/>
                    <a:pt x="4793" y="14861"/>
                    <a:pt x="4839" y="15102"/>
                  </a:cubicBezTo>
                  <a:cubicBezTo>
                    <a:pt x="5058" y="16205"/>
                    <a:pt x="5242" y="17285"/>
                    <a:pt x="5483" y="18389"/>
                  </a:cubicBezTo>
                  <a:cubicBezTo>
                    <a:pt x="5713" y="19492"/>
                    <a:pt x="6080" y="20481"/>
                    <a:pt x="6747" y="21423"/>
                  </a:cubicBezTo>
                  <a:cubicBezTo>
                    <a:pt x="6920" y="21665"/>
                    <a:pt x="7046" y="21929"/>
                    <a:pt x="7104" y="22217"/>
                  </a:cubicBezTo>
                  <a:cubicBezTo>
                    <a:pt x="7138" y="22411"/>
                    <a:pt x="7253" y="22503"/>
                    <a:pt x="7437" y="22538"/>
                  </a:cubicBezTo>
                  <a:cubicBezTo>
                    <a:pt x="7908" y="22630"/>
                    <a:pt x="8391" y="22722"/>
                    <a:pt x="8874" y="22733"/>
                  </a:cubicBezTo>
                  <a:cubicBezTo>
                    <a:pt x="9007" y="22735"/>
                    <a:pt x="9140" y="22736"/>
                    <a:pt x="9274" y="22736"/>
                  </a:cubicBezTo>
                  <a:cubicBezTo>
                    <a:pt x="10628" y="22736"/>
                    <a:pt x="12002" y="22629"/>
                    <a:pt x="13310" y="22377"/>
                  </a:cubicBezTo>
                  <a:cubicBezTo>
                    <a:pt x="14253" y="22182"/>
                    <a:pt x="14230" y="22217"/>
                    <a:pt x="14368" y="21205"/>
                  </a:cubicBezTo>
                  <a:cubicBezTo>
                    <a:pt x="14471" y="20424"/>
                    <a:pt x="14620" y="19389"/>
                    <a:pt x="14907" y="18562"/>
                  </a:cubicBezTo>
                  <a:cubicBezTo>
                    <a:pt x="15022" y="18240"/>
                    <a:pt x="15080" y="17883"/>
                    <a:pt x="15103" y="17504"/>
                  </a:cubicBezTo>
                  <a:cubicBezTo>
                    <a:pt x="15126" y="17125"/>
                    <a:pt x="15137" y="16642"/>
                    <a:pt x="15137" y="16240"/>
                  </a:cubicBezTo>
                  <a:cubicBezTo>
                    <a:pt x="15264" y="16297"/>
                    <a:pt x="15344" y="16424"/>
                    <a:pt x="15402" y="16516"/>
                  </a:cubicBezTo>
                  <a:cubicBezTo>
                    <a:pt x="15804" y="17056"/>
                    <a:pt x="16195" y="17469"/>
                    <a:pt x="16769" y="17849"/>
                  </a:cubicBezTo>
                  <a:cubicBezTo>
                    <a:pt x="17333" y="18217"/>
                    <a:pt x="17977" y="18562"/>
                    <a:pt x="18631" y="18815"/>
                  </a:cubicBezTo>
                  <a:cubicBezTo>
                    <a:pt x="18989" y="18954"/>
                    <a:pt x="19336" y="19026"/>
                    <a:pt x="19678" y="19026"/>
                  </a:cubicBezTo>
                  <a:cubicBezTo>
                    <a:pt x="20093" y="19026"/>
                    <a:pt x="20503" y="18920"/>
                    <a:pt x="20919" y="18700"/>
                  </a:cubicBezTo>
                  <a:cubicBezTo>
                    <a:pt x="21448" y="18412"/>
                    <a:pt x="21964" y="18125"/>
                    <a:pt x="22470" y="17791"/>
                  </a:cubicBezTo>
                  <a:cubicBezTo>
                    <a:pt x="23286" y="17251"/>
                    <a:pt x="23815" y="16550"/>
                    <a:pt x="24194" y="15665"/>
                  </a:cubicBezTo>
                  <a:cubicBezTo>
                    <a:pt x="24413" y="15148"/>
                    <a:pt x="24528" y="14619"/>
                    <a:pt x="24677" y="14079"/>
                  </a:cubicBezTo>
                  <a:cubicBezTo>
                    <a:pt x="24746" y="13860"/>
                    <a:pt x="24930" y="13665"/>
                    <a:pt x="24827" y="13436"/>
                  </a:cubicBezTo>
                  <a:cubicBezTo>
                    <a:pt x="24723" y="13206"/>
                    <a:pt x="24493" y="13079"/>
                    <a:pt x="24309" y="12918"/>
                  </a:cubicBezTo>
                  <a:cubicBezTo>
                    <a:pt x="24286" y="12895"/>
                    <a:pt x="24263" y="12884"/>
                    <a:pt x="24252" y="12872"/>
                  </a:cubicBezTo>
                  <a:cubicBezTo>
                    <a:pt x="24137" y="12780"/>
                    <a:pt x="24027" y="12734"/>
                    <a:pt x="23905" y="12734"/>
                  </a:cubicBezTo>
                  <a:cubicBezTo>
                    <a:pt x="23844" y="12734"/>
                    <a:pt x="23780" y="12746"/>
                    <a:pt x="23711" y="12769"/>
                  </a:cubicBezTo>
                  <a:cubicBezTo>
                    <a:pt x="23263" y="12918"/>
                    <a:pt x="22850" y="13137"/>
                    <a:pt x="22413" y="13321"/>
                  </a:cubicBezTo>
                  <a:cubicBezTo>
                    <a:pt x="21872" y="13551"/>
                    <a:pt x="21471" y="13872"/>
                    <a:pt x="21103" y="14332"/>
                  </a:cubicBezTo>
                  <a:cubicBezTo>
                    <a:pt x="20953" y="14527"/>
                    <a:pt x="20827" y="14723"/>
                    <a:pt x="20677" y="14930"/>
                  </a:cubicBezTo>
                  <a:cubicBezTo>
                    <a:pt x="20528" y="15148"/>
                    <a:pt x="20332" y="15447"/>
                    <a:pt x="20171" y="15653"/>
                  </a:cubicBezTo>
                  <a:cubicBezTo>
                    <a:pt x="20093" y="15748"/>
                    <a:pt x="20045" y="15792"/>
                    <a:pt x="19998" y="15792"/>
                  </a:cubicBezTo>
                  <a:cubicBezTo>
                    <a:pt x="19948" y="15792"/>
                    <a:pt x="19898" y="15743"/>
                    <a:pt x="19815" y="15653"/>
                  </a:cubicBezTo>
                  <a:cubicBezTo>
                    <a:pt x="19701" y="15550"/>
                    <a:pt x="19597" y="15401"/>
                    <a:pt x="19494" y="15263"/>
                  </a:cubicBezTo>
                  <a:cubicBezTo>
                    <a:pt x="19103" y="14665"/>
                    <a:pt x="18631" y="14240"/>
                    <a:pt x="18011" y="13883"/>
                  </a:cubicBezTo>
                  <a:cubicBezTo>
                    <a:pt x="17252" y="13436"/>
                    <a:pt x="16700" y="12941"/>
                    <a:pt x="16092" y="12286"/>
                  </a:cubicBezTo>
                  <a:cubicBezTo>
                    <a:pt x="15482" y="11631"/>
                    <a:pt x="14712" y="11183"/>
                    <a:pt x="13816" y="10976"/>
                  </a:cubicBezTo>
                  <a:cubicBezTo>
                    <a:pt x="13379" y="10884"/>
                    <a:pt x="12930" y="10815"/>
                    <a:pt x="12494" y="10757"/>
                  </a:cubicBezTo>
                  <a:cubicBezTo>
                    <a:pt x="12447" y="10751"/>
                    <a:pt x="12406" y="10748"/>
                    <a:pt x="12370" y="10748"/>
                  </a:cubicBezTo>
                  <a:cubicBezTo>
                    <a:pt x="12190" y="10748"/>
                    <a:pt x="12119" y="10825"/>
                    <a:pt x="12023" y="11045"/>
                  </a:cubicBezTo>
                  <a:cubicBezTo>
                    <a:pt x="11724" y="11689"/>
                    <a:pt x="11436" y="12389"/>
                    <a:pt x="11138" y="13056"/>
                  </a:cubicBezTo>
                  <a:cubicBezTo>
                    <a:pt x="11012" y="13344"/>
                    <a:pt x="10885" y="13643"/>
                    <a:pt x="10655" y="13872"/>
                  </a:cubicBezTo>
                  <a:cubicBezTo>
                    <a:pt x="10552" y="13803"/>
                    <a:pt x="10494" y="13688"/>
                    <a:pt x="10425" y="13597"/>
                  </a:cubicBezTo>
                  <a:cubicBezTo>
                    <a:pt x="9954" y="12930"/>
                    <a:pt x="9505" y="12286"/>
                    <a:pt x="9035" y="11631"/>
                  </a:cubicBezTo>
                  <a:cubicBezTo>
                    <a:pt x="8949" y="11517"/>
                    <a:pt x="8849" y="11435"/>
                    <a:pt x="8707" y="11435"/>
                  </a:cubicBezTo>
                  <a:cubicBezTo>
                    <a:pt x="8676" y="11435"/>
                    <a:pt x="8644" y="11439"/>
                    <a:pt x="8609" y="11447"/>
                  </a:cubicBezTo>
                  <a:cubicBezTo>
                    <a:pt x="8323" y="11518"/>
                    <a:pt x="8027" y="11546"/>
                    <a:pt x="7730" y="11546"/>
                  </a:cubicBezTo>
                  <a:cubicBezTo>
                    <a:pt x="7501" y="11546"/>
                    <a:pt x="7271" y="11530"/>
                    <a:pt x="7046" y="11505"/>
                  </a:cubicBezTo>
                  <a:cubicBezTo>
                    <a:pt x="6747" y="11482"/>
                    <a:pt x="6506" y="11321"/>
                    <a:pt x="6345" y="11091"/>
                  </a:cubicBezTo>
                  <a:cubicBezTo>
                    <a:pt x="6172" y="10861"/>
                    <a:pt x="6069" y="10654"/>
                    <a:pt x="5954" y="10424"/>
                  </a:cubicBezTo>
                  <a:cubicBezTo>
                    <a:pt x="5495" y="9505"/>
                    <a:pt x="5035" y="8654"/>
                    <a:pt x="4299" y="7919"/>
                  </a:cubicBezTo>
                  <a:cubicBezTo>
                    <a:pt x="4207" y="7827"/>
                    <a:pt x="4139" y="7723"/>
                    <a:pt x="4116" y="7585"/>
                  </a:cubicBezTo>
                  <a:cubicBezTo>
                    <a:pt x="4035" y="7056"/>
                    <a:pt x="4047" y="6586"/>
                    <a:pt x="4322" y="6103"/>
                  </a:cubicBezTo>
                  <a:cubicBezTo>
                    <a:pt x="4517" y="5769"/>
                    <a:pt x="4724" y="5436"/>
                    <a:pt x="4908" y="5102"/>
                  </a:cubicBezTo>
                  <a:cubicBezTo>
                    <a:pt x="5449" y="4103"/>
                    <a:pt x="5931" y="3092"/>
                    <a:pt x="6299" y="2011"/>
                  </a:cubicBezTo>
                  <a:cubicBezTo>
                    <a:pt x="6425" y="1643"/>
                    <a:pt x="6494" y="1276"/>
                    <a:pt x="6494" y="885"/>
                  </a:cubicBezTo>
                  <a:cubicBezTo>
                    <a:pt x="6483" y="735"/>
                    <a:pt x="6448" y="597"/>
                    <a:pt x="6299" y="528"/>
                  </a:cubicBezTo>
                  <a:cubicBezTo>
                    <a:pt x="5863" y="344"/>
                    <a:pt x="5414" y="126"/>
                    <a:pt x="4954" y="22"/>
                  </a:cubicBezTo>
                  <a:cubicBezTo>
                    <a:pt x="4895" y="8"/>
                    <a:pt x="4840" y="1"/>
                    <a:pt x="47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24"/>
            <p:cNvSpPr/>
            <p:nvPr/>
          </p:nvSpPr>
          <p:spPr>
            <a:xfrm>
              <a:off x="6086162" y="1894744"/>
              <a:ext cx="218807" cy="214060"/>
            </a:xfrm>
            <a:custGeom>
              <a:rect b="b" l="l" r="r" t="t"/>
              <a:pathLst>
                <a:path extrusionOk="0" h="4464" w="4563">
                  <a:moveTo>
                    <a:pt x="3698" y="1"/>
                  </a:moveTo>
                  <a:cubicBezTo>
                    <a:pt x="3658" y="1"/>
                    <a:pt x="3619" y="14"/>
                    <a:pt x="3586" y="51"/>
                  </a:cubicBezTo>
                  <a:cubicBezTo>
                    <a:pt x="3494" y="154"/>
                    <a:pt x="3563" y="189"/>
                    <a:pt x="3586" y="338"/>
                  </a:cubicBezTo>
                  <a:cubicBezTo>
                    <a:pt x="3620" y="488"/>
                    <a:pt x="3689" y="660"/>
                    <a:pt x="3620" y="856"/>
                  </a:cubicBezTo>
                  <a:cubicBezTo>
                    <a:pt x="3264" y="1763"/>
                    <a:pt x="2828" y="2672"/>
                    <a:pt x="2494" y="3591"/>
                  </a:cubicBezTo>
                  <a:cubicBezTo>
                    <a:pt x="2345" y="3418"/>
                    <a:pt x="2207" y="3212"/>
                    <a:pt x="2103" y="3017"/>
                  </a:cubicBezTo>
                  <a:cubicBezTo>
                    <a:pt x="1827" y="2522"/>
                    <a:pt x="1551" y="2108"/>
                    <a:pt x="1173" y="1671"/>
                  </a:cubicBezTo>
                  <a:cubicBezTo>
                    <a:pt x="943" y="1396"/>
                    <a:pt x="690" y="1166"/>
                    <a:pt x="713" y="752"/>
                  </a:cubicBezTo>
                  <a:cubicBezTo>
                    <a:pt x="722" y="657"/>
                    <a:pt x="661" y="594"/>
                    <a:pt x="569" y="594"/>
                  </a:cubicBezTo>
                  <a:cubicBezTo>
                    <a:pt x="549" y="594"/>
                    <a:pt x="528" y="597"/>
                    <a:pt x="506" y="603"/>
                  </a:cubicBezTo>
                  <a:cubicBezTo>
                    <a:pt x="218" y="695"/>
                    <a:pt x="0" y="994"/>
                    <a:pt x="69" y="1281"/>
                  </a:cubicBezTo>
                  <a:cubicBezTo>
                    <a:pt x="322" y="2269"/>
                    <a:pt x="621" y="3212"/>
                    <a:pt x="885" y="4177"/>
                  </a:cubicBezTo>
                  <a:cubicBezTo>
                    <a:pt x="897" y="4223"/>
                    <a:pt x="908" y="4258"/>
                    <a:pt x="931" y="4292"/>
                  </a:cubicBezTo>
                  <a:cubicBezTo>
                    <a:pt x="993" y="4410"/>
                    <a:pt x="1051" y="4463"/>
                    <a:pt x="1143" y="4463"/>
                  </a:cubicBezTo>
                  <a:cubicBezTo>
                    <a:pt x="1186" y="4463"/>
                    <a:pt x="1237" y="4452"/>
                    <a:pt x="1298" y="4430"/>
                  </a:cubicBezTo>
                  <a:cubicBezTo>
                    <a:pt x="1333" y="4419"/>
                    <a:pt x="1367" y="4384"/>
                    <a:pt x="1402" y="4373"/>
                  </a:cubicBezTo>
                  <a:cubicBezTo>
                    <a:pt x="1882" y="4176"/>
                    <a:pt x="2308" y="4022"/>
                    <a:pt x="2765" y="4022"/>
                  </a:cubicBezTo>
                  <a:cubicBezTo>
                    <a:pt x="2976" y="4022"/>
                    <a:pt x="3193" y="4055"/>
                    <a:pt x="3425" y="4131"/>
                  </a:cubicBezTo>
                  <a:cubicBezTo>
                    <a:pt x="3551" y="4177"/>
                    <a:pt x="3712" y="4212"/>
                    <a:pt x="3839" y="4223"/>
                  </a:cubicBezTo>
                  <a:cubicBezTo>
                    <a:pt x="3890" y="4226"/>
                    <a:pt x="3936" y="4229"/>
                    <a:pt x="3977" y="4229"/>
                  </a:cubicBezTo>
                  <a:cubicBezTo>
                    <a:pt x="4213" y="4229"/>
                    <a:pt x="4290" y="4157"/>
                    <a:pt x="4310" y="3844"/>
                  </a:cubicBezTo>
                  <a:cubicBezTo>
                    <a:pt x="4345" y="3258"/>
                    <a:pt x="4402" y="2614"/>
                    <a:pt x="4494" y="2016"/>
                  </a:cubicBezTo>
                  <a:cubicBezTo>
                    <a:pt x="4540" y="1683"/>
                    <a:pt x="4563" y="1304"/>
                    <a:pt x="4552" y="994"/>
                  </a:cubicBezTo>
                  <a:cubicBezTo>
                    <a:pt x="4529" y="407"/>
                    <a:pt x="4425" y="315"/>
                    <a:pt x="3908" y="74"/>
                  </a:cubicBezTo>
                  <a:cubicBezTo>
                    <a:pt x="3849" y="45"/>
                    <a:pt x="3771" y="1"/>
                    <a:pt x="36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24"/>
            <p:cNvSpPr/>
            <p:nvPr/>
          </p:nvSpPr>
          <p:spPr>
            <a:xfrm>
              <a:off x="6022194" y="2435304"/>
              <a:ext cx="378153" cy="60468"/>
            </a:xfrm>
            <a:custGeom>
              <a:rect b="b" l="l" r="r" t="t"/>
              <a:pathLst>
                <a:path extrusionOk="0" h="1261" w="7886">
                  <a:moveTo>
                    <a:pt x="7442" y="0"/>
                  </a:moveTo>
                  <a:cubicBezTo>
                    <a:pt x="7408" y="0"/>
                    <a:pt x="7372" y="2"/>
                    <a:pt x="7334" y="7"/>
                  </a:cubicBezTo>
                  <a:cubicBezTo>
                    <a:pt x="6828" y="65"/>
                    <a:pt x="6276" y="157"/>
                    <a:pt x="5748" y="226"/>
                  </a:cubicBezTo>
                  <a:cubicBezTo>
                    <a:pt x="4891" y="353"/>
                    <a:pt x="4035" y="469"/>
                    <a:pt x="3170" y="469"/>
                  </a:cubicBezTo>
                  <a:cubicBezTo>
                    <a:pt x="3094" y="469"/>
                    <a:pt x="3019" y="469"/>
                    <a:pt x="2943" y="467"/>
                  </a:cubicBezTo>
                  <a:cubicBezTo>
                    <a:pt x="2242" y="444"/>
                    <a:pt x="1529" y="375"/>
                    <a:pt x="828" y="352"/>
                  </a:cubicBezTo>
                  <a:cubicBezTo>
                    <a:pt x="656" y="341"/>
                    <a:pt x="472" y="329"/>
                    <a:pt x="323" y="329"/>
                  </a:cubicBezTo>
                  <a:cubicBezTo>
                    <a:pt x="162" y="329"/>
                    <a:pt x="116" y="410"/>
                    <a:pt x="81" y="536"/>
                  </a:cubicBezTo>
                  <a:cubicBezTo>
                    <a:pt x="1" y="766"/>
                    <a:pt x="162" y="903"/>
                    <a:pt x="334" y="961"/>
                  </a:cubicBezTo>
                  <a:cubicBezTo>
                    <a:pt x="931" y="1156"/>
                    <a:pt x="2012" y="1260"/>
                    <a:pt x="2507" y="1260"/>
                  </a:cubicBezTo>
                  <a:cubicBezTo>
                    <a:pt x="3667" y="1248"/>
                    <a:pt x="4563" y="1202"/>
                    <a:pt x="5575" y="1087"/>
                  </a:cubicBezTo>
                  <a:cubicBezTo>
                    <a:pt x="6333" y="995"/>
                    <a:pt x="6897" y="846"/>
                    <a:pt x="7587" y="697"/>
                  </a:cubicBezTo>
                  <a:cubicBezTo>
                    <a:pt x="7827" y="651"/>
                    <a:pt x="7885" y="525"/>
                    <a:pt x="7839" y="295"/>
                  </a:cubicBezTo>
                  <a:cubicBezTo>
                    <a:pt x="7789" y="96"/>
                    <a:pt x="7662" y="0"/>
                    <a:pt x="74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24"/>
            <p:cNvSpPr/>
            <p:nvPr/>
          </p:nvSpPr>
          <p:spPr>
            <a:xfrm>
              <a:off x="6221721" y="1664048"/>
              <a:ext cx="49055" cy="24408"/>
            </a:xfrm>
            <a:custGeom>
              <a:rect b="b" l="l" r="r" t="t"/>
              <a:pathLst>
                <a:path extrusionOk="0" h="509" w="1023">
                  <a:moveTo>
                    <a:pt x="770" y="0"/>
                  </a:moveTo>
                  <a:cubicBezTo>
                    <a:pt x="517" y="23"/>
                    <a:pt x="299" y="81"/>
                    <a:pt x="104" y="253"/>
                  </a:cubicBezTo>
                  <a:cubicBezTo>
                    <a:pt x="47" y="299"/>
                    <a:pt x="1" y="345"/>
                    <a:pt x="35" y="414"/>
                  </a:cubicBezTo>
                  <a:cubicBezTo>
                    <a:pt x="64" y="482"/>
                    <a:pt x="125" y="509"/>
                    <a:pt x="198" y="509"/>
                  </a:cubicBezTo>
                  <a:cubicBezTo>
                    <a:pt x="212" y="509"/>
                    <a:pt x="227" y="508"/>
                    <a:pt x="241" y="506"/>
                  </a:cubicBezTo>
                  <a:cubicBezTo>
                    <a:pt x="448" y="472"/>
                    <a:pt x="655" y="403"/>
                    <a:pt x="851" y="322"/>
                  </a:cubicBezTo>
                  <a:cubicBezTo>
                    <a:pt x="943" y="299"/>
                    <a:pt x="1023" y="230"/>
                    <a:pt x="989" y="138"/>
                  </a:cubicBezTo>
                  <a:cubicBezTo>
                    <a:pt x="954" y="35"/>
                    <a:pt x="874" y="0"/>
                    <a:pt x="7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24"/>
            <p:cNvSpPr/>
            <p:nvPr/>
          </p:nvSpPr>
          <p:spPr>
            <a:xfrm>
              <a:off x="6267994" y="1768199"/>
              <a:ext cx="41191" cy="12612"/>
            </a:xfrm>
            <a:custGeom>
              <a:rect b="b" l="l" r="r" t="t"/>
              <a:pathLst>
                <a:path extrusionOk="0" h="263" w="859">
                  <a:moveTo>
                    <a:pt x="162" y="1"/>
                  </a:moveTo>
                  <a:cubicBezTo>
                    <a:pt x="93" y="1"/>
                    <a:pt x="24" y="12"/>
                    <a:pt x="12" y="81"/>
                  </a:cubicBezTo>
                  <a:cubicBezTo>
                    <a:pt x="1" y="162"/>
                    <a:pt x="70" y="196"/>
                    <a:pt x="116" y="219"/>
                  </a:cubicBezTo>
                  <a:cubicBezTo>
                    <a:pt x="204" y="253"/>
                    <a:pt x="313" y="263"/>
                    <a:pt x="415" y="263"/>
                  </a:cubicBezTo>
                  <a:cubicBezTo>
                    <a:pt x="486" y="263"/>
                    <a:pt x="553" y="258"/>
                    <a:pt x="610" y="254"/>
                  </a:cubicBezTo>
                  <a:cubicBezTo>
                    <a:pt x="737" y="242"/>
                    <a:pt x="840" y="242"/>
                    <a:pt x="852" y="116"/>
                  </a:cubicBezTo>
                  <a:cubicBezTo>
                    <a:pt x="859" y="24"/>
                    <a:pt x="795" y="8"/>
                    <a:pt x="724" y="8"/>
                  </a:cubicBezTo>
                  <a:cubicBezTo>
                    <a:pt x="689" y="8"/>
                    <a:pt x="652" y="12"/>
                    <a:pt x="622" y="12"/>
                  </a:cubicBezTo>
                  <a:lnTo>
                    <a:pt x="334" y="12"/>
                  </a:lnTo>
                  <a:cubicBezTo>
                    <a:pt x="265" y="12"/>
                    <a:pt x="231" y="1"/>
                    <a:pt x="1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24"/>
            <p:cNvSpPr/>
            <p:nvPr/>
          </p:nvSpPr>
          <p:spPr>
            <a:xfrm>
              <a:off x="6245409" y="1689702"/>
              <a:ext cx="27045" cy="18941"/>
            </a:xfrm>
            <a:custGeom>
              <a:rect b="b" l="l" r="r" t="t"/>
              <a:pathLst>
                <a:path extrusionOk="0" h="395" w="564">
                  <a:moveTo>
                    <a:pt x="337" y="0"/>
                  </a:moveTo>
                  <a:cubicBezTo>
                    <a:pt x="300" y="0"/>
                    <a:pt x="262" y="5"/>
                    <a:pt x="230" y="17"/>
                  </a:cubicBezTo>
                  <a:cubicBezTo>
                    <a:pt x="138" y="52"/>
                    <a:pt x="23" y="121"/>
                    <a:pt x="12" y="201"/>
                  </a:cubicBezTo>
                  <a:cubicBezTo>
                    <a:pt x="0" y="293"/>
                    <a:pt x="0" y="293"/>
                    <a:pt x="69" y="351"/>
                  </a:cubicBezTo>
                  <a:cubicBezTo>
                    <a:pt x="106" y="381"/>
                    <a:pt x="155" y="395"/>
                    <a:pt x="208" y="395"/>
                  </a:cubicBezTo>
                  <a:cubicBezTo>
                    <a:pt x="256" y="395"/>
                    <a:pt x="308" y="383"/>
                    <a:pt x="357" y="362"/>
                  </a:cubicBezTo>
                  <a:cubicBezTo>
                    <a:pt x="449" y="316"/>
                    <a:pt x="552" y="270"/>
                    <a:pt x="552" y="132"/>
                  </a:cubicBezTo>
                  <a:cubicBezTo>
                    <a:pt x="552" y="109"/>
                    <a:pt x="564" y="86"/>
                    <a:pt x="518" y="40"/>
                  </a:cubicBezTo>
                  <a:cubicBezTo>
                    <a:pt x="480" y="18"/>
                    <a:pt x="408" y="0"/>
                    <a:pt x="3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24"/>
            <p:cNvSpPr/>
            <p:nvPr/>
          </p:nvSpPr>
          <p:spPr>
            <a:xfrm>
              <a:off x="6231455" y="1684140"/>
              <a:ext cx="42774" cy="17359"/>
            </a:xfrm>
            <a:custGeom>
              <a:rect b="b" l="l" r="r" t="t"/>
              <a:pathLst>
                <a:path extrusionOk="0" h="362" w="892">
                  <a:moveTo>
                    <a:pt x="680" y="1"/>
                  </a:moveTo>
                  <a:cubicBezTo>
                    <a:pt x="663" y="1"/>
                    <a:pt x="644" y="3"/>
                    <a:pt x="625" y="7"/>
                  </a:cubicBezTo>
                  <a:cubicBezTo>
                    <a:pt x="475" y="41"/>
                    <a:pt x="245" y="122"/>
                    <a:pt x="107" y="225"/>
                  </a:cubicBezTo>
                  <a:cubicBezTo>
                    <a:pt x="1" y="299"/>
                    <a:pt x="70" y="361"/>
                    <a:pt x="165" y="361"/>
                  </a:cubicBezTo>
                  <a:cubicBezTo>
                    <a:pt x="203" y="361"/>
                    <a:pt x="244" y="352"/>
                    <a:pt x="280" y="329"/>
                  </a:cubicBezTo>
                  <a:cubicBezTo>
                    <a:pt x="395" y="260"/>
                    <a:pt x="579" y="191"/>
                    <a:pt x="740" y="145"/>
                  </a:cubicBezTo>
                  <a:cubicBezTo>
                    <a:pt x="892" y="104"/>
                    <a:pt x="812" y="1"/>
                    <a:pt x="6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24"/>
            <p:cNvSpPr/>
            <p:nvPr/>
          </p:nvSpPr>
          <p:spPr>
            <a:xfrm>
              <a:off x="6252602" y="1693250"/>
              <a:ext cx="14913" cy="14386"/>
            </a:xfrm>
            <a:custGeom>
              <a:rect b="b" l="l" r="r" t="t"/>
              <a:pathLst>
                <a:path extrusionOk="0" h="300" w="311">
                  <a:moveTo>
                    <a:pt x="161" y="1"/>
                  </a:moveTo>
                  <a:cubicBezTo>
                    <a:pt x="69" y="1"/>
                    <a:pt x="0" y="58"/>
                    <a:pt x="0" y="150"/>
                  </a:cubicBezTo>
                  <a:cubicBezTo>
                    <a:pt x="0" y="231"/>
                    <a:pt x="69" y="300"/>
                    <a:pt x="161" y="300"/>
                  </a:cubicBezTo>
                  <a:cubicBezTo>
                    <a:pt x="241" y="300"/>
                    <a:pt x="310" y="231"/>
                    <a:pt x="310" y="150"/>
                  </a:cubicBezTo>
                  <a:cubicBezTo>
                    <a:pt x="310" y="58"/>
                    <a:pt x="241" y="1"/>
                    <a:pt x="1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24"/>
            <p:cNvSpPr/>
            <p:nvPr/>
          </p:nvSpPr>
          <p:spPr>
            <a:xfrm>
              <a:off x="7794055" y="3753162"/>
              <a:ext cx="170903" cy="134603"/>
            </a:xfrm>
            <a:custGeom>
              <a:rect b="b" l="l" r="r" t="t"/>
              <a:pathLst>
                <a:path extrusionOk="0" h="2807" w="3564">
                  <a:moveTo>
                    <a:pt x="2841" y="1"/>
                  </a:moveTo>
                  <a:cubicBezTo>
                    <a:pt x="2819" y="1"/>
                    <a:pt x="2795" y="2"/>
                    <a:pt x="2771" y="5"/>
                  </a:cubicBezTo>
                  <a:cubicBezTo>
                    <a:pt x="2736" y="5"/>
                    <a:pt x="2656" y="28"/>
                    <a:pt x="2575" y="51"/>
                  </a:cubicBezTo>
                  <a:cubicBezTo>
                    <a:pt x="1829" y="292"/>
                    <a:pt x="1024" y="545"/>
                    <a:pt x="277" y="798"/>
                  </a:cubicBezTo>
                  <a:cubicBezTo>
                    <a:pt x="47" y="890"/>
                    <a:pt x="1" y="982"/>
                    <a:pt x="70" y="1223"/>
                  </a:cubicBezTo>
                  <a:cubicBezTo>
                    <a:pt x="185" y="1602"/>
                    <a:pt x="334" y="2051"/>
                    <a:pt x="472" y="2430"/>
                  </a:cubicBezTo>
                  <a:cubicBezTo>
                    <a:pt x="581" y="2697"/>
                    <a:pt x="671" y="2807"/>
                    <a:pt x="863" y="2807"/>
                  </a:cubicBezTo>
                  <a:cubicBezTo>
                    <a:pt x="935" y="2807"/>
                    <a:pt x="1021" y="2792"/>
                    <a:pt x="1127" y="2763"/>
                  </a:cubicBezTo>
                  <a:cubicBezTo>
                    <a:pt x="1771" y="2591"/>
                    <a:pt x="2460" y="2361"/>
                    <a:pt x="3116" y="2166"/>
                  </a:cubicBezTo>
                  <a:cubicBezTo>
                    <a:pt x="3173" y="2154"/>
                    <a:pt x="3242" y="2131"/>
                    <a:pt x="3300" y="2097"/>
                  </a:cubicBezTo>
                  <a:cubicBezTo>
                    <a:pt x="3461" y="2016"/>
                    <a:pt x="3564" y="1878"/>
                    <a:pt x="3530" y="1694"/>
                  </a:cubicBezTo>
                  <a:cubicBezTo>
                    <a:pt x="3449" y="1188"/>
                    <a:pt x="3346" y="706"/>
                    <a:pt x="3173" y="223"/>
                  </a:cubicBezTo>
                  <a:cubicBezTo>
                    <a:pt x="3123" y="72"/>
                    <a:pt x="3002" y="1"/>
                    <a:pt x="2841" y="1"/>
                  </a:cubicBezTo>
                  <a:close/>
                </a:path>
              </a:pathLst>
            </a:custGeom>
            <a:solidFill>
              <a:srgbClr val="EC79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24"/>
            <p:cNvSpPr/>
            <p:nvPr/>
          </p:nvSpPr>
          <p:spPr>
            <a:xfrm>
              <a:off x="6910642" y="3757190"/>
              <a:ext cx="162607" cy="129040"/>
            </a:xfrm>
            <a:custGeom>
              <a:rect b="b" l="l" r="r" t="t"/>
              <a:pathLst>
                <a:path extrusionOk="0" h="2691" w="3391">
                  <a:moveTo>
                    <a:pt x="920" y="0"/>
                  </a:moveTo>
                  <a:cubicBezTo>
                    <a:pt x="826" y="0"/>
                    <a:pt x="758" y="56"/>
                    <a:pt x="690" y="162"/>
                  </a:cubicBezTo>
                  <a:cubicBezTo>
                    <a:pt x="483" y="519"/>
                    <a:pt x="287" y="898"/>
                    <a:pt x="103" y="1254"/>
                  </a:cubicBezTo>
                  <a:cubicBezTo>
                    <a:pt x="0" y="1472"/>
                    <a:pt x="46" y="1576"/>
                    <a:pt x="230" y="1725"/>
                  </a:cubicBezTo>
                  <a:cubicBezTo>
                    <a:pt x="287" y="1771"/>
                    <a:pt x="379" y="1829"/>
                    <a:pt x="460" y="1875"/>
                  </a:cubicBezTo>
                  <a:cubicBezTo>
                    <a:pt x="989" y="2162"/>
                    <a:pt x="1574" y="2392"/>
                    <a:pt x="2115" y="2657"/>
                  </a:cubicBezTo>
                  <a:cubicBezTo>
                    <a:pt x="2171" y="2680"/>
                    <a:pt x="2222" y="2690"/>
                    <a:pt x="2268" y="2690"/>
                  </a:cubicBezTo>
                  <a:cubicBezTo>
                    <a:pt x="2382" y="2690"/>
                    <a:pt x="2470" y="2625"/>
                    <a:pt x="2552" y="2519"/>
                  </a:cubicBezTo>
                  <a:cubicBezTo>
                    <a:pt x="2793" y="2208"/>
                    <a:pt x="3023" y="1909"/>
                    <a:pt x="3252" y="1587"/>
                  </a:cubicBezTo>
                  <a:cubicBezTo>
                    <a:pt x="3321" y="1484"/>
                    <a:pt x="3379" y="1403"/>
                    <a:pt x="3379" y="1265"/>
                  </a:cubicBezTo>
                  <a:cubicBezTo>
                    <a:pt x="3390" y="1139"/>
                    <a:pt x="3252" y="1058"/>
                    <a:pt x="3137" y="1001"/>
                  </a:cubicBezTo>
                  <a:cubicBezTo>
                    <a:pt x="2678" y="795"/>
                    <a:pt x="2207" y="565"/>
                    <a:pt x="1758" y="358"/>
                  </a:cubicBezTo>
                  <a:cubicBezTo>
                    <a:pt x="1540" y="254"/>
                    <a:pt x="1288" y="128"/>
                    <a:pt x="1092" y="47"/>
                  </a:cubicBezTo>
                  <a:cubicBezTo>
                    <a:pt x="1025" y="15"/>
                    <a:pt x="969" y="0"/>
                    <a:pt x="920" y="0"/>
                  </a:cubicBezTo>
                  <a:close/>
                </a:path>
              </a:pathLst>
            </a:custGeom>
            <a:solidFill>
              <a:srgbClr val="EC79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24"/>
            <p:cNvSpPr/>
            <p:nvPr/>
          </p:nvSpPr>
          <p:spPr>
            <a:xfrm>
              <a:off x="6924980" y="2513369"/>
              <a:ext cx="1024553" cy="1317783"/>
            </a:xfrm>
            <a:custGeom>
              <a:rect b="b" l="l" r="r" t="t"/>
              <a:pathLst>
                <a:path extrusionOk="0" h="27481" w="21366">
                  <a:moveTo>
                    <a:pt x="6027" y="0"/>
                  </a:moveTo>
                  <a:cubicBezTo>
                    <a:pt x="5906" y="0"/>
                    <a:pt x="5794" y="37"/>
                    <a:pt x="5712" y="172"/>
                  </a:cubicBezTo>
                  <a:cubicBezTo>
                    <a:pt x="5264" y="873"/>
                    <a:pt x="4781" y="1586"/>
                    <a:pt x="4356" y="2310"/>
                  </a:cubicBezTo>
                  <a:cubicBezTo>
                    <a:pt x="4069" y="2815"/>
                    <a:pt x="3827" y="3344"/>
                    <a:pt x="3735" y="3931"/>
                  </a:cubicBezTo>
                  <a:cubicBezTo>
                    <a:pt x="3505" y="5425"/>
                    <a:pt x="3620" y="6861"/>
                    <a:pt x="3873" y="8332"/>
                  </a:cubicBezTo>
                  <a:cubicBezTo>
                    <a:pt x="4046" y="9356"/>
                    <a:pt x="4402" y="10309"/>
                    <a:pt x="4723" y="11286"/>
                  </a:cubicBezTo>
                  <a:cubicBezTo>
                    <a:pt x="4965" y="11999"/>
                    <a:pt x="5022" y="12654"/>
                    <a:pt x="4781" y="13366"/>
                  </a:cubicBezTo>
                  <a:cubicBezTo>
                    <a:pt x="4528" y="14079"/>
                    <a:pt x="4356" y="14803"/>
                    <a:pt x="4218" y="15550"/>
                  </a:cubicBezTo>
                  <a:cubicBezTo>
                    <a:pt x="4092" y="16206"/>
                    <a:pt x="3931" y="16837"/>
                    <a:pt x="3609" y="17424"/>
                  </a:cubicBezTo>
                  <a:cubicBezTo>
                    <a:pt x="2804" y="18906"/>
                    <a:pt x="2092" y="20423"/>
                    <a:pt x="1436" y="21963"/>
                  </a:cubicBezTo>
                  <a:cubicBezTo>
                    <a:pt x="966" y="23067"/>
                    <a:pt x="483" y="24193"/>
                    <a:pt x="126" y="25319"/>
                  </a:cubicBezTo>
                  <a:cubicBezTo>
                    <a:pt x="0" y="25733"/>
                    <a:pt x="34" y="25791"/>
                    <a:pt x="391" y="26021"/>
                  </a:cubicBezTo>
                  <a:cubicBezTo>
                    <a:pt x="908" y="26354"/>
                    <a:pt x="1528" y="26699"/>
                    <a:pt x="2069" y="27009"/>
                  </a:cubicBezTo>
                  <a:cubicBezTo>
                    <a:pt x="2276" y="27135"/>
                    <a:pt x="2517" y="27273"/>
                    <a:pt x="2736" y="27342"/>
                  </a:cubicBezTo>
                  <a:cubicBezTo>
                    <a:pt x="2973" y="27429"/>
                    <a:pt x="3144" y="27481"/>
                    <a:pt x="3285" y="27481"/>
                  </a:cubicBezTo>
                  <a:cubicBezTo>
                    <a:pt x="3519" y="27481"/>
                    <a:pt x="3671" y="27337"/>
                    <a:pt x="3908" y="26963"/>
                  </a:cubicBezTo>
                  <a:cubicBezTo>
                    <a:pt x="4471" y="26101"/>
                    <a:pt x="4953" y="25113"/>
                    <a:pt x="5402" y="24147"/>
                  </a:cubicBezTo>
                  <a:cubicBezTo>
                    <a:pt x="5965" y="22941"/>
                    <a:pt x="6585" y="21756"/>
                    <a:pt x="7287" y="20619"/>
                  </a:cubicBezTo>
                  <a:cubicBezTo>
                    <a:pt x="7551" y="20205"/>
                    <a:pt x="7793" y="19803"/>
                    <a:pt x="8033" y="19378"/>
                  </a:cubicBezTo>
                  <a:cubicBezTo>
                    <a:pt x="8942" y="17769"/>
                    <a:pt x="9666" y="16125"/>
                    <a:pt x="10137" y="14332"/>
                  </a:cubicBezTo>
                  <a:cubicBezTo>
                    <a:pt x="10275" y="13792"/>
                    <a:pt x="10344" y="13240"/>
                    <a:pt x="10344" y="12677"/>
                  </a:cubicBezTo>
                  <a:cubicBezTo>
                    <a:pt x="10321" y="11700"/>
                    <a:pt x="10378" y="10712"/>
                    <a:pt x="10482" y="9734"/>
                  </a:cubicBezTo>
                  <a:cubicBezTo>
                    <a:pt x="10516" y="9425"/>
                    <a:pt x="10516" y="9114"/>
                    <a:pt x="10539" y="8815"/>
                  </a:cubicBezTo>
                  <a:cubicBezTo>
                    <a:pt x="10654" y="8896"/>
                    <a:pt x="10700" y="9034"/>
                    <a:pt x="10746" y="9160"/>
                  </a:cubicBezTo>
                  <a:cubicBezTo>
                    <a:pt x="11390" y="11080"/>
                    <a:pt x="12148" y="12919"/>
                    <a:pt x="13114" y="14700"/>
                  </a:cubicBezTo>
                  <a:cubicBezTo>
                    <a:pt x="13953" y="16263"/>
                    <a:pt x="14516" y="17895"/>
                    <a:pt x="14907" y="19619"/>
                  </a:cubicBezTo>
                  <a:cubicBezTo>
                    <a:pt x="15159" y="20699"/>
                    <a:pt x="15493" y="21768"/>
                    <a:pt x="15941" y="22734"/>
                  </a:cubicBezTo>
                  <a:cubicBezTo>
                    <a:pt x="16401" y="23710"/>
                    <a:pt x="16814" y="24584"/>
                    <a:pt x="17228" y="25549"/>
                  </a:cubicBezTo>
                  <a:cubicBezTo>
                    <a:pt x="17401" y="25975"/>
                    <a:pt x="17573" y="26400"/>
                    <a:pt x="17757" y="26803"/>
                  </a:cubicBezTo>
                  <a:cubicBezTo>
                    <a:pt x="17844" y="27000"/>
                    <a:pt x="17926" y="27067"/>
                    <a:pt x="18059" y="27067"/>
                  </a:cubicBezTo>
                  <a:cubicBezTo>
                    <a:pt x="18119" y="27067"/>
                    <a:pt x="18189" y="27054"/>
                    <a:pt x="18275" y="27032"/>
                  </a:cubicBezTo>
                  <a:cubicBezTo>
                    <a:pt x="18550" y="26963"/>
                    <a:pt x="18803" y="26871"/>
                    <a:pt x="19056" y="26780"/>
                  </a:cubicBezTo>
                  <a:cubicBezTo>
                    <a:pt x="19711" y="26561"/>
                    <a:pt x="20377" y="26331"/>
                    <a:pt x="21021" y="26090"/>
                  </a:cubicBezTo>
                  <a:cubicBezTo>
                    <a:pt x="21332" y="25986"/>
                    <a:pt x="21366" y="25883"/>
                    <a:pt x="21343" y="25572"/>
                  </a:cubicBezTo>
                  <a:cubicBezTo>
                    <a:pt x="21343" y="25526"/>
                    <a:pt x="21332" y="25469"/>
                    <a:pt x="21320" y="25423"/>
                  </a:cubicBezTo>
                  <a:cubicBezTo>
                    <a:pt x="21171" y="24550"/>
                    <a:pt x="20987" y="23687"/>
                    <a:pt x="20803" y="22826"/>
                  </a:cubicBezTo>
                  <a:cubicBezTo>
                    <a:pt x="20412" y="20952"/>
                    <a:pt x="19930" y="19125"/>
                    <a:pt x="19251" y="17332"/>
                  </a:cubicBezTo>
                  <a:cubicBezTo>
                    <a:pt x="18860" y="16332"/>
                    <a:pt x="18481" y="15320"/>
                    <a:pt x="18206" y="14286"/>
                  </a:cubicBezTo>
                  <a:cubicBezTo>
                    <a:pt x="17964" y="13343"/>
                    <a:pt x="17746" y="12390"/>
                    <a:pt x="17493" y="11458"/>
                  </a:cubicBezTo>
                  <a:cubicBezTo>
                    <a:pt x="16975" y="9528"/>
                    <a:pt x="16286" y="7678"/>
                    <a:pt x="15458" y="5873"/>
                  </a:cubicBezTo>
                  <a:cubicBezTo>
                    <a:pt x="15090" y="5080"/>
                    <a:pt x="14769" y="4276"/>
                    <a:pt x="14528" y="3436"/>
                  </a:cubicBezTo>
                  <a:cubicBezTo>
                    <a:pt x="14413" y="3068"/>
                    <a:pt x="14424" y="2677"/>
                    <a:pt x="14482" y="2333"/>
                  </a:cubicBezTo>
                  <a:cubicBezTo>
                    <a:pt x="14551" y="1988"/>
                    <a:pt x="14643" y="1643"/>
                    <a:pt x="14677" y="1344"/>
                  </a:cubicBezTo>
                  <a:cubicBezTo>
                    <a:pt x="14712" y="1045"/>
                    <a:pt x="14700" y="1034"/>
                    <a:pt x="14390" y="1011"/>
                  </a:cubicBezTo>
                  <a:cubicBezTo>
                    <a:pt x="14324" y="1006"/>
                    <a:pt x="14254" y="1005"/>
                    <a:pt x="14181" y="1005"/>
                  </a:cubicBezTo>
                  <a:cubicBezTo>
                    <a:pt x="14018" y="1005"/>
                    <a:pt x="13840" y="1013"/>
                    <a:pt x="13663" y="1013"/>
                  </a:cubicBezTo>
                  <a:cubicBezTo>
                    <a:pt x="13554" y="1013"/>
                    <a:pt x="13446" y="1010"/>
                    <a:pt x="13343" y="999"/>
                  </a:cubicBezTo>
                  <a:cubicBezTo>
                    <a:pt x="11379" y="827"/>
                    <a:pt x="9413" y="563"/>
                    <a:pt x="7471" y="253"/>
                  </a:cubicBezTo>
                  <a:cubicBezTo>
                    <a:pt x="7057" y="195"/>
                    <a:pt x="6654" y="92"/>
                    <a:pt x="6229" y="23"/>
                  </a:cubicBezTo>
                  <a:cubicBezTo>
                    <a:pt x="6161" y="11"/>
                    <a:pt x="6093" y="0"/>
                    <a:pt x="60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24"/>
            <p:cNvSpPr/>
            <p:nvPr/>
          </p:nvSpPr>
          <p:spPr>
            <a:xfrm>
              <a:off x="6846722" y="3811951"/>
              <a:ext cx="299272" cy="239091"/>
            </a:xfrm>
            <a:custGeom>
              <a:rect b="b" l="l" r="r" t="t"/>
              <a:pathLst>
                <a:path extrusionOk="0" h="4986" w="6241">
                  <a:moveTo>
                    <a:pt x="1377" y="0"/>
                  </a:moveTo>
                  <a:cubicBezTo>
                    <a:pt x="1268" y="0"/>
                    <a:pt x="1190" y="75"/>
                    <a:pt x="1103" y="227"/>
                  </a:cubicBezTo>
                  <a:cubicBezTo>
                    <a:pt x="862" y="629"/>
                    <a:pt x="563" y="1089"/>
                    <a:pt x="356" y="1492"/>
                  </a:cubicBezTo>
                  <a:cubicBezTo>
                    <a:pt x="0" y="2169"/>
                    <a:pt x="11" y="2365"/>
                    <a:pt x="736" y="2744"/>
                  </a:cubicBezTo>
                  <a:cubicBezTo>
                    <a:pt x="2172" y="3502"/>
                    <a:pt x="3793" y="4169"/>
                    <a:pt x="5298" y="4848"/>
                  </a:cubicBezTo>
                  <a:cubicBezTo>
                    <a:pt x="5471" y="4917"/>
                    <a:pt x="5643" y="4986"/>
                    <a:pt x="5804" y="4986"/>
                  </a:cubicBezTo>
                  <a:cubicBezTo>
                    <a:pt x="6092" y="4974"/>
                    <a:pt x="6240" y="4790"/>
                    <a:pt x="6206" y="4514"/>
                  </a:cubicBezTo>
                  <a:cubicBezTo>
                    <a:pt x="6183" y="4399"/>
                    <a:pt x="6115" y="4307"/>
                    <a:pt x="6034" y="4215"/>
                  </a:cubicBezTo>
                  <a:cubicBezTo>
                    <a:pt x="5804" y="3916"/>
                    <a:pt x="5551" y="3640"/>
                    <a:pt x="5287" y="3376"/>
                  </a:cubicBezTo>
                  <a:cubicBezTo>
                    <a:pt x="4919" y="2997"/>
                    <a:pt x="4574" y="2618"/>
                    <a:pt x="4264" y="2204"/>
                  </a:cubicBezTo>
                  <a:cubicBezTo>
                    <a:pt x="4149" y="2054"/>
                    <a:pt x="4103" y="1893"/>
                    <a:pt x="4126" y="1732"/>
                  </a:cubicBezTo>
                  <a:cubicBezTo>
                    <a:pt x="4184" y="1423"/>
                    <a:pt x="4195" y="1342"/>
                    <a:pt x="3896" y="1193"/>
                  </a:cubicBezTo>
                  <a:cubicBezTo>
                    <a:pt x="3160" y="802"/>
                    <a:pt x="2356" y="457"/>
                    <a:pt x="1609" y="77"/>
                  </a:cubicBezTo>
                  <a:cubicBezTo>
                    <a:pt x="1515" y="26"/>
                    <a:pt x="1441" y="0"/>
                    <a:pt x="1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24"/>
            <p:cNvSpPr/>
            <p:nvPr/>
          </p:nvSpPr>
          <p:spPr>
            <a:xfrm>
              <a:off x="7801247" y="3827487"/>
              <a:ext cx="332934" cy="155750"/>
            </a:xfrm>
            <a:custGeom>
              <a:rect b="b" l="l" r="r" t="t"/>
              <a:pathLst>
                <a:path extrusionOk="0" h="3248" w="6943">
                  <a:moveTo>
                    <a:pt x="3241" y="1"/>
                  </a:moveTo>
                  <a:cubicBezTo>
                    <a:pt x="3186" y="1"/>
                    <a:pt x="3125" y="7"/>
                    <a:pt x="3058" y="18"/>
                  </a:cubicBezTo>
                  <a:lnTo>
                    <a:pt x="2782" y="87"/>
                  </a:lnTo>
                  <a:cubicBezTo>
                    <a:pt x="2011" y="340"/>
                    <a:pt x="1161" y="604"/>
                    <a:pt x="391" y="811"/>
                  </a:cubicBezTo>
                  <a:cubicBezTo>
                    <a:pt x="81" y="892"/>
                    <a:pt x="1" y="995"/>
                    <a:pt x="70" y="1270"/>
                  </a:cubicBezTo>
                  <a:cubicBezTo>
                    <a:pt x="230" y="1822"/>
                    <a:pt x="425" y="2340"/>
                    <a:pt x="621" y="2892"/>
                  </a:cubicBezTo>
                  <a:cubicBezTo>
                    <a:pt x="713" y="3144"/>
                    <a:pt x="931" y="3236"/>
                    <a:pt x="1207" y="3247"/>
                  </a:cubicBezTo>
                  <a:cubicBezTo>
                    <a:pt x="1265" y="3247"/>
                    <a:pt x="1357" y="3224"/>
                    <a:pt x="1437" y="3201"/>
                  </a:cubicBezTo>
                  <a:cubicBezTo>
                    <a:pt x="1748" y="3121"/>
                    <a:pt x="2080" y="3063"/>
                    <a:pt x="2391" y="2995"/>
                  </a:cubicBezTo>
                  <a:cubicBezTo>
                    <a:pt x="3334" y="2788"/>
                    <a:pt x="4287" y="2558"/>
                    <a:pt x="5230" y="2363"/>
                  </a:cubicBezTo>
                  <a:cubicBezTo>
                    <a:pt x="5689" y="2259"/>
                    <a:pt x="6149" y="2179"/>
                    <a:pt x="6609" y="2041"/>
                  </a:cubicBezTo>
                  <a:cubicBezTo>
                    <a:pt x="6759" y="1995"/>
                    <a:pt x="6908" y="1937"/>
                    <a:pt x="6920" y="1753"/>
                  </a:cubicBezTo>
                  <a:cubicBezTo>
                    <a:pt x="6943" y="1569"/>
                    <a:pt x="6874" y="1443"/>
                    <a:pt x="6701" y="1328"/>
                  </a:cubicBezTo>
                  <a:cubicBezTo>
                    <a:pt x="6517" y="1202"/>
                    <a:pt x="6253" y="1122"/>
                    <a:pt x="6011" y="1076"/>
                  </a:cubicBezTo>
                  <a:cubicBezTo>
                    <a:pt x="5448" y="995"/>
                    <a:pt x="4874" y="915"/>
                    <a:pt x="4299" y="834"/>
                  </a:cubicBezTo>
                  <a:cubicBezTo>
                    <a:pt x="3977" y="788"/>
                    <a:pt x="3804" y="662"/>
                    <a:pt x="3689" y="351"/>
                  </a:cubicBezTo>
                  <a:cubicBezTo>
                    <a:pt x="3588" y="102"/>
                    <a:pt x="3464" y="1"/>
                    <a:pt x="3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24"/>
            <p:cNvSpPr/>
            <p:nvPr/>
          </p:nvSpPr>
          <p:spPr>
            <a:xfrm>
              <a:off x="7230815" y="3132666"/>
              <a:ext cx="156565" cy="365590"/>
            </a:xfrm>
            <a:custGeom>
              <a:rect b="b" l="l" r="r" t="t"/>
              <a:pathLst>
                <a:path extrusionOk="0" h="7624" w="3265">
                  <a:moveTo>
                    <a:pt x="3136" y="0"/>
                  </a:moveTo>
                  <a:cubicBezTo>
                    <a:pt x="3063" y="0"/>
                    <a:pt x="3034" y="89"/>
                    <a:pt x="3024" y="141"/>
                  </a:cubicBezTo>
                  <a:cubicBezTo>
                    <a:pt x="3024" y="198"/>
                    <a:pt x="3024" y="244"/>
                    <a:pt x="3012" y="302"/>
                  </a:cubicBezTo>
                  <a:cubicBezTo>
                    <a:pt x="2989" y="877"/>
                    <a:pt x="2874" y="1429"/>
                    <a:pt x="2656" y="1957"/>
                  </a:cubicBezTo>
                  <a:cubicBezTo>
                    <a:pt x="1943" y="3704"/>
                    <a:pt x="1093" y="5382"/>
                    <a:pt x="219" y="7037"/>
                  </a:cubicBezTo>
                  <a:cubicBezTo>
                    <a:pt x="161" y="7163"/>
                    <a:pt x="81" y="7313"/>
                    <a:pt x="35" y="7416"/>
                  </a:cubicBezTo>
                  <a:cubicBezTo>
                    <a:pt x="0" y="7520"/>
                    <a:pt x="0" y="7543"/>
                    <a:pt x="69" y="7600"/>
                  </a:cubicBezTo>
                  <a:cubicBezTo>
                    <a:pt x="89" y="7617"/>
                    <a:pt x="110" y="7624"/>
                    <a:pt x="131" y="7624"/>
                  </a:cubicBezTo>
                  <a:cubicBezTo>
                    <a:pt x="182" y="7624"/>
                    <a:pt x="232" y="7580"/>
                    <a:pt x="265" y="7531"/>
                  </a:cubicBezTo>
                  <a:cubicBezTo>
                    <a:pt x="299" y="7462"/>
                    <a:pt x="345" y="7382"/>
                    <a:pt x="391" y="7301"/>
                  </a:cubicBezTo>
                  <a:cubicBezTo>
                    <a:pt x="598" y="6911"/>
                    <a:pt x="805" y="6520"/>
                    <a:pt x="1001" y="6129"/>
                  </a:cubicBezTo>
                  <a:cubicBezTo>
                    <a:pt x="1701" y="4773"/>
                    <a:pt x="2357" y="3406"/>
                    <a:pt x="2920" y="2003"/>
                  </a:cubicBezTo>
                  <a:cubicBezTo>
                    <a:pt x="3116" y="1509"/>
                    <a:pt x="3219" y="1003"/>
                    <a:pt x="3254" y="509"/>
                  </a:cubicBezTo>
                  <a:cubicBezTo>
                    <a:pt x="3265" y="348"/>
                    <a:pt x="3254" y="256"/>
                    <a:pt x="3254" y="152"/>
                  </a:cubicBezTo>
                  <a:cubicBezTo>
                    <a:pt x="3254" y="38"/>
                    <a:pt x="3242" y="27"/>
                    <a:pt x="3162" y="4"/>
                  </a:cubicBezTo>
                  <a:cubicBezTo>
                    <a:pt x="3153" y="1"/>
                    <a:pt x="3144" y="0"/>
                    <a:pt x="31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24"/>
            <p:cNvSpPr/>
            <p:nvPr/>
          </p:nvSpPr>
          <p:spPr>
            <a:xfrm>
              <a:off x="6987221" y="3398894"/>
              <a:ext cx="131198" cy="290017"/>
            </a:xfrm>
            <a:custGeom>
              <a:rect b="b" l="l" r="r" t="t"/>
              <a:pathLst>
                <a:path extrusionOk="0" h="6048" w="2736">
                  <a:moveTo>
                    <a:pt x="2593" y="1"/>
                  </a:moveTo>
                  <a:cubicBezTo>
                    <a:pt x="2534" y="1"/>
                    <a:pt x="2499" y="63"/>
                    <a:pt x="2472" y="117"/>
                  </a:cubicBezTo>
                  <a:cubicBezTo>
                    <a:pt x="2173" y="761"/>
                    <a:pt x="1805" y="1348"/>
                    <a:pt x="1540" y="2002"/>
                  </a:cubicBezTo>
                  <a:cubicBezTo>
                    <a:pt x="1047" y="3221"/>
                    <a:pt x="575" y="4439"/>
                    <a:pt x="92" y="5657"/>
                  </a:cubicBezTo>
                  <a:cubicBezTo>
                    <a:pt x="46" y="5749"/>
                    <a:pt x="0" y="5864"/>
                    <a:pt x="12" y="5945"/>
                  </a:cubicBezTo>
                  <a:cubicBezTo>
                    <a:pt x="35" y="6025"/>
                    <a:pt x="35" y="6037"/>
                    <a:pt x="127" y="6048"/>
                  </a:cubicBezTo>
                  <a:cubicBezTo>
                    <a:pt x="219" y="6048"/>
                    <a:pt x="276" y="5922"/>
                    <a:pt x="311" y="5830"/>
                  </a:cubicBezTo>
                  <a:cubicBezTo>
                    <a:pt x="518" y="5289"/>
                    <a:pt x="748" y="4750"/>
                    <a:pt x="966" y="4209"/>
                  </a:cubicBezTo>
                  <a:cubicBezTo>
                    <a:pt x="1460" y="2934"/>
                    <a:pt x="1920" y="1657"/>
                    <a:pt x="2587" y="462"/>
                  </a:cubicBezTo>
                  <a:cubicBezTo>
                    <a:pt x="2633" y="382"/>
                    <a:pt x="2667" y="301"/>
                    <a:pt x="2690" y="209"/>
                  </a:cubicBezTo>
                  <a:cubicBezTo>
                    <a:pt x="2713" y="129"/>
                    <a:pt x="2736" y="60"/>
                    <a:pt x="2644" y="14"/>
                  </a:cubicBezTo>
                  <a:cubicBezTo>
                    <a:pt x="2625" y="5"/>
                    <a:pt x="2608" y="1"/>
                    <a:pt x="25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24"/>
            <p:cNvSpPr/>
            <p:nvPr/>
          </p:nvSpPr>
          <p:spPr>
            <a:xfrm>
              <a:off x="7650248" y="3385228"/>
              <a:ext cx="113552" cy="273137"/>
            </a:xfrm>
            <a:custGeom>
              <a:rect b="b" l="l" r="r" t="t"/>
              <a:pathLst>
                <a:path extrusionOk="0" h="5696" w="2368">
                  <a:moveTo>
                    <a:pt x="126" y="0"/>
                  </a:moveTo>
                  <a:cubicBezTo>
                    <a:pt x="57" y="0"/>
                    <a:pt x="34" y="23"/>
                    <a:pt x="11" y="103"/>
                  </a:cubicBezTo>
                  <a:cubicBezTo>
                    <a:pt x="0" y="172"/>
                    <a:pt x="34" y="299"/>
                    <a:pt x="69" y="391"/>
                  </a:cubicBezTo>
                  <a:cubicBezTo>
                    <a:pt x="195" y="736"/>
                    <a:pt x="310" y="1081"/>
                    <a:pt x="414" y="1426"/>
                  </a:cubicBezTo>
                  <a:cubicBezTo>
                    <a:pt x="839" y="2828"/>
                    <a:pt x="1506" y="4138"/>
                    <a:pt x="2023" y="5517"/>
                  </a:cubicBezTo>
                  <a:cubicBezTo>
                    <a:pt x="2063" y="5598"/>
                    <a:pt x="2104" y="5696"/>
                    <a:pt x="2197" y="5696"/>
                  </a:cubicBezTo>
                  <a:cubicBezTo>
                    <a:pt x="2211" y="5696"/>
                    <a:pt x="2225" y="5694"/>
                    <a:pt x="2241" y="5689"/>
                  </a:cubicBezTo>
                  <a:cubicBezTo>
                    <a:pt x="2368" y="5655"/>
                    <a:pt x="2310" y="5494"/>
                    <a:pt x="2287" y="5436"/>
                  </a:cubicBezTo>
                  <a:cubicBezTo>
                    <a:pt x="2264" y="5379"/>
                    <a:pt x="2264" y="5390"/>
                    <a:pt x="2253" y="5356"/>
                  </a:cubicBezTo>
                  <a:cubicBezTo>
                    <a:pt x="2034" y="4816"/>
                    <a:pt x="1827" y="4276"/>
                    <a:pt x="1586" y="3735"/>
                  </a:cubicBezTo>
                  <a:cubicBezTo>
                    <a:pt x="1276" y="3069"/>
                    <a:pt x="1000" y="2379"/>
                    <a:pt x="770" y="1679"/>
                  </a:cubicBezTo>
                  <a:cubicBezTo>
                    <a:pt x="609" y="1173"/>
                    <a:pt x="425" y="667"/>
                    <a:pt x="253" y="172"/>
                  </a:cubicBezTo>
                  <a:cubicBezTo>
                    <a:pt x="230" y="92"/>
                    <a:pt x="195" y="12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24"/>
            <p:cNvSpPr/>
            <p:nvPr/>
          </p:nvSpPr>
          <p:spPr>
            <a:xfrm>
              <a:off x="7134912" y="2734763"/>
              <a:ext cx="51309" cy="270356"/>
            </a:xfrm>
            <a:custGeom>
              <a:rect b="b" l="l" r="r" t="t"/>
              <a:pathLst>
                <a:path extrusionOk="0" h="5638" w="1070">
                  <a:moveTo>
                    <a:pt x="322" y="0"/>
                  </a:moveTo>
                  <a:cubicBezTo>
                    <a:pt x="248" y="0"/>
                    <a:pt x="218" y="100"/>
                    <a:pt x="207" y="152"/>
                  </a:cubicBezTo>
                  <a:cubicBezTo>
                    <a:pt x="184" y="198"/>
                    <a:pt x="173" y="233"/>
                    <a:pt x="173" y="267"/>
                  </a:cubicBezTo>
                  <a:cubicBezTo>
                    <a:pt x="116" y="716"/>
                    <a:pt x="1" y="1210"/>
                    <a:pt x="1" y="1646"/>
                  </a:cubicBezTo>
                  <a:cubicBezTo>
                    <a:pt x="1" y="2267"/>
                    <a:pt x="127" y="2831"/>
                    <a:pt x="253" y="3416"/>
                  </a:cubicBezTo>
                  <a:cubicBezTo>
                    <a:pt x="414" y="4141"/>
                    <a:pt x="725" y="4785"/>
                    <a:pt x="840" y="5520"/>
                  </a:cubicBezTo>
                  <a:cubicBezTo>
                    <a:pt x="840" y="5543"/>
                    <a:pt x="840" y="5566"/>
                    <a:pt x="863" y="5589"/>
                  </a:cubicBezTo>
                  <a:cubicBezTo>
                    <a:pt x="883" y="5609"/>
                    <a:pt x="911" y="5637"/>
                    <a:pt x="941" y="5637"/>
                  </a:cubicBezTo>
                  <a:cubicBezTo>
                    <a:pt x="946" y="5637"/>
                    <a:pt x="950" y="5637"/>
                    <a:pt x="955" y="5635"/>
                  </a:cubicBezTo>
                  <a:cubicBezTo>
                    <a:pt x="989" y="5623"/>
                    <a:pt x="1012" y="5623"/>
                    <a:pt x="1047" y="5566"/>
                  </a:cubicBezTo>
                  <a:cubicBezTo>
                    <a:pt x="1070" y="5520"/>
                    <a:pt x="1058" y="5428"/>
                    <a:pt x="1047" y="5347"/>
                  </a:cubicBezTo>
                  <a:cubicBezTo>
                    <a:pt x="1012" y="5037"/>
                    <a:pt x="932" y="4739"/>
                    <a:pt x="828" y="4440"/>
                  </a:cubicBezTo>
                  <a:cubicBezTo>
                    <a:pt x="644" y="3945"/>
                    <a:pt x="518" y="3474"/>
                    <a:pt x="414" y="2934"/>
                  </a:cubicBezTo>
                  <a:cubicBezTo>
                    <a:pt x="322" y="2405"/>
                    <a:pt x="219" y="1842"/>
                    <a:pt x="299" y="1291"/>
                  </a:cubicBezTo>
                  <a:cubicBezTo>
                    <a:pt x="345" y="934"/>
                    <a:pt x="391" y="566"/>
                    <a:pt x="449" y="210"/>
                  </a:cubicBezTo>
                  <a:cubicBezTo>
                    <a:pt x="472" y="118"/>
                    <a:pt x="449" y="14"/>
                    <a:pt x="345" y="3"/>
                  </a:cubicBezTo>
                  <a:cubicBezTo>
                    <a:pt x="337" y="1"/>
                    <a:pt x="330" y="0"/>
                    <a:pt x="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24"/>
            <p:cNvSpPr/>
            <p:nvPr/>
          </p:nvSpPr>
          <p:spPr>
            <a:xfrm>
              <a:off x="7585753" y="2663938"/>
              <a:ext cx="85499" cy="200250"/>
            </a:xfrm>
            <a:custGeom>
              <a:rect b="b" l="l" r="r" t="t"/>
              <a:pathLst>
                <a:path extrusionOk="0" h="4176" w="1783">
                  <a:moveTo>
                    <a:pt x="119" y="1"/>
                  </a:moveTo>
                  <a:cubicBezTo>
                    <a:pt x="107" y="1"/>
                    <a:pt x="94" y="3"/>
                    <a:pt x="81" y="9"/>
                  </a:cubicBezTo>
                  <a:cubicBezTo>
                    <a:pt x="0" y="43"/>
                    <a:pt x="0" y="124"/>
                    <a:pt x="12" y="204"/>
                  </a:cubicBezTo>
                  <a:cubicBezTo>
                    <a:pt x="23" y="285"/>
                    <a:pt x="58" y="377"/>
                    <a:pt x="92" y="469"/>
                  </a:cubicBezTo>
                  <a:cubicBezTo>
                    <a:pt x="495" y="1664"/>
                    <a:pt x="1012" y="2814"/>
                    <a:pt x="1437" y="3997"/>
                  </a:cubicBezTo>
                  <a:cubicBezTo>
                    <a:pt x="1467" y="4078"/>
                    <a:pt x="1506" y="4176"/>
                    <a:pt x="1601" y="4176"/>
                  </a:cubicBezTo>
                  <a:cubicBezTo>
                    <a:pt x="1614" y="4176"/>
                    <a:pt x="1629" y="4174"/>
                    <a:pt x="1644" y="4170"/>
                  </a:cubicBezTo>
                  <a:cubicBezTo>
                    <a:pt x="1782" y="4135"/>
                    <a:pt x="1713" y="3986"/>
                    <a:pt x="1690" y="3917"/>
                  </a:cubicBezTo>
                  <a:cubicBezTo>
                    <a:pt x="1678" y="3859"/>
                    <a:pt x="1678" y="3859"/>
                    <a:pt x="1667" y="3836"/>
                  </a:cubicBezTo>
                  <a:cubicBezTo>
                    <a:pt x="1207" y="2584"/>
                    <a:pt x="656" y="1399"/>
                    <a:pt x="242" y="135"/>
                  </a:cubicBezTo>
                  <a:cubicBezTo>
                    <a:pt x="223" y="68"/>
                    <a:pt x="179" y="1"/>
                    <a:pt x="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24"/>
            <p:cNvSpPr/>
            <p:nvPr/>
          </p:nvSpPr>
          <p:spPr>
            <a:xfrm>
              <a:off x="7116163" y="3570466"/>
              <a:ext cx="79985" cy="134986"/>
            </a:xfrm>
            <a:custGeom>
              <a:rect b="b" l="l" r="r" t="t"/>
              <a:pathLst>
                <a:path extrusionOk="0" h="2815" w="1668">
                  <a:moveTo>
                    <a:pt x="1539" y="0"/>
                  </a:moveTo>
                  <a:cubicBezTo>
                    <a:pt x="1499" y="0"/>
                    <a:pt x="1461" y="26"/>
                    <a:pt x="1438" y="56"/>
                  </a:cubicBezTo>
                  <a:cubicBezTo>
                    <a:pt x="1392" y="114"/>
                    <a:pt x="1357" y="160"/>
                    <a:pt x="1323" y="217"/>
                  </a:cubicBezTo>
                  <a:cubicBezTo>
                    <a:pt x="909" y="976"/>
                    <a:pt x="496" y="1746"/>
                    <a:pt x="82" y="2505"/>
                  </a:cubicBezTo>
                  <a:cubicBezTo>
                    <a:pt x="47" y="2562"/>
                    <a:pt x="1" y="2643"/>
                    <a:pt x="1" y="2712"/>
                  </a:cubicBezTo>
                  <a:cubicBezTo>
                    <a:pt x="13" y="2781"/>
                    <a:pt x="47" y="2815"/>
                    <a:pt x="105" y="2815"/>
                  </a:cubicBezTo>
                  <a:cubicBezTo>
                    <a:pt x="243" y="2804"/>
                    <a:pt x="277" y="2689"/>
                    <a:pt x="335" y="2585"/>
                  </a:cubicBezTo>
                  <a:cubicBezTo>
                    <a:pt x="748" y="1815"/>
                    <a:pt x="1150" y="1057"/>
                    <a:pt x="1564" y="298"/>
                  </a:cubicBezTo>
                  <a:cubicBezTo>
                    <a:pt x="1587" y="263"/>
                    <a:pt x="1599" y="240"/>
                    <a:pt x="1622" y="183"/>
                  </a:cubicBezTo>
                  <a:cubicBezTo>
                    <a:pt x="1645" y="137"/>
                    <a:pt x="1668" y="56"/>
                    <a:pt x="1599" y="22"/>
                  </a:cubicBezTo>
                  <a:cubicBezTo>
                    <a:pt x="1579" y="7"/>
                    <a:pt x="1559" y="0"/>
                    <a:pt x="15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24"/>
            <p:cNvSpPr/>
            <p:nvPr/>
          </p:nvSpPr>
          <p:spPr>
            <a:xfrm>
              <a:off x="7389535" y="2756964"/>
              <a:ext cx="44116" cy="144289"/>
            </a:xfrm>
            <a:custGeom>
              <a:rect b="b" l="l" r="r" t="t"/>
              <a:pathLst>
                <a:path extrusionOk="0" h="3009" w="920">
                  <a:moveTo>
                    <a:pt x="115" y="0"/>
                  </a:moveTo>
                  <a:cubicBezTo>
                    <a:pt x="12" y="0"/>
                    <a:pt x="1" y="103"/>
                    <a:pt x="1" y="172"/>
                  </a:cubicBezTo>
                  <a:cubicBezTo>
                    <a:pt x="12" y="253"/>
                    <a:pt x="24" y="322"/>
                    <a:pt x="35" y="402"/>
                  </a:cubicBezTo>
                  <a:cubicBezTo>
                    <a:pt x="196" y="1137"/>
                    <a:pt x="368" y="1862"/>
                    <a:pt x="541" y="2598"/>
                  </a:cubicBezTo>
                  <a:cubicBezTo>
                    <a:pt x="552" y="2678"/>
                    <a:pt x="575" y="2735"/>
                    <a:pt x="598" y="2827"/>
                  </a:cubicBezTo>
                  <a:cubicBezTo>
                    <a:pt x="628" y="2896"/>
                    <a:pt x="667" y="3009"/>
                    <a:pt x="750" y="3009"/>
                  </a:cubicBezTo>
                  <a:cubicBezTo>
                    <a:pt x="764" y="3009"/>
                    <a:pt x="778" y="3006"/>
                    <a:pt x="794" y="2999"/>
                  </a:cubicBezTo>
                  <a:cubicBezTo>
                    <a:pt x="920" y="2942"/>
                    <a:pt x="863" y="2850"/>
                    <a:pt x="840" y="2769"/>
                  </a:cubicBezTo>
                  <a:cubicBezTo>
                    <a:pt x="771" y="2494"/>
                    <a:pt x="702" y="2241"/>
                    <a:pt x="644" y="1977"/>
                  </a:cubicBezTo>
                  <a:cubicBezTo>
                    <a:pt x="518" y="1367"/>
                    <a:pt x="391" y="759"/>
                    <a:pt x="253" y="149"/>
                  </a:cubicBezTo>
                  <a:cubicBezTo>
                    <a:pt x="242" y="69"/>
                    <a:pt x="207" y="0"/>
                    <a:pt x="1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24"/>
            <p:cNvSpPr/>
            <p:nvPr/>
          </p:nvSpPr>
          <p:spPr>
            <a:xfrm>
              <a:off x="7600618" y="3255902"/>
              <a:ext cx="61235" cy="89192"/>
            </a:xfrm>
            <a:custGeom>
              <a:rect b="b" l="l" r="r" t="t"/>
              <a:pathLst>
                <a:path extrusionOk="0" h="1860" w="1277">
                  <a:moveTo>
                    <a:pt x="111" y="0"/>
                  </a:moveTo>
                  <a:cubicBezTo>
                    <a:pt x="93" y="0"/>
                    <a:pt x="75" y="6"/>
                    <a:pt x="58" y="19"/>
                  </a:cubicBezTo>
                  <a:cubicBezTo>
                    <a:pt x="1" y="65"/>
                    <a:pt x="12" y="134"/>
                    <a:pt x="35" y="192"/>
                  </a:cubicBezTo>
                  <a:cubicBezTo>
                    <a:pt x="58" y="249"/>
                    <a:pt x="81" y="284"/>
                    <a:pt x="116" y="330"/>
                  </a:cubicBezTo>
                  <a:cubicBezTo>
                    <a:pt x="392" y="778"/>
                    <a:pt x="668" y="1226"/>
                    <a:pt x="954" y="1674"/>
                  </a:cubicBezTo>
                  <a:cubicBezTo>
                    <a:pt x="989" y="1732"/>
                    <a:pt x="1035" y="1778"/>
                    <a:pt x="1069" y="1824"/>
                  </a:cubicBezTo>
                  <a:cubicBezTo>
                    <a:pt x="1094" y="1849"/>
                    <a:pt x="1122" y="1860"/>
                    <a:pt x="1148" y="1860"/>
                  </a:cubicBezTo>
                  <a:cubicBezTo>
                    <a:pt x="1170" y="1860"/>
                    <a:pt x="1191" y="1851"/>
                    <a:pt x="1207" y="1835"/>
                  </a:cubicBezTo>
                  <a:cubicBezTo>
                    <a:pt x="1242" y="1812"/>
                    <a:pt x="1276" y="1778"/>
                    <a:pt x="1265" y="1732"/>
                  </a:cubicBezTo>
                  <a:cubicBezTo>
                    <a:pt x="1265" y="1686"/>
                    <a:pt x="1219" y="1617"/>
                    <a:pt x="1184" y="1571"/>
                  </a:cubicBezTo>
                  <a:cubicBezTo>
                    <a:pt x="897" y="1099"/>
                    <a:pt x="587" y="629"/>
                    <a:pt x="288" y="169"/>
                  </a:cubicBezTo>
                  <a:cubicBezTo>
                    <a:pt x="265" y="134"/>
                    <a:pt x="254" y="100"/>
                    <a:pt x="219" y="65"/>
                  </a:cubicBezTo>
                  <a:cubicBezTo>
                    <a:pt x="195" y="33"/>
                    <a:pt x="153" y="0"/>
                    <a:pt x="1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24"/>
            <p:cNvSpPr/>
            <p:nvPr/>
          </p:nvSpPr>
          <p:spPr>
            <a:xfrm>
              <a:off x="7697624" y="2951313"/>
              <a:ext cx="40280" cy="92309"/>
            </a:xfrm>
            <a:custGeom>
              <a:rect b="b" l="l" r="r" t="t"/>
              <a:pathLst>
                <a:path extrusionOk="0" h="1925" w="840">
                  <a:moveTo>
                    <a:pt x="127" y="1"/>
                  </a:moveTo>
                  <a:cubicBezTo>
                    <a:pt x="112" y="1"/>
                    <a:pt x="96" y="5"/>
                    <a:pt x="81" y="16"/>
                  </a:cubicBezTo>
                  <a:cubicBezTo>
                    <a:pt x="1" y="50"/>
                    <a:pt x="12" y="119"/>
                    <a:pt x="24" y="177"/>
                  </a:cubicBezTo>
                  <a:cubicBezTo>
                    <a:pt x="196" y="716"/>
                    <a:pt x="380" y="1257"/>
                    <a:pt x="564" y="1797"/>
                  </a:cubicBezTo>
                  <a:cubicBezTo>
                    <a:pt x="585" y="1861"/>
                    <a:pt x="626" y="1925"/>
                    <a:pt x="705" y="1925"/>
                  </a:cubicBezTo>
                  <a:cubicBezTo>
                    <a:pt x="711" y="1925"/>
                    <a:pt x="718" y="1924"/>
                    <a:pt x="724" y="1924"/>
                  </a:cubicBezTo>
                  <a:cubicBezTo>
                    <a:pt x="816" y="1924"/>
                    <a:pt x="839" y="1843"/>
                    <a:pt x="816" y="1763"/>
                  </a:cubicBezTo>
                  <a:cubicBezTo>
                    <a:pt x="632" y="1211"/>
                    <a:pt x="438" y="659"/>
                    <a:pt x="242" y="108"/>
                  </a:cubicBezTo>
                  <a:cubicBezTo>
                    <a:pt x="224" y="54"/>
                    <a:pt x="178" y="1"/>
                    <a:pt x="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24"/>
            <p:cNvSpPr/>
            <p:nvPr/>
          </p:nvSpPr>
          <p:spPr>
            <a:xfrm>
              <a:off x="7187802" y="2989866"/>
              <a:ext cx="37019" cy="90390"/>
            </a:xfrm>
            <a:custGeom>
              <a:rect b="b" l="l" r="r" t="t"/>
              <a:pathLst>
                <a:path extrusionOk="0" h="1885" w="772">
                  <a:moveTo>
                    <a:pt x="648" y="1"/>
                  </a:moveTo>
                  <a:cubicBezTo>
                    <a:pt x="566" y="1"/>
                    <a:pt x="527" y="82"/>
                    <a:pt x="507" y="154"/>
                  </a:cubicBezTo>
                  <a:cubicBezTo>
                    <a:pt x="484" y="234"/>
                    <a:pt x="473" y="280"/>
                    <a:pt x="461" y="349"/>
                  </a:cubicBezTo>
                  <a:cubicBezTo>
                    <a:pt x="369" y="706"/>
                    <a:pt x="277" y="1051"/>
                    <a:pt x="151" y="1383"/>
                  </a:cubicBezTo>
                  <a:cubicBezTo>
                    <a:pt x="105" y="1498"/>
                    <a:pt x="59" y="1625"/>
                    <a:pt x="24" y="1717"/>
                  </a:cubicBezTo>
                  <a:cubicBezTo>
                    <a:pt x="1" y="1797"/>
                    <a:pt x="24" y="1843"/>
                    <a:pt x="93" y="1878"/>
                  </a:cubicBezTo>
                  <a:cubicBezTo>
                    <a:pt x="105" y="1882"/>
                    <a:pt x="117" y="1884"/>
                    <a:pt x="128" y="1884"/>
                  </a:cubicBezTo>
                  <a:cubicBezTo>
                    <a:pt x="178" y="1884"/>
                    <a:pt x="214" y="1845"/>
                    <a:pt x="243" y="1797"/>
                  </a:cubicBezTo>
                  <a:cubicBezTo>
                    <a:pt x="473" y="1269"/>
                    <a:pt x="634" y="752"/>
                    <a:pt x="760" y="188"/>
                  </a:cubicBezTo>
                  <a:cubicBezTo>
                    <a:pt x="771" y="119"/>
                    <a:pt x="771" y="39"/>
                    <a:pt x="680" y="4"/>
                  </a:cubicBezTo>
                  <a:cubicBezTo>
                    <a:pt x="669" y="2"/>
                    <a:pt x="658" y="1"/>
                    <a:pt x="6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24"/>
            <p:cNvSpPr/>
            <p:nvPr/>
          </p:nvSpPr>
          <p:spPr>
            <a:xfrm>
              <a:off x="7446837" y="2790866"/>
              <a:ext cx="16064" cy="86890"/>
            </a:xfrm>
            <a:custGeom>
              <a:rect b="b" l="l" r="r" t="t"/>
              <a:pathLst>
                <a:path extrusionOk="0" h="1812" w="335">
                  <a:moveTo>
                    <a:pt x="194" y="0"/>
                  </a:moveTo>
                  <a:cubicBezTo>
                    <a:pt x="151" y="0"/>
                    <a:pt x="124" y="47"/>
                    <a:pt x="105" y="86"/>
                  </a:cubicBezTo>
                  <a:cubicBezTo>
                    <a:pt x="93" y="144"/>
                    <a:pt x="82" y="213"/>
                    <a:pt x="82" y="281"/>
                  </a:cubicBezTo>
                  <a:cubicBezTo>
                    <a:pt x="59" y="695"/>
                    <a:pt x="24" y="1120"/>
                    <a:pt x="1" y="1546"/>
                  </a:cubicBezTo>
                  <a:cubicBezTo>
                    <a:pt x="1" y="1603"/>
                    <a:pt x="1" y="1649"/>
                    <a:pt x="13" y="1707"/>
                  </a:cubicBezTo>
                  <a:cubicBezTo>
                    <a:pt x="13" y="1753"/>
                    <a:pt x="24" y="1799"/>
                    <a:pt x="93" y="1810"/>
                  </a:cubicBezTo>
                  <a:cubicBezTo>
                    <a:pt x="99" y="1811"/>
                    <a:pt x="105" y="1811"/>
                    <a:pt x="111" y="1811"/>
                  </a:cubicBezTo>
                  <a:cubicBezTo>
                    <a:pt x="170" y="1811"/>
                    <a:pt x="209" y="1760"/>
                    <a:pt x="220" y="1718"/>
                  </a:cubicBezTo>
                  <a:cubicBezTo>
                    <a:pt x="243" y="1661"/>
                    <a:pt x="243" y="1638"/>
                    <a:pt x="243" y="1592"/>
                  </a:cubicBezTo>
                  <a:cubicBezTo>
                    <a:pt x="266" y="1247"/>
                    <a:pt x="300" y="856"/>
                    <a:pt x="323" y="522"/>
                  </a:cubicBezTo>
                  <a:cubicBezTo>
                    <a:pt x="335" y="361"/>
                    <a:pt x="323" y="213"/>
                    <a:pt x="323" y="109"/>
                  </a:cubicBezTo>
                  <a:cubicBezTo>
                    <a:pt x="312" y="6"/>
                    <a:pt x="277" y="17"/>
                    <a:pt x="220" y="6"/>
                  </a:cubicBezTo>
                  <a:cubicBezTo>
                    <a:pt x="211" y="2"/>
                    <a:pt x="202" y="0"/>
                    <a:pt x="1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24"/>
            <p:cNvSpPr/>
            <p:nvPr/>
          </p:nvSpPr>
          <p:spPr>
            <a:xfrm>
              <a:off x="7372992" y="1092463"/>
              <a:ext cx="342333" cy="621033"/>
            </a:xfrm>
            <a:custGeom>
              <a:rect b="b" l="l" r="r" t="t"/>
              <a:pathLst>
                <a:path extrusionOk="0" h="12951" w="7139">
                  <a:moveTo>
                    <a:pt x="1435" y="0"/>
                  </a:moveTo>
                  <a:cubicBezTo>
                    <a:pt x="1382" y="0"/>
                    <a:pt x="1329" y="22"/>
                    <a:pt x="1277" y="82"/>
                  </a:cubicBezTo>
                  <a:cubicBezTo>
                    <a:pt x="1127" y="255"/>
                    <a:pt x="1265" y="416"/>
                    <a:pt x="1369" y="565"/>
                  </a:cubicBezTo>
                  <a:cubicBezTo>
                    <a:pt x="1461" y="703"/>
                    <a:pt x="1541" y="807"/>
                    <a:pt x="1633" y="933"/>
                  </a:cubicBezTo>
                  <a:cubicBezTo>
                    <a:pt x="1615" y="934"/>
                    <a:pt x="1598" y="934"/>
                    <a:pt x="1581" y="934"/>
                  </a:cubicBezTo>
                  <a:cubicBezTo>
                    <a:pt x="1411" y="934"/>
                    <a:pt x="1271" y="882"/>
                    <a:pt x="1104" y="841"/>
                  </a:cubicBezTo>
                  <a:cubicBezTo>
                    <a:pt x="951" y="802"/>
                    <a:pt x="790" y="740"/>
                    <a:pt x="621" y="740"/>
                  </a:cubicBezTo>
                  <a:cubicBezTo>
                    <a:pt x="587" y="740"/>
                    <a:pt x="553" y="743"/>
                    <a:pt x="518" y="749"/>
                  </a:cubicBezTo>
                  <a:cubicBezTo>
                    <a:pt x="116" y="807"/>
                    <a:pt x="1" y="1105"/>
                    <a:pt x="185" y="1450"/>
                  </a:cubicBezTo>
                  <a:cubicBezTo>
                    <a:pt x="300" y="1668"/>
                    <a:pt x="506" y="1852"/>
                    <a:pt x="690" y="2002"/>
                  </a:cubicBezTo>
                  <a:cubicBezTo>
                    <a:pt x="1035" y="2255"/>
                    <a:pt x="1438" y="2404"/>
                    <a:pt x="1806" y="2565"/>
                  </a:cubicBezTo>
                  <a:cubicBezTo>
                    <a:pt x="2380" y="2806"/>
                    <a:pt x="2736" y="3059"/>
                    <a:pt x="2943" y="3668"/>
                  </a:cubicBezTo>
                  <a:cubicBezTo>
                    <a:pt x="3426" y="5093"/>
                    <a:pt x="3668" y="6599"/>
                    <a:pt x="4311" y="8001"/>
                  </a:cubicBezTo>
                  <a:cubicBezTo>
                    <a:pt x="4357" y="8116"/>
                    <a:pt x="4368" y="8242"/>
                    <a:pt x="4357" y="8380"/>
                  </a:cubicBezTo>
                  <a:cubicBezTo>
                    <a:pt x="4288" y="9542"/>
                    <a:pt x="4311" y="10702"/>
                    <a:pt x="4322" y="11863"/>
                  </a:cubicBezTo>
                  <a:cubicBezTo>
                    <a:pt x="4334" y="12116"/>
                    <a:pt x="4334" y="12369"/>
                    <a:pt x="4357" y="12610"/>
                  </a:cubicBezTo>
                  <a:cubicBezTo>
                    <a:pt x="4380" y="12840"/>
                    <a:pt x="4449" y="12932"/>
                    <a:pt x="4690" y="12932"/>
                  </a:cubicBezTo>
                  <a:cubicBezTo>
                    <a:pt x="5087" y="12939"/>
                    <a:pt x="5493" y="12950"/>
                    <a:pt x="5894" y="12950"/>
                  </a:cubicBezTo>
                  <a:cubicBezTo>
                    <a:pt x="6154" y="12950"/>
                    <a:pt x="6413" y="12945"/>
                    <a:pt x="6667" y="12932"/>
                  </a:cubicBezTo>
                  <a:cubicBezTo>
                    <a:pt x="7035" y="12909"/>
                    <a:pt x="7139" y="12783"/>
                    <a:pt x="7127" y="12403"/>
                  </a:cubicBezTo>
                  <a:cubicBezTo>
                    <a:pt x="7116" y="11656"/>
                    <a:pt x="7104" y="10932"/>
                    <a:pt x="7035" y="10139"/>
                  </a:cubicBezTo>
                  <a:cubicBezTo>
                    <a:pt x="6966" y="9358"/>
                    <a:pt x="6851" y="8495"/>
                    <a:pt x="6564" y="7714"/>
                  </a:cubicBezTo>
                  <a:cubicBezTo>
                    <a:pt x="6288" y="6944"/>
                    <a:pt x="5908" y="6094"/>
                    <a:pt x="5610" y="5335"/>
                  </a:cubicBezTo>
                  <a:cubicBezTo>
                    <a:pt x="5242" y="4370"/>
                    <a:pt x="4897" y="3484"/>
                    <a:pt x="4391" y="2600"/>
                  </a:cubicBezTo>
                  <a:cubicBezTo>
                    <a:pt x="4265" y="2381"/>
                    <a:pt x="4161" y="2197"/>
                    <a:pt x="3977" y="2025"/>
                  </a:cubicBezTo>
                  <a:cubicBezTo>
                    <a:pt x="3461" y="1553"/>
                    <a:pt x="2932" y="1105"/>
                    <a:pt x="2403" y="646"/>
                  </a:cubicBezTo>
                  <a:cubicBezTo>
                    <a:pt x="2196" y="473"/>
                    <a:pt x="1967" y="301"/>
                    <a:pt x="1725" y="140"/>
                  </a:cubicBezTo>
                  <a:cubicBezTo>
                    <a:pt x="1635" y="80"/>
                    <a:pt x="1535" y="0"/>
                    <a:pt x="1435" y="0"/>
                  </a:cubicBezTo>
                  <a:close/>
                </a:path>
              </a:pathLst>
            </a:custGeom>
            <a:solidFill>
              <a:srgbClr val="EC79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24"/>
            <p:cNvSpPr/>
            <p:nvPr/>
          </p:nvSpPr>
          <p:spPr>
            <a:xfrm>
              <a:off x="7166704" y="1570878"/>
              <a:ext cx="337010" cy="414741"/>
            </a:xfrm>
            <a:custGeom>
              <a:rect b="b" l="l" r="r" t="t"/>
              <a:pathLst>
                <a:path extrusionOk="0" h="8649" w="7028">
                  <a:moveTo>
                    <a:pt x="2834" y="0"/>
                  </a:moveTo>
                  <a:cubicBezTo>
                    <a:pt x="2506" y="0"/>
                    <a:pt x="2159" y="99"/>
                    <a:pt x="1832" y="196"/>
                  </a:cubicBezTo>
                  <a:cubicBezTo>
                    <a:pt x="1188" y="403"/>
                    <a:pt x="717" y="863"/>
                    <a:pt x="487" y="1483"/>
                  </a:cubicBezTo>
                  <a:cubicBezTo>
                    <a:pt x="257" y="2093"/>
                    <a:pt x="257" y="2668"/>
                    <a:pt x="315" y="3276"/>
                  </a:cubicBezTo>
                  <a:cubicBezTo>
                    <a:pt x="349" y="3564"/>
                    <a:pt x="326" y="3828"/>
                    <a:pt x="234" y="4058"/>
                  </a:cubicBezTo>
                  <a:cubicBezTo>
                    <a:pt x="142" y="4300"/>
                    <a:pt x="85" y="4461"/>
                    <a:pt x="39" y="4656"/>
                  </a:cubicBezTo>
                  <a:cubicBezTo>
                    <a:pt x="1" y="4830"/>
                    <a:pt x="67" y="4866"/>
                    <a:pt x="185" y="4866"/>
                  </a:cubicBezTo>
                  <a:cubicBezTo>
                    <a:pt x="207" y="4866"/>
                    <a:pt x="231" y="4864"/>
                    <a:pt x="257" y="4863"/>
                  </a:cubicBezTo>
                  <a:cubicBezTo>
                    <a:pt x="303" y="4863"/>
                    <a:pt x="361" y="4829"/>
                    <a:pt x="407" y="4817"/>
                  </a:cubicBezTo>
                  <a:cubicBezTo>
                    <a:pt x="458" y="4793"/>
                    <a:pt x="500" y="4781"/>
                    <a:pt x="534" y="4781"/>
                  </a:cubicBezTo>
                  <a:cubicBezTo>
                    <a:pt x="614" y="4781"/>
                    <a:pt x="657" y="4845"/>
                    <a:pt x="706" y="4966"/>
                  </a:cubicBezTo>
                  <a:cubicBezTo>
                    <a:pt x="867" y="5403"/>
                    <a:pt x="1039" y="5828"/>
                    <a:pt x="1303" y="6231"/>
                  </a:cubicBezTo>
                  <a:cubicBezTo>
                    <a:pt x="1628" y="6693"/>
                    <a:pt x="1995" y="6928"/>
                    <a:pt x="2513" y="6928"/>
                  </a:cubicBezTo>
                  <a:cubicBezTo>
                    <a:pt x="2599" y="6928"/>
                    <a:pt x="2690" y="6922"/>
                    <a:pt x="2786" y="6908"/>
                  </a:cubicBezTo>
                  <a:cubicBezTo>
                    <a:pt x="2812" y="6906"/>
                    <a:pt x="2837" y="6904"/>
                    <a:pt x="2860" y="6904"/>
                  </a:cubicBezTo>
                  <a:cubicBezTo>
                    <a:pt x="3024" y="6904"/>
                    <a:pt x="3092" y="6978"/>
                    <a:pt x="3142" y="7150"/>
                  </a:cubicBezTo>
                  <a:cubicBezTo>
                    <a:pt x="3268" y="7552"/>
                    <a:pt x="3395" y="7989"/>
                    <a:pt x="3533" y="8368"/>
                  </a:cubicBezTo>
                  <a:cubicBezTo>
                    <a:pt x="3610" y="8566"/>
                    <a:pt x="3681" y="8648"/>
                    <a:pt x="3827" y="8648"/>
                  </a:cubicBezTo>
                  <a:cubicBezTo>
                    <a:pt x="3877" y="8648"/>
                    <a:pt x="3934" y="8639"/>
                    <a:pt x="4004" y="8621"/>
                  </a:cubicBezTo>
                  <a:cubicBezTo>
                    <a:pt x="4935" y="8391"/>
                    <a:pt x="5855" y="8058"/>
                    <a:pt x="6762" y="7748"/>
                  </a:cubicBezTo>
                  <a:cubicBezTo>
                    <a:pt x="6958" y="7679"/>
                    <a:pt x="7027" y="7564"/>
                    <a:pt x="6981" y="7368"/>
                  </a:cubicBezTo>
                  <a:cubicBezTo>
                    <a:pt x="6969" y="7276"/>
                    <a:pt x="6946" y="7184"/>
                    <a:pt x="6923" y="7104"/>
                  </a:cubicBezTo>
                  <a:cubicBezTo>
                    <a:pt x="6785" y="6736"/>
                    <a:pt x="6647" y="6369"/>
                    <a:pt x="6521" y="6001"/>
                  </a:cubicBezTo>
                  <a:cubicBezTo>
                    <a:pt x="6188" y="5046"/>
                    <a:pt x="5901" y="4081"/>
                    <a:pt x="5556" y="3128"/>
                  </a:cubicBezTo>
                  <a:cubicBezTo>
                    <a:pt x="5314" y="2415"/>
                    <a:pt x="5061" y="1713"/>
                    <a:pt x="4659" y="1070"/>
                  </a:cubicBezTo>
                  <a:cubicBezTo>
                    <a:pt x="4246" y="415"/>
                    <a:pt x="3682" y="35"/>
                    <a:pt x="2890" y="1"/>
                  </a:cubicBezTo>
                  <a:cubicBezTo>
                    <a:pt x="2871" y="1"/>
                    <a:pt x="2853" y="0"/>
                    <a:pt x="2834" y="0"/>
                  </a:cubicBezTo>
                  <a:close/>
                </a:path>
              </a:pathLst>
            </a:custGeom>
            <a:solidFill>
              <a:srgbClr val="EC79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24"/>
            <p:cNvSpPr/>
            <p:nvPr/>
          </p:nvSpPr>
          <p:spPr>
            <a:xfrm>
              <a:off x="7144310" y="1427646"/>
              <a:ext cx="404000" cy="356095"/>
            </a:xfrm>
            <a:custGeom>
              <a:rect b="b" l="l" r="r" t="t"/>
              <a:pathLst>
                <a:path extrusionOk="0" h="7426" w="8425">
                  <a:moveTo>
                    <a:pt x="6129" y="0"/>
                  </a:moveTo>
                  <a:cubicBezTo>
                    <a:pt x="5765" y="0"/>
                    <a:pt x="5399" y="128"/>
                    <a:pt x="5046" y="356"/>
                  </a:cubicBezTo>
                  <a:cubicBezTo>
                    <a:pt x="4816" y="506"/>
                    <a:pt x="4644" y="713"/>
                    <a:pt x="4483" y="942"/>
                  </a:cubicBezTo>
                  <a:cubicBezTo>
                    <a:pt x="4230" y="1275"/>
                    <a:pt x="4057" y="1643"/>
                    <a:pt x="3908" y="2034"/>
                  </a:cubicBezTo>
                  <a:cubicBezTo>
                    <a:pt x="3839" y="2184"/>
                    <a:pt x="3770" y="2241"/>
                    <a:pt x="3597" y="2264"/>
                  </a:cubicBezTo>
                  <a:cubicBezTo>
                    <a:pt x="3345" y="2299"/>
                    <a:pt x="3081" y="2276"/>
                    <a:pt x="2816" y="2356"/>
                  </a:cubicBezTo>
                  <a:cubicBezTo>
                    <a:pt x="2080" y="2575"/>
                    <a:pt x="1506" y="2666"/>
                    <a:pt x="885" y="3275"/>
                  </a:cubicBezTo>
                  <a:cubicBezTo>
                    <a:pt x="0" y="4161"/>
                    <a:pt x="138" y="5367"/>
                    <a:pt x="1403" y="5931"/>
                  </a:cubicBezTo>
                  <a:cubicBezTo>
                    <a:pt x="1735" y="6080"/>
                    <a:pt x="2184" y="6206"/>
                    <a:pt x="2586" y="6309"/>
                  </a:cubicBezTo>
                  <a:cubicBezTo>
                    <a:pt x="3196" y="6470"/>
                    <a:pt x="3758" y="6781"/>
                    <a:pt x="4310" y="7114"/>
                  </a:cubicBezTo>
                  <a:cubicBezTo>
                    <a:pt x="4634" y="7316"/>
                    <a:pt x="4982" y="7425"/>
                    <a:pt x="5312" y="7425"/>
                  </a:cubicBezTo>
                  <a:cubicBezTo>
                    <a:pt x="5847" y="7425"/>
                    <a:pt x="6334" y="7136"/>
                    <a:pt x="6598" y="6482"/>
                  </a:cubicBezTo>
                  <a:cubicBezTo>
                    <a:pt x="7252" y="4873"/>
                    <a:pt x="6678" y="3080"/>
                    <a:pt x="4989" y="2368"/>
                  </a:cubicBezTo>
                  <a:cubicBezTo>
                    <a:pt x="5276" y="2219"/>
                    <a:pt x="5510" y="2136"/>
                    <a:pt x="5715" y="2136"/>
                  </a:cubicBezTo>
                  <a:cubicBezTo>
                    <a:pt x="6018" y="2136"/>
                    <a:pt x="6261" y="2317"/>
                    <a:pt x="6529" y="2735"/>
                  </a:cubicBezTo>
                  <a:cubicBezTo>
                    <a:pt x="6609" y="2861"/>
                    <a:pt x="6667" y="3011"/>
                    <a:pt x="6759" y="3137"/>
                  </a:cubicBezTo>
                  <a:cubicBezTo>
                    <a:pt x="6850" y="3252"/>
                    <a:pt x="6942" y="3390"/>
                    <a:pt x="7057" y="3494"/>
                  </a:cubicBezTo>
                  <a:cubicBezTo>
                    <a:pt x="7221" y="3657"/>
                    <a:pt x="7408" y="3745"/>
                    <a:pt x="7613" y="3745"/>
                  </a:cubicBezTo>
                  <a:cubicBezTo>
                    <a:pt x="7697" y="3745"/>
                    <a:pt x="7783" y="3731"/>
                    <a:pt x="7873" y="3701"/>
                  </a:cubicBezTo>
                  <a:cubicBezTo>
                    <a:pt x="8184" y="3609"/>
                    <a:pt x="8310" y="3367"/>
                    <a:pt x="8391" y="3080"/>
                  </a:cubicBezTo>
                  <a:cubicBezTo>
                    <a:pt x="8414" y="2999"/>
                    <a:pt x="8425" y="2919"/>
                    <a:pt x="8414" y="2838"/>
                  </a:cubicBezTo>
                  <a:cubicBezTo>
                    <a:pt x="8276" y="1816"/>
                    <a:pt x="7965" y="999"/>
                    <a:pt x="7114" y="345"/>
                  </a:cubicBezTo>
                  <a:cubicBezTo>
                    <a:pt x="6795" y="108"/>
                    <a:pt x="6463" y="0"/>
                    <a:pt x="61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24"/>
            <p:cNvSpPr/>
            <p:nvPr/>
          </p:nvSpPr>
          <p:spPr>
            <a:xfrm>
              <a:off x="7205449" y="1797162"/>
              <a:ext cx="39753" cy="29587"/>
            </a:xfrm>
            <a:custGeom>
              <a:rect b="b" l="l" r="r" t="t"/>
              <a:pathLst>
                <a:path extrusionOk="0" h="617" w="829">
                  <a:moveTo>
                    <a:pt x="719" y="0"/>
                  </a:moveTo>
                  <a:cubicBezTo>
                    <a:pt x="714" y="0"/>
                    <a:pt x="708" y="2"/>
                    <a:pt x="702" y="6"/>
                  </a:cubicBezTo>
                  <a:cubicBezTo>
                    <a:pt x="483" y="133"/>
                    <a:pt x="243" y="304"/>
                    <a:pt x="24" y="454"/>
                  </a:cubicBezTo>
                  <a:cubicBezTo>
                    <a:pt x="1" y="465"/>
                    <a:pt x="1" y="534"/>
                    <a:pt x="13" y="557"/>
                  </a:cubicBezTo>
                  <a:cubicBezTo>
                    <a:pt x="33" y="578"/>
                    <a:pt x="44" y="617"/>
                    <a:pt x="88" y="617"/>
                  </a:cubicBezTo>
                  <a:cubicBezTo>
                    <a:pt x="93" y="617"/>
                    <a:pt x="99" y="616"/>
                    <a:pt x="105" y="615"/>
                  </a:cubicBezTo>
                  <a:cubicBezTo>
                    <a:pt x="346" y="580"/>
                    <a:pt x="667" y="362"/>
                    <a:pt x="805" y="178"/>
                  </a:cubicBezTo>
                  <a:cubicBezTo>
                    <a:pt x="828" y="133"/>
                    <a:pt x="817" y="87"/>
                    <a:pt x="794" y="64"/>
                  </a:cubicBezTo>
                  <a:cubicBezTo>
                    <a:pt x="784" y="44"/>
                    <a:pt x="750" y="0"/>
                    <a:pt x="7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24"/>
            <p:cNvSpPr/>
            <p:nvPr/>
          </p:nvSpPr>
          <p:spPr>
            <a:xfrm>
              <a:off x="7180706" y="1710225"/>
              <a:ext cx="43541" cy="20668"/>
            </a:xfrm>
            <a:custGeom>
              <a:rect b="b" l="l" r="r" t="t"/>
              <a:pathLst>
                <a:path extrusionOk="0" h="431" w="908">
                  <a:moveTo>
                    <a:pt x="763" y="0"/>
                  </a:moveTo>
                  <a:cubicBezTo>
                    <a:pt x="754" y="0"/>
                    <a:pt x="745" y="1"/>
                    <a:pt x="736" y="3"/>
                  </a:cubicBezTo>
                  <a:cubicBezTo>
                    <a:pt x="506" y="26"/>
                    <a:pt x="299" y="95"/>
                    <a:pt x="103" y="210"/>
                  </a:cubicBezTo>
                  <a:cubicBezTo>
                    <a:pt x="34" y="244"/>
                    <a:pt x="0" y="301"/>
                    <a:pt x="34" y="370"/>
                  </a:cubicBezTo>
                  <a:cubicBezTo>
                    <a:pt x="49" y="414"/>
                    <a:pt x="86" y="430"/>
                    <a:pt x="127" y="430"/>
                  </a:cubicBezTo>
                  <a:cubicBezTo>
                    <a:pt x="150" y="430"/>
                    <a:pt x="174" y="425"/>
                    <a:pt x="195" y="416"/>
                  </a:cubicBezTo>
                  <a:cubicBezTo>
                    <a:pt x="402" y="359"/>
                    <a:pt x="598" y="301"/>
                    <a:pt x="793" y="233"/>
                  </a:cubicBezTo>
                  <a:cubicBezTo>
                    <a:pt x="862" y="210"/>
                    <a:pt x="908" y="153"/>
                    <a:pt x="885" y="84"/>
                  </a:cubicBezTo>
                  <a:cubicBezTo>
                    <a:pt x="865" y="26"/>
                    <a:pt x="813" y="0"/>
                    <a:pt x="7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24"/>
            <p:cNvSpPr/>
            <p:nvPr/>
          </p:nvSpPr>
          <p:spPr>
            <a:xfrm>
              <a:off x="7194995" y="1733961"/>
              <a:ext cx="28724" cy="18989"/>
            </a:xfrm>
            <a:custGeom>
              <a:rect b="b" l="l" r="r" t="t"/>
              <a:pathLst>
                <a:path extrusionOk="0" h="396" w="599">
                  <a:moveTo>
                    <a:pt x="442" y="1"/>
                  </a:moveTo>
                  <a:cubicBezTo>
                    <a:pt x="299" y="1"/>
                    <a:pt x="175" y="56"/>
                    <a:pt x="70" y="140"/>
                  </a:cubicBezTo>
                  <a:cubicBezTo>
                    <a:pt x="12" y="186"/>
                    <a:pt x="1" y="266"/>
                    <a:pt x="35" y="312"/>
                  </a:cubicBezTo>
                  <a:cubicBezTo>
                    <a:pt x="87" y="376"/>
                    <a:pt x="144" y="396"/>
                    <a:pt x="205" y="396"/>
                  </a:cubicBezTo>
                  <a:cubicBezTo>
                    <a:pt x="265" y="396"/>
                    <a:pt x="328" y="376"/>
                    <a:pt x="392" y="358"/>
                  </a:cubicBezTo>
                  <a:cubicBezTo>
                    <a:pt x="507" y="335"/>
                    <a:pt x="598" y="243"/>
                    <a:pt x="598" y="151"/>
                  </a:cubicBezTo>
                  <a:cubicBezTo>
                    <a:pt x="598" y="48"/>
                    <a:pt x="564" y="13"/>
                    <a:pt x="484" y="2"/>
                  </a:cubicBezTo>
                  <a:cubicBezTo>
                    <a:pt x="469" y="1"/>
                    <a:pt x="456" y="1"/>
                    <a:pt x="4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24"/>
            <p:cNvSpPr/>
            <p:nvPr/>
          </p:nvSpPr>
          <p:spPr>
            <a:xfrm>
              <a:off x="7188905" y="1727967"/>
              <a:ext cx="37019" cy="17886"/>
            </a:xfrm>
            <a:custGeom>
              <a:rect b="b" l="l" r="r" t="t"/>
              <a:pathLst>
                <a:path extrusionOk="0" h="373" w="772">
                  <a:moveTo>
                    <a:pt x="634" y="0"/>
                  </a:moveTo>
                  <a:cubicBezTo>
                    <a:pt x="427" y="23"/>
                    <a:pt x="254" y="81"/>
                    <a:pt x="82" y="184"/>
                  </a:cubicBezTo>
                  <a:cubicBezTo>
                    <a:pt x="36" y="207"/>
                    <a:pt x="1" y="265"/>
                    <a:pt x="24" y="322"/>
                  </a:cubicBezTo>
                  <a:cubicBezTo>
                    <a:pt x="41" y="357"/>
                    <a:pt x="86" y="373"/>
                    <a:pt x="131" y="373"/>
                  </a:cubicBezTo>
                  <a:cubicBezTo>
                    <a:pt x="146" y="373"/>
                    <a:pt x="160" y="371"/>
                    <a:pt x="174" y="368"/>
                  </a:cubicBezTo>
                  <a:cubicBezTo>
                    <a:pt x="346" y="311"/>
                    <a:pt x="507" y="253"/>
                    <a:pt x="680" y="196"/>
                  </a:cubicBezTo>
                  <a:cubicBezTo>
                    <a:pt x="737" y="184"/>
                    <a:pt x="771" y="127"/>
                    <a:pt x="760" y="69"/>
                  </a:cubicBezTo>
                  <a:cubicBezTo>
                    <a:pt x="737" y="12"/>
                    <a:pt x="680" y="0"/>
                    <a:pt x="6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24"/>
            <p:cNvSpPr/>
            <p:nvPr/>
          </p:nvSpPr>
          <p:spPr>
            <a:xfrm>
              <a:off x="7203818" y="1738469"/>
              <a:ext cx="13810" cy="13810"/>
            </a:xfrm>
            <a:custGeom>
              <a:rect b="b" l="l" r="r" t="t"/>
              <a:pathLst>
                <a:path extrusionOk="0" h="288" w="288">
                  <a:moveTo>
                    <a:pt x="150" y="0"/>
                  </a:moveTo>
                  <a:cubicBezTo>
                    <a:pt x="58" y="0"/>
                    <a:pt x="1" y="57"/>
                    <a:pt x="1" y="138"/>
                  </a:cubicBezTo>
                  <a:cubicBezTo>
                    <a:pt x="1" y="218"/>
                    <a:pt x="58" y="287"/>
                    <a:pt x="150" y="287"/>
                  </a:cubicBezTo>
                  <a:cubicBezTo>
                    <a:pt x="231" y="287"/>
                    <a:pt x="288" y="230"/>
                    <a:pt x="288" y="138"/>
                  </a:cubicBezTo>
                  <a:cubicBezTo>
                    <a:pt x="288" y="57"/>
                    <a:pt x="231" y="0"/>
                    <a:pt x="1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24"/>
            <p:cNvSpPr/>
            <p:nvPr/>
          </p:nvSpPr>
          <p:spPr>
            <a:xfrm>
              <a:off x="6879186" y="1662417"/>
              <a:ext cx="866454" cy="914982"/>
            </a:xfrm>
            <a:custGeom>
              <a:rect b="b" l="l" r="r" t="t"/>
              <a:pathLst>
                <a:path extrusionOk="0" h="19081" w="18069">
                  <a:moveTo>
                    <a:pt x="17310" y="0"/>
                  </a:moveTo>
                  <a:cubicBezTo>
                    <a:pt x="16896" y="0"/>
                    <a:pt x="16356" y="23"/>
                    <a:pt x="15908" y="46"/>
                  </a:cubicBezTo>
                  <a:cubicBezTo>
                    <a:pt x="15586" y="57"/>
                    <a:pt x="15207" y="69"/>
                    <a:pt x="14885" y="103"/>
                  </a:cubicBezTo>
                  <a:cubicBezTo>
                    <a:pt x="14563" y="149"/>
                    <a:pt x="14494" y="195"/>
                    <a:pt x="14459" y="540"/>
                  </a:cubicBezTo>
                  <a:cubicBezTo>
                    <a:pt x="14379" y="1333"/>
                    <a:pt x="14333" y="2172"/>
                    <a:pt x="14229" y="2977"/>
                  </a:cubicBezTo>
                  <a:cubicBezTo>
                    <a:pt x="14149" y="3655"/>
                    <a:pt x="14081" y="4356"/>
                    <a:pt x="14000" y="5022"/>
                  </a:cubicBezTo>
                  <a:cubicBezTo>
                    <a:pt x="13976" y="5222"/>
                    <a:pt x="13947" y="5277"/>
                    <a:pt x="13843" y="5277"/>
                  </a:cubicBezTo>
                  <a:cubicBezTo>
                    <a:pt x="13797" y="5277"/>
                    <a:pt x="13736" y="5266"/>
                    <a:pt x="13655" y="5252"/>
                  </a:cubicBezTo>
                  <a:cubicBezTo>
                    <a:pt x="13609" y="5252"/>
                    <a:pt x="13563" y="5241"/>
                    <a:pt x="13506" y="5218"/>
                  </a:cubicBezTo>
                  <a:cubicBezTo>
                    <a:pt x="13299" y="5138"/>
                    <a:pt x="13121" y="5098"/>
                    <a:pt x="12946" y="5098"/>
                  </a:cubicBezTo>
                  <a:cubicBezTo>
                    <a:pt x="12741" y="5098"/>
                    <a:pt x="12540" y="5153"/>
                    <a:pt x="12299" y="5264"/>
                  </a:cubicBezTo>
                  <a:cubicBezTo>
                    <a:pt x="11644" y="5574"/>
                    <a:pt x="10931" y="5758"/>
                    <a:pt x="10196" y="5850"/>
                  </a:cubicBezTo>
                  <a:cubicBezTo>
                    <a:pt x="9724" y="5908"/>
                    <a:pt x="9276" y="5988"/>
                    <a:pt x="8840" y="6195"/>
                  </a:cubicBezTo>
                  <a:cubicBezTo>
                    <a:pt x="8644" y="6287"/>
                    <a:pt x="8426" y="6345"/>
                    <a:pt x="8207" y="6391"/>
                  </a:cubicBezTo>
                  <a:cubicBezTo>
                    <a:pt x="7333" y="6608"/>
                    <a:pt x="6449" y="6804"/>
                    <a:pt x="5575" y="7022"/>
                  </a:cubicBezTo>
                  <a:cubicBezTo>
                    <a:pt x="4840" y="7206"/>
                    <a:pt x="4253" y="7574"/>
                    <a:pt x="3713" y="8115"/>
                  </a:cubicBezTo>
                  <a:cubicBezTo>
                    <a:pt x="3461" y="8367"/>
                    <a:pt x="3254" y="8666"/>
                    <a:pt x="3058" y="8976"/>
                  </a:cubicBezTo>
                  <a:cubicBezTo>
                    <a:pt x="2506" y="9850"/>
                    <a:pt x="1967" y="10746"/>
                    <a:pt x="1380" y="11597"/>
                  </a:cubicBezTo>
                  <a:cubicBezTo>
                    <a:pt x="943" y="12229"/>
                    <a:pt x="541" y="12896"/>
                    <a:pt x="208" y="13562"/>
                  </a:cubicBezTo>
                  <a:cubicBezTo>
                    <a:pt x="1" y="13964"/>
                    <a:pt x="47" y="14171"/>
                    <a:pt x="437" y="14390"/>
                  </a:cubicBezTo>
                  <a:cubicBezTo>
                    <a:pt x="1070" y="14758"/>
                    <a:pt x="1771" y="15171"/>
                    <a:pt x="2426" y="15458"/>
                  </a:cubicBezTo>
                  <a:cubicBezTo>
                    <a:pt x="2609" y="15543"/>
                    <a:pt x="2740" y="15589"/>
                    <a:pt x="2854" y="15589"/>
                  </a:cubicBezTo>
                  <a:cubicBezTo>
                    <a:pt x="3019" y="15589"/>
                    <a:pt x="3148" y="15492"/>
                    <a:pt x="3346" y="15274"/>
                  </a:cubicBezTo>
                  <a:cubicBezTo>
                    <a:pt x="3851" y="14689"/>
                    <a:pt x="4345" y="14010"/>
                    <a:pt x="4771" y="13344"/>
                  </a:cubicBezTo>
                  <a:cubicBezTo>
                    <a:pt x="5035" y="12953"/>
                    <a:pt x="5311" y="12539"/>
                    <a:pt x="5575" y="12148"/>
                  </a:cubicBezTo>
                  <a:cubicBezTo>
                    <a:pt x="5615" y="12099"/>
                    <a:pt x="5655" y="12015"/>
                    <a:pt x="5716" y="12015"/>
                  </a:cubicBezTo>
                  <a:cubicBezTo>
                    <a:pt x="5726" y="12015"/>
                    <a:pt x="5736" y="12017"/>
                    <a:pt x="5747" y="12022"/>
                  </a:cubicBezTo>
                  <a:cubicBezTo>
                    <a:pt x="5828" y="12045"/>
                    <a:pt x="5793" y="12148"/>
                    <a:pt x="5805" y="12217"/>
                  </a:cubicBezTo>
                  <a:cubicBezTo>
                    <a:pt x="5828" y="13068"/>
                    <a:pt x="5954" y="13895"/>
                    <a:pt x="6138" y="14723"/>
                  </a:cubicBezTo>
                  <a:cubicBezTo>
                    <a:pt x="6288" y="15366"/>
                    <a:pt x="6345" y="16022"/>
                    <a:pt x="6357" y="16689"/>
                  </a:cubicBezTo>
                  <a:cubicBezTo>
                    <a:pt x="6368" y="16952"/>
                    <a:pt x="6391" y="17228"/>
                    <a:pt x="6426" y="17493"/>
                  </a:cubicBezTo>
                  <a:cubicBezTo>
                    <a:pt x="6472" y="17895"/>
                    <a:pt x="6679" y="18102"/>
                    <a:pt x="7058" y="18229"/>
                  </a:cubicBezTo>
                  <a:cubicBezTo>
                    <a:pt x="7724" y="18436"/>
                    <a:pt x="8449" y="18539"/>
                    <a:pt x="9126" y="18585"/>
                  </a:cubicBezTo>
                  <a:cubicBezTo>
                    <a:pt x="9805" y="18619"/>
                    <a:pt x="10449" y="18653"/>
                    <a:pt x="11092" y="18734"/>
                  </a:cubicBezTo>
                  <a:cubicBezTo>
                    <a:pt x="12448" y="18906"/>
                    <a:pt x="13816" y="19033"/>
                    <a:pt x="15149" y="19079"/>
                  </a:cubicBezTo>
                  <a:cubicBezTo>
                    <a:pt x="15177" y="19080"/>
                    <a:pt x="15203" y="19080"/>
                    <a:pt x="15227" y="19080"/>
                  </a:cubicBezTo>
                  <a:cubicBezTo>
                    <a:pt x="15539" y="19080"/>
                    <a:pt x="15603" y="19009"/>
                    <a:pt x="15667" y="18699"/>
                  </a:cubicBezTo>
                  <a:cubicBezTo>
                    <a:pt x="15782" y="18194"/>
                    <a:pt x="15862" y="17654"/>
                    <a:pt x="15953" y="17136"/>
                  </a:cubicBezTo>
                  <a:cubicBezTo>
                    <a:pt x="16057" y="16436"/>
                    <a:pt x="16091" y="15723"/>
                    <a:pt x="16229" y="15022"/>
                  </a:cubicBezTo>
                  <a:cubicBezTo>
                    <a:pt x="16471" y="13711"/>
                    <a:pt x="16735" y="12401"/>
                    <a:pt x="16850" y="11068"/>
                  </a:cubicBezTo>
                  <a:cubicBezTo>
                    <a:pt x="16896" y="10505"/>
                    <a:pt x="16919" y="9930"/>
                    <a:pt x="17000" y="9367"/>
                  </a:cubicBezTo>
                  <a:cubicBezTo>
                    <a:pt x="17138" y="8459"/>
                    <a:pt x="17368" y="7586"/>
                    <a:pt x="17574" y="6689"/>
                  </a:cubicBezTo>
                  <a:cubicBezTo>
                    <a:pt x="17965" y="4919"/>
                    <a:pt x="18068" y="3172"/>
                    <a:pt x="17896" y="1356"/>
                  </a:cubicBezTo>
                  <a:cubicBezTo>
                    <a:pt x="17873" y="1058"/>
                    <a:pt x="17884" y="747"/>
                    <a:pt x="17838" y="471"/>
                  </a:cubicBezTo>
                  <a:cubicBezTo>
                    <a:pt x="17781" y="92"/>
                    <a:pt x="17735" y="0"/>
                    <a:pt x="173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24"/>
            <p:cNvSpPr/>
            <p:nvPr/>
          </p:nvSpPr>
          <p:spPr>
            <a:xfrm>
              <a:off x="7636438" y="2044017"/>
              <a:ext cx="33135" cy="231898"/>
            </a:xfrm>
            <a:custGeom>
              <a:rect b="b" l="l" r="r" t="t"/>
              <a:pathLst>
                <a:path extrusionOk="0" h="4836" w="691">
                  <a:moveTo>
                    <a:pt x="549" y="0"/>
                  </a:moveTo>
                  <a:cubicBezTo>
                    <a:pt x="474" y="0"/>
                    <a:pt x="446" y="88"/>
                    <a:pt x="426" y="168"/>
                  </a:cubicBezTo>
                  <a:cubicBezTo>
                    <a:pt x="403" y="248"/>
                    <a:pt x="403" y="317"/>
                    <a:pt x="391" y="397"/>
                  </a:cubicBezTo>
                  <a:cubicBezTo>
                    <a:pt x="345" y="880"/>
                    <a:pt x="311" y="1352"/>
                    <a:pt x="299" y="1835"/>
                  </a:cubicBezTo>
                  <a:cubicBezTo>
                    <a:pt x="276" y="2719"/>
                    <a:pt x="184" y="3593"/>
                    <a:pt x="36" y="4455"/>
                  </a:cubicBezTo>
                  <a:cubicBezTo>
                    <a:pt x="24" y="4535"/>
                    <a:pt x="13" y="4616"/>
                    <a:pt x="13" y="4685"/>
                  </a:cubicBezTo>
                  <a:cubicBezTo>
                    <a:pt x="1" y="4765"/>
                    <a:pt x="47" y="4811"/>
                    <a:pt x="116" y="4834"/>
                  </a:cubicBezTo>
                  <a:cubicBezTo>
                    <a:pt x="121" y="4835"/>
                    <a:pt x="126" y="4835"/>
                    <a:pt x="131" y="4835"/>
                  </a:cubicBezTo>
                  <a:cubicBezTo>
                    <a:pt x="191" y="4835"/>
                    <a:pt x="232" y="4772"/>
                    <a:pt x="253" y="4719"/>
                  </a:cubicBezTo>
                  <a:cubicBezTo>
                    <a:pt x="265" y="4662"/>
                    <a:pt x="288" y="4627"/>
                    <a:pt x="288" y="4570"/>
                  </a:cubicBezTo>
                  <a:cubicBezTo>
                    <a:pt x="345" y="4156"/>
                    <a:pt x="414" y="3753"/>
                    <a:pt x="460" y="3340"/>
                  </a:cubicBezTo>
                  <a:cubicBezTo>
                    <a:pt x="575" y="2294"/>
                    <a:pt x="541" y="1248"/>
                    <a:pt x="667" y="191"/>
                  </a:cubicBezTo>
                  <a:cubicBezTo>
                    <a:pt x="667" y="122"/>
                    <a:pt x="690" y="30"/>
                    <a:pt x="587" y="7"/>
                  </a:cubicBezTo>
                  <a:cubicBezTo>
                    <a:pt x="573" y="2"/>
                    <a:pt x="561" y="0"/>
                    <a:pt x="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24"/>
            <p:cNvSpPr/>
            <p:nvPr/>
          </p:nvSpPr>
          <p:spPr>
            <a:xfrm>
              <a:off x="6923877" y="2130283"/>
              <a:ext cx="121272" cy="184761"/>
            </a:xfrm>
            <a:custGeom>
              <a:rect b="b" l="l" r="r" t="t"/>
              <a:pathLst>
                <a:path extrusionOk="0" h="3853" w="2529">
                  <a:moveTo>
                    <a:pt x="2365" y="1"/>
                  </a:moveTo>
                  <a:cubicBezTo>
                    <a:pt x="2327" y="1"/>
                    <a:pt x="2290" y="20"/>
                    <a:pt x="2253" y="70"/>
                  </a:cubicBezTo>
                  <a:cubicBezTo>
                    <a:pt x="2184" y="173"/>
                    <a:pt x="2092" y="311"/>
                    <a:pt x="2034" y="426"/>
                  </a:cubicBezTo>
                  <a:cubicBezTo>
                    <a:pt x="1586" y="1254"/>
                    <a:pt x="1103" y="2046"/>
                    <a:pt x="552" y="2805"/>
                  </a:cubicBezTo>
                  <a:cubicBezTo>
                    <a:pt x="402" y="3012"/>
                    <a:pt x="264" y="3242"/>
                    <a:pt x="138" y="3461"/>
                  </a:cubicBezTo>
                  <a:cubicBezTo>
                    <a:pt x="92" y="3541"/>
                    <a:pt x="46" y="3633"/>
                    <a:pt x="23" y="3701"/>
                  </a:cubicBezTo>
                  <a:cubicBezTo>
                    <a:pt x="0" y="3782"/>
                    <a:pt x="46" y="3839"/>
                    <a:pt x="115" y="3851"/>
                  </a:cubicBezTo>
                  <a:cubicBezTo>
                    <a:pt x="120" y="3852"/>
                    <a:pt x="125" y="3853"/>
                    <a:pt x="130" y="3853"/>
                  </a:cubicBezTo>
                  <a:cubicBezTo>
                    <a:pt x="191" y="3853"/>
                    <a:pt x="232" y="3789"/>
                    <a:pt x="264" y="3736"/>
                  </a:cubicBezTo>
                  <a:cubicBezTo>
                    <a:pt x="529" y="3242"/>
                    <a:pt x="874" y="2805"/>
                    <a:pt x="1195" y="2357"/>
                  </a:cubicBezTo>
                  <a:cubicBezTo>
                    <a:pt x="1666" y="1668"/>
                    <a:pt x="2046" y="932"/>
                    <a:pt x="2460" y="208"/>
                  </a:cubicBezTo>
                  <a:cubicBezTo>
                    <a:pt x="2494" y="150"/>
                    <a:pt x="2529" y="93"/>
                    <a:pt x="2460" y="36"/>
                  </a:cubicBezTo>
                  <a:cubicBezTo>
                    <a:pt x="2428" y="14"/>
                    <a:pt x="2396" y="1"/>
                    <a:pt x="23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24"/>
            <p:cNvSpPr/>
            <p:nvPr/>
          </p:nvSpPr>
          <p:spPr>
            <a:xfrm>
              <a:off x="7161956" y="2084968"/>
              <a:ext cx="52940" cy="122183"/>
            </a:xfrm>
            <a:custGeom>
              <a:rect b="b" l="l" r="r" t="t"/>
              <a:pathLst>
                <a:path extrusionOk="0" h="2548" w="1104">
                  <a:moveTo>
                    <a:pt x="981" y="0"/>
                  </a:moveTo>
                  <a:cubicBezTo>
                    <a:pt x="932" y="0"/>
                    <a:pt x="904" y="24"/>
                    <a:pt x="885" y="72"/>
                  </a:cubicBezTo>
                  <a:cubicBezTo>
                    <a:pt x="851" y="118"/>
                    <a:pt x="828" y="187"/>
                    <a:pt x="805" y="245"/>
                  </a:cubicBezTo>
                  <a:cubicBezTo>
                    <a:pt x="563" y="946"/>
                    <a:pt x="356" y="1647"/>
                    <a:pt x="46" y="2314"/>
                  </a:cubicBezTo>
                  <a:cubicBezTo>
                    <a:pt x="34" y="2337"/>
                    <a:pt x="23" y="2348"/>
                    <a:pt x="11" y="2394"/>
                  </a:cubicBezTo>
                  <a:cubicBezTo>
                    <a:pt x="0" y="2440"/>
                    <a:pt x="11" y="2521"/>
                    <a:pt x="80" y="2544"/>
                  </a:cubicBezTo>
                  <a:cubicBezTo>
                    <a:pt x="94" y="2546"/>
                    <a:pt x="106" y="2548"/>
                    <a:pt x="117" y="2548"/>
                  </a:cubicBezTo>
                  <a:cubicBezTo>
                    <a:pt x="154" y="2548"/>
                    <a:pt x="180" y="2533"/>
                    <a:pt x="207" y="2498"/>
                  </a:cubicBezTo>
                  <a:cubicBezTo>
                    <a:pt x="253" y="2440"/>
                    <a:pt x="276" y="2383"/>
                    <a:pt x="299" y="2325"/>
                  </a:cubicBezTo>
                  <a:cubicBezTo>
                    <a:pt x="621" y="1658"/>
                    <a:pt x="828" y="958"/>
                    <a:pt x="1069" y="256"/>
                  </a:cubicBezTo>
                  <a:cubicBezTo>
                    <a:pt x="1092" y="222"/>
                    <a:pt x="1092" y="199"/>
                    <a:pt x="1104" y="141"/>
                  </a:cubicBezTo>
                  <a:cubicBezTo>
                    <a:pt x="1104" y="95"/>
                    <a:pt x="1081" y="15"/>
                    <a:pt x="1012" y="3"/>
                  </a:cubicBezTo>
                  <a:cubicBezTo>
                    <a:pt x="1000" y="1"/>
                    <a:pt x="990" y="0"/>
                    <a:pt x="9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24"/>
            <p:cNvSpPr/>
            <p:nvPr/>
          </p:nvSpPr>
          <p:spPr>
            <a:xfrm>
              <a:off x="7564271" y="1825693"/>
              <a:ext cx="45747" cy="94994"/>
            </a:xfrm>
            <a:custGeom>
              <a:rect b="b" l="l" r="r" t="t"/>
              <a:pathLst>
                <a:path extrusionOk="0" h="1981" w="954">
                  <a:moveTo>
                    <a:pt x="809" y="0"/>
                  </a:moveTo>
                  <a:cubicBezTo>
                    <a:pt x="780" y="0"/>
                    <a:pt x="758" y="14"/>
                    <a:pt x="736" y="66"/>
                  </a:cubicBezTo>
                  <a:cubicBezTo>
                    <a:pt x="690" y="135"/>
                    <a:pt x="644" y="250"/>
                    <a:pt x="621" y="342"/>
                  </a:cubicBezTo>
                  <a:cubicBezTo>
                    <a:pt x="483" y="790"/>
                    <a:pt x="322" y="1227"/>
                    <a:pt x="103" y="1640"/>
                  </a:cubicBezTo>
                  <a:cubicBezTo>
                    <a:pt x="69" y="1709"/>
                    <a:pt x="34" y="1790"/>
                    <a:pt x="11" y="1847"/>
                  </a:cubicBezTo>
                  <a:cubicBezTo>
                    <a:pt x="0" y="1916"/>
                    <a:pt x="23" y="1962"/>
                    <a:pt x="80" y="1974"/>
                  </a:cubicBezTo>
                  <a:cubicBezTo>
                    <a:pt x="96" y="1978"/>
                    <a:pt x="108" y="1980"/>
                    <a:pt x="120" y="1980"/>
                  </a:cubicBezTo>
                  <a:cubicBezTo>
                    <a:pt x="143" y="1980"/>
                    <a:pt x="161" y="1970"/>
                    <a:pt x="184" y="1939"/>
                  </a:cubicBezTo>
                  <a:cubicBezTo>
                    <a:pt x="230" y="1905"/>
                    <a:pt x="276" y="1824"/>
                    <a:pt x="310" y="1755"/>
                  </a:cubicBezTo>
                  <a:cubicBezTo>
                    <a:pt x="552" y="1342"/>
                    <a:pt x="724" y="882"/>
                    <a:pt x="862" y="434"/>
                  </a:cubicBezTo>
                  <a:cubicBezTo>
                    <a:pt x="885" y="330"/>
                    <a:pt x="920" y="238"/>
                    <a:pt x="943" y="158"/>
                  </a:cubicBezTo>
                  <a:cubicBezTo>
                    <a:pt x="954" y="77"/>
                    <a:pt x="931" y="31"/>
                    <a:pt x="862" y="8"/>
                  </a:cubicBezTo>
                  <a:cubicBezTo>
                    <a:pt x="842" y="4"/>
                    <a:pt x="824" y="0"/>
                    <a:pt x="8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24"/>
            <p:cNvSpPr/>
            <p:nvPr/>
          </p:nvSpPr>
          <p:spPr>
            <a:xfrm>
              <a:off x="7547727" y="1955930"/>
              <a:ext cx="28148" cy="92500"/>
            </a:xfrm>
            <a:custGeom>
              <a:rect b="b" l="l" r="r" t="t"/>
              <a:pathLst>
                <a:path extrusionOk="0" h="1929" w="587">
                  <a:moveTo>
                    <a:pt x="123" y="1"/>
                  </a:moveTo>
                  <a:cubicBezTo>
                    <a:pt x="114" y="1"/>
                    <a:pt x="103" y="2"/>
                    <a:pt x="93" y="5"/>
                  </a:cubicBezTo>
                  <a:cubicBezTo>
                    <a:pt x="1" y="28"/>
                    <a:pt x="12" y="120"/>
                    <a:pt x="24" y="201"/>
                  </a:cubicBezTo>
                  <a:cubicBezTo>
                    <a:pt x="150" y="717"/>
                    <a:pt x="264" y="1223"/>
                    <a:pt x="322" y="1764"/>
                  </a:cubicBezTo>
                  <a:cubicBezTo>
                    <a:pt x="332" y="1846"/>
                    <a:pt x="380" y="1928"/>
                    <a:pt x="447" y="1928"/>
                  </a:cubicBezTo>
                  <a:cubicBezTo>
                    <a:pt x="455" y="1928"/>
                    <a:pt x="463" y="1927"/>
                    <a:pt x="471" y="1925"/>
                  </a:cubicBezTo>
                  <a:cubicBezTo>
                    <a:pt x="563" y="1902"/>
                    <a:pt x="552" y="1879"/>
                    <a:pt x="586" y="1821"/>
                  </a:cubicBezTo>
                  <a:cubicBezTo>
                    <a:pt x="506" y="1246"/>
                    <a:pt x="414" y="694"/>
                    <a:pt x="253" y="132"/>
                  </a:cubicBezTo>
                  <a:cubicBezTo>
                    <a:pt x="233" y="71"/>
                    <a:pt x="195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24"/>
            <p:cNvSpPr/>
            <p:nvPr/>
          </p:nvSpPr>
          <p:spPr>
            <a:xfrm>
              <a:off x="7183439" y="2171042"/>
              <a:ext cx="68956" cy="63010"/>
            </a:xfrm>
            <a:custGeom>
              <a:rect b="b" l="l" r="r" t="t"/>
              <a:pathLst>
                <a:path extrusionOk="0" h="1314" w="1438">
                  <a:moveTo>
                    <a:pt x="1325" y="0"/>
                  </a:moveTo>
                  <a:cubicBezTo>
                    <a:pt x="1310" y="0"/>
                    <a:pt x="1294" y="4"/>
                    <a:pt x="1276" y="13"/>
                  </a:cubicBezTo>
                  <a:cubicBezTo>
                    <a:pt x="1241" y="36"/>
                    <a:pt x="1172" y="82"/>
                    <a:pt x="1138" y="128"/>
                  </a:cubicBezTo>
                  <a:cubicBezTo>
                    <a:pt x="817" y="438"/>
                    <a:pt x="495" y="737"/>
                    <a:pt x="161" y="1024"/>
                  </a:cubicBezTo>
                  <a:cubicBezTo>
                    <a:pt x="115" y="1059"/>
                    <a:pt x="58" y="1116"/>
                    <a:pt x="35" y="1162"/>
                  </a:cubicBezTo>
                  <a:cubicBezTo>
                    <a:pt x="0" y="1196"/>
                    <a:pt x="12" y="1231"/>
                    <a:pt x="23" y="1265"/>
                  </a:cubicBezTo>
                  <a:cubicBezTo>
                    <a:pt x="43" y="1285"/>
                    <a:pt x="80" y="1314"/>
                    <a:pt x="112" y="1314"/>
                  </a:cubicBezTo>
                  <a:cubicBezTo>
                    <a:pt x="117" y="1314"/>
                    <a:pt x="122" y="1313"/>
                    <a:pt x="127" y="1311"/>
                  </a:cubicBezTo>
                  <a:cubicBezTo>
                    <a:pt x="173" y="1311"/>
                    <a:pt x="219" y="1277"/>
                    <a:pt x="265" y="1242"/>
                  </a:cubicBezTo>
                  <a:cubicBezTo>
                    <a:pt x="644" y="956"/>
                    <a:pt x="988" y="622"/>
                    <a:pt x="1333" y="289"/>
                  </a:cubicBezTo>
                  <a:cubicBezTo>
                    <a:pt x="1368" y="243"/>
                    <a:pt x="1414" y="174"/>
                    <a:pt x="1425" y="128"/>
                  </a:cubicBezTo>
                  <a:cubicBezTo>
                    <a:pt x="1437" y="82"/>
                    <a:pt x="1414" y="47"/>
                    <a:pt x="1391" y="24"/>
                  </a:cubicBezTo>
                  <a:cubicBezTo>
                    <a:pt x="1370" y="10"/>
                    <a:pt x="1349" y="0"/>
                    <a:pt x="1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24"/>
            <p:cNvSpPr/>
            <p:nvPr/>
          </p:nvSpPr>
          <p:spPr>
            <a:xfrm>
              <a:off x="7077610" y="2046127"/>
              <a:ext cx="35293" cy="34670"/>
            </a:xfrm>
            <a:custGeom>
              <a:rect b="b" l="l" r="r" t="t"/>
              <a:pathLst>
                <a:path extrusionOk="0" h="723" w="736">
                  <a:moveTo>
                    <a:pt x="628" y="1"/>
                  </a:moveTo>
                  <a:cubicBezTo>
                    <a:pt x="610" y="1"/>
                    <a:pt x="592" y="6"/>
                    <a:pt x="575" y="21"/>
                  </a:cubicBezTo>
                  <a:cubicBezTo>
                    <a:pt x="357" y="170"/>
                    <a:pt x="196" y="319"/>
                    <a:pt x="46" y="526"/>
                  </a:cubicBezTo>
                  <a:cubicBezTo>
                    <a:pt x="12" y="583"/>
                    <a:pt x="0" y="652"/>
                    <a:pt x="58" y="698"/>
                  </a:cubicBezTo>
                  <a:cubicBezTo>
                    <a:pt x="79" y="715"/>
                    <a:pt x="102" y="723"/>
                    <a:pt x="124" y="723"/>
                  </a:cubicBezTo>
                  <a:cubicBezTo>
                    <a:pt x="163" y="723"/>
                    <a:pt x="201" y="700"/>
                    <a:pt x="230" y="664"/>
                  </a:cubicBezTo>
                  <a:cubicBezTo>
                    <a:pt x="380" y="526"/>
                    <a:pt x="529" y="388"/>
                    <a:pt x="667" y="227"/>
                  </a:cubicBezTo>
                  <a:cubicBezTo>
                    <a:pt x="690" y="193"/>
                    <a:pt x="736" y="170"/>
                    <a:pt x="736" y="101"/>
                  </a:cubicBezTo>
                  <a:cubicBezTo>
                    <a:pt x="736" y="57"/>
                    <a:pt x="683" y="1"/>
                    <a:pt x="6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24"/>
            <p:cNvSpPr/>
            <p:nvPr/>
          </p:nvSpPr>
          <p:spPr>
            <a:xfrm>
              <a:off x="7171882" y="2503635"/>
              <a:ext cx="476216" cy="97296"/>
            </a:xfrm>
            <a:custGeom>
              <a:rect b="b" l="l" r="r" t="t"/>
              <a:pathLst>
                <a:path extrusionOk="0" h="2029" w="9931">
                  <a:moveTo>
                    <a:pt x="393" y="0"/>
                  </a:moveTo>
                  <a:cubicBezTo>
                    <a:pt x="217" y="0"/>
                    <a:pt x="150" y="89"/>
                    <a:pt x="69" y="306"/>
                  </a:cubicBezTo>
                  <a:cubicBezTo>
                    <a:pt x="23" y="410"/>
                    <a:pt x="11" y="536"/>
                    <a:pt x="11" y="651"/>
                  </a:cubicBezTo>
                  <a:cubicBezTo>
                    <a:pt x="0" y="847"/>
                    <a:pt x="92" y="962"/>
                    <a:pt x="287" y="1008"/>
                  </a:cubicBezTo>
                  <a:cubicBezTo>
                    <a:pt x="379" y="1019"/>
                    <a:pt x="471" y="1030"/>
                    <a:pt x="552" y="1042"/>
                  </a:cubicBezTo>
                  <a:cubicBezTo>
                    <a:pt x="1287" y="1145"/>
                    <a:pt x="2011" y="1214"/>
                    <a:pt x="2736" y="1363"/>
                  </a:cubicBezTo>
                  <a:cubicBezTo>
                    <a:pt x="3114" y="1444"/>
                    <a:pt x="3505" y="1513"/>
                    <a:pt x="3896" y="1536"/>
                  </a:cubicBezTo>
                  <a:cubicBezTo>
                    <a:pt x="4666" y="1593"/>
                    <a:pt x="5436" y="1674"/>
                    <a:pt x="6195" y="1731"/>
                  </a:cubicBezTo>
                  <a:cubicBezTo>
                    <a:pt x="7229" y="1800"/>
                    <a:pt x="8252" y="1904"/>
                    <a:pt x="9275" y="2007"/>
                  </a:cubicBezTo>
                  <a:cubicBezTo>
                    <a:pt x="9363" y="2013"/>
                    <a:pt x="9449" y="2029"/>
                    <a:pt x="9530" y="2029"/>
                  </a:cubicBezTo>
                  <a:cubicBezTo>
                    <a:pt x="9619" y="2029"/>
                    <a:pt x="9703" y="2010"/>
                    <a:pt x="9781" y="1938"/>
                  </a:cubicBezTo>
                  <a:cubicBezTo>
                    <a:pt x="9930" y="1800"/>
                    <a:pt x="9930" y="1524"/>
                    <a:pt x="9895" y="1329"/>
                  </a:cubicBezTo>
                  <a:cubicBezTo>
                    <a:pt x="9861" y="1133"/>
                    <a:pt x="9735" y="1042"/>
                    <a:pt x="9551" y="996"/>
                  </a:cubicBezTo>
                  <a:cubicBezTo>
                    <a:pt x="9292" y="944"/>
                    <a:pt x="9053" y="918"/>
                    <a:pt x="8795" y="918"/>
                  </a:cubicBezTo>
                  <a:cubicBezTo>
                    <a:pt x="8708" y="918"/>
                    <a:pt x="8620" y="921"/>
                    <a:pt x="8528" y="927"/>
                  </a:cubicBezTo>
                  <a:cubicBezTo>
                    <a:pt x="8447" y="932"/>
                    <a:pt x="8364" y="934"/>
                    <a:pt x="8279" y="934"/>
                  </a:cubicBezTo>
                  <a:cubicBezTo>
                    <a:pt x="7991" y="934"/>
                    <a:pt x="7686" y="908"/>
                    <a:pt x="7402" y="881"/>
                  </a:cubicBezTo>
                  <a:cubicBezTo>
                    <a:pt x="7034" y="835"/>
                    <a:pt x="6677" y="778"/>
                    <a:pt x="6310" y="755"/>
                  </a:cubicBezTo>
                  <a:cubicBezTo>
                    <a:pt x="5011" y="651"/>
                    <a:pt x="3701" y="548"/>
                    <a:pt x="2414" y="352"/>
                  </a:cubicBezTo>
                  <a:cubicBezTo>
                    <a:pt x="1793" y="260"/>
                    <a:pt x="1160" y="111"/>
                    <a:pt x="563" y="19"/>
                  </a:cubicBezTo>
                  <a:cubicBezTo>
                    <a:pt x="497" y="7"/>
                    <a:pt x="441" y="0"/>
                    <a:pt x="3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24"/>
            <p:cNvSpPr/>
            <p:nvPr/>
          </p:nvSpPr>
          <p:spPr>
            <a:xfrm>
              <a:off x="7271574" y="2115801"/>
              <a:ext cx="154982" cy="386689"/>
            </a:xfrm>
            <a:custGeom>
              <a:rect b="b" l="l" r="r" t="t"/>
              <a:pathLst>
                <a:path extrusionOk="0" h="8064" w="3232">
                  <a:moveTo>
                    <a:pt x="1796" y="0"/>
                  </a:moveTo>
                  <a:cubicBezTo>
                    <a:pt x="1753" y="0"/>
                    <a:pt x="1706" y="5"/>
                    <a:pt x="1656" y="16"/>
                  </a:cubicBezTo>
                  <a:cubicBezTo>
                    <a:pt x="1369" y="85"/>
                    <a:pt x="1001" y="177"/>
                    <a:pt x="703" y="269"/>
                  </a:cubicBezTo>
                  <a:cubicBezTo>
                    <a:pt x="542" y="315"/>
                    <a:pt x="369" y="349"/>
                    <a:pt x="220" y="441"/>
                  </a:cubicBezTo>
                  <a:cubicBezTo>
                    <a:pt x="82" y="532"/>
                    <a:pt x="1" y="647"/>
                    <a:pt x="36" y="831"/>
                  </a:cubicBezTo>
                  <a:cubicBezTo>
                    <a:pt x="220" y="1751"/>
                    <a:pt x="496" y="2636"/>
                    <a:pt x="874" y="3487"/>
                  </a:cubicBezTo>
                  <a:cubicBezTo>
                    <a:pt x="1001" y="3763"/>
                    <a:pt x="1219" y="3992"/>
                    <a:pt x="1461" y="4095"/>
                  </a:cubicBezTo>
                  <a:cubicBezTo>
                    <a:pt x="1702" y="4210"/>
                    <a:pt x="1748" y="4337"/>
                    <a:pt x="1783" y="4532"/>
                  </a:cubicBezTo>
                  <a:cubicBezTo>
                    <a:pt x="1944" y="5383"/>
                    <a:pt x="2082" y="6199"/>
                    <a:pt x="2243" y="7038"/>
                  </a:cubicBezTo>
                  <a:cubicBezTo>
                    <a:pt x="2277" y="7199"/>
                    <a:pt x="2266" y="7349"/>
                    <a:pt x="2185" y="7486"/>
                  </a:cubicBezTo>
                  <a:cubicBezTo>
                    <a:pt x="2162" y="7543"/>
                    <a:pt x="2128" y="7601"/>
                    <a:pt x="2116" y="7658"/>
                  </a:cubicBezTo>
                  <a:cubicBezTo>
                    <a:pt x="2062" y="7896"/>
                    <a:pt x="2130" y="8063"/>
                    <a:pt x="2377" y="8063"/>
                  </a:cubicBezTo>
                  <a:cubicBezTo>
                    <a:pt x="2393" y="8063"/>
                    <a:pt x="2409" y="8062"/>
                    <a:pt x="2427" y="8061"/>
                  </a:cubicBezTo>
                  <a:cubicBezTo>
                    <a:pt x="2633" y="8049"/>
                    <a:pt x="2794" y="8003"/>
                    <a:pt x="3001" y="7923"/>
                  </a:cubicBezTo>
                  <a:cubicBezTo>
                    <a:pt x="3196" y="7831"/>
                    <a:pt x="3231" y="7635"/>
                    <a:pt x="3081" y="7463"/>
                  </a:cubicBezTo>
                  <a:cubicBezTo>
                    <a:pt x="3035" y="7417"/>
                    <a:pt x="2989" y="7383"/>
                    <a:pt x="2932" y="7349"/>
                  </a:cubicBezTo>
                  <a:cubicBezTo>
                    <a:pt x="2771" y="7245"/>
                    <a:pt x="2725" y="7119"/>
                    <a:pt x="2690" y="6935"/>
                  </a:cubicBezTo>
                  <a:cubicBezTo>
                    <a:pt x="2518" y="6049"/>
                    <a:pt x="2346" y="5188"/>
                    <a:pt x="2162" y="4302"/>
                  </a:cubicBezTo>
                  <a:cubicBezTo>
                    <a:pt x="2128" y="4141"/>
                    <a:pt x="2151" y="4049"/>
                    <a:pt x="2220" y="3889"/>
                  </a:cubicBezTo>
                  <a:cubicBezTo>
                    <a:pt x="2392" y="3441"/>
                    <a:pt x="2541" y="3107"/>
                    <a:pt x="2518" y="2567"/>
                  </a:cubicBezTo>
                  <a:cubicBezTo>
                    <a:pt x="2484" y="1866"/>
                    <a:pt x="2312" y="1027"/>
                    <a:pt x="2151" y="303"/>
                  </a:cubicBezTo>
                  <a:cubicBezTo>
                    <a:pt x="2113" y="105"/>
                    <a:pt x="1990" y="0"/>
                    <a:pt x="17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24"/>
            <p:cNvSpPr/>
            <p:nvPr/>
          </p:nvSpPr>
          <p:spPr>
            <a:xfrm>
              <a:off x="6844517" y="2341750"/>
              <a:ext cx="590247" cy="241920"/>
            </a:xfrm>
            <a:custGeom>
              <a:rect b="b" l="l" r="r" t="t"/>
              <a:pathLst>
                <a:path extrusionOk="0" h="5045" w="12309">
                  <a:moveTo>
                    <a:pt x="1341" y="1"/>
                  </a:moveTo>
                  <a:cubicBezTo>
                    <a:pt x="1183" y="1"/>
                    <a:pt x="1070" y="101"/>
                    <a:pt x="943" y="303"/>
                  </a:cubicBezTo>
                  <a:cubicBezTo>
                    <a:pt x="759" y="625"/>
                    <a:pt x="655" y="913"/>
                    <a:pt x="540" y="1280"/>
                  </a:cubicBezTo>
                  <a:cubicBezTo>
                    <a:pt x="345" y="1970"/>
                    <a:pt x="103" y="2453"/>
                    <a:pt x="57" y="3257"/>
                  </a:cubicBezTo>
                  <a:cubicBezTo>
                    <a:pt x="0" y="4177"/>
                    <a:pt x="506" y="4946"/>
                    <a:pt x="1574" y="5038"/>
                  </a:cubicBezTo>
                  <a:cubicBezTo>
                    <a:pt x="1652" y="5042"/>
                    <a:pt x="1739" y="5045"/>
                    <a:pt x="1830" y="5045"/>
                  </a:cubicBezTo>
                  <a:cubicBezTo>
                    <a:pt x="2010" y="5045"/>
                    <a:pt x="2208" y="5035"/>
                    <a:pt x="2391" y="5004"/>
                  </a:cubicBezTo>
                  <a:cubicBezTo>
                    <a:pt x="3149" y="4854"/>
                    <a:pt x="3896" y="4601"/>
                    <a:pt x="4620" y="4303"/>
                  </a:cubicBezTo>
                  <a:cubicBezTo>
                    <a:pt x="5505" y="3958"/>
                    <a:pt x="6413" y="3671"/>
                    <a:pt x="7356" y="3487"/>
                  </a:cubicBezTo>
                  <a:cubicBezTo>
                    <a:pt x="8447" y="3257"/>
                    <a:pt x="9505" y="2981"/>
                    <a:pt x="10551" y="2568"/>
                  </a:cubicBezTo>
                  <a:cubicBezTo>
                    <a:pt x="10850" y="2453"/>
                    <a:pt x="11149" y="2315"/>
                    <a:pt x="11424" y="2131"/>
                  </a:cubicBezTo>
                  <a:cubicBezTo>
                    <a:pt x="11930" y="1797"/>
                    <a:pt x="12171" y="1360"/>
                    <a:pt x="12286" y="775"/>
                  </a:cubicBezTo>
                  <a:cubicBezTo>
                    <a:pt x="12298" y="694"/>
                    <a:pt x="12309" y="614"/>
                    <a:pt x="12286" y="545"/>
                  </a:cubicBezTo>
                  <a:cubicBezTo>
                    <a:pt x="12253" y="364"/>
                    <a:pt x="12161" y="271"/>
                    <a:pt x="12027" y="271"/>
                  </a:cubicBezTo>
                  <a:cubicBezTo>
                    <a:pt x="11974" y="271"/>
                    <a:pt x="11915" y="285"/>
                    <a:pt x="11849" y="315"/>
                  </a:cubicBezTo>
                  <a:cubicBezTo>
                    <a:pt x="11757" y="349"/>
                    <a:pt x="11688" y="418"/>
                    <a:pt x="11631" y="476"/>
                  </a:cubicBezTo>
                  <a:cubicBezTo>
                    <a:pt x="11470" y="602"/>
                    <a:pt x="11310" y="683"/>
                    <a:pt x="11114" y="752"/>
                  </a:cubicBezTo>
                  <a:cubicBezTo>
                    <a:pt x="10799" y="844"/>
                    <a:pt x="10484" y="884"/>
                    <a:pt x="10156" y="884"/>
                  </a:cubicBezTo>
                  <a:cubicBezTo>
                    <a:pt x="10078" y="884"/>
                    <a:pt x="9999" y="882"/>
                    <a:pt x="9918" y="878"/>
                  </a:cubicBezTo>
                  <a:cubicBezTo>
                    <a:pt x="9689" y="867"/>
                    <a:pt x="9471" y="867"/>
                    <a:pt x="9252" y="867"/>
                  </a:cubicBezTo>
                  <a:cubicBezTo>
                    <a:pt x="8424" y="913"/>
                    <a:pt x="7666" y="1107"/>
                    <a:pt x="6884" y="1372"/>
                  </a:cubicBezTo>
                  <a:cubicBezTo>
                    <a:pt x="5747" y="1751"/>
                    <a:pt x="4597" y="1947"/>
                    <a:pt x="3390" y="2027"/>
                  </a:cubicBezTo>
                  <a:cubicBezTo>
                    <a:pt x="3413" y="1958"/>
                    <a:pt x="3402" y="1935"/>
                    <a:pt x="3436" y="1866"/>
                  </a:cubicBezTo>
                  <a:cubicBezTo>
                    <a:pt x="3471" y="1786"/>
                    <a:pt x="3540" y="1648"/>
                    <a:pt x="3586" y="1556"/>
                  </a:cubicBezTo>
                  <a:cubicBezTo>
                    <a:pt x="3712" y="1291"/>
                    <a:pt x="3724" y="1188"/>
                    <a:pt x="3436" y="1038"/>
                  </a:cubicBezTo>
                  <a:cubicBezTo>
                    <a:pt x="2861" y="717"/>
                    <a:pt x="2230" y="384"/>
                    <a:pt x="1643" y="85"/>
                  </a:cubicBezTo>
                  <a:cubicBezTo>
                    <a:pt x="1523" y="29"/>
                    <a:pt x="1426" y="1"/>
                    <a:pt x="1341" y="1"/>
                  </a:cubicBezTo>
                  <a:close/>
                </a:path>
              </a:pathLst>
            </a:custGeom>
            <a:solidFill>
              <a:srgbClr val="EC79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3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2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 Funding disclosures</a:t>
            </a:r>
            <a:endParaRPr/>
          </a:p>
        </p:txBody>
      </p:sp>
      <p:sp>
        <p:nvSpPr>
          <p:cNvPr id="1085" name="Google Shape;1085;p25"/>
          <p:cNvSpPr txBox="1"/>
          <p:nvPr>
            <p:ph idx="1" type="body"/>
          </p:nvPr>
        </p:nvSpPr>
        <p:spPr>
          <a:xfrm>
            <a:off x="786050" y="1166227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en" sz="1500"/>
              <a:t>Project PEACE was supported in part by grant number 90DNCE0004-01-00, from the U.S. Administration for Community Living, Department of Health  and Human Services, Washington, D.C. 20201.</a:t>
            </a:r>
            <a:endParaRPr b="1" sz="150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t/>
            </a:r>
            <a:endParaRPr b="1" sz="15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2d167e2b942_0_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community maps? Why now?</a:t>
            </a:r>
            <a:endParaRPr/>
          </a:p>
        </p:txBody>
      </p:sp>
      <p:sp>
        <p:nvSpPr>
          <p:cNvPr id="784" name="Google Shape;784;g2d167e2b942_0_0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/>
              <a:t>Project PEACE</a:t>
            </a:r>
            <a:endParaRPr b="1"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/>
              <a:t>Community level</a:t>
            </a:r>
            <a:endParaRPr sz="1500" u="sng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Virtual asset maps as part of a community landscape analysis.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Highlighting community wisdom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Where are resources?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How do support resource access?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/>
              <a:t>Student level</a:t>
            </a:r>
            <a:endParaRPr sz="1500" u="sng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Virtual asset maps to capture experiences, preferences and plans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5" name="Google Shape;785;g2d167e2b942_0_0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/>
              <a:t>Virginia Department of Education</a:t>
            </a:r>
            <a:endParaRPr b="1"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Division-level maps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Developing resources to better connect </a:t>
            </a:r>
            <a:r>
              <a:rPr lang="en" sz="1500"/>
              <a:t>students</a:t>
            </a:r>
            <a:r>
              <a:rPr lang="en" sz="1500"/>
              <a:t> and their families to resources, services  and opportunities in their communities.</a:t>
            </a:r>
            <a:endParaRPr sz="1500"/>
          </a:p>
        </p:txBody>
      </p:sp>
      <p:sp>
        <p:nvSpPr>
          <p:cNvPr id="786" name="Google Shape;786;g2d167e2b942_0_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87" name="Google Shape;787;g2d167e2b942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9925" y="2848700"/>
            <a:ext cx="2440900" cy="244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3"/>
          <p:cNvSpPr txBox="1"/>
          <p:nvPr>
            <p:ph idx="2" type="title"/>
          </p:nvPr>
        </p:nvSpPr>
        <p:spPr>
          <a:xfrm>
            <a:off x="642550" y="1392550"/>
            <a:ext cx="69588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" sz="4100"/>
              <a:t>What are/were your experiences sharing community resources with students and families?</a:t>
            </a:r>
            <a:endParaRPr sz="4100"/>
          </a:p>
        </p:txBody>
      </p:sp>
      <p:sp>
        <p:nvSpPr>
          <p:cNvPr id="793" name="Google Shape;793;p3"/>
          <p:cNvSpPr txBox="1"/>
          <p:nvPr>
            <p:ph idx="1" type="subTitle"/>
          </p:nvPr>
        </p:nvSpPr>
        <p:spPr>
          <a:xfrm>
            <a:off x="720000" y="3449250"/>
            <a:ext cx="41028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800"/>
              <a:t>Pair up. Share up.</a:t>
            </a:r>
            <a:endParaRPr sz="1800"/>
          </a:p>
        </p:txBody>
      </p:sp>
      <p:pic>
        <p:nvPicPr>
          <p:cNvPr id="794" name="Google Shape;79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74750" y="1864425"/>
            <a:ext cx="3555274" cy="3104549"/>
          </a:xfrm>
          <a:prstGeom prst="rect">
            <a:avLst/>
          </a:prstGeom>
          <a:noFill/>
          <a:ln>
            <a:noFill/>
          </a:ln>
        </p:spPr>
      </p:pic>
      <p:sp>
        <p:nvSpPr>
          <p:cNvPr id="795" name="Google Shape;795;p3"/>
          <p:cNvSpPr txBox="1"/>
          <p:nvPr/>
        </p:nvSpPr>
        <p:spPr>
          <a:xfrm>
            <a:off x="3239800" y="3533100"/>
            <a:ext cx="1764300" cy="10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00"/>
              <a:buFont typeface="Arial"/>
              <a:buNone/>
            </a:pPr>
            <a:r>
              <a:rPr b="1" i="0" lang="en" sz="5300" u="none" cap="none" strike="noStrike">
                <a:solidFill>
                  <a:schemeClr val="lt1"/>
                </a:solidFill>
                <a:latin typeface="Prompt"/>
                <a:ea typeface="Prompt"/>
                <a:cs typeface="Prompt"/>
                <a:sym typeface="Prompt"/>
              </a:rPr>
              <a:t>2</a:t>
            </a:r>
            <a:r>
              <a:rPr b="0" i="0" lang="en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 </a:t>
            </a:r>
            <a:r>
              <a:rPr b="1" i="0" lang="en" sz="3300" u="none" cap="none" strike="noStrike">
                <a:solidFill>
                  <a:schemeClr val="lt1"/>
                </a:solidFill>
                <a:latin typeface="Prompt"/>
                <a:ea typeface="Prompt"/>
                <a:cs typeface="Prompt"/>
                <a:sym typeface="Prompt"/>
              </a:rPr>
              <a:t>mins.</a:t>
            </a:r>
            <a:endParaRPr b="0" i="0" sz="1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g2d1a70dec57_0_3"/>
          <p:cNvSpPr txBox="1"/>
          <p:nvPr>
            <p:ph idx="2" type="title"/>
          </p:nvPr>
        </p:nvSpPr>
        <p:spPr>
          <a:xfrm>
            <a:off x="3658100" y="969150"/>
            <a:ext cx="47619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Mapping Foundations</a:t>
            </a:r>
            <a:endParaRPr/>
          </a:p>
        </p:txBody>
      </p:sp>
      <p:sp>
        <p:nvSpPr>
          <p:cNvPr id="801" name="Google Shape;801;g2d1a70dec57_0_3"/>
          <p:cNvSpPr txBox="1"/>
          <p:nvPr>
            <p:ph idx="1" type="subTitle"/>
          </p:nvPr>
        </p:nvSpPr>
        <p:spPr>
          <a:xfrm>
            <a:off x="4317200" y="2537150"/>
            <a:ext cx="4102800" cy="71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Concepts and usage</a:t>
            </a:r>
            <a:endParaRPr sz="3100"/>
          </a:p>
        </p:txBody>
      </p:sp>
      <p:pic>
        <p:nvPicPr>
          <p:cNvPr id="802" name="Google Shape;802;g2d1a70dec57_0_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1052450"/>
            <a:ext cx="3353300" cy="335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Transition &amp; Asset Mapping</a:t>
            </a:r>
            <a:endParaRPr/>
          </a:p>
        </p:txBody>
      </p:sp>
      <p:sp>
        <p:nvSpPr>
          <p:cNvPr id="808" name="Google Shape;808;p4"/>
          <p:cNvSpPr txBox="1"/>
          <p:nvPr>
            <p:ph idx="1" type="body"/>
          </p:nvPr>
        </p:nvSpPr>
        <p:spPr>
          <a:xfrm>
            <a:off x="720000" y="1215750"/>
            <a:ext cx="4635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607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1850"/>
              <a:buFont typeface="Trebuchet MS"/>
              <a:buChar char="●"/>
            </a:pPr>
            <a:r>
              <a:rPr lang="en" sz="1850">
                <a:solidFill>
                  <a:srgbClr val="252525"/>
                </a:solidFill>
                <a:latin typeface="Trebuchet MS"/>
                <a:ea typeface="Trebuchet MS"/>
                <a:cs typeface="Trebuchet MS"/>
                <a:sym typeface="Trebuchet MS"/>
              </a:rPr>
              <a:t>Community connections– opportunities, services, supports, etc– predict post-school success</a:t>
            </a:r>
            <a:endParaRPr b="1"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607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1850"/>
              <a:buFont typeface="Trebuchet MS"/>
              <a:buChar char="●"/>
            </a:pPr>
            <a:r>
              <a:rPr lang="en" sz="1850">
                <a:solidFill>
                  <a:srgbClr val="252525"/>
                </a:solidFill>
                <a:latin typeface="Trebuchet MS"/>
                <a:ea typeface="Trebuchet MS"/>
                <a:cs typeface="Trebuchet MS"/>
                <a:sym typeface="Trebuchet MS"/>
              </a:rPr>
              <a:t>We can foster collaboration–but we’ve got to be aware of resources!</a:t>
            </a:r>
            <a:endParaRPr sz="1850">
              <a:solidFill>
                <a:srgbClr val="252525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4607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1850"/>
              <a:buFont typeface="Trebuchet MS"/>
              <a:buChar char="●"/>
            </a:pPr>
            <a:r>
              <a:rPr lang="en" sz="1850">
                <a:solidFill>
                  <a:srgbClr val="252525"/>
                </a:solidFill>
                <a:latin typeface="Trebuchet MS"/>
                <a:ea typeface="Trebuchet MS"/>
                <a:cs typeface="Trebuchet MS"/>
                <a:sym typeface="Trebuchet MS"/>
              </a:rPr>
              <a:t>Mapping can help!</a:t>
            </a:r>
            <a:endParaRPr sz="1850">
              <a:solidFill>
                <a:srgbClr val="252525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4607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ts val="1850"/>
              <a:buFont typeface="Trebuchet MS"/>
              <a:buChar char="●"/>
            </a:pPr>
            <a:r>
              <a:rPr lang="en" sz="1850">
                <a:solidFill>
                  <a:srgbClr val="252525"/>
                </a:solidFill>
                <a:latin typeface="Trebuchet MS"/>
                <a:ea typeface="Trebuchet MS"/>
                <a:cs typeface="Trebuchet MS"/>
                <a:sym typeface="Trebuchet MS"/>
              </a:rPr>
              <a:t>Use maps to identify resources to address a pressing need. All communities have assets!</a:t>
            </a:r>
            <a:endParaRPr sz="1850">
              <a:solidFill>
                <a:srgbClr val="252525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350">
              <a:solidFill>
                <a:srgbClr val="252525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200"/>
              <a:buNone/>
            </a:pPr>
            <a:r>
              <a:t/>
            </a:r>
            <a:endParaRPr/>
          </a:p>
        </p:txBody>
      </p:sp>
      <p:pic>
        <p:nvPicPr>
          <p:cNvPr id="809" name="Google Shape;80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76025" y="1413475"/>
            <a:ext cx="3483299" cy="2809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Person Centered</a:t>
            </a:r>
            <a:endParaRPr/>
          </a:p>
        </p:txBody>
      </p:sp>
      <p:sp>
        <p:nvSpPr>
          <p:cNvPr id="815" name="Google Shape;815;p5"/>
          <p:cNvSpPr txBox="1"/>
          <p:nvPr>
            <p:ph idx="1" type="body"/>
          </p:nvPr>
        </p:nvSpPr>
        <p:spPr>
          <a:xfrm>
            <a:off x="720000" y="1215750"/>
            <a:ext cx="4381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1650">
                <a:solidFill>
                  <a:srgbClr val="252525"/>
                </a:solidFill>
                <a:latin typeface="Trebuchet MS"/>
                <a:ea typeface="Trebuchet MS"/>
                <a:cs typeface="Trebuchet MS"/>
                <a:sym typeface="Trebuchet MS"/>
              </a:rPr>
              <a:t>Gather information about community resources to support students (e.g., resources related to employment, postsecondary education, vocational training, transportation, independent living, leisure, health care, etc). </a:t>
            </a:r>
            <a:endParaRPr sz="1650">
              <a:solidFill>
                <a:srgbClr val="252525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650">
              <a:solidFill>
                <a:srgbClr val="252525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1650">
                <a:solidFill>
                  <a:srgbClr val="252525"/>
                </a:solidFill>
                <a:latin typeface="Trebuchet MS"/>
                <a:ea typeface="Trebuchet MS"/>
                <a:cs typeface="Trebuchet MS"/>
                <a:sym typeface="Trebuchet MS"/>
              </a:rPr>
              <a:t>Use gathered information to identify specific opportunities and supports for students that </a:t>
            </a:r>
            <a:r>
              <a:rPr b="1" lang="en" sz="1650" u="sng">
                <a:solidFill>
                  <a:srgbClr val="252525"/>
                </a:solidFill>
                <a:latin typeface="Trebuchet MS"/>
                <a:ea typeface="Trebuchet MS"/>
                <a:cs typeface="Trebuchet MS"/>
                <a:sym typeface="Trebuchet MS"/>
              </a:rPr>
              <a:t>match student interests, needs, and postschool goals</a:t>
            </a:r>
            <a:r>
              <a:rPr lang="en" sz="1650">
                <a:solidFill>
                  <a:srgbClr val="252525"/>
                </a:solidFill>
                <a:latin typeface="Trebuchet MS"/>
                <a:ea typeface="Trebuchet MS"/>
                <a:cs typeface="Trebuchet MS"/>
                <a:sym typeface="Trebuchet MS"/>
              </a:rPr>
              <a:t>. </a:t>
            </a:r>
            <a:endParaRPr sz="1500"/>
          </a:p>
        </p:txBody>
      </p:sp>
      <p:pic>
        <p:nvPicPr>
          <p:cNvPr id="816" name="Google Shape;81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76025" y="1678950"/>
            <a:ext cx="3405474" cy="282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Virtual Asset Maps</a:t>
            </a:r>
            <a:endParaRPr/>
          </a:p>
        </p:txBody>
      </p:sp>
      <p:sp>
        <p:nvSpPr>
          <p:cNvPr id="822" name="Google Shape;822;p6"/>
          <p:cNvSpPr txBox="1"/>
          <p:nvPr>
            <p:ph idx="1" type="body"/>
          </p:nvPr>
        </p:nvSpPr>
        <p:spPr>
          <a:xfrm>
            <a:off x="377450" y="1476075"/>
            <a:ext cx="5934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Customized virtual resources for students (and others!) as move from classroom to community to achieve their goals- including community participation and belonging</a:t>
            </a:r>
            <a:endParaRPr sz="1600"/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Living  document -updated, added to and customized</a:t>
            </a:r>
            <a:endParaRPr sz="1600"/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Portfolio of experiences</a:t>
            </a:r>
            <a:endParaRPr sz="1600"/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Where have they been? </a:t>
            </a:r>
            <a:endParaRPr sz="1600"/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Where they want to go? </a:t>
            </a:r>
            <a:endParaRPr sz="1600"/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Who and where are their supports? </a:t>
            </a:r>
            <a:endParaRPr sz="1600"/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What are the paths for getting places?</a:t>
            </a:r>
            <a:endParaRPr sz="1600"/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en" sz="1600"/>
              <a:t>Career exploration; community navigation tool but also for belonging and inclusion </a:t>
            </a:r>
            <a:endParaRPr b="1" sz="1600"/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Youth can take ownership- building maps and guiding IEP discussions</a:t>
            </a:r>
            <a:endParaRPr sz="160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</a:pPr>
            <a:r>
              <a:t/>
            </a:r>
            <a:endParaRPr/>
          </a:p>
        </p:txBody>
      </p:sp>
      <p:sp>
        <p:nvSpPr>
          <p:cNvPr id="823" name="Google Shape;823;p6"/>
          <p:cNvSpPr txBox="1"/>
          <p:nvPr/>
        </p:nvSpPr>
        <p:spPr>
          <a:xfrm>
            <a:off x="6585000" y="2697325"/>
            <a:ext cx="2358900" cy="1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Consider using </a:t>
            </a:r>
            <a:endParaRPr b="1" i="0" sz="15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http://mapstransition.com</a:t>
            </a:r>
            <a:endParaRPr b="0" i="0" sz="15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24" name="Google Shape;82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12038" y="3192075"/>
            <a:ext cx="2904825" cy="81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>
                <a:solidFill>
                  <a:schemeClr val="accent2"/>
                </a:solidFill>
              </a:rPr>
              <a:t>Creating Connections 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830" name="Google Shape;830;p7"/>
          <p:cNvSpPr/>
          <p:nvPr/>
        </p:nvSpPr>
        <p:spPr>
          <a:xfrm>
            <a:off x="154175" y="1920050"/>
            <a:ext cx="2844900" cy="24807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7"/>
          <p:cNvSpPr/>
          <p:nvPr/>
        </p:nvSpPr>
        <p:spPr>
          <a:xfrm>
            <a:off x="6144925" y="1920050"/>
            <a:ext cx="2844900" cy="24807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7"/>
          <p:cNvSpPr/>
          <p:nvPr/>
        </p:nvSpPr>
        <p:spPr>
          <a:xfrm>
            <a:off x="3149550" y="1920050"/>
            <a:ext cx="2844900" cy="24807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3" name="Google Shape;83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912" y="2368550"/>
            <a:ext cx="1545425" cy="171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" name="Google Shape;834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50950" y="2067237"/>
            <a:ext cx="1842099" cy="218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5" name="Google Shape;835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72076" y="2088917"/>
            <a:ext cx="2590576" cy="214294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36" name="Google Shape;836;p7"/>
          <p:cNvCxnSpPr/>
          <p:nvPr/>
        </p:nvCxnSpPr>
        <p:spPr>
          <a:xfrm>
            <a:off x="378400" y="2102250"/>
            <a:ext cx="588600" cy="4764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37" name="Google Shape;837;p7"/>
          <p:cNvCxnSpPr>
            <a:stCxn id="830" idx="3"/>
          </p:cNvCxnSpPr>
          <p:nvPr/>
        </p:nvCxnSpPr>
        <p:spPr>
          <a:xfrm flipH="1">
            <a:off x="2198975" y="3160400"/>
            <a:ext cx="800100" cy="336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38" name="Google Shape;838;p7"/>
          <p:cNvCxnSpPr/>
          <p:nvPr/>
        </p:nvCxnSpPr>
        <p:spPr>
          <a:xfrm flipH="1" rot="10800000">
            <a:off x="218900" y="3276613"/>
            <a:ext cx="585000" cy="36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39" name="Google Shape;839;p7"/>
          <p:cNvCxnSpPr/>
          <p:nvPr/>
        </p:nvCxnSpPr>
        <p:spPr>
          <a:xfrm flipH="1" rot="10800000">
            <a:off x="294325" y="3825775"/>
            <a:ext cx="679800" cy="4488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40" name="Google Shape;840;p7"/>
          <p:cNvCxnSpPr/>
          <p:nvPr/>
        </p:nvCxnSpPr>
        <p:spPr>
          <a:xfrm rot="10800000">
            <a:off x="2228275" y="3825525"/>
            <a:ext cx="658800" cy="4911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41" name="Google Shape;841;p7"/>
          <p:cNvCxnSpPr/>
          <p:nvPr/>
        </p:nvCxnSpPr>
        <p:spPr>
          <a:xfrm flipH="1">
            <a:off x="2125975" y="2060100"/>
            <a:ext cx="518400" cy="560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842" name="Google Shape;842;p7"/>
          <p:cNvSpPr txBox="1"/>
          <p:nvPr/>
        </p:nvSpPr>
        <p:spPr>
          <a:xfrm>
            <a:off x="6559025" y="4512825"/>
            <a:ext cx="2158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accent2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843" name="Google Shape;843;p7"/>
          <p:cNvSpPr txBox="1"/>
          <p:nvPr/>
        </p:nvSpPr>
        <p:spPr>
          <a:xfrm>
            <a:off x="154175" y="4512825"/>
            <a:ext cx="2844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accent2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844" name="Google Shape;844;p7"/>
          <p:cNvSpPr txBox="1"/>
          <p:nvPr/>
        </p:nvSpPr>
        <p:spPr>
          <a:xfrm>
            <a:off x="3303950" y="4512825"/>
            <a:ext cx="2784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accent2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845" name="Google Shape;845;p7"/>
          <p:cNvSpPr txBox="1"/>
          <p:nvPr/>
        </p:nvSpPr>
        <p:spPr>
          <a:xfrm>
            <a:off x="898625" y="1333938"/>
            <a:ext cx="1356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accent2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Individual</a:t>
            </a:r>
            <a:endParaRPr b="1" i="0" sz="2000" u="none" cap="none" strike="noStrike">
              <a:solidFill>
                <a:schemeClr val="accent2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846" name="Google Shape;846;p7"/>
          <p:cNvSpPr txBox="1"/>
          <p:nvPr/>
        </p:nvSpPr>
        <p:spPr>
          <a:xfrm>
            <a:off x="3799350" y="1316425"/>
            <a:ext cx="1545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accent2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Community</a:t>
            </a:r>
            <a:endParaRPr b="1" i="0" sz="2000" u="none" cap="none" strike="noStrike">
              <a:solidFill>
                <a:schemeClr val="accent2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847" name="Google Shape;847;p7"/>
          <p:cNvSpPr txBox="1"/>
          <p:nvPr/>
        </p:nvSpPr>
        <p:spPr>
          <a:xfrm>
            <a:off x="7024813" y="1327275"/>
            <a:ext cx="1085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accent2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System</a:t>
            </a:r>
            <a:endParaRPr b="1" i="0" sz="2000" u="none" cap="none" strike="noStrike">
              <a:solidFill>
                <a:schemeClr val="accent2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orld Youth Skills Day by Slidesgo">
  <a:themeElements>
    <a:clrScheme name="Simple Light">
      <a:dk1>
        <a:srgbClr val="182E60"/>
      </a:dk1>
      <a:lt1>
        <a:srgbClr val="FFE071"/>
      </a:lt1>
      <a:dk2>
        <a:srgbClr val="5085FF"/>
      </a:dk2>
      <a:lt2>
        <a:srgbClr val="FFB5CD"/>
      </a:lt2>
      <a:accent1>
        <a:srgbClr val="F199B6"/>
      </a:accent1>
      <a:accent2>
        <a:srgbClr val="426DD2"/>
      </a:accent2>
      <a:accent3>
        <a:srgbClr val="FFC800"/>
      </a:accent3>
      <a:accent4>
        <a:srgbClr val="FFFFFF"/>
      </a:accent4>
      <a:accent5>
        <a:srgbClr val="FFFFFF"/>
      </a:accent5>
      <a:accent6>
        <a:srgbClr val="FFFFFF"/>
      </a:accent6>
      <a:hlink>
        <a:srgbClr val="182E6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