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Playfair Display"/>
      <p:regular r:id="rId24"/>
      <p:bold r:id="rId25"/>
      <p:italic r:id="rId26"/>
      <p:boldItalic r:id="rId27"/>
    </p:embeddedFont>
    <p:embeddedFont>
      <p:font typeface="PT Sans Narrow"/>
      <p:regular r:id="rId28"/>
      <p:bold r:id="rId29"/>
    </p:embeddedFont>
    <p:embeddedFont>
      <p:font typeface="Lato"/>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PlayfairDisplay-regular.fntdata"/><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PlayfairDisplay-italic.fntdata"/><Relationship Id="rId25" Type="http://schemas.openxmlformats.org/officeDocument/2006/relationships/font" Target="fonts/PlayfairDisplay-bold.fntdata"/><Relationship Id="rId28" Type="http://schemas.openxmlformats.org/officeDocument/2006/relationships/font" Target="fonts/PTSansNarrow-regular.fntdata"/><Relationship Id="rId27" Type="http://schemas.openxmlformats.org/officeDocument/2006/relationships/font" Target="fonts/PlayfairDisplay-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PTSansNarrow-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5.xml"/><Relationship Id="rId33" Type="http://schemas.openxmlformats.org/officeDocument/2006/relationships/font" Target="fonts/Lato-boldItalic.fntdata"/><Relationship Id="rId10" Type="http://schemas.openxmlformats.org/officeDocument/2006/relationships/slide" Target="slides/slide4.xml"/><Relationship Id="rId32" Type="http://schemas.openxmlformats.org/officeDocument/2006/relationships/font" Target="fonts/Lato-italic.fntdata"/><Relationship Id="rId13" Type="http://schemas.openxmlformats.org/officeDocument/2006/relationships/slide" Target="slides/slide7.xml"/><Relationship Id="rId35" Type="http://schemas.openxmlformats.org/officeDocument/2006/relationships/font" Target="fonts/OpenSans-bold.fntdata"/><Relationship Id="rId12" Type="http://schemas.openxmlformats.org/officeDocument/2006/relationships/slide" Target="slides/slide6.xml"/><Relationship Id="rId34" Type="http://schemas.openxmlformats.org/officeDocument/2006/relationships/font" Target="fonts/OpenSans-regular.fntdata"/><Relationship Id="rId15" Type="http://schemas.openxmlformats.org/officeDocument/2006/relationships/slide" Target="slides/slide9.xml"/><Relationship Id="rId37" Type="http://schemas.openxmlformats.org/officeDocument/2006/relationships/font" Target="fonts/OpenSans-boldItalic.fntdata"/><Relationship Id="rId14" Type="http://schemas.openxmlformats.org/officeDocument/2006/relationships/slide" Target="slides/slide8.xml"/><Relationship Id="rId36" Type="http://schemas.openxmlformats.org/officeDocument/2006/relationships/font" Target="fonts/OpenSans-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42b88e4ef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142b88e4ef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42a7f84a21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42a7f84a21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42a7f84a21_0_8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42a7f84a21_0_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42a7f84a21_0_8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42a7f84a21_0_8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42b88e4efb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42b88e4efb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42b88e4efb_5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42b88e4efb_5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42b88e4efb_5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42b88e4efb_5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42b88e4efb_5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42b88e4efb_5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42b88e4efb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42b88e4efb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42b88e4efb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42b88e4efb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42b88e4e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42b88e4e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42a7f84a2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42a7f84a2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42a7f84a21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142a7f84a21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42b88e4efb_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42b88e4efb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42a7f84a21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42a7f84a21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42a7f84a21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42a7f84a21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400"/>
              <a:buNone/>
              <a:defRPr sz="5400"/>
            </a:lvl1pPr>
            <a:lvl2pPr lvl="1" rtl="0" algn="ctr">
              <a:spcBef>
                <a:spcPts val="0"/>
              </a:spcBef>
              <a:spcAft>
                <a:spcPts val="0"/>
              </a:spcAft>
              <a:buSzPts val="5400"/>
              <a:buNone/>
              <a:defRPr sz="5400"/>
            </a:lvl2pPr>
            <a:lvl3pPr lvl="2" rtl="0" algn="ctr">
              <a:spcBef>
                <a:spcPts val="0"/>
              </a:spcBef>
              <a:spcAft>
                <a:spcPts val="0"/>
              </a:spcAft>
              <a:buSzPts val="5400"/>
              <a:buNone/>
              <a:defRPr sz="5400"/>
            </a:lvl3pPr>
            <a:lvl4pPr lvl="3" rtl="0" algn="ctr">
              <a:spcBef>
                <a:spcPts val="0"/>
              </a:spcBef>
              <a:spcAft>
                <a:spcPts val="0"/>
              </a:spcAft>
              <a:buSzPts val="5400"/>
              <a:buNone/>
              <a:defRPr sz="5400"/>
            </a:lvl4pPr>
            <a:lvl5pPr lvl="4" rtl="0" algn="ctr">
              <a:spcBef>
                <a:spcPts val="0"/>
              </a:spcBef>
              <a:spcAft>
                <a:spcPts val="0"/>
              </a:spcAft>
              <a:buSzPts val="5400"/>
              <a:buNone/>
              <a:defRPr sz="5400"/>
            </a:lvl5pPr>
            <a:lvl6pPr lvl="5" rtl="0" algn="ctr">
              <a:spcBef>
                <a:spcPts val="0"/>
              </a:spcBef>
              <a:spcAft>
                <a:spcPts val="0"/>
              </a:spcAft>
              <a:buSzPts val="5400"/>
              <a:buNone/>
              <a:defRPr sz="5400"/>
            </a:lvl6pPr>
            <a:lvl7pPr lvl="6" rtl="0" algn="ctr">
              <a:spcBef>
                <a:spcPts val="0"/>
              </a:spcBef>
              <a:spcAft>
                <a:spcPts val="0"/>
              </a:spcAft>
              <a:buSzPts val="5400"/>
              <a:buNone/>
              <a:defRPr sz="5400"/>
            </a:lvl7pPr>
            <a:lvl8pPr lvl="7" rtl="0" algn="ctr">
              <a:spcBef>
                <a:spcPts val="0"/>
              </a:spcBef>
              <a:spcAft>
                <a:spcPts val="0"/>
              </a:spcAft>
              <a:buSzPts val="5400"/>
              <a:buNone/>
              <a:defRPr sz="5400"/>
            </a:lvl8pPr>
            <a:lvl9pPr lvl="8" rtl="0"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3"/>
              </a:buClr>
              <a:buSzPts val="13000"/>
              <a:buNone/>
              <a:defRPr sz="13000">
                <a:solidFill>
                  <a:schemeClr val="accent3"/>
                </a:solidFill>
              </a:defRPr>
            </a:lvl1pPr>
            <a:lvl2pPr lvl="1" rtl="0" algn="ctr">
              <a:spcBef>
                <a:spcPts val="0"/>
              </a:spcBef>
              <a:spcAft>
                <a:spcPts val="0"/>
              </a:spcAft>
              <a:buClr>
                <a:schemeClr val="accent3"/>
              </a:buClr>
              <a:buSzPts val="13000"/>
              <a:buNone/>
              <a:defRPr sz="13000">
                <a:solidFill>
                  <a:schemeClr val="accent3"/>
                </a:solidFill>
              </a:defRPr>
            </a:lvl2pPr>
            <a:lvl3pPr lvl="2" rtl="0" algn="ctr">
              <a:spcBef>
                <a:spcPts val="0"/>
              </a:spcBef>
              <a:spcAft>
                <a:spcPts val="0"/>
              </a:spcAft>
              <a:buClr>
                <a:schemeClr val="accent3"/>
              </a:buClr>
              <a:buSzPts val="13000"/>
              <a:buNone/>
              <a:defRPr sz="13000">
                <a:solidFill>
                  <a:schemeClr val="accent3"/>
                </a:solidFill>
              </a:defRPr>
            </a:lvl3pPr>
            <a:lvl4pPr lvl="3" rtl="0" algn="ctr">
              <a:spcBef>
                <a:spcPts val="0"/>
              </a:spcBef>
              <a:spcAft>
                <a:spcPts val="0"/>
              </a:spcAft>
              <a:buClr>
                <a:schemeClr val="accent3"/>
              </a:buClr>
              <a:buSzPts val="13000"/>
              <a:buNone/>
              <a:defRPr sz="13000">
                <a:solidFill>
                  <a:schemeClr val="accent3"/>
                </a:solidFill>
              </a:defRPr>
            </a:lvl4pPr>
            <a:lvl5pPr lvl="4" rtl="0" algn="ctr">
              <a:spcBef>
                <a:spcPts val="0"/>
              </a:spcBef>
              <a:spcAft>
                <a:spcPts val="0"/>
              </a:spcAft>
              <a:buClr>
                <a:schemeClr val="accent3"/>
              </a:buClr>
              <a:buSzPts val="13000"/>
              <a:buNone/>
              <a:defRPr sz="13000">
                <a:solidFill>
                  <a:schemeClr val="accent3"/>
                </a:solidFill>
              </a:defRPr>
            </a:lvl5pPr>
            <a:lvl6pPr lvl="5" rtl="0" algn="ctr">
              <a:spcBef>
                <a:spcPts val="0"/>
              </a:spcBef>
              <a:spcAft>
                <a:spcPts val="0"/>
              </a:spcAft>
              <a:buClr>
                <a:schemeClr val="accent3"/>
              </a:buClr>
              <a:buSzPts val="13000"/>
              <a:buNone/>
              <a:defRPr sz="13000">
                <a:solidFill>
                  <a:schemeClr val="accent3"/>
                </a:solidFill>
              </a:defRPr>
            </a:lvl6pPr>
            <a:lvl7pPr lvl="6" rtl="0" algn="ctr">
              <a:spcBef>
                <a:spcPts val="0"/>
              </a:spcBef>
              <a:spcAft>
                <a:spcPts val="0"/>
              </a:spcAft>
              <a:buClr>
                <a:schemeClr val="accent3"/>
              </a:buClr>
              <a:buSzPts val="13000"/>
              <a:buNone/>
              <a:defRPr sz="13000">
                <a:solidFill>
                  <a:schemeClr val="accent3"/>
                </a:solidFill>
              </a:defRPr>
            </a:lvl7pPr>
            <a:lvl8pPr lvl="7" rtl="0" algn="ctr">
              <a:spcBef>
                <a:spcPts val="0"/>
              </a:spcBef>
              <a:spcAft>
                <a:spcPts val="0"/>
              </a:spcAft>
              <a:buClr>
                <a:schemeClr val="accent3"/>
              </a:buClr>
              <a:buSzPts val="13000"/>
              <a:buNone/>
              <a:defRPr sz="13000">
                <a:solidFill>
                  <a:schemeClr val="accent3"/>
                </a:solidFill>
              </a:defRPr>
            </a:lvl8pPr>
            <a:lvl9pPr lvl="8" rtl="0"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6" name="Shape 66"/>
        <p:cNvGrpSpPr/>
        <p:nvPr/>
      </p:nvGrpSpPr>
      <p:grpSpPr>
        <a:xfrm>
          <a:off x="0" y="0"/>
          <a:ext cx="0" cy="0"/>
          <a:chOff x="0" y="0"/>
          <a:chExt cx="0" cy="0"/>
        </a:xfrm>
      </p:grpSpPr>
      <p:sp>
        <p:nvSpPr>
          <p:cNvPr id="67" name="Google Shape;67;p14"/>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4"/>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4"/>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rtl="0"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70" name="Google Shape;70;p14"/>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rt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rtl="0"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71" name="Google Shape;71;p1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rt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74" name="Google Shape;74;p1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5" name="Shape 75"/>
        <p:cNvGrpSpPr/>
        <p:nvPr/>
      </p:nvGrpSpPr>
      <p:grpSpPr>
        <a:xfrm>
          <a:off x="0" y="0"/>
          <a:ext cx="0" cy="0"/>
          <a:chOff x="0" y="0"/>
          <a:chExt cx="0" cy="0"/>
        </a:xfrm>
      </p:grpSpPr>
      <p:sp>
        <p:nvSpPr>
          <p:cNvPr id="76" name="Google Shape;76;p16"/>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78" name="Google Shape;7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9" name="Google Shape;79;p1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7"/>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82" name="Google Shape;82;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3" name="Google Shape;83;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4" name="Google Shape;84;p1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87" name="Google Shape;87;p1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0" name="Google Shape;90;p19"/>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1" name="Google Shape;91;p1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92" name="Shape 92"/>
        <p:cNvGrpSpPr/>
        <p:nvPr/>
      </p:nvGrpSpPr>
      <p:grpSpPr>
        <a:xfrm>
          <a:off x="0" y="0"/>
          <a:ext cx="0" cy="0"/>
          <a:chOff x="0" y="0"/>
          <a:chExt cx="0" cy="0"/>
        </a:xfrm>
      </p:grpSpPr>
      <p:sp>
        <p:nvSpPr>
          <p:cNvPr id="93" name="Google Shape;93;p20"/>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rt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94" name="Google Shape;94;p2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1"/>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1"/>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9" name="Google Shape;99;p21"/>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0" name="Google Shape;100;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01" name="Google Shape;101;p2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a:lvl1pPr>
            <a:lvl2pPr lvl="1" rtl="0" algn="ctr">
              <a:spcBef>
                <a:spcPts val="0"/>
              </a:spcBef>
              <a:spcAft>
                <a:spcPts val="0"/>
              </a:spcAft>
              <a:buSzPts val="3600"/>
              <a:buNone/>
              <a:defRPr/>
            </a:lvl2pPr>
            <a:lvl3pPr lvl="2" rtl="0" algn="ctr">
              <a:spcBef>
                <a:spcPts val="0"/>
              </a:spcBef>
              <a:spcAft>
                <a:spcPts val="0"/>
              </a:spcAft>
              <a:buSzPts val="3600"/>
              <a:buNone/>
              <a:defRPr/>
            </a:lvl3pPr>
            <a:lvl4pPr lvl="3" rtl="0" algn="ctr">
              <a:spcBef>
                <a:spcPts val="0"/>
              </a:spcBef>
              <a:spcAft>
                <a:spcPts val="0"/>
              </a:spcAft>
              <a:buSzPts val="3600"/>
              <a:buNone/>
              <a:defRPr/>
            </a:lvl4pPr>
            <a:lvl5pPr lvl="4" rtl="0" algn="ctr">
              <a:spcBef>
                <a:spcPts val="0"/>
              </a:spcBef>
              <a:spcAft>
                <a:spcPts val="0"/>
              </a:spcAft>
              <a:buSzPts val="3600"/>
              <a:buNone/>
              <a:defRPr/>
            </a:lvl5pPr>
            <a:lvl6pPr lvl="5" rtl="0" algn="ctr">
              <a:spcBef>
                <a:spcPts val="0"/>
              </a:spcBef>
              <a:spcAft>
                <a:spcPts val="0"/>
              </a:spcAft>
              <a:buSzPts val="3600"/>
              <a:buNone/>
              <a:defRPr/>
            </a:lvl6pPr>
            <a:lvl7pPr lvl="6" rtl="0" algn="ctr">
              <a:spcBef>
                <a:spcPts val="0"/>
              </a:spcBef>
              <a:spcAft>
                <a:spcPts val="0"/>
              </a:spcAft>
              <a:buSzPts val="3600"/>
              <a:buNone/>
              <a:defRPr/>
            </a:lvl7pPr>
            <a:lvl8pPr lvl="7" rtl="0" algn="ctr">
              <a:spcBef>
                <a:spcPts val="0"/>
              </a:spcBef>
              <a:spcAft>
                <a:spcPts val="0"/>
              </a:spcAft>
              <a:buSzPts val="3600"/>
              <a:buNone/>
              <a:defRPr/>
            </a:lvl8pPr>
            <a:lvl9pPr lvl="8" rtl="0"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2"/>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04" name="Google Shape;104;p2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3"/>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3"/>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0000"/>
              <a:buFont typeface="Lato"/>
              <a:buNone/>
              <a:defRPr sz="10000">
                <a:latin typeface="Lato"/>
                <a:ea typeface="Lato"/>
                <a:cs typeface="Lato"/>
                <a:sym typeface="Lato"/>
              </a:defRPr>
            </a:lvl1pPr>
            <a:lvl2pPr lvl="1" rtl="0" algn="ctr">
              <a:spcBef>
                <a:spcPts val="0"/>
              </a:spcBef>
              <a:spcAft>
                <a:spcPts val="0"/>
              </a:spcAft>
              <a:buSzPts val="10000"/>
              <a:buFont typeface="Lato"/>
              <a:buNone/>
              <a:defRPr sz="10000">
                <a:latin typeface="Lato"/>
                <a:ea typeface="Lato"/>
                <a:cs typeface="Lato"/>
                <a:sym typeface="Lato"/>
              </a:defRPr>
            </a:lvl2pPr>
            <a:lvl3pPr lvl="2" rtl="0" algn="ctr">
              <a:spcBef>
                <a:spcPts val="0"/>
              </a:spcBef>
              <a:spcAft>
                <a:spcPts val="0"/>
              </a:spcAft>
              <a:buSzPts val="10000"/>
              <a:buFont typeface="Lato"/>
              <a:buNone/>
              <a:defRPr sz="10000">
                <a:latin typeface="Lato"/>
                <a:ea typeface="Lato"/>
                <a:cs typeface="Lato"/>
                <a:sym typeface="Lato"/>
              </a:defRPr>
            </a:lvl3pPr>
            <a:lvl4pPr lvl="3" rtl="0" algn="ctr">
              <a:spcBef>
                <a:spcPts val="0"/>
              </a:spcBef>
              <a:spcAft>
                <a:spcPts val="0"/>
              </a:spcAft>
              <a:buSzPts val="10000"/>
              <a:buFont typeface="Lato"/>
              <a:buNone/>
              <a:defRPr sz="10000">
                <a:latin typeface="Lato"/>
                <a:ea typeface="Lato"/>
                <a:cs typeface="Lato"/>
                <a:sym typeface="Lato"/>
              </a:defRPr>
            </a:lvl4pPr>
            <a:lvl5pPr lvl="4" rtl="0" algn="ctr">
              <a:spcBef>
                <a:spcPts val="0"/>
              </a:spcBef>
              <a:spcAft>
                <a:spcPts val="0"/>
              </a:spcAft>
              <a:buSzPts val="10000"/>
              <a:buFont typeface="Lato"/>
              <a:buNone/>
              <a:defRPr sz="10000">
                <a:latin typeface="Lato"/>
                <a:ea typeface="Lato"/>
                <a:cs typeface="Lato"/>
                <a:sym typeface="Lato"/>
              </a:defRPr>
            </a:lvl5pPr>
            <a:lvl6pPr lvl="5" rtl="0" algn="ctr">
              <a:spcBef>
                <a:spcPts val="0"/>
              </a:spcBef>
              <a:spcAft>
                <a:spcPts val="0"/>
              </a:spcAft>
              <a:buSzPts val="10000"/>
              <a:buFont typeface="Lato"/>
              <a:buNone/>
              <a:defRPr sz="10000">
                <a:latin typeface="Lato"/>
                <a:ea typeface="Lato"/>
                <a:cs typeface="Lato"/>
                <a:sym typeface="Lato"/>
              </a:defRPr>
            </a:lvl6pPr>
            <a:lvl7pPr lvl="6" rtl="0" algn="ctr">
              <a:spcBef>
                <a:spcPts val="0"/>
              </a:spcBef>
              <a:spcAft>
                <a:spcPts val="0"/>
              </a:spcAft>
              <a:buSzPts val="10000"/>
              <a:buFont typeface="Lato"/>
              <a:buNone/>
              <a:defRPr sz="10000">
                <a:latin typeface="Lato"/>
                <a:ea typeface="Lato"/>
                <a:cs typeface="Lato"/>
                <a:sym typeface="Lato"/>
              </a:defRPr>
            </a:lvl7pPr>
            <a:lvl8pPr lvl="7" rtl="0" algn="ctr">
              <a:spcBef>
                <a:spcPts val="0"/>
              </a:spcBef>
              <a:spcAft>
                <a:spcPts val="0"/>
              </a:spcAft>
              <a:buSzPts val="10000"/>
              <a:buFont typeface="Lato"/>
              <a:buNone/>
              <a:defRPr sz="10000">
                <a:latin typeface="Lato"/>
                <a:ea typeface="Lato"/>
                <a:cs typeface="Lato"/>
                <a:sym typeface="Lato"/>
              </a:defRPr>
            </a:lvl8pPr>
            <a:lvl9pPr lvl="8" rtl="0"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108" name="Google Shape;108;p23"/>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9" name="Google Shape;109;p2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2" name="Shape 112"/>
        <p:cNvGrpSpPr/>
        <p:nvPr/>
      </p:nvGrpSpPr>
      <p:grpSpPr>
        <a:xfrm>
          <a:off x="0" y="0"/>
          <a:ext cx="0" cy="0"/>
          <a:chOff x="0" y="0"/>
          <a:chExt cx="0" cy="0"/>
        </a:xfrm>
      </p:grpSpPr>
      <p:sp>
        <p:nvSpPr>
          <p:cNvPr id="113" name="Google Shape;113;p25"/>
          <p:cNvSpPr txBox="1"/>
          <p:nvPr>
            <p:ph type="title"/>
          </p:nvPr>
        </p:nvSpPr>
        <p:spPr>
          <a:xfrm>
            <a:off x="508000" y="457200"/>
            <a:ext cx="6447600" cy="990600"/>
          </a:xfrm>
          <a:prstGeom prst="rect">
            <a:avLst/>
          </a:prstGeom>
          <a:noFill/>
          <a:ln>
            <a:noFill/>
          </a:ln>
        </p:spPr>
        <p:txBody>
          <a:bodyPr anchorCtr="0" anchor="t" bIns="34275" lIns="68575" spcFirstLastPara="1" rIns="68575" wrap="square" tIns="34275">
            <a:normAutofit/>
          </a:bodyPr>
          <a:lstStyle>
            <a:lvl1pPr lvl="0" rtl="0" algn="l">
              <a:spcBef>
                <a:spcPts val="0"/>
              </a:spcBef>
              <a:spcAft>
                <a:spcPts val="0"/>
              </a:spcAft>
              <a:buClr>
                <a:schemeClr val="accent1"/>
              </a:buClr>
              <a:buSzPts val="2700"/>
              <a:buFont typeface="Trebuchet MS"/>
              <a:buNone/>
              <a:defRPr sz="2700"/>
            </a:lvl1pPr>
            <a:lvl2pPr lvl="1" rtl="0" algn="l">
              <a:spcBef>
                <a:spcPts val="0"/>
              </a:spcBef>
              <a:spcAft>
                <a:spcPts val="0"/>
              </a:spcAft>
              <a:buSzPts val="3200"/>
              <a:buNone/>
              <a:defRPr/>
            </a:lvl2pPr>
            <a:lvl3pPr lvl="2" rtl="0" algn="l">
              <a:spcBef>
                <a:spcPts val="0"/>
              </a:spcBef>
              <a:spcAft>
                <a:spcPts val="0"/>
              </a:spcAft>
              <a:buSzPts val="3200"/>
              <a:buNone/>
              <a:defRPr/>
            </a:lvl3pPr>
            <a:lvl4pPr lvl="3" rtl="0" algn="l">
              <a:spcBef>
                <a:spcPts val="0"/>
              </a:spcBef>
              <a:spcAft>
                <a:spcPts val="0"/>
              </a:spcAft>
              <a:buSzPts val="3200"/>
              <a:buNone/>
              <a:defRPr/>
            </a:lvl4pPr>
            <a:lvl5pPr lvl="4" rtl="0" algn="l">
              <a:spcBef>
                <a:spcPts val="0"/>
              </a:spcBef>
              <a:spcAft>
                <a:spcPts val="0"/>
              </a:spcAft>
              <a:buSzPts val="3200"/>
              <a:buNone/>
              <a:defRPr/>
            </a:lvl5pPr>
            <a:lvl6pPr lvl="5" rtl="0" algn="l">
              <a:spcBef>
                <a:spcPts val="0"/>
              </a:spcBef>
              <a:spcAft>
                <a:spcPts val="0"/>
              </a:spcAft>
              <a:buSzPts val="3200"/>
              <a:buNone/>
              <a:defRPr/>
            </a:lvl6pPr>
            <a:lvl7pPr lvl="6" rtl="0" algn="l">
              <a:spcBef>
                <a:spcPts val="0"/>
              </a:spcBef>
              <a:spcAft>
                <a:spcPts val="0"/>
              </a:spcAft>
              <a:buSzPts val="3200"/>
              <a:buNone/>
              <a:defRPr/>
            </a:lvl7pPr>
            <a:lvl8pPr lvl="7" rtl="0" algn="l">
              <a:spcBef>
                <a:spcPts val="0"/>
              </a:spcBef>
              <a:spcAft>
                <a:spcPts val="0"/>
              </a:spcAft>
              <a:buSzPts val="3200"/>
              <a:buNone/>
              <a:defRPr/>
            </a:lvl8pPr>
            <a:lvl9pPr lvl="8" rtl="0" algn="l">
              <a:spcBef>
                <a:spcPts val="0"/>
              </a:spcBef>
              <a:spcAft>
                <a:spcPts val="0"/>
              </a:spcAft>
              <a:buSzPts val="3200"/>
              <a:buNone/>
              <a:defRPr/>
            </a:lvl9pPr>
          </a:lstStyle>
          <a:p/>
        </p:txBody>
      </p:sp>
      <p:sp>
        <p:nvSpPr>
          <p:cNvPr id="114" name="Google Shape;114;p25"/>
          <p:cNvSpPr txBox="1"/>
          <p:nvPr>
            <p:ph idx="1" type="body"/>
          </p:nvPr>
        </p:nvSpPr>
        <p:spPr>
          <a:xfrm>
            <a:off x="508000" y="1620442"/>
            <a:ext cx="6447600" cy="2910600"/>
          </a:xfrm>
          <a:prstGeom prst="rect">
            <a:avLst/>
          </a:prstGeom>
          <a:noFill/>
          <a:ln>
            <a:noFill/>
          </a:ln>
        </p:spPr>
        <p:txBody>
          <a:bodyPr anchorCtr="0" anchor="t" bIns="34275" lIns="68575" spcFirstLastPara="1" rIns="68575" wrap="square" tIns="34275">
            <a:normAutofit/>
          </a:bodyPr>
          <a:lstStyle>
            <a:lvl1pPr indent="-298450" lvl="0" marL="457200" rtl="0" algn="l">
              <a:spcBef>
                <a:spcPts val="800"/>
              </a:spcBef>
              <a:spcAft>
                <a:spcPts val="0"/>
              </a:spcAft>
              <a:buSzPts val="1100"/>
              <a:buChar char="●"/>
              <a:defRPr/>
            </a:lvl1pPr>
            <a:lvl2pPr indent="-298450" lvl="1" marL="914400" rtl="0" algn="l">
              <a:spcBef>
                <a:spcPts val="800"/>
              </a:spcBef>
              <a:spcAft>
                <a:spcPts val="0"/>
              </a:spcAft>
              <a:buSzPts val="1100"/>
              <a:buChar char="○"/>
              <a:defRPr/>
            </a:lvl2pPr>
            <a:lvl3pPr indent="-298450" lvl="2" marL="1371600" rtl="0" algn="l">
              <a:spcBef>
                <a:spcPts val="800"/>
              </a:spcBef>
              <a:spcAft>
                <a:spcPts val="0"/>
              </a:spcAft>
              <a:buSzPts val="1100"/>
              <a:buChar char="■"/>
              <a:defRPr/>
            </a:lvl3pPr>
            <a:lvl4pPr indent="-298450" lvl="3" marL="1828800" rtl="0" algn="l">
              <a:spcBef>
                <a:spcPts val="800"/>
              </a:spcBef>
              <a:spcAft>
                <a:spcPts val="0"/>
              </a:spcAft>
              <a:buSzPts val="1100"/>
              <a:buChar char="●"/>
              <a:defRPr/>
            </a:lvl4pPr>
            <a:lvl5pPr indent="-298450" lvl="4" marL="2286000" rtl="0" algn="l">
              <a:spcBef>
                <a:spcPts val="800"/>
              </a:spcBef>
              <a:spcAft>
                <a:spcPts val="0"/>
              </a:spcAft>
              <a:buSzPts val="1100"/>
              <a:buChar char="○"/>
              <a:defRPr/>
            </a:lvl5pPr>
            <a:lvl6pPr indent="-298450" lvl="5" marL="2743200" rtl="0" algn="l">
              <a:spcBef>
                <a:spcPts val="800"/>
              </a:spcBef>
              <a:spcAft>
                <a:spcPts val="0"/>
              </a:spcAft>
              <a:buSzPts val="1100"/>
              <a:buChar char="■"/>
              <a:defRPr/>
            </a:lvl6pPr>
            <a:lvl7pPr indent="-298450" lvl="6" marL="3200400" rtl="0" algn="l">
              <a:spcBef>
                <a:spcPts val="800"/>
              </a:spcBef>
              <a:spcAft>
                <a:spcPts val="0"/>
              </a:spcAft>
              <a:buSzPts val="1100"/>
              <a:buChar char="●"/>
              <a:defRPr/>
            </a:lvl7pPr>
            <a:lvl8pPr indent="-298450" lvl="7" marL="3657600" rtl="0" algn="l">
              <a:spcBef>
                <a:spcPts val="800"/>
              </a:spcBef>
              <a:spcAft>
                <a:spcPts val="0"/>
              </a:spcAft>
              <a:buSzPts val="1100"/>
              <a:buChar char="○"/>
              <a:defRPr/>
            </a:lvl8pPr>
            <a:lvl9pPr indent="-298450" lvl="8" marL="4114800" rtl="0" algn="l">
              <a:spcBef>
                <a:spcPts val="800"/>
              </a:spcBef>
              <a:spcAft>
                <a:spcPts val="0"/>
              </a:spcAft>
              <a:buSzPts val="1100"/>
              <a:buChar char="■"/>
              <a:defRPr/>
            </a:lvl9pPr>
          </a:lstStyle>
          <a:p/>
        </p:txBody>
      </p:sp>
      <p:sp>
        <p:nvSpPr>
          <p:cNvPr id="115" name="Google Shape;115;p25"/>
          <p:cNvSpPr txBox="1"/>
          <p:nvPr>
            <p:ph idx="10" type="dt"/>
          </p:nvPr>
        </p:nvSpPr>
        <p:spPr>
          <a:xfrm>
            <a:off x="5403850" y="4531022"/>
            <a:ext cx="684000" cy="273900"/>
          </a:xfrm>
          <a:prstGeom prst="rect">
            <a:avLst/>
          </a:prstGeom>
          <a:noFill/>
          <a:ln>
            <a:noFill/>
          </a:ln>
        </p:spPr>
        <p:txBody>
          <a:bodyPr anchorCtr="0" anchor="ctr" bIns="34275" lIns="68575" spcFirstLastPara="1" rIns="68575" wrap="square" tIns="34275">
            <a:noAutofit/>
          </a:bodyPr>
          <a:lstStyle>
            <a:lvl1pPr lvl="0" rtl="0" algn="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16" name="Google Shape;116;p25"/>
          <p:cNvSpPr txBox="1"/>
          <p:nvPr>
            <p:ph idx="11" type="ftr"/>
          </p:nvPr>
        </p:nvSpPr>
        <p:spPr>
          <a:xfrm>
            <a:off x="508000" y="4531022"/>
            <a:ext cx="47232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17" name="Google Shape;117;p25"/>
          <p:cNvSpPr txBox="1"/>
          <p:nvPr>
            <p:ph idx="12" type="sldNum"/>
          </p:nvPr>
        </p:nvSpPr>
        <p:spPr>
          <a:xfrm>
            <a:off x="6442997" y="4531022"/>
            <a:ext cx="5127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dk2"/>
              </a:buClr>
              <a:buSzPts val="5400"/>
              <a:buNone/>
              <a:defRPr b="0" sz="5400">
                <a:solidFill>
                  <a:schemeClr val="dk2"/>
                </a:solidFill>
              </a:defRPr>
            </a:lvl1pPr>
            <a:lvl2pPr lvl="1" rtl="0">
              <a:spcBef>
                <a:spcPts val="0"/>
              </a:spcBef>
              <a:spcAft>
                <a:spcPts val="0"/>
              </a:spcAft>
              <a:buClr>
                <a:schemeClr val="dk2"/>
              </a:buClr>
              <a:buSzPts val="5400"/>
              <a:buNone/>
              <a:defRPr b="0" sz="5400">
                <a:solidFill>
                  <a:schemeClr val="dk2"/>
                </a:solidFill>
              </a:defRPr>
            </a:lvl2pPr>
            <a:lvl3pPr lvl="2" rtl="0">
              <a:spcBef>
                <a:spcPts val="0"/>
              </a:spcBef>
              <a:spcAft>
                <a:spcPts val="0"/>
              </a:spcAft>
              <a:buClr>
                <a:schemeClr val="dk2"/>
              </a:buClr>
              <a:buSzPts val="5400"/>
              <a:buNone/>
              <a:defRPr b="0" sz="5400">
                <a:solidFill>
                  <a:schemeClr val="dk2"/>
                </a:solidFill>
              </a:defRPr>
            </a:lvl3pPr>
            <a:lvl4pPr lvl="3" rtl="0">
              <a:spcBef>
                <a:spcPts val="0"/>
              </a:spcBef>
              <a:spcAft>
                <a:spcPts val="0"/>
              </a:spcAft>
              <a:buClr>
                <a:schemeClr val="dk2"/>
              </a:buClr>
              <a:buSzPts val="5400"/>
              <a:buNone/>
              <a:defRPr b="0" sz="5400">
                <a:solidFill>
                  <a:schemeClr val="dk2"/>
                </a:solidFill>
              </a:defRPr>
            </a:lvl4pPr>
            <a:lvl5pPr lvl="4" rtl="0">
              <a:spcBef>
                <a:spcPts val="0"/>
              </a:spcBef>
              <a:spcAft>
                <a:spcPts val="0"/>
              </a:spcAft>
              <a:buClr>
                <a:schemeClr val="dk2"/>
              </a:buClr>
              <a:buSzPts val="5400"/>
              <a:buNone/>
              <a:defRPr b="0" sz="5400">
                <a:solidFill>
                  <a:schemeClr val="dk2"/>
                </a:solidFill>
              </a:defRPr>
            </a:lvl5pPr>
            <a:lvl6pPr lvl="5" rtl="0">
              <a:spcBef>
                <a:spcPts val="0"/>
              </a:spcBef>
              <a:spcAft>
                <a:spcPts val="0"/>
              </a:spcAft>
              <a:buClr>
                <a:schemeClr val="dk2"/>
              </a:buClr>
              <a:buSzPts val="5400"/>
              <a:buNone/>
              <a:defRPr b="0" sz="5400">
                <a:solidFill>
                  <a:schemeClr val="dk2"/>
                </a:solidFill>
              </a:defRPr>
            </a:lvl6pPr>
            <a:lvl7pPr lvl="6" rtl="0">
              <a:spcBef>
                <a:spcPts val="0"/>
              </a:spcBef>
              <a:spcAft>
                <a:spcPts val="0"/>
              </a:spcAft>
              <a:buClr>
                <a:schemeClr val="dk2"/>
              </a:buClr>
              <a:buSzPts val="5400"/>
              <a:buNone/>
              <a:defRPr b="0" sz="5400">
                <a:solidFill>
                  <a:schemeClr val="dk2"/>
                </a:solidFill>
              </a:defRPr>
            </a:lvl7pPr>
            <a:lvl8pPr lvl="7" rtl="0">
              <a:spcBef>
                <a:spcPts val="0"/>
              </a:spcBef>
              <a:spcAft>
                <a:spcPts val="0"/>
              </a:spcAft>
              <a:buClr>
                <a:schemeClr val="dk2"/>
              </a:buClr>
              <a:buSzPts val="5400"/>
              <a:buNone/>
              <a:defRPr b="0" sz="5400">
                <a:solidFill>
                  <a:schemeClr val="dk2"/>
                </a:solidFill>
              </a:defRPr>
            </a:lvl8pPr>
            <a:lvl9pPr lvl="8" rtl="0">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1.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Open Sans"/>
                <a:ea typeface="Open Sans"/>
                <a:cs typeface="Open Sans"/>
                <a:sym typeface="Open Sans"/>
              </a:defRPr>
            </a:lvl1pPr>
            <a:lvl2pPr lvl="1" rtl="0" algn="r">
              <a:buNone/>
              <a:defRPr sz="1000">
                <a:solidFill>
                  <a:schemeClr val="dk2"/>
                </a:solidFill>
                <a:latin typeface="Open Sans"/>
                <a:ea typeface="Open Sans"/>
                <a:cs typeface="Open Sans"/>
                <a:sym typeface="Open Sans"/>
              </a:defRPr>
            </a:lvl2pPr>
            <a:lvl3pPr lvl="2" rtl="0" algn="r">
              <a:buNone/>
              <a:defRPr sz="1000">
                <a:solidFill>
                  <a:schemeClr val="dk2"/>
                </a:solidFill>
                <a:latin typeface="Open Sans"/>
                <a:ea typeface="Open Sans"/>
                <a:cs typeface="Open Sans"/>
                <a:sym typeface="Open Sans"/>
              </a:defRPr>
            </a:lvl3pPr>
            <a:lvl4pPr lvl="3" rtl="0" algn="r">
              <a:buNone/>
              <a:defRPr sz="1000">
                <a:solidFill>
                  <a:schemeClr val="dk2"/>
                </a:solidFill>
                <a:latin typeface="Open Sans"/>
                <a:ea typeface="Open Sans"/>
                <a:cs typeface="Open Sans"/>
                <a:sym typeface="Open Sans"/>
              </a:defRPr>
            </a:lvl4pPr>
            <a:lvl5pPr lvl="4" rtl="0" algn="r">
              <a:buNone/>
              <a:defRPr sz="1000">
                <a:solidFill>
                  <a:schemeClr val="dk2"/>
                </a:solidFill>
                <a:latin typeface="Open Sans"/>
                <a:ea typeface="Open Sans"/>
                <a:cs typeface="Open Sans"/>
                <a:sym typeface="Open Sans"/>
              </a:defRPr>
            </a:lvl5pPr>
            <a:lvl6pPr lvl="5" rtl="0" algn="r">
              <a:buNone/>
              <a:defRPr sz="1000">
                <a:solidFill>
                  <a:schemeClr val="dk2"/>
                </a:solidFill>
                <a:latin typeface="Open Sans"/>
                <a:ea typeface="Open Sans"/>
                <a:cs typeface="Open Sans"/>
                <a:sym typeface="Open Sans"/>
              </a:defRPr>
            </a:lvl6pPr>
            <a:lvl7pPr lvl="6" rtl="0" algn="r">
              <a:buNone/>
              <a:defRPr sz="1000">
                <a:solidFill>
                  <a:schemeClr val="dk2"/>
                </a:solidFill>
                <a:latin typeface="Open Sans"/>
                <a:ea typeface="Open Sans"/>
                <a:cs typeface="Open Sans"/>
                <a:sym typeface="Open Sans"/>
              </a:defRPr>
            </a:lvl7pPr>
            <a:lvl8pPr lvl="7" rtl="0" algn="r">
              <a:buNone/>
              <a:defRPr sz="1000">
                <a:solidFill>
                  <a:schemeClr val="dk2"/>
                </a:solidFill>
                <a:latin typeface="Open Sans"/>
                <a:ea typeface="Open Sans"/>
                <a:cs typeface="Open Sans"/>
                <a:sym typeface="Open Sans"/>
              </a:defRPr>
            </a:lvl8pPr>
            <a:lvl9pPr lvl="8" rtl="0"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62" name="Shape 62"/>
        <p:cNvGrpSpPr/>
        <p:nvPr/>
      </p:nvGrpSpPr>
      <p:grpSpPr>
        <a:xfrm>
          <a:off x="0" y="0"/>
          <a:ext cx="0" cy="0"/>
          <a:chOff x="0" y="0"/>
          <a:chExt cx="0" cy="0"/>
        </a:xfrm>
      </p:grpSpPr>
      <p:sp>
        <p:nvSpPr>
          <p:cNvPr id="63" name="Google Shape;63;p13"/>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rt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64" name="Google Shape;64;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sz="1400">
                <a:solidFill>
                  <a:schemeClr val="dk2"/>
                </a:solidFill>
                <a:latin typeface="Lato"/>
                <a:ea typeface="Lato"/>
                <a:cs typeface="Lato"/>
                <a:sym typeface="Lato"/>
              </a:defRPr>
            </a:lvl9pPr>
          </a:lstStyle>
          <a:p/>
        </p:txBody>
      </p:sp>
      <p:sp>
        <p:nvSpPr>
          <p:cNvPr id="65" name="Google Shape;65;p13"/>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mailto:projectpeace@vcu.ed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6"/>
          <p:cNvSpPr txBox="1"/>
          <p:nvPr>
            <p:ph type="title"/>
          </p:nvPr>
        </p:nvSpPr>
        <p:spPr>
          <a:xfrm>
            <a:off x="509550" y="1423875"/>
            <a:ext cx="8124900" cy="17982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Welcome to the Colonial Heights Community Collaborative for Employment Transition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Conversation Etiquette </a:t>
            </a:r>
            <a:endParaRPr/>
          </a:p>
        </p:txBody>
      </p:sp>
      <p:sp>
        <p:nvSpPr>
          <p:cNvPr id="183" name="Google Shape;183;p35"/>
          <p:cNvSpPr txBox="1"/>
          <p:nvPr>
            <p:ph idx="1" type="body"/>
          </p:nvPr>
        </p:nvSpPr>
        <p:spPr>
          <a:xfrm>
            <a:off x="311700" y="1266325"/>
            <a:ext cx="5216700" cy="330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Speak your mind and heart</a:t>
            </a:r>
            <a:endParaRPr sz="2400"/>
          </a:p>
          <a:p>
            <a:pPr indent="-381000" lvl="0" marL="457200" rtl="0" algn="l">
              <a:spcBef>
                <a:spcPts val="0"/>
              </a:spcBef>
              <a:spcAft>
                <a:spcPts val="0"/>
              </a:spcAft>
              <a:buSzPts val="2400"/>
              <a:buChar char="●"/>
            </a:pPr>
            <a:r>
              <a:rPr lang="en" sz="2400"/>
              <a:t>Link and connect ideas</a:t>
            </a:r>
            <a:endParaRPr sz="2400"/>
          </a:p>
          <a:p>
            <a:pPr indent="-381000" lvl="0" marL="457200" rtl="0" algn="l">
              <a:spcBef>
                <a:spcPts val="0"/>
              </a:spcBef>
              <a:spcAft>
                <a:spcPts val="0"/>
              </a:spcAft>
              <a:buSzPts val="2400"/>
              <a:buChar char="●"/>
            </a:pPr>
            <a:r>
              <a:rPr lang="en" sz="2400"/>
              <a:t>Contribute your wisdom</a:t>
            </a:r>
            <a:endParaRPr sz="2400"/>
          </a:p>
          <a:p>
            <a:pPr indent="-381000" lvl="0" marL="457200" rtl="0" algn="l">
              <a:spcBef>
                <a:spcPts val="0"/>
              </a:spcBef>
              <a:spcAft>
                <a:spcPts val="0"/>
              </a:spcAft>
              <a:buSzPts val="2400"/>
              <a:buChar char="●"/>
            </a:pPr>
            <a:r>
              <a:rPr lang="en" sz="2400"/>
              <a:t>Listen together for deeper understanding</a:t>
            </a:r>
            <a:endParaRPr sz="2400"/>
          </a:p>
          <a:p>
            <a:pPr indent="-381000" lvl="0" marL="457200" rtl="0" algn="l">
              <a:spcBef>
                <a:spcPts val="0"/>
              </a:spcBef>
              <a:spcAft>
                <a:spcPts val="0"/>
              </a:spcAft>
              <a:buSzPts val="2400"/>
              <a:buChar char="●"/>
            </a:pPr>
            <a:r>
              <a:rPr lang="en" sz="2400"/>
              <a:t>Play &amp; doodle on the whiteboard</a:t>
            </a:r>
            <a:endParaRPr sz="2400"/>
          </a:p>
          <a:p>
            <a:pPr indent="-381000" lvl="0" marL="457200" rtl="0" algn="l">
              <a:spcBef>
                <a:spcPts val="0"/>
              </a:spcBef>
              <a:spcAft>
                <a:spcPts val="0"/>
              </a:spcAft>
              <a:buSzPts val="2400"/>
              <a:buChar char="●"/>
            </a:pPr>
            <a:r>
              <a:rPr lang="en" sz="2400"/>
              <a:t>Have fun!</a:t>
            </a:r>
            <a:endParaRPr sz="2400"/>
          </a:p>
        </p:txBody>
      </p:sp>
      <p:pic>
        <p:nvPicPr>
          <p:cNvPr id="184" name="Google Shape;184;p35"/>
          <p:cNvPicPr preferRelativeResize="0"/>
          <p:nvPr/>
        </p:nvPicPr>
        <p:blipFill rotWithShape="1">
          <a:blip r:embed="rId3">
            <a:alphaModFix/>
          </a:blip>
          <a:srcRect b="0" l="0" r="50727" t="0"/>
          <a:stretch/>
        </p:blipFill>
        <p:spPr>
          <a:xfrm>
            <a:off x="5709475" y="1002400"/>
            <a:ext cx="3434524" cy="31386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ROUND 1</a:t>
            </a:r>
            <a:endParaRPr/>
          </a:p>
        </p:txBody>
      </p:sp>
      <p:sp>
        <p:nvSpPr>
          <p:cNvPr id="190" name="Google Shape;190;p3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fontScale="92500" lnSpcReduction="20000"/>
          </a:bodyPr>
          <a:lstStyle/>
          <a:p>
            <a:pPr indent="-293211" lvl="0" marL="457200" rtl="0" algn="l">
              <a:spcBef>
                <a:spcPts val="0"/>
              </a:spcBef>
              <a:spcAft>
                <a:spcPts val="0"/>
              </a:spcAft>
              <a:buClr>
                <a:srgbClr val="000000"/>
              </a:buClr>
              <a:buSzPct val="30556"/>
              <a:buFont typeface="Arial"/>
              <a:buChar char="●"/>
            </a:pPr>
            <a:r>
              <a:rPr b="1" lang="en" sz="3600">
                <a:solidFill>
                  <a:srgbClr val="000000"/>
                </a:solidFill>
                <a:latin typeface="PT Sans Narrow"/>
                <a:ea typeface="PT Sans Narrow"/>
                <a:cs typeface="PT Sans Narrow"/>
                <a:sym typeface="PT Sans Narrow"/>
              </a:rPr>
              <a:t>What can we do as a community to increase employment opportunities for youth with intellectual and developmental disabilities? </a:t>
            </a:r>
            <a:endParaRPr b="1" sz="3600">
              <a:solidFill>
                <a:srgbClr val="000000"/>
              </a:solidFill>
              <a:latin typeface="PT Sans Narrow"/>
              <a:ea typeface="PT Sans Narrow"/>
              <a:cs typeface="PT Sans Narrow"/>
              <a:sym typeface="PT Sans Narrow"/>
            </a:endParaRPr>
          </a:p>
          <a:p>
            <a:pPr indent="-293211" lvl="0" marL="457200" rtl="0" algn="l">
              <a:spcBef>
                <a:spcPts val="0"/>
              </a:spcBef>
              <a:spcAft>
                <a:spcPts val="0"/>
              </a:spcAft>
              <a:buClr>
                <a:srgbClr val="000000"/>
              </a:buClr>
              <a:buSzPct val="30556"/>
              <a:buFont typeface="Arial"/>
              <a:buChar char="●"/>
            </a:pPr>
            <a:r>
              <a:rPr b="1" lang="en" sz="3600">
                <a:solidFill>
                  <a:srgbClr val="000000"/>
                </a:solidFill>
                <a:latin typeface="PT Sans Narrow"/>
                <a:ea typeface="PT Sans Narrow"/>
                <a:cs typeface="PT Sans Narrow"/>
                <a:sym typeface="PT Sans Narrow"/>
              </a:rPr>
              <a:t>How can our community work together to make These ideas happen in Colonial Heights</a:t>
            </a:r>
            <a:endParaRPr b="1" sz="3600">
              <a:solidFill>
                <a:srgbClr val="000000"/>
              </a:solidFill>
              <a:latin typeface="PT Sans Narrow"/>
              <a:ea typeface="PT Sans Narrow"/>
              <a:cs typeface="PT Sans Narrow"/>
              <a:sym typeface="PT Sans Narrow"/>
            </a:endParaRPr>
          </a:p>
          <a:p>
            <a:pPr indent="-440055" lvl="0" marL="457200" rtl="0" algn="l">
              <a:spcBef>
                <a:spcPts val="0"/>
              </a:spcBef>
              <a:spcAft>
                <a:spcPts val="0"/>
              </a:spcAft>
              <a:buClr>
                <a:srgbClr val="000000"/>
              </a:buClr>
              <a:buSzPct val="100000"/>
              <a:buFont typeface="PT Sans Narrow"/>
              <a:buChar char="●"/>
            </a:pPr>
            <a:r>
              <a:t/>
            </a:r>
            <a:endParaRPr b="1" sz="3600">
              <a:solidFill>
                <a:srgbClr val="000000"/>
              </a:solidFill>
              <a:latin typeface="PT Sans Narrow"/>
              <a:ea typeface="PT Sans Narrow"/>
              <a:cs typeface="PT Sans Narrow"/>
              <a:sym typeface="PT Sans Narrow"/>
            </a:endParaRPr>
          </a:p>
        </p:txBody>
      </p:sp>
      <p:sp>
        <p:nvSpPr>
          <p:cNvPr id="191" name="Google Shape;191;p36"/>
          <p:cNvSpPr txBox="1"/>
          <p:nvPr/>
        </p:nvSpPr>
        <p:spPr>
          <a:xfrm>
            <a:off x="5021025" y="429275"/>
            <a:ext cx="3901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u="sng">
                <a:solidFill>
                  <a:schemeClr val="accent1"/>
                </a:solidFill>
                <a:latin typeface="PT Sans Narrow"/>
                <a:ea typeface="PT Sans Narrow"/>
                <a:cs typeface="PT Sans Narrow"/>
                <a:sym typeface="PT Sans Narrow"/>
              </a:rPr>
              <a:t>16 minutes</a:t>
            </a:r>
            <a:endParaRPr b="1" sz="3600" u="sng">
              <a:solidFill>
                <a:schemeClr val="accent1"/>
              </a:solidFill>
              <a:latin typeface="PT Sans Narrow"/>
              <a:ea typeface="PT Sans Narrow"/>
              <a:cs typeface="PT Sans Narrow"/>
              <a:sym typeface="PT Sans Narrow"/>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ROUND 2</a:t>
            </a:r>
            <a:endParaRPr/>
          </a:p>
        </p:txBody>
      </p:sp>
      <p:sp>
        <p:nvSpPr>
          <p:cNvPr id="197" name="Google Shape;197;p3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sz="3600">
                <a:solidFill>
                  <a:srgbClr val="000000"/>
                </a:solidFill>
                <a:latin typeface="PT Sans Narrow"/>
                <a:ea typeface="PT Sans Narrow"/>
                <a:cs typeface="PT Sans Narrow"/>
                <a:sym typeface="PT Sans Narrow"/>
              </a:rPr>
              <a:t>We know that employment is important for people with IDD and that employers benefit from having employees with IDD.</a:t>
            </a:r>
            <a:r>
              <a:rPr b="1" lang="en" sz="3600">
                <a:solidFill>
                  <a:srgbClr val="000000"/>
                </a:solidFill>
                <a:latin typeface="PT Sans Narrow"/>
                <a:ea typeface="PT Sans Narrow"/>
                <a:cs typeface="PT Sans Narrow"/>
                <a:sym typeface="PT Sans Narrow"/>
              </a:rPr>
              <a:t> What can we do to encourage more employers in our community to hire people with disabilities?</a:t>
            </a:r>
            <a:endParaRPr b="1" sz="3600">
              <a:solidFill>
                <a:srgbClr val="000000"/>
              </a:solidFill>
              <a:latin typeface="PT Sans Narrow"/>
              <a:ea typeface="PT Sans Narrow"/>
              <a:cs typeface="PT Sans Narrow"/>
              <a:sym typeface="PT Sans Narrow"/>
            </a:endParaRPr>
          </a:p>
          <a:p>
            <a:pPr indent="0" lvl="0" marL="457200" rtl="0" algn="l">
              <a:spcBef>
                <a:spcPts val="0"/>
              </a:spcBef>
              <a:spcAft>
                <a:spcPts val="0"/>
              </a:spcAft>
              <a:buNone/>
            </a:pPr>
            <a:r>
              <a:rPr b="1" lang="en" sz="3600">
                <a:solidFill>
                  <a:srgbClr val="000000"/>
                </a:solidFill>
                <a:latin typeface="PT Sans Narrow"/>
                <a:ea typeface="PT Sans Narrow"/>
                <a:cs typeface="PT Sans Narrow"/>
                <a:sym typeface="PT Sans Narrow"/>
              </a:rPr>
              <a:t>How can our community work together to make these ideas happen here in Colonial Heights?</a:t>
            </a:r>
            <a:endParaRPr b="1" sz="3600">
              <a:solidFill>
                <a:srgbClr val="000000"/>
              </a:solidFill>
              <a:latin typeface="PT Sans Narrow"/>
              <a:ea typeface="PT Sans Narrow"/>
              <a:cs typeface="PT Sans Narrow"/>
              <a:sym typeface="PT Sans Narrow"/>
            </a:endParaRPr>
          </a:p>
        </p:txBody>
      </p:sp>
      <p:sp>
        <p:nvSpPr>
          <p:cNvPr id="198" name="Google Shape;198;p37"/>
          <p:cNvSpPr txBox="1"/>
          <p:nvPr/>
        </p:nvSpPr>
        <p:spPr>
          <a:xfrm>
            <a:off x="5021025" y="429275"/>
            <a:ext cx="3901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u="sng">
                <a:solidFill>
                  <a:schemeClr val="accent1"/>
                </a:solidFill>
                <a:latin typeface="PT Sans Narrow"/>
                <a:ea typeface="PT Sans Narrow"/>
                <a:cs typeface="PT Sans Narrow"/>
                <a:sym typeface="PT Sans Narrow"/>
              </a:rPr>
              <a:t>16 minutes</a:t>
            </a:r>
            <a:endParaRPr b="1" sz="3600" u="sng">
              <a:solidFill>
                <a:schemeClr val="accent1"/>
              </a:solidFill>
              <a:latin typeface="PT Sans Narrow"/>
              <a:ea typeface="PT Sans Narrow"/>
              <a:cs typeface="PT Sans Narrow"/>
              <a:sym typeface="PT Sans Narrow"/>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Whole Group: Harvesting the Best Ideas</a:t>
            </a:r>
            <a:endParaRPr/>
          </a:p>
        </p:txBody>
      </p:sp>
      <p:sp>
        <p:nvSpPr>
          <p:cNvPr id="204" name="Google Shape;204;p3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600">
                <a:solidFill>
                  <a:srgbClr val="000000"/>
                </a:solidFill>
                <a:latin typeface="PT Sans Narrow"/>
                <a:ea typeface="PT Sans Narrow"/>
                <a:cs typeface="PT Sans Narrow"/>
                <a:sym typeface="PT Sans Narrow"/>
              </a:rPr>
              <a:t>What are the most promising ideas that you have heard this evening?</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Save the date</a:t>
            </a:r>
            <a:endParaRPr/>
          </a:p>
        </p:txBody>
      </p:sp>
      <p:sp>
        <p:nvSpPr>
          <p:cNvPr id="210" name="Google Shape;210;p3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Next meeting</a:t>
            </a:r>
            <a:endParaRPr b="1" sz="2200"/>
          </a:p>
          <a:p>
            <a:pPr indent="0" lvl="0" marL="0" rtl="0" algn="l">
              <a:spcBef>
                <a:spcPts val="1200"/>
              </a:spcBef>
              <a:spcAft>
                <a:spcPts val="0"/>
              </a:spcAft>
              <a:buNone/>
            </a:pPr>
            <a:r>
              <a:rPr lang="en" sz="2200"/>
              <a:t>Location: TBD</a:t>
            </a:r>
            <a:endParaRPr sz="2200"/>
          </a:p>
          <a:p>
            <a:pPr indent="0" lvl="0" marL="0" rtl="0" algn="l">
              <a:spcBef>
                <a:spcPts val="1200"/>
              </a:spcBef>
              <a:spcAft>
                <a:spcPts val="1200"/>
              </a:spcAft>
              <a:buNone/>
            </a:pPr>
            <a:r>
              <a:rPr lang="en" sz="2200"/>
              <a:t>Refreshments will be provided</a:t>
            </a:r>
            <a:endParaRPr sz="2200"/>
          </a:p>
        </p:txBody>
      </p:sp>
      <p:pic>
        <p:nvPicPr>
          <p:cNvPr id="211" name="Google Shape;211;p39"/>
          <p:cNvPicPr preferRelativeResize="0"/>
          <p:nvPr/>
        </p:nvPicPr>
        <p:blipFill rotWithShape="1">
          <a:blip r:embed="rId3">
            <a:alphaModFix/>
          </a:blip>
          <a:srcRect b="11174" l="0" r="0" t="11713"/>
          <a:stretch/>
        </p:blipFill>
        <p:spPr>
          <a:xfrm>
            <a:off x="5020475" y="220775"/>
            <a:ext cx="3367500" cy="25968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Evaluations</a:t>
            </a:r>
            <a:endParaRPr/>
          </a:p>
        </p:txBody>
      </p:sp>
      <p:sp>
        <p:nvSpPr>
          <p:cNvPr id="217" name="Google Shape;217;p40"/>
          <p:cNvSpPr txBox="1"/>
          <p:nvPr>
            <p:ph idx="1" type="body"/>
          </p:nvPr>
        </p:nvSpPr>
        <p:spPr>
          <a:xfrm>
            <a:off x="311700" y="1266325"/>
            <a:ext cx="61353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800" u="sng"/>
              <a:t>PLEASE</a:t>
            </a:r>
            <a:r>
              <a:rPr lang="en" sz="2800"/>
              <a:t> help us strengthen our Community Collaborative for Employment Transition</a:t>
            </a:r>
            <a:endParaRPr sz="2800"/>
          </a:p>
          <a:p>
            <a:pPr indent="0" lvl="0" marL="0" rtl="0" algn="l">
              <a:spcBef>
                <a:spcPts val="1200"/>
              </a:spcBef>
              <a:spcAft>
                <a:spcPts val="0"/>
              </a:spcAft>
              <a:buNone/>
            </a:pPr>
            <a:r>
              <a:t/>
            </a:r>
            <a:endParaRPr sz="2800"/>
          </a:p>
          <a:p>
            <a:pPr indent="0" lvl="0" marL="0" rtl="0" algn="l">
              <a:spcBef>
                <a:spcPts val="1200"/>
              </a:spcBef>
              <a:spcAft>
                <a:spcPts val="1200"/>
              </a:spcAft>
              <a:buNone/>
            </a:pPr>
            <a:r>
              <a:t/>
            </a:r>
            <a:endParaRPr sz="2300"/>
          </a:p>
        </p:txBody>
      </p:sp>
      <p:pic>
        <p:nvPicPr>
          <p:cNvPr id="218" name="Google Shape;218;p40"/>
          <p:cNvPicPr preferRelativeResize="0"/>
          <p:nvPr/>
        </p:nvPicPr>
        <p:blipFill>
          <a:blip r:embed="rId3">
            <a:alphaModFix/>
          </a:blip>
          <a:stretch>
            <a:fillRect/>
          </a:stretch>
        </p:blipFill>
        <p:spPr>
          <a:xfrm>
            <a:off x="4894350" y="1779925"/>
            <a:ext cx="4508300" cy="32202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Lingering ideas, thoughts, questions or concerns?</a:t>
            </a:r>
            <a:endParaRPr/>
          </a:p>
        </p:txBody>
      </p:sp>
      <p:sp>
        <p:nvSpPr>
          <p:cNvPr id="224" name="Google Shape;224;p4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5" name="Google Shape;225;p41"/>
          <p:cNvPicPr preferRelativeResize="0"/>
          <p:nvPr/>
        </p:nvPicPr>
        <p:blipFill>
          <a:blip r:embed="rId3">
            <a:alphaModFix/>
          </a:blip>
          <a:stretch>
            <a:fillRect/>
          </a:stretch>
        </p:blipFill>
        <p:spPr>
          <a:xfrm>
            <a:off x="2642850" y="1093175"/>
            <a:ext cx="3878801" cy="3856774"/>
          </a:xfrm>
          <a:prstGeom prst="rect">
            <a:avLst/>
          </a:prstGeom>
          <a:noFill/>
          <a:ln>
            <a:noFill/>
          </a:ln>
        </p:spPr>
      </p:pic>
      <p:pic>
        <p:nvPicPr>
          <p:cNvPr id="226" name="Google Shape;226;p41"/>
          <p:cNvPicPr preferRelativeResize="0"/>
          <p:nvPr/>
        </p:nvPicPr>
        <p:blipFill>
          <a:blip r:embed="rId4">
            <a:alphaModFix/>
          </a:blip>
          <a:stretch>
            <a:fillRect/>
          </a:stretch>
        </p:blipFill>
        <p:spPr>
          <a:xfrm>
            <a:off x="4097488" y="2298450"/>
            <a:ext cx="1081675" cy="17939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2"/>
          <p:cNvSpPr txBox="1"/>
          <p:nvPr>
            <p:ph idx="1" type="body"/>
          </p:nvPr>
        </p:nvSpPr>
        <p:spPr>
          <a:xfrm>
            <a:off x="311700" y="4183575"/>
            <a:ext cx="8520600" cy="385500"/>
          </a:xfrm>
          <a:prstGeom prst="rect">
            <a:avLst/>
          </a:prstGeom>
        </p:spPr>
        <p:txBody>
          <a:bodyPr anchorCtr="0" anchor="t" bIns="91425" lIns="91425" spcFirstLastPara="1" rIns="91425" wrap="square" tIns="91425">
            <a:noAutofit/>
          </a:bodyPr>
          <a:lstStyle/>
          <a:p>
            <a:pPr indent="0" lvl="0" marL="0" rtl="0" algn="ctr">
              <a:lnSpc>
                <a:spcPct val="95000"/>
              </a:lnSpc>
              <a:spcBef>
                <a:spcPts val="0"/>
              </a:spcBef>
              <a:spcAft>
                <a:spcPts val="1200"/>
              </a:spcAft>
              <a:buSzPts val="853"/>
              <a:buNone/>
            </a:pPr>
            <a:r>
              <a:rPr b="1" lang="en" sz="1695"/>
              <a:t>https://redcap.vcu.edu/surveys/?s=KMHF9YMND4LFJTFD</a:t>
            </a:r>
            <a:endParaRPr b="1" sz="1695"/>
          </a:p>
        </p:txBody>
      </p:sp>
      <p:pic>
        <p:nvPicPr>
          <p:cNvPr id="232" name="Google Shape;232;p42"/>
          <p:cNvPicPr preferRelativeResize="0"/>
          <p:nvPr/>
        </p:nvPicPr>
        <p:blipFill>
          <a:blip r:embed="rId3">
            <a:alphaModFix/>
          </a:blip>
          <a:stretch>
            <a:fillRect/>
          </a:stretch>
        </p:blipFill>
        <p:spPr>
          <a:xfrm>
            <a:off x="3314246" y="171925"/>
            <a:ext cx="2515518" cy="39349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focus on Employment for persons with disabilities?	</a:t>
            </a:r>
            <a:endParaRPr/>
          </a:p>
          <a:p>
            <a:pPr indent="0" lvl="0" marL="0" rtl="0" algn="l">
              <a:spcBef>
                <a:spcPts val="0"/>
              </a:spcBef>
              <a:spcAft>
                <a:spcPts val="0"/>
              </a:spcAft>
              <a:buNone/>
            </a:pPr>
            <a:r>
              <a:t/>
            </a:r>
            <a:endParaRPr/>
          </a:p>
        </p:txBody>
      </p:sp>
      <p:sp>
        <p:nvSpPr>
          <p:cNvPr id="128" name="Google Shape;128;p2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Everyone has something to contribute to the Workforce</a:t>
            </a:r>
            <a:endParaRPr/>
          </a:p>
          <a:p>
            <a:pPr indent="0" lvl="0" marL="0" rtl="0" algn="l">
              <a:spcBef>
                <a:spcPts val="1200"/>
              </a:spcBef>
              <a:spcAft>
                <a:spcPts val="0"/>
              </a:spcAft>
              <a:buNone/>
            </a:pPr>
            <a:r>
              <a:rPr lang="en"/>
              <a:t>Employment creates meaning for all people</a:t>
            </a:r>
            <a:endParaRPr/>
          </a:p>
          <a:p>
            <a:pPr indent="0" lvl="0" marL="0" rtl="0" algn="l">
              <a:spcBef>
                <a:spcPts val="1200"/>
              </a:spcBef>
              <a:spcAft>
                <a:spcPts val="0"/>
              </a:spcAft>
              <a:buNone/>
            </a:pPr>
            <a:r>
              <a:rPr lang="en"/>
              <a:t>A job is a human right</a:t>
            </a:r>
            <a:endParaRPr/>
          </a:p>
          <a:p>
            <a:pPr indent="0" lvl="0" marL="0" rtl="0" algn="l">
              <a:spcBef>
                <a:spcPts val="1200"/>
              </a:spcBef>
              <a:spcAft>
                <a:spcPts val="1200"/>
              </a:spcAft>
              <a:buNone/>
            </a:pPr>
            <a:r>
              <a:rPr lang="en"/>
              <a:t>Persons with disabilities have the right to live, work and play in the community Of their choice, with the supports necessary to succeed. This is especially True for persons with Extensive support needs.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8"/>
          <p:cNvSpPr txBox="1"/>
          <p:nvPr>
            <p:ph type="title"/>
          </p:nvPr>
        </p:nvSpPr>
        <p:spPr>
          <a:xfrm>
            <a:off x="71150" y="480400"/>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the stage for today: What is the vision?</a:t>
            </a:r>
            <a:endParaRPr/>
          </a:p>
        </p:txBody>
      </p:sp>
      <p:sp>
        <p:nvSpPr>
          <p:cNvPr id="134" name="Google Shape;134;p2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Community-based solutions For improved transition outcomes for persons with disabilities</a:t>
            </a:r>
            <a:endParaRPr/>
          </a:p>
          <a:p>
            <a:pPr indent="0" lvl="0" marL="0" rtl="0" algn="l">
              <a:spcBef>
                <a:spcPts val="1200"/>
              </a:spcBef>
              <a:spcAft>
                <a:spcPts val="0"/>
              </a:spcAft>
              <a:buNone/>
            </a:pPr>
            <a:r>
              <a:rPr lang="en"/>
              <a:t>Paid employment at or above minimum wage for all persons with disabilities. Including those with the greatest support needs.</a:t>
            </a:r>
            <a:endParaRPr/>
          </a:p>
          <a:p>
            <a:pPr indent="0" lvl="0" marL="0" rtl="0" algn="l">
              <a:spcBef>
                <a:spcPts val="1200"/>
              </a:spcBef>
              <a:spcAft>
                <a:spcPts val="0"/>
              </a:spcAft>
              <a:buNone/>
            </a:pPr>
            <a:r>
              <a:rPr lang="en"/>
              <a:t>Involvement of the whole community.</a:t>
            </a:r>
            <a:endParaRPr/>
          </a:p>
          <a:p>
            <a:pPr indent="0" lvl="0" marL="0" rtl="0" algn="l">
              <a:spcBef>
                <a:spcPts val="1200"/>
              </a:spcBef>
              <a:spcAft>
                <a:spcPts val="1200"/>
              </a:spcAft>
              <a:buNone/>
            </a:pPr>
            <a:r>
              <a:rPr lang="en"/>
              <a:t>Employment is integrated and community-based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9"/>
          <p:cNvPicPr preferRelativeResize="0"/>
          <p:nvPr/>
        </p:nvPicPr>
        <p:blipFill rotWithShape="1">
          <a:blip r:embed="rId3">
            <a:alphaModFix/>
          </a:blip>
          <a:srcRect b="9540" l="12278" r="8665" t="16735"/>
          <a:stretch/>
        </p:blipFill>
        <p:spPr>
          <a:xfrm>
            <a:off x="1923563" y="204025"/>
            <a:ext cx="5296875" cy="4939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Solutions for Colonial Heights by Colonial Heights</a:t>
            </a:r>
            <a:endParaRPr/>
          </a:p>
        </p:txBody>
      </p:sp>
      <p:sp>
        <p:nvSpPr>
          <p:cNvPr id="145" name="Google Shape;145;p30"/>
          <p:cNvSpPr txBox="1"/>
          <p:nvPr>
            <p:ph idx="1" type="body"/>
          </p:nvPr>
        </p:nvSpPr>
        <p:spPr>
          <a:xfrm>
            <a:off x="311700" y="1266175"/>
            <a:ext cx="3999900" cy="3877200"/>
          </a:xfrm>
          <a:prstGeom prst="rect">
            <a:avLst/>
          </a:prstGeom>
        </p:spPr>
        <p:txBody>
          <a:bodyPr anchorCtr="0" anchor="t" bIns="91425" lIns="91425" spcFirstLastPara="1" rIns="91425" wrap="square" tIns="91425">
            <a:normAutofit fontScale="70000"/>
          </a:bodyPr>
          <a:lstStyle/>
          <a:p>
            <a:pPr indent="0" lvl="0" marL="0" rtl="0" algn="l">
              <a:spcBef>
                <a:spcPts val="0"/>
              </a:spcBef>
              <a:spcAft>
                <a:spcPts val="0"/>
              </a:spcAft>
              <a:buNone/>
            </a:pPr>
            <a:r>
              <a:rPr b="1" lang="en" sz="2315"/>
              <a:t>Improve employment outcomes for youth with IDD</a:t>
            </a:r>
            <a:endParaRPr b="1" sz="2315"/>
          </a:p>
          <a:p>
            <a:pPr indent="0" lvl="0" marL="0" rtl="0" algn="l">
              <a:spcBef>
                <a:spcPts val="1200"/>
              </a:spcBef>
              <a:spcAft>
                <a:spcPts val="0"/>
              </a:spcAft>
              <a:buNone/>
            </a:pPr>
            <a:r>
              <a:rPr b="1" lang="en" sz="2315"/>
              <a:t>Wisdom and expertise of</a:t>
            </a:r>
            <a:r>
              <a:rPr lang="en" sz="2315"/>
              <a:t>:</a:t>
            </a:r>
            <a:endParaRPr sz="2315"/>
          </a:p>
          <a:p>
            <a:pPr indent="-331515" lvl="0" marL="457200" rtl="0" algn="l">
              <a:spcBef>
                <a:spcPts val="1200"/>
              </a:spcBef>
              <a:spcAft>
                <a:spcPts val="0"/>
              </a:spcAft>
              <a:buSzPct val="100000"/>
              <a:buChar char="●"/>
            </a:pPr>
            <a:r>
              <a:rPr lang="en" sz="2315"/>
              <a:t>Youth with disabilities</a:t>
            </a:r>
            <a:endParaRPr sz="2315"/>
          </a:p>
          <a:p>
            <a:pPr indent="-331515" lvl="0" marL="457200" rtl="0" algn="l">
              <a:spcBef>
                <a:spcPts val="0"/>
              </a:spcBef>
              <a:spcAft>
                <a:spcPts val="0"/>
              </a:spcAft>
              <a:buSzPct val="100000"/>
              <a:buChar char="●"/>
            </a:pPr>
            <a:r>
              <a:rPr lang="en" sz="2315"/>
              <a:t>Family members</a:t>
            </a:r>
            <a:endParaRPr sz="2315"/>
          </a:p>
          <a:p>
            <a:pPr indent="-331515" lvl="0" marL="457200" rtl="0" algn="l">
              <a:spcBef>
                <a:spcPts val="0"/>
              </a:spcBef>
              <a:spcAft>
                <a:spcPts val="0"/>
              </a:spcAft>
              <a:buSzPct val="100000"/>
              <a:buChar char="●"/>
            </a:pPr>
            <a:r>
              <a:rPr lang="en" sz="2315"/>
              <a:t>School professionals</a:t>
            </a:r>
            <a:endParaRPr sz="2315"/>
          </a:p>
          <a:p>
            <a:pPr indent="-331515" lvl="0" marL="457200" rtl="0" algn="l">
              <a:spcBef>
                <a:spcPts val="0"/>
              </a:spcBef>
              <a:spcAft>
                <a:spcPts val="0"/>
              </a:spcAft>
              <a:buSzPct val="100000"/>
              <a:buChar char="●"/>
            </a:pPr>
            <a:r>
              <a:rPr lang="en" sz="2315"/>
              <a:t>Business leaders/ entrepreneurs</a:t>
            </a:r>
            <a:endParaRPr sz="2315"/>
          </a:p>
          <a:p>
            <a:pPr indent="-331515" lvl="0" marL="457200" rtl="0" algn="l">
              <a:spcBef>
                <a:spcPts val="0"/>
              </a:spcBef>
              <a:spcAft>
                <a:spcPts val="0"/>
              </a:spcAft>
              <a:buSzPct val="100000"/>
              <a:buChar char="●"/>
            </a:pPr>
            <a:r>
              <a:rPr lang="en" sz="2315"/>
              <a:t>Transition experts</a:t>
            </a:r>
            <a:endParaRPr sz="2315"/>
          </a:p>
          <a:p>
            <a:pPr indent="-331515" lvl="0" marL="457200" rtl="0" algn="l">
              <a:spcBef>
                <a:spcPts val="0"/>
              </a:spcBef>
              <a:spcAft>
                <a:spcPts val="0"/>
              </a:spcAft>
              <a:buSzPct val="100000"/>
              <a:buChar char="●"/>
            </a:pPr>
            <a:r>
              <a:rPr lang="en" sz="2315"/>
              <a:t>Agency representatives</a:t>
            </a:r>
            <a:endParaRPr sz="2315"/>
          </a:p>
          <a:p>
            <a:pPr indent="-331515" lvl="0" marL="457200" rtl="0" algn="l">
              <a:spcBef>
                <a:spcPts val="0"/>
              </a:spcBef>
              <a:spcAft>
                <a:spcPts val="0"/>
              </a:spcAft>
              <a:buSzPct val="100000"/>
              <a:buChar char="●"/>
            </a:pPr>
            <a:r>
              <a:rPr lang="en" sz="2315"/>
              <a:t>Employment service </a:t>
            </a:r>
            <a:r>
              <a:rPr lang="en" sz="2315"/>
              <a:t>organizations</a:t>
            </a:r>
            <a:r>
              <a:rPr lang="en" sz="2315"/>
              <a:t> </a:t>
            </a:r>
            <a:endParaRPr sz="2315"/>
          </a:p>
          <a:p>
            <a:pPr indent="-331515" lvl="0" marL="457200" rtl="0" algn="l">
              <a:spcBef>
                <a:spcPts val="0"/>
              </a:spcBef>
              <a:spcAft>
                <a:spcPts val="0"/>
              </a:spcAft>
              <a:buSzPct val="100000"/>
              <a:buChar char="●"/>
            </a:pPr>
            <a:r>
              <a:rPr lang="en" sz="2315"/>
              <a:t>Advocacy organizations </a:t>
            </a:r>
            <a:endParaRPr sz="2315"/>
          </a:p>
          <a:p>
            <a:pPr indent="-331515" lvl="0" marL="457200" rtl="0" algn="l">
              <a:spcBef>
                <a:spcPts val="0"/>
              </a:spcBef>
              <a:spcAft>
                <a:spcPts val="0"/>
              </a:spcAft>
              <a:buSzPct val="100000"/>
              <a:buChar char="●"/>
            </a:pPr>
            <a:r>
              <a:rPr lang="en" sz="2315"/>
              <a:t>Community leaders</a:t>
            </a:r>
            <a:endParaRPr/>
          </a:p>
        </p:txBody>
      </p:sp>
      <p:pic>
        <p:nvPicPr>
          <p:cNvPr id="146" name="Google Shape;146;p30"/>
          <p:cNvPicPr preferRelativeResize="0"/>
          <p:nvPr/>
        </p:nvPicPr>
        <p:blipFill>
          <a:blip r:embed="rId3">
            <a:alphaModFix/>
          </a:blip>
          <a:stretch>
            <a:fillRect/>
          </a:stretch>
        </p:blipFill>
        <p:spPr>
          <a:xfrm>
            <a:off x="4454188" y="1608325"/>
            <a:ext cx="4476426" cy="2852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Key Steps</a:t>
            </a:r>
            <a:endParaRPr/>
          </a:p>
        </p:txBody>
      </p:sp>
      <p:sp>
        <p:nvSpPr>
          <p:cNvPr id="152" name="Google Shape;152;p31"/>
          <p:cNvSpPr txBox="1"/>
          <p:nvPr>
            <p:ph idx="1" type="body"/>
          </p:nvPr>
        </p:nvSpPr>
        <p:spPr>
          <a:xfrm>
            <a:off x="0" y="1266325"/>
            <a:ext cx="2312400" cy="3702300"/>
          </a:xfrm>
          <a:prstGeom prst="rect">
            <a:avLst/>
          </a:prstGeom>
          <a:solidFill>
            <a:srgbClr val="F4CCCC"/>
          </a:solidFill>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Form a </a:t>
            </a:r>
            <a:r>
              <a:rPr b="1" lang="en"/>
              <a:t>Community Collaborative for Employment Transition </a:t>
            </a:r>
            <a:r>
              <a:rPr lang="en"/>
              <a:t>(That’s us!!)</a:t>
            </a:r>
            <a:endParaRPr/>
          </a:p>
          <a:p>
            <a:pPr indent="-342900" lvl="0" marL="457200" rtl="0" algn="l">
              <a:spcBef>
                <a:spcPts val="0"/>
              </a:spcBef>
              <a:spcAft>
                <a:spcPts val="0"/>
              </a:spcAft>
              <a:buSzPts val="1800"/>
              <a:buChar char="●"/>
            </a:pPr>
            <a:r>
              <a:rPr lang="en"/>
              <a:t>Develop plans to make change</a:t>
            </a:r>
            <a:endParaRPr/>
          </a:p>
          <a:p>
            <a:pPr indent="-342900" lvl="0" marL="457200" rtl="0" algn="l">
              <a:spcBef>
                <a:spcPts val="0"/>
              </a:spcBef>
              <a:spcAft>
                <a:spcPts val="0"/>
              </a:spcAft>
              <a:buSzPts val="1800"/>
              <a:buChar char="●"/>
            </a:pPr>
            <a:r>
              <a:rPr lang="en"/>
              <a:t>Implement plans with CHHS</a:t>
            </a:r>
            <a:endParaRPr/>
          </a:p>
        </p:txBody>
      </p:sp>
      <p:pic>
        <p:nvPicPr>
          <p:cNvPr id="153" name="Google Shape;153;p31"/>
          <p:cNvPicPr preferRelativeResize="0"/>
          <p:nvPr/>
        </p:nvPicPr>
        <p:blipFill>
          <a:blip r:embed="rId3">
            <a:alphaModFix/>
          </a:blip>
          <a:stretch>
            <a:fillRect/>
          </a:stretch>
        </p:blipFill>
        <p:spPr>
          <a:xfrm>
            <a:off x="7063600" y="1382100"/>
            <a:ext cx="2168650" cy="3545274"/>
          </a:xfrm>
          <a:prstGeom prst="rect">
            <a:avLst/>
          </a:prstGeom>
          <a:noFill/>
          <a:ln>
            <a:noFill/>
          </a:ln>
        </p:spPr>
      </p:pic>
      <p:sp>
        <p:nvSpPr>
          <p:cNvPr id="154" name="Google Shape;154;p31"/>
          <p:cNvSpPr txBox="1"/>
          <p:nvPr>
            <p:ph idx="1" type="body"/>
          </p:nvPr>
        </p:nvSpPr>
        <p:spPr>
          <a:xfrm>
            <a:off x="4709075" y="1307575"/>
            <a:ext cx="2312400" cy="3619800"/>
          </a:xfrm>
          <a:prstGeom prst="rect">
            <a:avLst/>
          </a:prstGeom>
          <a:solidFill>
            <a:srgbClr val="FCE5CD"/>
          </a:solidFill>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en"/>
              <a:t>Information &amp; resources for</a:t>
            </a:r>
            <a:endParaRPr b="1"/>
          </a:p>
          <a:p>
            <a:pPr indent="-342900" lvl="0" marL="457200" rtl="0" algn="l">
              <a:spcBef>
                <a:spcPts val="0"/>
              </a:spcBef>
              <a:spcAft>
                <a:spcPts val="0"/>
              </a:spcAft>
              <a:buSzPts val="1800"/>
              <a:buChar char="●"/>
            </a:pPr>
            <a:r>
              <a:rPr lang="en"/>
              <a:t>Youth with IDD</a:t>
            </a:r>
            <a:endParaRPr/>
          </a:p>
          <a:p>
            <a:pPr indent="-342900" lvl="0" marL="457200" rtl="0" algn="l">
              <a:spcBef>
                <a:spcPts val="0"/>
              </a:spcBef>
              <a:spcAft>
                <a:spcPts val="0"/>
              </a:spcAft>
              <a:buSzPts val="1800"/>
              <a:buChar char="●"/>
            </a:pPr>
            <a:r>
              <a:rPr lang="en"/>
              <a:t>Families</a:t>
            </a:r>
            <a:endParaRPr/>
          </a:p>
          <a:p>
            <a:pPr indent="-342900" lvl="0" marL="457200" rtl="0" algn="l">
              <a:spcBef>
                <a:spcPts val="0"/>
              </a:spcBef>
              <a:spcAft>
                <a:spcPts val="0"/>
              </a:spcAft>
              <a:buSzPts val="1800"/>
              <a:buChar char="●"/>
            </a:pPr>
            <a:r>
              <a:rPr lang="en"/>
              <a:t>Businesses</a:t>
            </a:r>
            <a:endParaRPr/>
          </a:p>
          <a:p>
            <a:pPr indent="-342900" lvl="0" marL="457200" rtl="0" algn="l">
              <a:spcBef>
                <a:spcPts val="0"/>
              </a:spcBef>
              <a:spcAft>
                <a:spcPts val="0"/>
              </a:spcAft>
              <a:buSzPts val="1800"/>
              <a:buChar char="●"/>
            </a:pPr>
            <a:r>
              <a:rPr lang="en"/>
              <a:t>Teachers &amp; transition professionals</a:t>
            </a:r>
            <a:endParaRPr/>
          </a:p>
        </p:txBody>
      </p:sp>
      <p:sp>
        <p:nvSpPr>
          <p:cNvPr id="155" name="Google Shape;155;p31"/>
          <p:cNvSpPr txBox="1"/>
          <p:nvPr>
            <p:ph idx="1" type="body"/>
          </p:nvPr>
        </p:nvSpPr>
        <p:spPr>
          <a:xfrm>
            <a:off x="2354538" y="1307575"/>
            <a:ext cx="2312400" cy="3619800"/>
          </a:xfrm>
          <a:prstGeom prst="rect">
            <a:avLst/>
          </a:prstGeom>
          <a:solidFill>
            <a:srgbClr val="D9D2E9"/>
          </a:solidFill>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b="1" lang="en"/>
              <a:t>Community landscape analysis</a:t>
            </a:r>
            <a:endParaRPr b="1"/>
          </a:p>
          <a:p>
            <a:pPr indent="-342900" lvl="0" marL="457200" rtl="0" algn="l">
              <a:spcBef>
                <a:spcPts val="0"/>
              </a:spcBef>
              <a:spcAft>
                <a:spcPts val="0"/>
              </a:spcAft>
              <a:buSzPts val="1800"/>
              <a:buChar char="●"/>
            </a:pPr>
            <a:r>
              <a:rPr lang="en"/>
              <a:t>Colonial Heights </a:t>
            </a:r>
            <a:r>
              <a:rPr lang="en"/>
              <a:t>strengths, opportunities, barriers &amp; challenges to employment for youth with IDD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2"/>
          <p:cNvSpPr txBox="1"/>
          <p:nvPr>
            <p:ph type="title"/>
          </p:nvPr>
        </p:nvSpPr>
        <p:spPr>
          <a:xfrm>
            <a:off x="311700" y="28117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Consent Discussion</a:t>
            </a:r>
            <a:endParaRPr/>
          </a:p>
        </p:txBody>
      </p:sp>
      <p:sp>
        <p:nvSpPr>
          <p:cNvPr id="161" name="Google Shape;161;p32"/>
          <p:cNvSpPr txBox="1"/>
          <p:nvPr>
            <p:ph idx="1" type="body"/>
          </p:nvPr>
        </p:nvSpPr>
        <p:spPr>
          <a:xfrm>
            <a:off x="311700" y="902600"/>
            <a:ext cx="8520600" cy="3997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highlight>
                  <a:schemeClr val="dk1"/>
                </a:highlight>
              </a:rPr>
              <a:t>Purpose:</a:t>
            </a:r>
            <a:r>
              <a:rPr lang="en">
                <a:highlight>
                  <a:schemeClr val="dk1"/>
                </a:highlight>
              </a:rPr>
              <a:t> to inform you of your roles and rights as participants </a:t>
            </a:r>
            <a:endParaRPr>
              <a:highlight>
                <a:schemeClr val="dk1"/>
              </a:highlight>
            </a:endParaRPr>
          </a:p>
          <a:p>
            <a:pPr indent="-334328" lvl="0" marL="457200" rtl="0" algn="l">
              <a:spcBef>
                <a:spcPts val="1200"/>
              </a:spcBef>
              <a:spcAft>
                <a:spcPts val="0"/>
              </a:spcAft>
              <a:buSzPct val="100000"/>
              <a:buChar char="●"/>
            </a:pPr>
            <a:r>
              <a:rPr lang="en"/>
              <a:t>What is your role?</a:t>
            </a:r>
            <a:endParaRPr/>
          </a:p>
          <a:p>
            <a:pPr indent="-334328" lvl="0" marL="457200" rtl="0" algn="l">
              <a:spcBef>
                <a:spcPts val="0"/>
              </a:spcBef>
              <a:spcAft>
                <a:spcPts val="0"/>
              </a:spcAft>
              <a:buSzPct val="100000"/>
              <a:buChar char="●"/>
            </a:pPr>
            <a:r>
              <a:rPr lang="en"/>
              <a:t>What should you know about your rights as participants?</a:t>
            </a:r>
            <a:endParaRPr/>
          </a:p>
          <a:p>
            <a:pPr indent="-310832" lvl="1" marL="914400" rtl="0" algn="l">
              <a:spcBef>
                <a:spcPts val="0"/>
              </a:spcBef>
              <a:spcAft>
                <a:spcPts val="0"/>
              </a:spcAft>
              <a:buSzPct val="100000"/>
              <a:buChar char="○"/>
            </a:pPr>
            <a:r>
              <a:rPr lang="en"/>
              <a:t>Privacy</a:t>
            </a:r>
            <a:endParaRPr/>
          </a:p>
          <a:p>
            <a:pPr indent="-310832" lvl="1" marL="914400" rtl="0" algn="l">
              <a:spcBef>
                <a:spcPts val="0"/>
              </a:spcBef>
              <a:spcAft>
                <a:spcPts val="0"/>
              </a:spcAft>
              <a:buSzPct val="100000"/>
              <a:buChar char="○"/>
            </a:pPr>
            <a:r>
              <a:rPr lang="en"/>
              <a:t>Benefits and Risks</a:t>
            </a:r>
            <a:endParaRPr/>
          </a:p>
          <a:p>
            <a:pPr indent="-310832" lvl="1" marL="914400" rtl="0" algn="l">
              <a:spcBef>
                <a:spcPts val="0"/>
              </a:spcBef>
              <a:spcAft>
                <a:spcPts val="0"/>
              </a:spcAft>
              <a:buSzPct val="100000"/>
              <a:buChar char="○"/>
            </a:pPr>
            <a:r>
              <a:rPr lang="en"/>
              <a:t>Data Security</a:t>
            </a:r>
            <a:endParaRPr/>
          </a:p>
          <a:p>
            <a:pPr indent="-310832" lvl="1" marL="914400" rtl="0" algn="l">
              <a:spcBef>
                <a:spcPts val="0"/>
              </a:spcBef>
              <a:spcAft>
                <a:spcPts val="0"/>
              </a:spcAft>
              <a:buSzPct val="100000"/>
              <a:buChar char="○"/>
            </a:pPr>
            <a:r>
              <a:rPr lang="en"/>
              <a:t>Withdrawal from Community Conversations</a:t>
            </a:r>
            <a:endParaRPr/>
          </a:p>
          <a:p>
            <a:pPr indent="-310832" lvl="1" marL="914400" rtl="0" algn="l">
              <a:spcBef>
                <a:spcPts val="0"/>
              </a:spcBef>
              <a:spcAft>
                <a:spcPts val="0"/>
              </a:spcAft>
              <a:buSzPct val="100000"/>
              <a:buChar char="○"/>
            </a:pPr>
            <a:r>
              <a:rPr lang="en"/>
              <a:t>Approved  by VCU IRB</a:t>
            </a:r>
            <a:endParaRPr/>
          </a:p>
          <a:p>
            <a:pPr indent="-310832" lvl="1" marL="914400" rtl="0" algn="l">
              <a:spcBef>
                <a:spcPts val="0"/>
              </a:spcBef>
              <a:spcAft>
                <a:spcPts val="0"/>
              </a:spcAft>
              <a:buSzPct val="100000"/>
              <a:buChar char="○"/>
            </a:pPr>
            <a:r>
              <a:rPr lang="en"/>
              <a:t>Compensation</a:t>
            </a:r>
            <a:endParaRPr/>
          </a:p>
          <a:p>
            <a:pPr indent="0" lvl="0" marL="0" rtl="0" algn="l">
              <a:spcBef>
                <a:spcPts val="1200"/>
              </a:spcBef>
              <a:spcAft>
                <a:spcPts val="0"/>
              </a:spcAft>
              <a:buNone/>
            </a:pPr>
            <a:r>
              <a:rPr lang="en">
                <a:highlight>
                  <a:schemeClr val="dk1"/>
                </a:highlight>
              </a:rPr>
              <a:t>To participate in Community Conversations, you need to give verbal consent.</a:t>
            </a:r>
            <a:endParaRPr/>
          </a:p>
          <a:p>
            <a:pPr indent="0" lvl="0" marL="0" rtl="0" algn="l">
              <a:spcBef>
                <a:spcPts val="1200"/>
              </a:spcBef>
              <a:spcAft>
                <a:spcPts val="0"/>
              </a:spcAft>
              <a:buNone/>
            </a:pPr>
            <a:r>
              <a:rPr lang="en"/>
              <a:t>Simply say “yes” as I ask each one of you if you would like to participate.  </a:t>
            </a:r>
            <a:endParaRPr/>
          </a:p>
          <a:p>
            <a:pPr indent="0" lvl="0" marL="0" rtl="0" algn="l">
              <a:spcBef>
                <a:spcPts val="1200"/>
              </a:spcBef>
              <a:spcAft>
                <a:spcPts val="1200"/>
              </a:spcAft>
              <a:buNone/>
            </a:pPr>
            <a:r>
              <a:rPr lang="en"/>
              <a:t>More detailed information is provided in the consent document you received via email. If you would like us to resend this document, please reach out to </a:t>
            </a:r>
            <a:r>
              <a:rPr lang="en" u="sng">
                <a:solidFill>
                  <a:schemeClr val="hlink"/>
                </a:solidFill>
                <a:hlinkClick r:id="rId3"/>
              </a:rPr>
              <a:t>projectpeace@vcu.edu</a:t>
            </a: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3"/>
          <p:cNvSpPr txBox="1"/>
          <p:nvPr>
            <p:ph type="title"/>
          </p:nvPr>
        </p:nvSpPr>
        <p:spPr>
          <a:xfrm>
            <a:off x="2667900" y="1077225"/>
            <a:ext cx="6215100" cy="942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Gather &amp; Share</a:t>
            </a:r>
            <a:endParaRPr/>
          </a:p>
        </p:txBody>
      </p:sp>
      <p:sp>
        <p:nvSpPr>
          <p:cNvPr id="167" name="Google Shape;167;p33"/>
          <p:cNvSpPr txBox="1"/>
          <p:nvPr/>
        </p:nvSpPr>
        <p:spPr>
          <a:xfrm>
            <a:off x="2514900" y="3429000"/>
            <a:ext cx="6368100" cy="7389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chemeClr val="accent1"/>
                </a:solidFill>
                <a:latin typeface="PT Sans Narrow"/>
                <a:ea typeface="PT Sans Narrow"/>
                <a:cs typeface="PT Sans Narrow"/>
                <a:sym typeface="PT Sans Narrow"/>
              </a:rPr>
              <a:t>Using conversations to guide our way</a:t>
            </a:r>
            <a:endParaRPr>
              <a:latin typeface="Open Sans"/>
              <a:ea typeface="Open Sans"/>
              <a:cs typeface="Open Sans"/>
              <a:sym typeface="Open Sans"/>
            </a:endParaRPr>
          </a:p>
        </p:txBody>
      </p:sp>
      <p:pic>
        <p:nvPicPr>
          <p:cNvPr id="168" name="Google Shape;168;p33"/>
          <p:cNvPicPr preferRelativeResize="0"/>
          <p:nvPr/>
        </p:nvPicPr>
        <p:blipFill>
          <a:blip r:embed="rId3">
            <a:alphaModFix/>
          </a:blip>
          <a:stretch>
            <a:fillRect/>
          </a:stretch>
        </p:blipFill>
        <p:spPr>
          <a:xfrm>
            <a:off x="0" y="0"/>
            <a:ext cx="4035850" cy="4888749"/>
          </a:xfrm>
          <a:prstGeom prst="rect">
            <a:avLst/>
          </a:prstGeom>
          <a:noFill/>
          <a:ln>
            <a:noFill/>
          </a:ln>
        </p:spPr>
      </p:pic>
      <p:sp>
        <p:nvSpPr>
          <p:cNvPr id="169" name="Google Shape;169;p33"/>
          <p:cNvSpPr txBox="1"/>
          <p:nvPr/>
        </p:nvSpPr>
        <p:spPr>
          <a:xfrm>
            <a:off x="1697025" y="1077225"/>
            <a:ext cx="17145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700">
                <a:latin typeface="Open Sans"/>
                <a:ea typeface="Open Sans"/>
                <a:cs typeface="Open Sans"/>
                <a:sym typeface="Open Sans"/>
              </a:rPr>
              <a:t>Careers</a:t>
            </a:r>
            <a:endParaRPr b="1" sz="2700">
              <a:latin typeface="Open Sans"/>
              <a:ea typeface="Open Sans"/>
              <a:cs typeface="Open Sans"/>
              <a:sym typeface="Open Sans"/>
            </a:endParaRPr>
          </a:p>
        </p:txBody>
      </p:sp>
      <p:sp>
        <p:nvSpPr>
          <p:cNvPr id="170" name="Google Shape;170;p33"/>
          <p:cNvSpPr txBox="1"/>
          <p:nvPr/>
        </p:nvSpPr>
        <p:spPr>
          <a:xfrm>
            <a:off x="594825" y="2340900"/>
            <a:ext cx="171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Open Sans"/>
                <a:ea typeface="Open Sans"/>
                <a:cs typeface="Open Sans"/>
                <a:sym typeface="Open Sans"/>
              </a:rPr>
              <a:t>Participation</a:t>
            </a:r>
            <a:endParaRPr b="1" sz="18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Community Conversation &amp; Story Harvest </a:t>
            </a:r>
            <a:endParaRPr/>
          </a:p>
        </p:txBody>
      </p:sp>
      <p:sp>
        <p:nvSpPr>
          <p:cNvPr id="176" name="Google Shape;176;p34"/>
          <p:cNvSpPr txBox="1"/>
          <p:nvPr>
            <p:ph idx="1" type="body"/>
          </p:nvPr>
        </p:nvSpPr>
        <p:spPr>
          <a:xfrm>
            <a:off x="311700" y="1266325"/>
            <a:ext cx="5716800" cy="3302700"/>
          </a:xfrm>
          <a:prstGeom prst="rect">
            <a:avLst/>
          </a:prstGeom>
        </p:spPr>
        <p:txBody>
          <a:bodyPr anchorCtr="0" anchor="t" bIns="91425" lIns="91425" spcFirstLastPara="1" rIns="91425" wrap="square" tIns="91425">
            <a:normAutofit lnSpcReduction="10000"/>
          </a:bodyPr>
          <a:lstStyle/>
          <a:p>
            <a:pPr indent="-374650" lvl="0" marL="457200" rtl="0" algn="l">
              <a:spcBef>
                <a:spcPts val="0"/>
              </a:spcBef>
              <a:spcAft>
                <a:spcPts val="0"/>
              </a:spcAft>
              <a:buSzPts val="2300"/>
              <a:buChar char="●"/>
            </a:pPr>
            <a:r>
              <a:rPr lang="en" sz="2300"/>
              <a:t>Recorded group conversations</a:t>
            </a:r>
            <a:endParaRPr sz="2300"/>
          </a:p>
          <a:p>
            <a:pPr indent="-374650" lvl="0" marL="457200" rtl="0" algn="l">
              <a:spcBef>
                <a:spcPts val="0"/>
              </a:spcBef>
              <a:spcAft>
                <a:spcPts val="0"/>
              </a:spcAft>
              <a:buSzPts val="2300"/>
              <a:buChar char="●"/>
            </a:pPr>
            <a:r>
              <a:rPr lang="en" sz="2300"/>
              <a:t>Share wisdom and experiences</a:t>
            </a:r>
            <a:endParaRPr sz="2300"/>
          </a:p>
          <a:p>
            <a:pPr indent="-374650" lvl="0" marL="457200" rtl="0" algn="l">
              <a:spcBef>
                <a:spcPts val="0"/>
              </a:spcBef>
              <a:spcAft>
                <a:spcPts val="0"/>
              </a:spcAft>
              <a:buSzPts val="2300"/>
              <a:buChar char="●"/>
            </a:pPr>
            <a:r>
              <a:rPr lang="en" sz="2300"/>
              <a:t>Let everyone share</a:t>
            </a:r>
            <a:endParaRPr sz="2300"/>
          </a:p>
          <a:p>
            <a:pPr indent="-374650" lvl="0" marL="457200" rtl="0" algn="l">
              <a:spcBef>
                <a:spcPts val="0"/>
              </a:spcBef>
              <a:spcAft>
                <a:spcPts val="0"/>
              </a:spcAft>
              <a:buSzPts val="2300"/>
              <a:buChar char="●"/>
            </a:pPr>
            <a:r>
              <a:rPr lang="en" sz="2300"/>
              <a:t>Mix-up groups and </a:t>
            </a:r>
            <a:r>
              <a:rPr lang="en" sz="2300"/>
              <a:t>address</a:t>
            </a:r>
            <a:r>
              <a:rPr lang="en" sz="2300"/>
              <a:t> new topics</a:t>
            </a:r>
            <a:endParaRPr sz="2300"/>
          </a:p>
          <a:p>
            <a:pPr indent="-374650" lvl="0" marL="457200" rtl="0" algn="l">
              <a:spcBef>
                <a:spcPts val="0"/>
              </a:spcBef>
              <a:spcAft>
                <a:spcPts val="0"/>
              </a:spcAft>
              <a:buSzPts val="2300"/>
              <a:buChar char="●"/>
            </a:pPr>
            <a:r>
              <a:rPr lang="en" sz="2300"/>
              <a:t>Harvest/report exciting </a:t>
            </a:r>
            <a:r>
              <a:rPr lang="en" sz="2300"/>
              <a:t>discussion</a:t>
            </a:r>
            <a:endParaRPr sz="2300"/>
          </a:p>
          <a:p>
            <a:pPr indent="-374650" lvl="0" marL="457200" rtl="0" algn="l">
              <a:spcBef>
                <a:spcPts val="0"/>
              </a:spcBef>
              <a:spcAft>
                <a:spcPts val="0"/>
              </a:spcAft>
              <a:buSzPts val="2300"/>
              <a:buChar char="●"/>
            </a:pPr>
            <a:r>
              <a:rPr lang="en" sz="2300"/>
              <a:t>Meet new people</a:t>
            </a:r>
            <a:r>
              <a:rPr lang="en" sz="2300"/>
              <a:t> </a:t>
            </a:r>
            <a:endParaRPr sz="2300"/>
          </a:p>
          <a:p>
            <a:pPr indent="-374650" lvl="0" marL="457200" rtl="0" algn="l">
              <a:spcBef>
                <a:spcPts val="0"/>
              </a:spcBef>
              <a:spcAft>
                <a:spcPts val="0"/>
              </a:spcAft>
              <a:buSzPts val="2300"/>
              <a:buChar char="●"/>
            </a:pPr>
            <a:r>
              <a:rPr lang="en" sz="2300"/>
              <a:t>It’s a brainstorm!!</a:t>
            </a:r>
            <a:endParaRPr sz="2300"/>
          </a:p>
        </p:txBody>
      </p:sp>
      <p:pic>
        <p:nvPicPr>
          <p:cNvPr id="177" name="Google Shape;177;p34"/>
          <p:cNvPicPr preferRelativeResize="0"/>
          <p:nvPr/>
        </p:nvPicPr>
        <p:blipFill rotWithShape="1">
          <a:blip r:embed="rId3">
            <a:alphaModFix/>
          </a:blip>
          <a:srcRect b="0" l="53166" r="0" t="0"/>
          <a:stretch/>
        </p:blipFill>
        <p:spPr>
          <a:xfrm>
            <a:off x="6028400" y="1419900"/>
            <a:ext cx="3115600" cy="2995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