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5143500" cx="9144000"/>
  <p:notesSz cx="6858000" cy="9144000"/>
  <p:embeddedFontLst>
    <p:embeddedFont>
      <p:font typeface="Raleway"/>
      <p:regular r:id="rId36"/>
      <p:bold r:id="rId37"/>
      <p:italic r:id="rId38"/>
      <p:boldItalic r:id="rId39"/>
    </p:embeddedFont>
    <p:embeddedFont>
      <p:font typeface="Aldrich"/>
      <p:regular r:id="rId40"/>
    </p:embeddedFont>
    <p:embeddedFont>
      <p:font typeface="Nunito"/>
      <p:regular r:id="rId41"/>
      <p:bold r:id="rId42"/>
      <p:italic r:id="rId43"/>
      <p:boldItalic r:id="rId44"/>
    </p:embeddedFont>
    <p:embeddedFont>
      <p:font typeface="Inter"/>
      <p:regular r:id="rId45"/>
      <p:bold r:id="rId46"/>
      <p:italic r:id="rId47"/>
      <p:boldItalic r:id="rId48"/>
    </p:embeddedFont>
    <p:embeddedFont>
      <p:font typeface="Raleway Black"/>
      <p:bold r:id="rId49"/>
      <p:boldItalic r:id="rId50"/>
    </p:embeddedFont>
    <p:embeddedFont>
      <p:font typeface="Nunito Medium"/>
      <p:regular r:id="rId51"/>
      <p:bold r:id="rId52"/>
      <p:italic r:id="rId53"/>
      <p:boldItalic r:id="rId54"/>
    </p:embeddedFont>
    <p:embeddedFont>
      <p:font typeface="Raleway Medium"/>
      <p:regular r:id="rId55"/>
      <p:bold r:id="rId56"/>
      <p:italic r:id="rId57"/>
      <p:boldItalic r:id="rId58"/>
    </p:embeddedFont>
    <p:embeddedFont>
      <p:font typeface="Nunito SemiBold"/>
      <p:regular r:id="rId59"/>
      <p:bold r:id="rId60"/>
      <p:italic r:id="rId61"/>
      <p:boldItalic r:id="rId62"/>
    </p:embeddedFont>
    <p:embeddedFont>
      <p:font typeface="Poppins"/>
      <p:regular r:id="rId63"/>
      <p:bold r:id="rId64"/>
      <p:italic r:id="rId65"/>
      <p:boldItalic r:id="rId66"/>
    </p:embeddedFont>
    <p:embeddedFont>
      <p:font typeface="Didact Gothic"/>
      <p:regular r:id="rId67"/>
    </p:embeddedFont>
    <p:embeddedFont>
      <p:font typeface="Nunito ExtraBold"/>
      <p:bold r:id="rId68"/>
      <p:boldItalic r:id="rId69"/>
    </p:embeddedFont>
    <p:embeddedFont>
      <p:font typeface="Albert Sans"/>
      <p:regular r:id="rId70"/>
      <p:bold r:id="rId71"/>
      <p:italic r:id="rId72"/>
      <p:boldItalic r:id="rId73"/>
    </p:embeddedFont>
    <p:embeddedFont>
      <p:font typeface="Poppins SemiBold"/>
      <p:regular r:id="rId74"/>
      <p:bold r:id="rId75"/>
      <p:italic r:id="rId76"/>
      <p:boldItalic r:id="rId77"/>
    </p:embeddedFont>
    <p:embeddedFont>
      <p:font typeface="Open Sans"/>
      <p:regular r:id="rId78"/>
      <p:bold r:id="rId79"/>
      <p:italic r:id="rId80"/>
      <p:bold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Aldrich-regular.fntdata"/><Relationship Id="rId42" Type="http://schemas.openxmlformats.org/officeDocument/2006/relationships/font" Target="fonts/Nunito-bold.fntdata"/><Relationship Id="rId41" Type="http://schemas.openxmlformats.org/officeDocument/2006/relationships/font" Target="fonts/Nunito-regular.fntdata"/><Relationship Id="rId44" Type="http://schemas.openxmlformats.org/officeDocument/2006/relationships/font" Target="fonts/Nunito-boldItalic.fntdata"/><Relationship Id="rId43" Type="http://schemas.openxmlformats.org/officeDocument/2006/relationships/font" Target="fonts/Nunito-italic.fntdata"/><Relationship Id="rId46" Type="http://schemas.openxmlformats.org/officeDocument/2006/relationships/font" Target="fonts/Inter-bold.fntdata"/><Relationship Id="rId45" Type="http://schemas.openxmlformats.org/officeDocument/2006/relationships/font" Target="fonts/Inter-regular.fntdata"/><Relationship Id="rId80" Type="http://schemas.openxmlformats.org/officeDocument/2006/relationships/font" Target="fonts/OpenSans-italic.fntdata"/><Relationship Id="rId81" Type="http://schemas.openxmlformats.org/officeDocument/2006/relationships/font" Target="fonts/OpenSans-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Inter-boldItalic.fntdata"/><Relationship Id="rId47" Type="http://schemas.openxmlformats.org/officeDocument/2006/relationships/font" Target="fonts/Inter-italic.fntdata"/><Relationship Id="rId49" Type="http://schemas.openxmlformats.org/officeDocument/2006/relationships/font" Target="fonts/RalewayBlack-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AlbertSans-boldItalic.fntdata"/><Relationship Id="rId72" Type="http://schemas.openxmlformats.org/officeDocument/2006/relationships/font" Target="fonts/AlbertSans-italic.fntdata"/><Relationship Id="rId31" Type="http://schemas.openxmlformats.org/officeDocument/2006/relationships/slide" Target="slides/slide26.xml"/><Relationship Id="rId75" Type="http://schemas.openxmlformats.org/officeDocument/2006/relationships/font" Target="fonts/PoppinsSemiBold-bold.fntdata"/><Relationship Id="rId30" Type="http://schemas.openxmlformats.org/officeDocument/2006/relationships/slide" Target="slides/slide25.xml"/><Relationship Id="rId74" Type="http://schemas.openxmlformats.org/officeDocument/2006/relationships/font" Target="fonts/PoppinsSemiBold-regular.fntdata"/><Relationship Id="rId33" Type="http://schemas.openxmlformats.org/officeDocument/2006/relationships/slide" Target="slides/slide28.xml"/><Relationship Id="rId77" Type="http://schemas.openxmlformats.org/officeDocument/2006/relationships/font" Target="fonts/PoppinsSemiBold-boldItalic.fntdata"/><Relationship Id="rId32" Type="http://schemas.openxmlformats.org/officeDocument/2006/relationships/slide" Target="slides/slide27.xml"/><Relationship Id="rId76" Type="http://schemas.openxmlformats.org/officeDocument/2006/relationships/font" Target="fonts/PoppinsSemiBold-italic.fntdata"/><Relationship Id="rId35" Type="http://schemas.openxmlformats.org/officeDocument/2006/relationships/slide" Target="slides/slide30.xml"/><Relationship Id="rId79" Type="http://schemas.openxmlformats.org/officeDocument/2006/relationships/font" Target="fonts/OpenSans-bold.fntdata"/><Relationship Id="rId34" Type="http://schemas.openxmlformats.org/officeDocument/2006/relationships/slide" Target="slides/slide29.xml"/><Relationship Id="rId78" Type="http://schemas.openxmlformats.org/officeDocument/2006/relationships/font" Target="fonts/OpenSans-regular.fntdata"/><Relationship Id="rId71" Type="http://schemas.openxmlformats.org/officeDocument/2006/relationships/font" Target="fonts/AlbertSans-bold.fntdata"/><Relationship Id="rId70" Type="http://schemas.openxmlformats.org/officeDocument/2006/relationships/font" Target="fonts/AlbertSans-regular.fntdata"/><Relationship Id="rId37" Type="http://schemas.openxmlformats.org/officeDocument/2006/relationships/font" Target="fonts/Raleway-bold.fntdata"/><Relationship Id="rId36" Type="http://schemas.openxmlformats.org/officeDocument/2006/relationships/font" Target="fonts/Raleway-regular.fntdata"/><Relationship Id="rId39" Type="http://schemas.openxmlformats.org/officeDocument/2006/relationships/font" Target="fonts/Raleway-boldItalic.fntdata"/><Relationship Id="rId38" Type="http://schemas.openxmlformats.org/officeDocument/2006/relationships/font" Target="fonts/Raleway-italic.fntdata"/><Relationship Id="rId62" Type="http://schemas.openxmlformats.org/officeDocument/2006/relationships/font" Target="fonts/NunitoSemiBold-boldItalic.fntdata"/><Relationship Id="rId61" Type="http://schemas.openxmlformats.org/officeDocument/2006/relationships/font" Target="fonts/NunitoSemiBold-italic.fntdata"/><Relationship Id="rId20" Type="http://schemas.openxmlformats.org/officeDocument/2006/relationships/slide" Target="slides/slide15.xml"/><Relationship Id="rId64" Type="http://schemas.openxmlformats.org/officeDocument/2006/relationships/font" Target="fonts/Poppins-bold.fntdata"/><Relationship Id="rId63" Type="http://schemas.openxmlformats.org/officeDocument/2006/relationships/font" Target="fonts/Poppins-regular.fntdata"/><Relationship Id="rId22" Type="http://schemas.openxmlformats.org/officeDocument/2006/relationships/slide" Target="slides/slide17.xml"/><Relationship Id="rId66" Type="http://schemas.openxmlformats.org/officeDocument/2006/relationships/font" Target="fonts/Poppins-boldItalic.fntdata"/><Relationship Id="rId21" Type="http://schemas.openxmlformats.org/officeDocument/2006/relationships/slide" Target="slides/slide16.xml"/><Relationship Id="rId65" Type="http://schemas.openxmlformats.org/officeDocument/2006/relationships/font" Target="fonts/Poppins-italic.fntdata"/><Relationship Id="rId24" Type="http://schemas.openxmlformats.org/officeDocument/2006/relationships/slide" Target="slides/slide19.xml"/><Relationship Id="rId68" Type="http://schemas.openxmlformats.org/officeDocument/2006/relationships/font" Target="fonts/NunitoExtraBold-bold.fntdata"/><Relationship Id="rId23" Type="http://schemas.openxmlformats.org/officeDocument/2006/relationships/slide" Target="slides/slide18.xml"/><Relationship Id="rId67" Type="http://schemas.openxmlformats.org/officeDocument/2006/relationships/font" Target="fonts/DidactGothic-regular.fntdata"/><Relationship Id="rId60" Type="http://schemas.openxmlformats.org/officeDocument/2006/relationships/font" Target="fonts/NunitoSemiBold-bold.fntdata"/><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NunitoExtraBold-bold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NunitoMedium-regular.fntdata"/><Relationship Id="rId50" Type="http://schemas.openxmlformats.org/officeDocument/2006/relationships/font" Target="fonts/RalewayBlack-boldItalic.fntdata"/><Relationship Id="rId53" Type="http://schemas.openxmlformats.org/officeDocument/2006/relationships/font" Target="fonts/NunitoMedium-italic.fntdata"/><Relationship Id="rId52" Type="http://schemas.openxmlformats.org/officeDocument/2006/relationships/font" Target="fonts/NunitoMedium-bold.fntdata"/><Relationship Id="rId11" Type="http://schemas.openxmlformats.org/officeDocument/2006/relationships/slide" Target="slides/slide6.xml"/><Relationship Id="rId55" Type="http://schemas.openxmlformats.org/officeDocument/2006/relationships/font" Target="fonts/RalewayMedium-regular.fntdata"/><Relationship Id="rId10" Type="http://schemas.openxmlformats.org/officeDocument/2006/relationships/slide" Target="slides/slide5.xml"/><Relationship Id="rId54" Type="http://schemas.openxmlformats.org/officeDocument/2006/relationships/font" Target="fonts/NunitoMedium-boldItalic.fntdata"/><Relationship Id="rId13" Type="http://schemas.openxmlformats.org/officeDocument/2006/relationships/slide" Target="slides/slide8.xml"/><Relationship Id="rId57" Type="http://schemas.openxmlformats.org/officeDocument/2006/relationships/font" Target="fonts/RalewayMedium-italic.fntdata"/><Relationship Id="rId12" Type="http://schemas.openxmlformats.org/officeDocument/2006/relationships/slide" Target="slides/slide7.xml"/><Relationship Id="rId56" Type="http://schemas.openxmlformats.org/officeDocument/2006/relationships/font" Target="fonts/RalewayMedium-bold.fntdata"/><Relationship Id="rId15" Type="http://schemas.openxmlformats.org/officeDocument/2006/relationships/slide" Target="slides/slide10.xml"/><Relationship Id="rId59" Type="http://schemas.openxmlformats.org/officeDocument/2006/relationships/font" Target="fonts/NunitoSemiBold-regular.fntdata"/><Relationship Id="rId14" Type="http://schemas.openxmlformats.org/officeDocument/2006/relationships/slide" Target="slides/slide9.xml"/><Relationship Id="rId58" Type="http://schemas.openxmlformats.org/officeDocument/2006/relationships/font" Target="fonts/RalewayMedium-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3" name="Shape 1633"/>
        <p:cNvGrpSpPr/>
        <p:nvPr/>
      </p:nvGrpSpPr>
      <p:grpSpPr>
        <a:xfrm>
          <a:off x="0" y="0"/>
          <a:ext cx="0" cy="0"/>
          <a:chOff x="0" y="0"/>
          <a:chExt cx="0" cy="0"/>
        </a:xfrm>
      </p:grpSpPr>
      <p:sp>
        <p:nvSpPr>
          <p:cNvPr id="1634" name="Google Shape;1634;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635" name="Google Shape;1635;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4" name="Shape 1854"/>
        <p:cNvGrpSpPr/>
        <p:nvPr/>
      </p:nvGrpSpPr>
      <p:grpSpPr>
        <a:xfrm>
          <a:off x="0" y="0"/>
          <a:ext cx="0" cy="0"/>
          <a:chOff x="0" y="0"/>
          <a:chExt cx="0" cy="0"/>
        </a:xfrm>
      </p:grpSpPr>
      <p:sp>
        <p:nvSpPr>
          <p:cNvPr id="1855" name="Google Shape;1855;g2d7e651d19b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6" name="Google Shape;1856;g2d7e651d19b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15 minutes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2" name="Shape 1862"/>
        <p:cNvGrpSpPr/>
        <p:nvPr/>
      </p:nvGrpSpPr>
      <p:grpSpPr>
        <a:xfrm>
          <a:off x="0" y="0"/>
          <a:ext cx="0" cy="0"/>
          <a:chOff x="0" y="0"/>
          <a:chExt cx="0" cy="0"/>
        </a:xfrm>
      </p:grpSpPr>
      <p:sp>
        <p:nvSpPr>
          <p:cNvPr id="1863" name="Google Shape;1863;g32b76f478c9_3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4" name="Google Shape;1864;g32b76f478c9_3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15 minutes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g2d7e651d19b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1" name="Google Shape;1871;g2d7e651d19b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10 minutes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7" name="Shape 1877"/>
        <p:cNvGrpSpPr/>
        <p:nvPr/>
      </p:nvGrpSpPr>
      <p:grpSpPr>
        <a:xfrm>
          <a:off x="0" y="0"/>
          <a:ext cx="0" cy="0"/>
          <a:chOff x="0" y="0"/>
          <a:chExt cx="0" cy="0"/>
        </a:xfrm>
      </p:grpSpPr>
      <p:sp>
        <p:nvSpPr>
          <p:cNvPr id="1878" name="Google Shape;1878;g32b76f478c9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9" name="Google Shape;1879;g32b76f478c9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3" name="Shape 1883"/>
        <p:cNvGrpSpPr/>
        <p:nvPr/>
      </p:nvGrpSpPr>
      <p:grpSpPr>
        <a:xfrm>
          <a:off x="0" y="0"/>
          <a:ext cx="0" cy="0"/>
          <a:chOff x="0" y="0"/>
          <a:chExt cx="0" cy="0"/>
        </a:xfrm>
      </p:grpSpPr>
      <p:sp>
        <p:nvSpPr>
          <p:cNvPr id="1884" name="Google Shape;1884;g329a684e50e_3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5" name="Google Shape;1885;g329a684e50e_3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3" name="Shape 1893"/>
        <p:cNvGrpSpPr/>
        <p:nvPr/>
      </p:nvGrpSpPr>
      <p:grpSpPr>
        <a:xfrm>
          <a:off x="0" y="0"/>
          <a:ext cx="0" cy="0"/>
          <a:chOff x="0" y="0"/>
          <a:chExt cx="0" cy="0"/>
        </a:xfrm>
      </p:grpSpPr>
      <p:sp>
        <p:nvSpPr>
          <p:cNvPr id="1894" name="Google Shape;1894;g2d7e651d19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5" name="Google Shape;1895;g2d7e651d19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10 minutes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0" name="Shape 1900"/>
        <p:cNvGrpSpPr/>
        <p:nvPr/>
      </p:nvGrpSpPr>
      <p:grpSpPr>
        <a:xfrm>
          <a:off x="0" y="0"/>
          <a:ext cx="0" cy="0"/>
          <a:chOff x="0" y="0"/>
          <a:chExt cx="0" cy="0"/>
        </a:xfrm>
      </p:grpSpPr>
      <p:sp>
        <p:nvSpPr>
          <p:cNvPr id="1901" name="Google Shape;1901;g2d7e651d19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2" name="Google Shape;1902;g2d7e651d19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15 minutes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6" name="Shape 1906"/>
        <p:cNvGrpSpPr/>
        <p:nvPr/>
      </p:nvGrpSpPr>
      <p:grpSpPr>
        <a:xfrm>
          <a:off x="0" y="0"/>
          <a:ext cx="0" cy="0"/>
          <a:chOff x="0" y="0"/>
          <a:chExt cx="0" cy="0"/>
        </a:xfrm>
      </p:grpSpPr>
      <p:sp>
        <p:nvSpPr>
          <p:cNvPr id="1907" name="Google Shape;1907;g2d7e651d19b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8" name="Google Shape;1908;g2d7e651d19b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6" name="Shape 1926"/>
        <p:cNvGrpSpPr/>
        <p:nvPr/>
      </p:nvGrpSpPr>
      <p:grpSpPr>
        <a:xfrm>
          <a:off x="0" y="0"/>
          <a:ext cx="0" cy="0"/>
          <a:chOff x="0" y="0"/>
          <a:chExt cx="0" cy="0"/>
        </a:xfrm>
      </p:grpSpPr>
      <p:sp>
        <p:nvSpPr>
          <p:cNvPr id="1927" name="Google Shape;1927;g2d7e651d19b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8" name="Google Shape;1928;g2d7e651d19b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8" name="Shape 1948"/>
        <p:cNvGrpSpPr/>
        <p:nvPr/>
      </p:nvGrpSpPr>
      <p:grpSpPr>
        <a:xfrm>
          <a:off x="0" y="0"/>
          <a:ext cx="0" cy="0"/>
          <a:chOff x="0" y="0"/>
          <a:chExt cx="0" cy="0"/>
        </a:xfrm>
      </p:grpSpPr>
      <p:sp>
        <p:nvSpPr>
          <p:cNvPr id="1949" name="Google Shape;1949;g2d7e651d19b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0" name="Google Shape;1950;g2d7e651d19b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0" name="Shape 1680"/>
        <p:cNvGrpSpPr/>
        <p:nvPr/>
      </p:nvGrpSpPr>
      <p:grpSpPr>
        <a:xfrm>
          <a:off x="0" y="0"/>
          <a:ext cx="0" cy="0"/>
          <a:chOff x="0" y="0"/>
          <a:chExt cx="0" cy="0"/>
        </a:xfrm>
      </p:grpSpPr>
      <p:sp>
        <p:nvSpPr>
          <p:cNvPr id="1681" name="Google Shape;1681;g10fb8bc67f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2" name="Google Shape;1682;g10fb8bc67f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9" name="Shape 1959"/>
        <p:cNvGrpSpPr/>
        <p:nvPr/>
      </p:nvGrpSpPr>
      <p:grpSpPr>
        <a:xfrm>
          <a:off x="0" y="0"/>
          <a:ext cx="0" cy="0"/>
          <a:chOff x="0" y="0"/>
          <a:chExt cx="0" cy="0"/>
        </a:xfrm>
      </p:grpSpPr>
      <p:sp>
        <p:nvSpPr>
          <p:cNvPr id="1960" name="Google Shape;1960;g2d7e651d19b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1" name="Google Shape;1961;g2d7e651d19b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8" name="Shape 1968"/>
        <p:cNvGrpSpPr/>
        <p:nvPr/>
      </p:nvGrpSpPr>
      <p:grpSpPr>
        <a:xfrm>
          <a:off x="0" y="0"/>
          <a:ext cx="0" cy="0"/>
          <a:chOff x="0" y="0"/>
          <a:chExt cx="0" cy="0"/>
        </a:xfrm>
      </p:grpSpPr>
      <p:sp>
        <p:nvSpPr>
          <p:cNvPr id="1969" name="Google Shape;1969;g2d7e651d19b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0" name="Google Shape;1970;g2d7e651d19b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4" name="Shape 1984"/>
        <p:cNvGrpSpPr/>
        <p:nvPr/>
      </p:nvGrpSpPr>
      <p:grpSpPr>
        <a:xfrm>
          <a:off x="0" y="0"/>
          <a:ext cx="0" cy="0"/>
          <a:chOff x="0" y="0"/>
          <a:chExt cx="0" cy="0"/>
        </a:xfrm>
      </p:grpSpPr>
      <p:sp>
        <p:nvSpPr>
          <p:cNvPr id="1985" name="Google Shape;1985;g2d7e651d19b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6" name="Google Shape;1986;g2d7e651d19b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2" name="Shape 1992"/>
        <p:cNvGrpSpPr/>
        <p:nvPr/>
      </p:nvGrpSpPr>
      <p:grpSpPr>
        <a:xfrm>
          <a:off x="0" y="0"/>
          <a:ext cx="0" cy="0"/>
          <a:chOff x="0" y="0"/>
          <a:chExt cx="0" cy="0"/>
        </a:xfrm>
      </p:grpSpPr>
      <p:sp>
        <p:nvSpPr>
          <p:cNvPr id="1993" name="Google Shape;1993;g2d7e651d19b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4" name="Google Shape;1994;g2d7e651d19b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0" name="Shape 2000"/>
        <p:cNvGrpSpPr/>
        <p:nvPr/>
      </p:nvGrpSpPr>
      <p:grpSpPr>
        <a:xfrm>
          <a:off x="0" y="0"/>
          <a:ext cx="0" cy="0"/>
          <a:chOff x="0" y="0"/>
          <a:chExt cx="0" cy="0"/>
        </a:xfrm>
      </p:grpSpPr>
      <p:sp>
        <p:nvSpPr>
          <p:cNvPr id="2001" name="Google Shape;2001;g2d7e651d19b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2" name="Google Shape;2002;g2d7e651d19b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8" name="Shape 2008"/>
        <p:cNvGrpSpPr/>
        <p:nvPr/>
      </p:nvGrpSpPr>
      <p:grpSpPr>
        <a:xfrm>
          <a:off x="0" y="0"/>
          <a:ext cx="0" cy="0"/>
          <a:chOff x="0" y="0"/>
          <a:chExt cx="0" cy="0"/>
        </a:xfrm>
      </p:grpSpPr>
      <p:sp>
        <p:nvSpPr>
          <p:cNvPr id="2009" name="Google Shape;2009;g1ff18b49f31_1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0" name="Google Shape;2010;g1ff18b49f31_1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5 minutes</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2" name="Shape 2032"/>
        <p:cNvGrpSpPr/>
        <p:nvPr/>
      </p:nvGrpSpPr>
      <p:grpSpPr>
        <a:xfrm>
          <a:off x="0" y="0"/>
          <a:ext cx="0" cy="0"/>
          <a:chOff x="0" y="0"/>
          <a:chExt cx="0" cy="0"/>
        </a:xfrm>
      </p:grpSpPr>
      <p:sp>
        <p:nvSpPr>
          <p:cNvPr id="2033" name="Google Shape;2033;g2d7e651d19b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34" name="Google Shape;2034;g2d7e651d19b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20 minutes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2" name="Shape 2042"/>
        <p:cNvGrpSpPr/>
        <p:nvPr/>
      </p:nvGrpSpPr>
      <p:grpSpPr>
        <a:xfrm>
          <a:off x="0" y="0"/>
          <a:ext cx="0" cy="0"/>
          <a:chOff x="0" y="0"/>
          <a:chExt cx="0" cy="0"/>
        </a:xfrm>
      </p:grpSpPr>
      <p:sp>
        <p:nvSpPr>
          <p:cNvPr id="2043" name="Google Shape;2043;g2d7e651d19b_0_2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4" name="Google Shape;2044;g2d7e651d19b_0_2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20 minutes</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8" name="Shape 2048"/>
        <p:cNvGrpSpPr/>
        <p:nvPr/>
      </p:nvGrpSpPr>
      <p:grpSpPr>
        <a:xfrm>
          <a:off x="0" y="0"/>
          <a:ext cx="0" cy="0"/>
          <a:chOff x="0" y="0"/>
          <a:chExt cx="0" cy="0"/>
        </a:xfrm>
      </p:grpSpPr>
      <p:sp>
        <p:nvSpPr>
          <p:cNvPr id="2049" name="Google Shape;2049;g2af782716f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0" name="Google Shape;2050;g2af782716f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10 minutes</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6" name="Shape 2056"/>
        <p:cNvGrpSpPr/>
        <p:nvPr/>
      </p:nvGrpSpPr>
      <p:grpSpPr>
        <a:xfrm>
          <a:off x="0" y="0"/>
          <a:ext cx="0" cy="0"/>
          <a:chOff x="0" y="0"/>
          <a:chExt cx="0" cy="0"/>
        </a:xfrm>
      </p:grpSpPr>
      <p:sp>
        <p:nvSpPr>
          <p:cNvPr id="2057" name="Google Shape;2057;g2d7e651d19b_0_2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8" name="Google Shape;2058;g2d7e651d19b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g32b76f478c9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9" name="Google Shape;1689;g32b76f478c9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Seb: 10 minutes</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3" name="Shape 2063"/>
        <p:cNvGrpSpPr/>
        <p:nvPr/>
      </p:nvGrpSpPr>
      <p:grpSpPr>
        <a:xfrm>
          <a:off x="0" y="0"/>
          <a:ext cx="0" cy="0"/>
          <a:chOff x="0" y="0"/>
          <a:chExt cx="0" cy="0"/>
        </a:xfrm>
      </p:grpSpPr>
      <p:sp>
        <p:nvSpPr>
          <p:cNvPr id="2064" name="Google Shape;2064;g1125d80b419_0_2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5" name="Google Shape;2065;g1125d80b419_0_2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3" name="Shape 1693"/>
        <p:cNvGrpSpPr/>
        <p:nvPr/>
      </p:nvGrpSpPr>
      <p:grpSpPr>
        <a:xfrm>
          <a:off x="0" y="0"/>
          <a:ext cx="0" cy="0"/>
          <a:chOff x="0" y="0"/>
          <a:chExt cx="0" cy="0"/>
        </a:xfrm>
      </p:grpSpPr>
      <p:sp>
        <p:nvSpPr>
          <p:cNvPr id="1694" name="Google Shape;1694;g329d44021c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95" name="Google Shape;1695;g329d44021c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2" name="Shape 1702"/>
        <p:cNvGrpSpPr/>
        <p:nvPr/>
      </p:nvGrpSpPr>
      <p:grpSpPr>
        <a:xfrm>
          <a:off x="0" y="0"/>
          <a:ext cx="0" cy="0"/>
          <a:chOff x="0" y="0"/>
          <a:chExt cx="0" cy="0"/>
        </a:xfrm>
      </p:grpSpPr>
      <p:sp>
        <p:nvSpPr>
          <p:cNvPr id="1703" name="Google Shape;1703;g2af5dd52040_0_0: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704" name="Google Shape;1704;g2af5dd52040_0_0: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1.7.2013</a:t>
            </a:r>
            <a:endParaRPr/>
          </a:p>
        </p:txBody>
      </p:sp>
      <p:sp>
        <p:nvSpPr>
          <p:cNvPr id="1705" name="Google Shape;1705;g2af5dd52040_0_0: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6" name="Google Shape;1706;g2af5dd52040_0_0: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Family Mentors, also known as Family Navigators are diverse parents and primary caregivers currently or formerly providing support to a family member with a developmental disability or special health care need. Family Navigators are selected based on the possession of a strong knowledge of local resources, services, disability delivery system, as well as regional culture. Family Navigators are trained through the Center for Family Involvement at the Partnership for People with Disabilities at Virginia Commonwealth University</a:t>
            </a:r>
            <a:endParaRPr/>
          </a:p>
        </p:txBody>
      </p:sp>
      <p:sp>
        <p:nvSpPr>
          <p:cNvPr id="1707" name="Google Shape;1707;g2af5dd52040_0_0: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708" name="Google Shape;1708;g2af5dd52040_0_0: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4" name="Shape 1724"/>
        <p:cNvGrpSpPr/>
        <p:nvPr/>
      </p:nvGrpSpPr>
      <p:grpSpPr>
        <a:xfrm>
          <a:off x="0" y="0"/>
          <a:ext cx="0" cy="0"/>
          <a:chOff x="0" y="0"/>
          <a:chExt cx="0" cy="0"/>
        </a:xfrm>
      </p:grpSpPr>
      <p:sp>
        <p:nvSpPr>
          <p:cNvPr id="1725" name="Google Shape;1725;g2af5dd52040_0_2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726" name="Google Shape;1726;g2af5dd52040_0_2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1.7.2013</a:t>
            </a:r>
            <a:endParaRPr/>
          </a:p>
        </p:txBody>
      </p:sp>
      <p:sp>
        <p:nvSpPr>
          <p:cNvPr id="1727" name="Google Shape;1727;g2af5dd52040_0_21: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8" name="Google Shape;1728;g2af5dd52040_0_21: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Family mentoring provides emotional informational and systems navigational support, and referral advice for family members of EPIC participants working to obtain and maintain Competitive Integrated Employment.</a:t>
            </a:r>
            <a:endParaRPr/>
          </a:p>
        </p:txBody>
      </p:sp>
      <p:sp>
        <p:nvSpPr>
          <p:cNvPr id="1729" name="Google Shape;1729;g2af5dd52040_0_21: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730" name="Google Shape;1730;g2af5dd52040_0_21: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5" name="Shape 1755"/>
        <p:cNvGrpSpPr/>
        <p:nvPr/>
      </p:nvGrpSpPr>
      <p:grpSpPr>
        <a:xfrm>
          <a:off x="0" y="0"/>
          <a:ext cx="0" cy="0"/>
          <a:chOff x="0" y="0"/>
          <a:chExt cx="0" cy="0"/>
        </a:xfrm>
      </p:grpSpPr>
      <p:sp>
        <p:nvSpPr>
          <p:cNvPr id="1756" name="Google Shape;1756;g2af5dd52040_0_51:notes"/>
          <p:cNvSpPr txBox="1"/>
          <p:nvPr>
            <p:ph idx="1" type="body"/>
          </p:nvPr>
        </p:nvSpPr>
        <p:spPr>
          <a:xfrm>
            <a:off x="914400" y="3251200"/>
            <a:ext cx="7315200" cy="3081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7" name="Google Shape;1757;g2af5dd52040_0_51:notes"/>
          <p:cNvSpPr/>
          <p:nvPr>
            <p:ph idx="2"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1" name="Shape 1781"/>
        <p:cNvGrpSpPr/>
        <p:nvPr/>
      </p:nvGrpSpPr>
      <p:grpSpPr>
        <a:xfrm>
          <a:off x="0" y="0"/>
          <a:ext cx="0" cy="0"/>
          <a:chOff x="0" y="0"/>
          <a:chExt cx="0" cy="0"/>
        </a:xfrm>
      </p:grpSpPr>
      <p:sp>
        <p:nvSpPr>
          <p:cNvPr id="1782" name="Google Shape;1782;g2af5dd52040_0_76: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783" name="Google Shape;1783;g2af5dd52040_0_76: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1.7.2013</a:t>
            </a:r>
            <a:endParaRPr/>
          </a:p>
        </p:txBody>
      </p:sp>
      <p:sp>
        <p:nvSpPr>
          <p:cNvPr id="1784" name="Google Shape;1784;g2af5dd52040_0_76: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5" name="Google Shape;1785;g2af5dd52040_0_76: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Every family is appropriate for a referral.  We know that family members of EPIC participants may  have struggled in the past to understand how to access Competitive Integrated Employment or may be concerned about potential barriers to employment for their family member or may be overwhelmed by the vocational rehabilitation system.  They may also have specific concerns about:</a:t>
            </a:r>
            <a:endParaRPr/>
          </a:p>
          <a:p>
            <a:pPr indent="0" lvl="0" marL="0" rtl="0" algn="l">
              <a:spcBef>
                <a:spcPts val="0"/>
              </a:spcBef>
              <a:spcAft>
                <a:spcPts val="0"/>
              </a:spcAft>
              <a:buNone/>
            </a:pPr>
            <a:r>
              <a:rPr lang="en"/>
              <a:t>•	public benefit loss while working</a:t>
            </a:r>
            <a:endParaRPr/>
          </a:p>
          <a:p>
            <a:pPr indent="0" lvl="0" marL="0" rtl="0" algn="l">
              <a:spcBef>
                <a:spcPts val="0"/>
              </a:spcBef>
              <a:spcAft>
                <a:spcPts val="0"/>
              </a:spcAft>
              <a:buNone/>
            </a:pPr>
            <a:r>
              <a:rPr lang="en"/>
              <a:t>•	issues of safety</a:t>
            </a:r>
            <a:endParaRPr/>
          </a:p>
          <a:p>
            <a:pPr indent="0" lvl="0" marL="0" rtl="0" algn="l">
              <a:spcBef>
                <a:spcPts val="0"/>
              </a:spcBef>
              <a:spcAft>
                <a:spcPts val="0"/>
              </a:spcAft>
              <a:buNone/>
            </a:pPr>
            <a:r>
              <a:rPr lang="en"/>
              <a:t>•	the individual’s ability to obtain employment that meets their needs and interests </a:t>
            </a:r>
            <a:endParaRPr/>
          </a:p>
          <a:p>
            <a:pPr indent="0" lvl="0" marL="0" rtl="0" algn="l">
              <a:spcBef>
                <a:spcPts val="0"/>
              </a:spcBef>
              <a:spcAft>
                <a:spcPts val="0"/>
              </a:spcAft>
              <a:buNone/>
            </a:pPr>
            <a:r>
              <a:rPr lang="en"/>
              <a:t>•	the possibility that the participant will experience failure</a:t>
            </a:r>
            <a:endParaRPr/>
          </a:p>
          <a:p>
            <a:pPr indent="0" lvl="0" marL="0" rtl="0" algn="l">
              <a:spcBef>
                <a:spcPts val="0"/>
              </a:spcBef>
              <a:spcAft>
                <a:spcPts val="0"/>
              </a:spcAft>
              <a:buNone/>
            </a:pPr>
            <a:r>
              <a:rPr lang="en"/>
              <a:t>•	whether their family member may be capable of working in CIE due to their disability.</a:t>
            </a:r>
            <a:endParaRPr/>
          </a:p>
          <a:p>
            <a:pPr indent="0" lvl="0" marL="0" rtl="0" algn="l">
              <a:spcBef>
                <a:spcPts val="0"/>
              </a:spcBef>
              <a:spcAft>
                <a:spcPts val="0"/>
              </a:spcAft>
              <a:buNone/>
            </a:pPr>
            <a:r>
              <a:rPr lang="en"/>
              <a:t>A referral to a family mentor can provide an opportunity for the family member to talk with someone who has ‘walked in their shoes’ who can help demystify the VR system, direct them to resourced and help them prepare for team meetings to discuss and support their family member’s CIE.</a:t>
            </a:r>
            <a:endParaRPr/>
          </a:p>
        </p:txBody>
      </p:sp>
      <p:sp>
        <p:nvSpPr>
          <p:cNvPr id="1786" name="Google Shape;1786;g2af5dd52040_0_76: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787" name="Google Shape;1787;g2af5dd52040_0_76: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5" name="Shape 1825"/>
        <p:cNvGrpSpPr/>
        <p:nvPr/>
      </p:nvGrpSpPr>
      <p:grpSpPr>
        <a:xfrm>
          <a:off x="0" y="0"/>
          <a:ext cx="0" cy="0"/>
          <a:chOff x="0" y="0"/>
          <a:chExt cx="0" cy="0"/>
        </a:xfrm>
      </p:grpSpPr>
      <p:sp>
        <p:nvSpPr>
          <p:cNvPr id="1826" name="Google Shape;1826;g2af5dd52040_0_151:notes"/>
          <p:cNvSpPr txBox="1"/>
          <p:nvPr>
            <p:ph idx="2" type="hdr"/>
          </p:nvPr>
        </p:nvSpPr>
        <p:spPr>
          <a:xfrm>
            <a:off x="0" y="0"/>
            <a:ext cx="3962400" cy="3429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827" name="Google Shape;1827;g2af5dd52040_0_151:notes"/>
          <p:cNvSpPr txBox="1"/>
          <p:nvPr>
            <p:ph idx="10" type="dt"/>
          </p:nvPr>
        </p:nvSpPr>
        <p:spPr>
          <a:xfrm>
            <a:off x="5180013" y="0"/>
            <a:ext cx="3962400" cy="342900"/>
          </a:xfrm>
          <a:prstGeom prst="rect">
            <a:avLst/>
          </a:prstGeom>
          <a:noFill/>
          <a:ln>
            <a:noFill/>
          </a:ln>
        </p:spPr>
        <p:txBody>
          <a:bodyPr anchorCtr="0" anchor="t"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1.7.2013</a:t>
            </a:r>
            <a:endParaRPr/>
          </a:p>
        </p:txBody>
      </p:sp>
      <p:sp>
        <p:nvSpPr>
          <p:cNvPr id="1828" name="Google Shape;1828;g2af5dd52040_0_151:notes"/>
          <p:cNvSpPr/>
          <p:nvPr>
            <p:ph idx="3" type="sldImg"/>
          </p:nvPr>
        </p:nvSpPr>
        <p:spPr>
          <a:xfrm>
            <a:off x="2857500" y="512763"/>
            <a:ext cx="3429000" cy="2567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9" name="Google Shape;1829;g2af5dd52040_0_151:notes"/>
          <p:cNvSpPr txBox="1"/>
          <p:nvPr>
            <p:ph idx="1" type="body"/>
          </p:nvPr>
        </p:nvSpPr>
        <p:spPr>
          <a:xfrm>
            <a:off x="914400" y="3251200"/>
            <a:ext cx="7315200" cy="30813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
              <a:t>Typically, family mentors talk with the family (by phone, in person) several times over a month or two period.  The frequency and format is set by the family.  Some families may feel supported after a couple of hours of mentoring while other families may continually seek emotional, informational and systems navigational support for months.  Overall, we anticipate providing up to 8 hours of family mentoring for a family.  </a:t>
            </a:r>
            <a:endParaRPr/>
          </a:p>
        </p:txBody>
      </p:sp>
      <p:sp>
        <p:nvSpPr>
          <p:cNvPr id="1830" name="Google Shape;1830;g2af5dd52040_0_151:notes"/>
          <p:cNvSpPr txBox="1"/>
          <p:nvPr>
            <p:ph idx="11" type="ftr"/>
          </p:nvPr>
        </p:nvSpPr>
        <p:spPr>
          <a:xfrm>
            <a:off x="0" y="6502400"/>
            <a:ext cx="3962400" cy="341400"/>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r>
              <a:t/>
            </a:r>
            <a:endParaRPr b="0" i="0" sz="1200" u="none" cap="none" strike="noStrike">
              <a:solidFill>
                <a:schemeClr val="dk1"/>
              </a:solidFill>
              <a:latin typeface="Calibri"/>
              <a:ea typeface="Calibri"/>
              <a:cs typeface="Calibri"/>
              <a:sym typeface="Calibri"/>
            </a:endParaRPr>
          </a:p>
        </p:txBody>
      </p:sp>
      <p:sp>
        <p:nvSpPr>
          <p:cNvPr id="1831" name="Google Shape;1831;g2af5dd52040_0_151:notes"/>
          <p:cNvSpPr txBox="1"/>
          <p:nvPr>
            <p:ph idx="12" type="sldNum"/>
          </p:nvPr>
        </p:nvSpPr>
        <p:spPr>
          <a:xfrm>
            <a:off x="5180013" y="6502400"/>
            <a:ext cx="3962400" cy="3414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r>
              <a:rPr b="0" i="0" lang="en" sz="1200" u="none" cap="none" strike="noStrike">
                <a:solidFill>
                  <a:schemeClr val="dk1"/>
                </a:solidFill>
                <a:latin typeface="Calibri"/>
                <a:ea typeface="Calibri"/>
                <a:cs typeface="Calibri"/>
                <a:sym typeface="Calibri"/>
              </a:rPr>
              <a: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yoMsr" TargetMode="External"/><Relationship Id="rId4"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grpSp>
        <p:nvGrpSpPr>
          <p:cNvPr id="9" name="Google Shape;9;p2"/>
          <p:cNvGrpSpPr/>
          <p:nvPr/>
        </p:nvGrpSpPr>
        <p:grpSpPr>
          <a:xfrm>
            <a:off x="319696" y="-440173"/>
            <a:ext cx="8504704" cy="3637873"/>
            <a:chOff x="1172500" y="2536800"/>
            <a:chExt cx="1306025" cy="558650"/>
          </a:xfrm>
        </p:grpSpPr>
        <p:sp>
          <p:nvSpPr>
            <p:cNvPr id="10" name="Google Shape;10;p2"/>
            <p:cNvSpPr/>
            <p:nvPr/>
          </p:nvSpPr>
          <p:spPr>
            <a:xfrm>
              <a:off x="1931275" y="2550600"/>
              <a:ext cx="5525" cy="5625"/>
            </a:xfrm>
            <a:custGeom>
              <a:rect b="b" l="l" r="r" t="t"/>
              <a:pathLst>
                <a:path extrusionOk="0" h="225" w="221">
                  <a:moveTo>
                    <a:pt x="111" y="0"/>
                  </a:moveTo>
                  <a:cubicBezTo>
                    <a:pt x="56" y="0"/>
                    <a:pt x="1" y="39"/>
                    <a:pt x="18" y="116"/>
                  </a:cubicBezTo>
                  <a:cubicBezTo>
                    <a:pt x="24" y="142"/>
                    <a:pt x="30" y="163"/>
                    <a:pt x="43" y="190"/>
                  </a:cubicBezTo>
                  <a:cubicBezTo>
                    <a:pt x="57" y="213"/>
                    <a:pt x="82" y="225"/>
                    <a:pt x="107" y="225"/>
                  </a:cubicBezTo>
                  <a:cubicBezTo>
                    <a:pt x="133" y="225"/>
                    <a:pt x="158" y="213"/>
                    <a:pt x="172" y="190"/>
                  </a:cubicBezTo>
                  <a:cubicBezTo>
                    <a:pt x="184" y="163"/>
                    <a:pt x="197" y="142"/>
                    <a:pt x="204" y="116"/>
                  </a:cubicBezTo>
                  <a:cubicBezTo>
                    <a:pt x="221" y="39"/>
                    <a:pt x="166" y="0"/>
                    <a:pt x="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1246350" y="2544700"/>
              <a:ext cx="10575" cy="8750"/>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1510200" y="2617500"/>
              <a:ext cx="8250" cy="6425"/>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1239000" y="2784950"/>
              <a:ext cx="13375" cy="11375"/>
            </a:xfrm>
            <a:custGeom>
              <a:rect b="b" l="l" r="r" t="t"/>
              <a:pathLst>
                <a:path extrusionOk="0" h="455" w="535">
                  <a:moveTo>
                    <a:pt x="299" y="0"/>
                  </a:moveTo>
                  <a:cubicBezTo>
                    <a:pt x="280" y="0"/>
                    <a:pt x="261" y="2"/>
                    <a:pt x="241" y="7"/>
                  </a:cubicBezTo>
                  <a:cubicBezTo>
                    <a:pt x="235" y="7"/>
                    <a:pt x="220" y="7"/>
                    <a:pt x="214" y="13"/>
                  </a:cubicBezTo>
                  <a:cubicBezTo>
                    <a:pt x="1" y="60"/>
                    <a:pt x="1" y="394"/>
                    <a:pt x="214" y="442"/>
                  </a:cubicBezTo>
                  <a:cubicBezTo>
                    <a:pt x="220" y="442"/>
                    <a:pt x="235" y="448"/>
                    <a:pt x="241" y="448"/>
                  </a:cubicBezTo>
                  <a:cubicBezTo>
                    <a:pt x="260" y="452"/>
                    <a:pt x="280" y="455"/>
                    <a:pt x="298" y="455"/>
                  </a:cubicBezTo>
                  <a:cubicBezTo>
                    <a:pt x="424" y="455"/>
                    <a:pt x="535" y="361"/>
                    <a:pt x="535" y="227"/>
                  </a:cubicBezTo>
                  <a:cubicBezTo>
                    <a:pt x="535" y="93"/>
                    <a:pt x="425" y="0"/>
                    <a:pt x="2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 name="Google Shape;14;p2"/>
            <p:cNvSpPr/>
            <p:nvPr/>
          </p:nvSpPr>
          <p:spPr>
            <a:xfrm>
              <a:off x="1307350" y="2994375"/>
              <a:ext cx="8875" cy="7350"/>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 name="Google Shape;15;p2"/>
            <p:cNvSpPr/>
            <p:nvPr/>
          </p:nvSpPr>
          <p:spPr>
            <a:xfrm>
              <a:off x="1600125" y="2600625"/>
              <a:ext cx="14075" cy="10875"/>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1399600" y="2904900"/>
              <a:ext cx="10900" cy="8425"/>
            </a:xfrm>
            <a:custGeom>
              <a:rect b="b" l="l" r="r" t="t"/>
              <a:pathLst>
                <a:path extrusionOk="0" h="337" w="436">
                  <a:moveTo>
                    <a:pt x="222" y="1"/>
                  </a:moveTo>
                  <a:cubicBezTo>
                    <a:pt x="0" y="1"/>
                    <a:pt x="0" y="336"/>
                    <a:pt x="222" y="336"/>
                  </a:cubicBezTo>
                  <a:cubicBezTo>
                    <a:pt x="435" y="336"/>
                    <a:pt x="435" y="1"/>
                    <a:pt x="2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1462925" y="2906750"/>
              <a:ext cx="5875" cy="4725"/>
            </a:xfrm>
            <a:custGeom>
              <a:rect b="b" l="l" r="r" t="t"/>
              <a:pathLst>
                <a:path extrusionOk="0" h="189" w="235">
                  <a:moveTo>
                    <a:pt x="114" y="1"/>
                  </a:moveTo>
                  <a:cubicBezTo>
                    <a:pt x="0" y="1"/>
                    <a:pt x="0" y="188"/>
                    <a:pt x="114" y="188"/>
                  </a:cubicBezTo>
                  <a:cubicBezTo>
                    <a:pt x="235" y="188"/>
                    <a:pt x="235" y="1"/>
                    <a:pt x="1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2"/>
            <p:cNvSpPr/>
            <p:nvPr/>
          </p:nvSpPr>
          <p:spPr>
            <a:xfrm>
              <a:off x="1172500" y="2862950"/>
              <a:ext cx="13875" cy="1090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2"/>
            <p:cNvSpPr/>
            <p:nvPr/>
          </p:nvSpPr>
          <p:spPr>
            <a:xfrm>
              <a:off x="1389725" y="2727125"/>
              <a:ext cx="5725" cy="4350"/>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294150" y="2780250"/>
              <a:ext cx="11725" cy="9225"/>
            </a:xfrm>
            <a:custGeom>
              <a:rect b="b" l="l" r="r" t="t"/>
              <a:pathLst>
                <a:path extrusionOk="0" h="369" w="469">
                  <a:moveTo>
                    <a:pt x="235" y="1"/>
                  </a:moveTo>
                  <a:cubicBezTo>
                    <a:pt x="1" y="1"/>
                    <a:pt x="1" y="368"/>
                    <a:pt x="235" y="368"/>
                  </a:cubicBezTo>
                  <a:cubicBezTo>
                    <a:pt x="469" y="368"/>
                    <a:pt x="469" y="1"/>
                    <a:pt x="2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1747450" y="2933800"/>
              <a:ext cx="9650" cy="7775"/>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2"/>
            <p:cNvSpPr/>
            <p:nvPr/>
          </p:nvSpPr>
          <p:spPr>
            <a:xfrm>
              <a:off x="1178000" y="2682825"/>
              <a:ext cx="11225" cy="8525"/>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2"/>
            <p:cNvSpPr/>
            <p:nvPr/>
          </p:nvSpPr>
          <p:spPr>
            <a:xfrm>
              <a:off x="1937200" y="2937675"/>
              <a:ext cx="13575" cy="10375"/>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1265925" y="2916300"/>
              <a:ext cx="10525" cy="11050"/>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1635075" y="2909075"/>
              <a:ext cx="9200" cy="7250"/>
            </a:xfrm>
            <a:custGeom>
              <a:rect b="b" l="l" r="r" t="t"/>
              <a:pathLst>
                <a:path extrusionOk="0" h="290" w="368">
                  <a:moveTo>
                    <a:pt x="188" y="1"/>
                  </a:moveTo>
                  <a:cubicBezTo>
                    <a:pt x="0" y="1"/>
                    <a:pt x="0" y="290"/>
                    <a:pt x="188" y="290"/>
                  </a:cubicBezTo>
                  <a:cubicBezTo>
                    <a:pt x="368" y="290"/>
                    <a:pt x="368"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2"/>
            <p:cNvSpPr/>
            <p:nvPr/>
          </p:nvSpPr>
          <p:spPr>
            <a:xfrm>
              <a:off x="1966800" y="2729800"/>
              <a:ext cx="10700" cy="8200"/>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2"/>
            <p:cNvSpPr/>
            <p:nvPr/>
          </p:nvSpPr>
          <p:spPr>
            <a:xfrm>
              <a:off x="1432350" y="2565425"/>
              <a:ext cx="7800" cy="7675"/>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1181425" y="2588000"/>
              <a:ext cx="15825" cy="12800"/>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1385550" y="2844600"/>
              <a:ext cx="9725" cy="7550"/>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 name="Google Shape;30;p2"/>
            <p:cNvSpPr/>
            <p:nvPr/>
          </p:nvSpPr>
          <p:spPr>
            <a:xfrm>
              <a:off x="1295650" y="2583350"/>
              <a:ext cx="4700" cy="4850"/>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 name="Google Shape;31;p2"/>
            <p:cNvSpPr/>
            <p:nvPr/>
          </p:nvSpPr>
          <p:spPr>
            <a:xfrm>
              <a:off x="1875400" y="2578325"/>
              <a:ext cx="9050" cy="7475"/>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1517600" y="2713250"/>
              <a:ext cx="7200" cy="5500"/>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1901775" y="2685325"/>
              <a:ext cx="11375" cy="9750"/>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2"/>
            <p:cNvSpPr/>
            <p:nvPr/>
          </p:nvSpPr>
          <p:spPr>
            <a:xfrm>
              <a:off x="1824900" y="2961750"/>
              <a:ext cx="7550" cy="6350"/>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2"/>
            <p:cNvSpPr/>
            <p:nvPr/>
          </p:nvSpPr>
          <p:spPr>
            <a:xfrm>
              <a:off x="1518425" y="2540100"/>
              <a:ext cx="11875" cy="9250"/>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 name="Google Shape;36;p2"/>
            <p:cNvSpPr/>
            <p:nvPr/>
          </p:nvSpPr>
          <p:spPr>
            <a:xfrm>
              <a:off x="1775450" y="2990825"/>
              <a:ext cx="9200" cy="7050"/>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1578600" y="2945175"/>
              <a:ext cx="5200" cy="3875"/>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1970125" y="2963425"/>
              <a:ext cx="11900" cy="9200"/>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2"/>
            <p:cNvSpPr/>
            <p:nvPr/>
          </p:nvSpPr>
          <p:spPr>
            <a:xfrm>
              <a:off x="1757400" y="2733975"/>
              <a:ext cx="4875" cy="3675"/>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2"/>
            <p:cNvSpPr/>
            <p:nvPr/>
          </p:nvSpPr>
          <p:spPr>
            <a:xfrm>
              <a:off x="1363325" y="2794625"/>
              <a:ext cx="10075" cy="7725"/>
            </a:xfrm>
            <a:custGeom>
              <a:rect b="b" l="l" r="r" t="t"/>
              <a:pathLst>
                <a:path extrusionOk="0" h="309" w="403">
                  <a:moveTo>
                    <a:pt x="202" y="0"/>
                  </a:moveTo>
                  <a:cubicBezTo>
                    <a:pt x="1" y="0"/>
                    <a:pt x="1" y="308"/>
                    <a:pt x="202" y="308"/>
                  </a:cubicBezTo>
                  <a:cubicBezTo>
                    <a:pt x="402" y="308"/>
                    <a:pt x="402"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2"/>
            <p:cNvSpPr/>
            <p:nvPr/>
          </p:nvSpPr>
          <p:spPr>
            <a:xfrm>
              <a:off x="1478475" y="2859775"/>
              <a:ext cx="8125" cy="6575"/>
            </a:xfrm>
            <a:custGeom>
              <a:rect b="b" l="l" r="r" t="t"/>
              <a:pathLst>
                <a:path extrusionOk="0" h="263" w="325">
                  <a:moveTo>
                    <a:pt x="177" y="0"/>
                  </a:moveTo>
                  <a:cubicBezTo>
                    <a:pt x="172" y="0"/>
                    <a:pt x="167" y="0"/>
                    <a:pt x="161" y="1"/>
                  </a:cubicBezTo>
                  <a:cubicBezTo>
                    <a:pt x="94" y="1"/>
                    <a:pt x="54" y="16"/>
                    <a:pt x="20" y="75"/>
                  </a:cubicBezTo>
                  <a:cubicBezTo>
                    <a:pt x="1" y="109"/>
                    <a:pt x="1" y="149"/>
                    <a:pt x="20" y="182"/>
                  </a:cubicBezTo>
                  <a:cubicBezTo>
                    <a:pt x="54" y="242"/>
                    <a:pt x="94" y="256"/>
                    <a:pt x="161" y="263"/>
                  </a:cubicBezTo>
                  <a:cubicBezTo>
                    <a:pt x="165" y="263"/>
                    <a:pt x="168" y="263"/>
                    <a:pt x="172" y="263"/>
                  </a:cubicBezTo>
                  <a:cubicBezTo>
                    <a:pt x="323" y="263"/>
                    <a:pt x="325" y="0"/>
                    <a:pt x="1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1477325" y="2783100"/>
              <a:ext cx="9525" cy="7375"/>
            </a:xfrm>
            <a:custGeom>
              <a:rect b="b" l="l" r="r" t="t"/>
              <a:pathLst>
                <a:path extrusionOk="0" h="295" w="381">
                  <a:moveTo>
                    <a:pt x="193" y="1"/>
                  </a:moveTo>
                  <a:cubicBezTo>
                    <a:pt x="0" y="1"/>
                    <a:pt x="0" y="294"/>
                    <a:pt x="193" y="294"/>
                  </a:cubicBezTo>
                  <a:cubicBezTo>
                    <a:pt x="381" y="294"/>
                    <a:pt x="381" y="1"/>
                    <a:pt x="1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1422825" y="2651075"/>
              <a:ext cx="11400" cy="8875"/>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2"/>
            <p:cNvSpPr/>
            <p:nvPr/>
          </p:nvSpPr>
          <p:spPr>
            <a:xfrm>
              <a:off x="1839450" y="2937675"/>
              <a:ext cx="8900" cy="9525"/>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2"/>
            <p:cNvSpPr/>
            <p:nvPr/>
          </p:nvSpPr>
          <p:spPr>
            <a:xfrm>
              <a:off x="1544975" y="2889025"/>
              <a:ext cx="7900" cy="6250"/>
            </a:xfrm>
            <a:custGeom>
              <a:rect b="b" l="l" r="r" t="t"/>
              <a:pathLst>
                <a:path extrusionOk="0" h="250" w="316">
                  <a:moveTo>
                    <a:pt x="161" y="1"/>
                  </a:moveTo>
                  <a:cubicBezTo>
                    <a:pt x="1" y="1"/>
                    <a:pt x="1" y="249"/>
                    <a:pt x="161" y="249"/>
                  </a:cubicBezTo>
                  <a:cubicBezTo>
                    <a:pt x="315" y="249"/>
                    <a:pt x="315"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2"/>
            <p:cNvSpPr/>
            <p:nvPr/>
          </p:nvSpPr>
          <p:spPr>
            <a:xfrm>
              <a:off x="1293475" y="2683475"/>
              <a:ext cx="9050" cy="7050"/>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1672750" y="2536800"/>
              <a:ext cx="6650" cy="647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1926300" y="2615300"/>
              <a:ext cx="13525" cy="10875"/>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2"/>
            <p:cNvSpPr/>
            <p:nvPr/>
          </p:nvSpPr>
          <p:spPr>
            <a:xfrm>
              <a:off x="1580075" y="2773725"/>
              <a:ext cx="8375" cy="6550"/>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2"/>
            <p:cNvSpPr/>
            <p:nvPr/>
          </p:nvSpPr>
          <p:spPr>
            <a:xfrm>
              <a:off x="1714175" y="2644325"/>
              <a:ext cx="5575" cy="5625"/>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2"/>
            <p:cNvSpPr/>
            <p:nvPr/>
          </p:nvSpPr>
          <p:spPr>
            <a:xfrm>
              <a:off x="2393950" y="2638325"/>
              <a:ext cx="10700" cy="885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2132400" y="2711275"/>
              <a:ext cx="8375" cy="6425"/>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2398600" y="2878625"/>
              <a:ext cx="13425" cy="11425"/>
            </a:xfrm>
            <a:custGeom>
              <a:rect b="b" l="l" r="r" t="t"/>
              <a:pathLst>
                <a:path extrusionOk="0" h="457" w="537">
                  <a:moveTo>
                    <a:pt x="229" y="1"/>
                  </a:moveTo>
                  <a:cubicBezTo>
                    <a:pt x="109" y="1"/>
                    <a:pt x="0" y="99"/>
                    <a:pt x="0" y="231"/>
                  </a:cubicBezTo>
                  <a:cubicBezTo>
                    <a:pt x="0" y="364"/>
                    <a:pt x="112" y="457"/>
                    <a:pt x="233" y="457"/>
                  </a:cubicBezTo>
                  <a:cubicBezTo>
                    <a:pt x="252" y="457"/>
                    <a:pt x="271" y="455"/>
                    <a:pt x="289" y="450"/>
                  </a:cubicBezTo>
                  <a:cubicBezTo>
                    <a:pt x="302" y="450"/>
                    <a:pt x="308" y="444"/>
                    <a:pt x="321" y="444"/>
                  </a:cubicBezTo>
                  <a:cubicBezTo>
                    <a:pt x="536" y="391"/>
                    <a:pt x="536" y="64"/>
                    <a:pt x="321" y="16"/>
                  </a:cubicBezTo>
                  <a:cubicBezTo>
                    <a:pt x="308" y="9"/>
                    <a:pt x="302" y="9"/>
                    <a:pt x="289" y="9"/>
                  </a:cubicBezTo>
                  <a:cubicBezTo>
                    <a:pt x="269" y="3"/>
                    <a:pt x="24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2"/>
            <p:cNvSpPr/>
            <p:nvPr/>
          </p:nvSpPr>
          <p:spPr>
            <a:xfrm>
              <a:off x="2334775" y="3087975"/>
              <a:ext cx="8900" cy="7475"/>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2"/>
            <p:cNvSpPr/>
            <p:nvPr/>
          </p:nvSpPr>
          <p:spPr>
            <a:xfrm>
              <a:off x="2036825" y="2694350"/>
              <a:ext cx="13875" cy="10725"/>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2"/>
            <p:cNvSpPr/>
            <p:nvPr/>
          </p:nvSpPr>
          <p:spPr>
            <a:xfrm>
              <a:off x="2240525" y="3044275"/>
              <a:ext cx="10900" cy="8425"/>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2182225" y="3000525"/>
              <a:ext cx="5825" cy="4525"/>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2"/>
            <p:cNvSpPr/>
            <p:nvPr/>
          </p:nvSpPr>
          <p:spPr>
            <a:xfrm>
              <a:off x="2464450" y="2956725"/>
              <a:ext cx="14075" cy="10750"/>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2"/>
            <p:cNvSpPr/>
            <p:nvPr/>
          </p:nvSpPr>
          <p:spPr>
            <a:xfrm>
              <a:off x="2255575" y="2820850"/>
              <a:ext cx="5675" cy="4400"/>
            </a:xfrm>
            <a:custGeom>
              <a:rect b="b" l="l" r="r" t="t"/>
              <a:pathLst>
                <a:path extrusionOk="0" h="176" w="227">
                  <a:moveTo>
                    <a:pt x="114" y="0"/>
                  </a:moveTo>
                  <a:cubicBezTo>
                    <a:pt x="0" y="0"/>
                    <a:pt x="0" y="175"/>
                    <a:pt x="114" y="175"/>
                  </a:cubicBezTo>
                  <a:cubicBezTo>
                    <a:pt x="227" y="175"/>
                    <a:pt x="227" y="0"/>
                    <a:pt x="11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2"/>
            <p:cNvSpPr/>
            <p:nvPr/>
          </p:nvSpPr>
          <p:spPr>
            <a:xfrm>
              <a:off x="2344975" y="2874000"/>
              <a:ext cx="11900" cy="9225"/>
            </a:xfrm>
            <a:custGeom>
              <a:rect b="b" l="l" r="r" t="t"/>
              <a:pathLst>
                <a:path extrusionOk="0" h="369" w="476">
                  <a:moveTo>
                    <a:pt x="241" y="0"/>
                  </a:moveTo>
                  <a:cubicBezTo>
                    <a:pt x="0" y="0"/>
                    <a:pt x="0" y="369"/>
                    <a:pt x="241" y="369"/>
                  </a:cubicBezTo>
                  <a:cubicBezTo>
                    <a:pt x="475" y="369"/>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2"/>
            <p:cNvSpPr/>
            <p:nvPr/>
          </p:nvSpPr>
          <p:spPr>
            <a:xfrm>
              <a:off x="1893750" y="3027400"/>
              <a:ext cx="9800" cy="7750"/>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2"/>
            <p:cNvSpPr/>
            <p:nvPr/>
          </p:nvSpPr>
          <p:spPr>
            <a:xfrm>
              <a:off x="2461775" y="2776575"/>
              <a:ext cx="11050" cy="8550"/>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2"/>
            <p:cNvSpPr/>
            <p:nvPr/>
          </p:nvSpPr>
          <p:spPr>
            <a:xfrm>
              <a:off x="1706250" y="2983650"/>
              <a:ext cx="13400" cy="10525"/>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2"/>
            <p:cNvSpPr/>
            <p:nvPr/>
          </p:nvSpPr>
          <p:spPr>
            <a:xfrm>
              <a:off x="2374525" y="3009875"/>
              <a:ext cx="10425" cy="11200"/>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2"/>
            <p:cNvSpPr/>
            <p:nvPr/>
          </p:nvSpPr>
          <p:spPr>
            <a:xfrm>
              <a:off x="2006550" y="3002850"/>
              <a:ext cx="9250" cy="7050"/>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2"/>
            <p:cNvSpPr/>
            <p:nvPr/>
          </p:nvSpPr>
          <p:spPr>
            <a:xfrm>
              <a:off x="1673500" y="2823525"/>
              <a:ext cx="10575" cy="8225"/>
            </a:xfrm>
            <a:custGeom>
              <a:rect b="b" l="l" r="r" t="t"/>
              <a:pathLst>
                <a:path extrusionOk="0" h="329" w="423">
                  <a:moveTo>
                    <a:pt x="215" y="1"/>
                  </a:moveTo>
                  <a:cubicBezTo>
                    <a:pt x="0" y="1"/>
                    <a:pt x="0" y="328"/>
                    <a:pt x="215" y="328"/>
                  </a:cubicBezTo>
                  <a:cubicBezTo>
                    <a:pt x="422" y="328"/>
                    <a:pt x="422" y="1"/>
                    <a:pt x="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2"/>
            <p:cNvSpPr/>
            <p:nvPr/>
          </p:nvSpPr>
          <p:spPr>
            <a:xfrm>
              <a:off x="2210875" y="2659175"/>
              <a:ext cx="7775" cy="7550"/>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2"/>
            <p:cNvSpPr/>
            <p:nvPr/>
          </p:nvSpPr>
          <p:spPr>
            <a:xfrm>
              <a:off x="2453725" y="2681775"/>
              <a:ext cx="15700" cy="12775"/>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2"/>
            <p:cNvSpPr/>
            <p:nvPr/>
          </p:nvSpPr>
          <p:spPr>
            <a:xfrm>
              <a:off x="2255725" y="2938350"/>
              <a:ext cx="9550" cy="7525"/>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2"/>
            <p:cNvSpPr/>
            <p:nvPr/>
          </p:nvSpPr>
          <p:spPr>
            <a:xfrm>
              <a:off x="2350650" y="2677100"/>
              <a:ext cx="4625" cy="4825"/>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2"/>
            <p:cNvSpPr/>
            <p:nvPr/>
          </p:nvSpPr>
          <p:spPr>
            <a:xfrm>
              <a:off x="1766425" y="2672025"/>
              <a:ext cx="9050" cy="7525"/>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2"/>
            <p:cNvSpPr/>
            <p:nvPr/>
          </p:nvSpPr>
          <p:spPr>
            <a:xfrm>
              <a:off x="2126225" y="2806975"/>
              <a:ext cx="7200" cy="5500"/>
            </a:xfrm>
            <a:custGeom>
              <a:rect b="b" l="l" r="r" t="t"/>
              <a:pathLst>
                <a:path extrusionOk="0" h="220" w="288">
                  <a:moveTo>
                    <a:pt x="142" y="1"/>
                  </a:moveTo>
                  <a:cubicBezTo>
                    <a:pt x="117" y="1"/>
                    <a:pt x="94" y="7"/>
                    <a:pt x="66" y="21"/>
                  </a:cubicBezTo>
                  <a:cubicBezTo>
                    <a:pt x="1" y="55"/>
                    <a:pt x="1" y="162"/>
                    <a:pt x="66" y="194"/>
                  </a:cubicBezTo>
                  <a:cubicBezTo>
                    <a:pt x="94" y="211"/>
                    <a:pt x="117" y="220"/>
                    <a:pt x="142" y="220"/>
                  </a:cubicBezTo>
                  <a:cubicBezTo>
                    <a:pt x="166" y="220"/>
                    <a:pt x="191" y="211"/>
                    <a:pt x="220" y="194"/>
                  </a:cubicBezTo>
                  <a:cubicBezTo>
                    <a:pt x="288" y="162"/>
                    <a:pt x="288" y="55"/>
                    <a:pt x="220" y="21"/>
                  </a:cubicBezTo>
                  <a:cubicBezTo>
                    <a:pt x="191" y="7"/>
                    <a:pt x="166" y="1"/>
                    <a:pt x="1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2"/>
            <p:cNvSpPr/>
            <p:nvPr/>
          </p:nvSpPr>
          <p:spPr>
            <a:xfrm>
              <a:off x="1620350" y="2835625"/>
              <a:ext cx="11425" cy="9775"/>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2"/>
            <p:cNvSpPr/>
            <p:nvPr/>
          </p:nvSpPr>
          <p:spPr>
            <a:xfrm>
              <a:off x="1818550" y="3055475"/>
              <a:ext cx="7525" cy="6400"/>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2"/>
            <p:cNvSpPr/>
            <p:nvPr/>
          </p:nvSpPr>
          <p:spPr>
            <a:xfrm>
              <a:off x="2120700" y="2633875"/>
              <a:ext cx="11900" cy="9200"/>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2"/>
            <p:cNvSpPr/>
            <p:nvPr/>
          </p:nvSpPr>
          <p:spPr>
            <a:xfrm>
              <a:off x="1866375" y="3084400"/>
              <a:ext cx="9200" cy="7200"/>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2"/>
            <p:cNvSpPr/>
            <p:nvPr/>
          </p:nvSpPr>
          <p:spPr>
            <a:xfrm>
              <a:off x="2067225" y="3038950"/>
              <a:ext cx="5050" cy="3875"/>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2"/>
            <p:cNvSpPr/>
            <p:nvPr/>
          </p:nvSpPr>
          <p:spPr>
            <a:xfrm>
              <a:off x="1668825" y="3057150"/>
              <a:ext cx="11875" cy="9225"/>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2"/>
            <p:cNvSpPr/>
            <p:nvPr/>
          </p:nvSpPr>
          <p:spPr>
            <a:xfrm>
              <a:off x="1888750" y="2827550"/>
              <a:ext cx="4875" cy="3875"/>
            </a:xfrm>
            <a:custGeom>
              <a:rect b="b" l="l" r="r" t="t"/>
              <a:pathLst>
                <a:path extrusionOk="0" h="155" w="195">
                  <a:moveTo>
                    <a:pt x="100" y="0"/>
                  </a:moveTo>
                  <a:cubicBezTo>
                    <a:pt x="0" y="0"/>
                    <a:pt x="0" y="154"/>
                    <a:pt x="100" y="154"/>
                  </a:cubicBezTo>
                  <a:cubicBezTo>
                    <a:pt x="195" y="154"/>
                    <a:pt x="195" y="0"/>
                    <a:pt x="1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2"/>
            <p:cNvSpPr/>
            <p:nvPr/>
          </p:nvSpPr>
          <p:spPr>
            <a:xfrm>
              <a:off x="2277625" y="2888225"/>
              <a:ext cx="10050" cy="7850"/>
            </a:xfrm>
            <a:custGeom>
              <a:rect b="b" l="l" r="r" t="t"/>
              <a:pathLst>
                <a:path extrusionOk="0" h="314" w="402">
                  <a:moveTo>
                    <a:pt x="201" y="1"/>
                  </a:moveTo>
                  <a:cubicBezTo>
                    <a:pt x="1" y="1"/>
                    <a:pt x="1" y="313"/>
                    <a:pt x="201" y="313"/>
                  </a:cubicBezTo>
                  <a:cubicBezTo>
                    <a:pt x="402" y="313"/>
                    <a:pt x="402" y="1"/>
                    <a:pt x="20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2"/>
            <p:cNvSpPr/>
            <p:nvPr/>
          </p:nvSpPr>
          <p:spPr>
            <a:xfrm>
              <a:off x="2164275" y="2953400"/>
              <a:ext cx="8250" cy="6550"/>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
            <p:cNvSpPr/>
            <p:nvPr/>
          </p:nvSpPr>
          <p:spPr>
            <a:xfrm>
              <a:off x="2164175" y="2876825"/>
              <a:ext cx="9375" cy="7425"/>
            </a:xfrm>
            <a:custGeom>
              <a:rect b="b" l="l" r="r" t="t"/>
              <a:pathLst>
                <a:path extrusionOk="0" h="297" w="375">
                  <a:moveTo>
                    <a:pt x="186" y="1"/>
                  </a:moveTo>
                  <a:cubicBezTo>
                    <a:pt x="0" y="1"/>
                    <a:pt x="0" y="296"/>
                    <a:pt x="186" y="296"/>
                  </a:cubicBezTo>
                  <a:cubicBezTo>
                    <a:pt x="374" y="296"/>
                    <a:pt x="374" y="1"/>
                    <a:pt x="1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2"/>
            <p:cNvSpPr/>
            <p:nvPr/>
          </p:nvSpPr>
          <p:spPr>
            <a:xfrm>
              <a:off x="2216800" y="2744850"/>
              <a:ext cx="11375" cy="885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2"/>
            <p:cNvSpPr/>
            <p:nvPr/>
          </p:nvSpPr>
          <p:spPr>
            <a:xfrm>
              <a:off x="1802525" y="3031250"/>
              <a:ext cx="9050" cy="9575"/>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2"/>
            <p:cNvSpPr/>
            <p:nvPr/>
          </p:nvSpPr>
          <p:spPr>
            <a:xfrm>
              <a:off x="2098000" y="2982800"/>
              <a:ext cx="7825" cy="6050"/>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2"/>
            <p:cNvSpPr/>
            <p:nvPr/>
          </p:nvSpPr>
          <p:spPr>
            <a:xfrm>
              <a:off x="2348475" y="2777250"/>
              <a:ext cx="9025" cy="7050"/>
            </a:xfrm>
            <a:custGeom>
              <a:rect b="b" l="l" r="r" t="t"/>
              <a:pathLst>
                <a:path extrusionOk="0" h="282" w="361">
                  <a:moveTo>
                    <a:pt x="181" y="0"/>
                  </a:moveTo>
                  <a:cubicBezTo>
                    <a:pt x="0" y="0"/>
                    <a:pt x="0" y="281"/>
                    <a:pt x="181" y="281"/>
                  </a:cubicBezTo>
                  <a:cubicBezTo>
                    <a:pt x="361" y="281"/>
                    <a:pt x="361" y="0"/>
                    <a:pt x="1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2"/>
            <p:cNvSpPr/>
            <p:nvPr/>
          </p:nvSpPr>
          <p:spPr>
            <a:xfrm>
              <a:off x="1971625" y="2630550"/>
              <a:ext cx="6650" cy="6450"/>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2"/>
            <p:cNvSpPr/>
            <p:nvPr/>
          </p:nvSpPr>
          <p:spPr>
            <a:xfrm>
              <a:off x="1711175" y="2709025"/>
              <a:ext cx="13350" cy="10875"/>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
            <p:cNvSpPr/>
            <p:nvPr/>
          </p:nvSpPr>
          <p:spPr>
            <a:xfrm>
              <a:off x="2062525" y="2867500"/>
              <a:ext cx="8225" cy="6350"/>
            </a:xfrm>
            <a:custGeom>
              <a:rect b="b" l="l" r="r" t="t"/>
              <a:pathLst>
                <a:path extrusionOk="0" h="254" w="329">
                  <a:moveTo>
                    <a:pt x="168" y="0"/>
                  </a:moveTo>
                  <a:cubicBezTo>
                    <a:pt x="1" y="0"/>
                    <a:pt x="1" y="254"/>
                    <a:pt x="168" y="254"/>
                  </a:cubicBezTo>
                  <a:cubicBezTo>
                    <a:pt x="328" y="254"/>
                    <a:pt x="328"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0" name="Google Shape;90;p2"/>
          <p:cNvGrpSpPr/>
          <p:nvPr/>
        </p:nvGrpSpPr>
        <p:grpSpPr>
          <a:xfrm>
            <a:off x="-698336" y="1804300"/>
            <a:ext cx="10166861" cy="2887938"/>
            <a:chOff x="-698336" y="1651900"/>
            <a:chExt cx="10166861" cy="2887938"/>
          </a:xfrm>
        </p:grpSpPr>
        <p:grpSp>
          <p:nvGrpSpPr>
            <p:cNvPr id="91" name="Google Shape;91;p2"/>
            <p:cNvGrpSpPr/>
            <p:nvPr/>
          </p:nvGrpSpPr>
          <p:grpSpPr>
            <a:xfrm>
              <a:off x="-698336" y="2528338"/>
              <a:ext cx="2986286" cy="2011500"/>
              <a:chOff x="-500261" y="2541013"/>
              <a:chExt cx="2986286" cy="2011500"/>
            </a:xfrm>
          </p:grpSpPr>
          <p:sp>
            <p:nvSpPr>
              <p:cNvPr id="92" name="Google Shape;92;p2"/>
              <p:cNvSpPr/>
              <p:nvPr/>
            </p:nvSpPr>
            <p:spPr>
              <a:xfrm>
                <a:off x="1669125" y="3294088"/>
                <a:ext cx="816900" cy="816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2"/>
              <p:cNvSpPr/>
              <p:nvPr/>
            </p:nvSpPr>
            <p:spPr>
              <a:xfrm>
                <a:off x="1350395" y="3241525"/>
                <a:ext cx="513600" cy="51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2"/>
              <p:cNvSpPr/>
              <p:nvPr/>
            </p:nvSpPr>
            <p:spPr>
              <a:xfrm>
                <a:off x="-500261" y="2541013"/>
                <a:ext cx="2011500" cy="20115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5" name="Google Shape;95;p2"/>
            <p:cNvGrpSpPr/>
            <p:nvPr/>
          </p:nvGrpSpPr>
          <p:grpSpPr>
            <a:xfrm>
              <a:off x="6740625" y="1651900"/>
              <a:ext cx="2727900" cy="2463300"/>
              <a:chOff x="6610650" y="1521900"/>
              <a:chExt cx="2727900" cy="2463300"/>
            </a:xfrm>
          </p:grpSpPr>
          <p:sp>
            <p:nvSpPr>
              <p:cNvPr id="96" name="Google Shape;96;p2"/>
              <p:cNvSpPr/>
              <p:nvPr/>
            </p:nvSpPr>
            <p:spPr>
              <a:xfrm>
                <a:off x="6610650" y="2687600"/>
                <a:ext cx="1052100" cy="10521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2"/>
              <p:cNvSpPr/>
              <p:nvPr/>
            </p:nvSpPr>
            <p:spPr>
              <a:xfrm>
                <a:off x="7431200" y="2624700"/>
                <a:ext cx="573000" cy="5730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
              <p:cNvSpPr/>
              <p:nvPr/>
            </p:nvSpPr>
            <p:spPr>
              <a:xfrm>
                <a:off x="7662750" y="1521900"/>
                <a:ext cx="1675800" cy="1675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
              <p:cNvSpPr/>
              <p:nvPr/>
            </p:nvSpPr>
            <p:spPr>
              <a:xfrm>
                <a:off x="6910350" y="2829300"/>
                <a:ext cx="2233800" cy="1155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
              <p:cNvSpPr/>
              <p:nvPr/>
            </p:nvSpPr>
            <p:spPr>
              <a:xfrm>
                <a:off x="6635150" y="3156275"/>
                <a:ext cx="1235400" cy="828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01" name="Google Shape;101;p2"/>
          <p:cNvGrpSpPr/>
          <p:nvPr/>
        </p:nvGrpSpPr>
        <p:grpSpPr>
          <a:xfrm>
            <a:off x="-70350" y="3180075"/>
            <a:ext cx="11236476" cy="3017737"/>
            <a:chOff x="-70350" y="3027675"/>
            <a:chExt cx="11236476" cy="3017737"/>
          </a:xfrm>
        </p:grpSpPr>
        <p:grpSp>
          <p:nvGrpSpPr>
            <p:cNvPr id="102" name="Google Shape;102;p2"/>
            <p:cNvGrpSpPr/>
            <p:nvPr/>
          </p:nvGrpSpPr>
          <p:grpSpPr>
            <a:xfrm>
              <a:off x="0" y="3027675"/>
              <a:ext cx="11166126" cy="3017737"/>
              <a:chOff x="0" y="3027675"/>
              <a:chExt cx="11166126" cy="3017737"/>
            </a:xfrm>
          </p:grpSpPr>
          <p:sp>
            <p:nvSpPr>
              <p:cNvPr id="103" name="Google Shape;103;p2"/>
              <p:cNvSpPr/>
              <p:nvPr/>
            </p:nvSpPr>
            <p:spPr>
              <a:xfrm>
                <a:off x="0" y="3027675"/>
                <a:ext cx="9144036" cy="1817976"/>
              </a:xfrm>
              <a:custGeom>
                <a:rect b="b" l="l" r="r" t="t"/>
                <a:pathLst>
                  <a:path extrusionOk="0" h="14811" w="67819">
                    <a:moveTo>
                      <a:pt x="30758" y="0"/>
                    </a:moveTo>
                    <a:cubicBezTo>
                      <a:pt x="30758" y="0"/>
                      <a:pt x="25589" y="2400"/>
                      <a:pt x="23698" y="3329"/>
                    </a:cubicBezTo>
                    <a:cubicBezTo>
                      <a:pt x="22853" y="3755"/>
                      <a:pt x="22125" y="3864"/>
                      <a:pt x="21400" y="3864"/>
                    </a:cubicBezTo>
                    <a:cubicBezTo>
                      <a:pt x="21021" y="3864"/>
                      <a:pt x="20643" y="3834"/>
                      <a:pt x="20250" y="3804"/>
                    </a:cubicBezTo>
                    <a:cubicBezTo>
                      <a:pt x="19845" y="3772"/>
                      <a:pt x="19421" y="3739"/>
                      <a:pt x="18958" y="3739"/>
                    </a:cubicBezTo>
                    <a:cubicBezTo>
                      <a:pt x="18816" y="3739"/>
                      <a:pt x="18669" y="3742"/>
                      <a:pt x="18519" y="3750"/>
                    </a:cubicBezTo>
                    <a:cubicBezTo>
                      <a:pt x="16542" y="3859"/>
                      <a:pt x="14552" y="4896"/>
                      <a:pt x="13156" y="5319"/>
                    </a:cubicBezTo>
                    <a:cubicBezTo>
                      <a:pt x="12994" y="5367"/>
                      <a:pt x="12802" y="5388"/>
                      <a:pt x="12590" y="5388"/>
                    </a:cubicBezTo>
                    <a:cubicBezTo>
                      <a:pt x="10978" y="5388"/>
                      <a:pt x="8184" y="4172"/>
                      <a:pt x="8184" y="4172"/>
                    </a:cubicBezTo>
                    <a:cubicBezTo>
                      <a:pt x="8184" y="4172"/>
                      <a:pt x="4897" y="4896"/>
                      <a:pt x="3309" y="5631"/>
                    </a:cubicBezTo>
                    <a:cubicBezTo>
                      <a:pt x="2875" y="5825"/>
                      <a:pt x="1609" y="6108"/>
                      <a:pt x="0" y="6422"/>
                    </a:cubicBezTo>
                    <a:lnTo>
                      <a:pt x="0" y="14811"/>
                    </a:lnTo>
                    <a:lnTo>
                      <a:pt x="67818" y="14811"/>
                    </a:lnTo>
                    <a:lnTo>
                      <a:pt x="67818" y="7265"/>
                    </a:lnTo>
                    <a:cubicBezTo>
                      <a:pt x="63104" y="5880"/>
                      <a:pt x="53656" y="3101"/>
                      <a:pt x="53428" y="3026"/>
                    </a:cubicBezTo>
                    <a:cubicBezTo>
                      <a:pt x="53302" y="2981"/>
                      <a:pt x="52758" y="2955"/>
                      <a:pt x="52045" y="2955"/>
                    </a:cubicBezTo>
                    <a:cubicBezTo>
                      <a:pt x="51055" y="2955"/>
                      <a:pt x="49738" y="3005"/>
                      <a:pt x="48758" y="3124"/>
                    </a:cubicBezTo>
                    <a:cubicBezTo>
                      <a:pt x="48547" y="3149"/>
                      <a:pt x="48339" y="3160"/>
                      <a:pt x="48137" y="3160"/>
                    </a:cubicBezTo>
                    <a:cubicBezTo>
                      <a:pt x="47476" y="3160"/>
                      <a:pt x="46867" y="3045"/>
                      <a:pt x="46381" y="2930"/>
                    </a:cubicBezTo>
                    <a:cubicBezTo>
                      <a:pt x="45900" y="2819"/>
                      <a:pt x="45539" y="2701"/>
                      <a:pt x="45356" y="2701"/>
                    </a:cubicBezTo>
                    <a:cubicBezTo>
                      <a:pt x="45325" y="2701"/>
                      <a:pt x="45299" y="2704"/>
                      <a:pt x="45278" y="2712"/>
                    </a:cubicBezTo>
                    <a:cubicBezTo>
                      <a:pt x="44975" y="2810"/>
                      <a:pt x="42694" y="3859"/>
                      <a:pt x="40304" y="4172"/>
                    </a:cubicBezTo>
                    <a:cubicBezTo>
                      <a:pt x="40223" y="4183"/>
                      <a:pt x="40137" y="4188"/>
                      <a:pt x="40046" y="4188"/>
                    </a:cubicBezTo>
                    <a:cubicBezTo>
                      <a:pt x="37439" y="4188"/>
                      <a:pt x="30758" y="0"/>
                      <a:pt x="3075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
              <p:cNvSpPr/>
              <p:nvPr/>
            </p:nvSpPr>
            <p:spPr>
              <a:xfrm>
                <a:off x="0" y="3332428"/>
                <a:ext cx="9144028" cy="963861"/>
              </a:xfrm>
              <a:custGeom>
                <a:rect b="b" l="l" r="r" t="t"/>
                <a:pathLst>
                  <a:path extrusionOk="0" h="5514" w="49106">
                    <a:moveTo>
                      <a:pt x="0" y="0"/>
                    </a:moveTo>
                    <a:lnTo>
                      <a:pt x="0" y="5514"/>
                    </a:lnTo>
                    <a:lnTo>
                      <a:pt x="49105" y="5514"/>
                    </a:lnTo>
                    <a:lnTo>
                      <a:pt x="49105" y="1126"/>
                    </a:lnTo>
                    <a:cubicBezTo>
                      <a:pt x="48272" y="1048"/>
                      <a:pt x="47429" y="996"/>
                      <a:pt x="46596" y="996"/>
                    </a:cubicBezTo>
                    <a:cubicBezTo>
                      <a:pt x="45408" y="996"/>
                      <a:pt x="44220" y="1103"/>
                      <a:pt x="43083" y="1427"/>
                    </a:cubicBezTo>
                    <a:cubicBezTo>
                      <a:pt x="41300" y="1925"/>
                      <a:pt x="39764" y="2898"/>
                      <a:pt x="38112" y="3656"/>
                    </a:cubicBezTo>
                    <a:cubicBezTo>
                      <a:pt x="36879" y="4216"/>
                      <a:pt x="35473" y="4660"/>
                      <a:pt x="34090" y="4660"/>
                    </a:cubicBezTo>
                    <a:cubicBezTo>
                      <a:pt x="33623" y="4660"/>
                      <a:pt x="33158" y="4606"/>
                      <a:pt x="32704" y="4499"/>
                    </a:cubicBezTo>
                    <a:cubicBezTo>
                      <a:pt x="31871" y="4281"/>
                      <a:pt x="31137" y="3882"/>
                      <a:pt x="30379" y="3513"/>
                    </a:cubicBezTo>
                    <a:cubicBezTo>
                      <a:pt x="28208" y="2444"/>
                      <a:pt x="25667" y="1687"/>
                      <a:pt x="23192" y="1687"/>
                    </a:cubicBezTo>
                    <a:cubicBezTo>
                      <a:pt x="22035" y="1687"/>
                      <a:pt x="20888" y="1860"/>
                      <a:pt x="19796" y="2229"/>
                    </a:cubicBezTo>
                    <a:cubicBezTo>
                      <a:pt x="18509" y="2683"/>
                      <a:pt x="17266" y="3428"/>
                      <a:pt x="15893" y="3428"/>
                    </a:cubicBezTo>
                    <a:cubicBezTo>
                      <a:pt x="15784" y="3428"/>
                      <a:pt x="15678" y="3417"/>
                      <a:pt x="15558" y="3407"/>
                    </a:cubicBezTo>
                    <a:cubicBezTo>
                      <a:pt x="14227" y="3288"/>
                      <a:pt x="13148" y="2423"/>
                      <a:pt x="11827" y="2229"/>
                    </a:cubicBezTo>
                    <a:cubicBezTo>
                      <a:pt x="11601" y="2195"/>
                      <a:pt x="11373" y="2185"/>
                      <a:pt x="11147" y="2185"/>
                    </a:cubicBezTo>
                    <a:cubicBezTo>
                      <a:pt x="10704" y="2185"/>
                      <a:pt x="10260" y="2239"/>
                      <a:pt x="9806" y="2281"/>
                    </a:cubicBezTo>
                    <a:cubicBezTo>
                      <a:pt x="9362" y="2335"/>
                      <a:pt x="8908" y="2390"/>
                      <a:pt x="8467" y="2390"/>
                    </a:cubicBezTo>
                    <a:cubicBezTo>
                      <a:pt x="8195" y="2390"/>
                      <a:pt x="7925" y="2369"/>
                      <a:pt x="7655" y="2314"/>
                    </a:cubicBezTo>
                    <a:cubicBezTo>
                      <a:pt x="5979" y="2001"/>
                      <a:pt x="4899" y="563"/>
                      <a:pt x="3254" y="153"/>
                    </a:cubicBezTo>
                    <a:cubicBezTo>
                      <a:pt x="2769" y="34"/>
                      <a:pt x="2260" y="0"/>
                      <a:pt x="1731" y="0"/>
                    </a:cubicBezTo>
                    <a:cubicBezTo>
                      <a:pt x="1537" y="0"/>
                      <a:pt x="1342" y="10"/>
                      <a:pt x="1147" y="10"/>
                    </a:cubicBezTo>
                    <a:cubicBezTo>
                      <a:pt x="953" y="10"/>
                      <a:pt x="758" y="23"/>
                      <a:pt x="564" y="23"/>
                    </a:cubicBezTo>
                    <a:cubicBezTo>
                      <a:pt x="369" y="23"/>
                      <a:pt x="185" y="10"/>
                      <a:pt x="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
              <p:cNvSpPr/>
              <p:nvPr/>
            </p:nvSpPr>
            <p:spPr>
              <a:xfrm>
                <a:off x="0" y="3950375"/>
                <a:ext cx="9143968" cy="1193113"/>
              </a:xfrm>
              <a:custGeom>
                <a:rect b="b" l="l" r="r" t="t"/>
                <a:pathLst>
                  <a:path extrusionOk="0" h="9428" w="72004">
                    <a:moveTo>
                      <a:pt x="0" y="1"/>
                    </a:moveTo>
                    <a:lnTo>
                      <a:pt x="0" y="9427"/>
                    </a:lnTo>
                    <a:lnTo>
                      <a:pt x="72004" y="9427"/>
                    </a:lnTo>
                    <a:lnTo>
                      <a:pt x="72004" y="1568"/>
                    </a:lnTo>
                    <a:cubicBezTo>
                      <a:pt x="71960" y="1568"/>
                      <a:pt x="71908" y="1578"/>
                      <a:pt x="71863" y="1578"/>
                    </a:cubicBezTo>
                    <a:cubicBezTo>
                      <a:pt x="68258" y="1860"/>
                      <a:pt x="67130" y="2030"/>
                      <a:pt x="64557" y="2030"/>
                    </a:cubicBezTo>
                    <a:cubicBezTo>
                      <a:pt x="63481" y="2030"/>
                      <a:pt x="62152" y="2000"/>
                      <a:pt x="60283" y="1936"/>
                    </a:cubicBezTo>
                    <a:cubicBezTo>
                      <a:pt x="59222" y="1900"/>
                      <a:pt x="58359" y="1885"/>
                      <a:pt x="57626" y="1885"/>
                    </a:cubicBezTo>
                    <a:cubicBezTo>
                      <a:pt x="55970" y="1885"/>
                      <a:pt x="54975" y="1962"/>
                      <a:pt x="53851" y="2043"/>
                    </a:cubicBezTo>
                    <a:cubicBezTo>
                      <a:pt x="52712" y="2125"/>
                      <a:pt x="51445" y="2206"/>
                      <a:pt x="49229" y="2206"/>
                    </a:cubicBezTo>
                    <a:cubicBezTo>
                      <a:pt x="48794" y="2206"/>
                      <a:pt x="48323" y="2203"/>
                      <a:pt x="47808" y="2196"/>
                    </a:cubicBezTo>
                    <a:cubicBezTo>
                      <a:pt x="44874" y="2158"/>
                      <a:pt x="43414" y="2121"/>
                      <a:pt x="42276" y="2121"/>
                    </a:cubicBezTo>
                    <a:cubicBezTo>
                      <a:pt x="40748" y="2121"/>
                      <a:pt x="39801" y="2188"/>
                      <a:pt x="36640" y="2411"/>
                    </a:cubicBezTo>
                    <a:cubicBezTo>
                      <a:pt x="36072" y="2452"/>
                      <a:pt x="35513" y="2471"/>
                      <a:pt x="34959" y="2471"/>
                    </a:cubicBezTo>
                    <a:cubicBezTo>
                      <a:pt x="30130" y="2471"/>
                      <a:pt x="25742" y="1049"/>
                      <a:pt x="19806" y="660"/>
                    </a:cubicBezTo>
                    <a:cubicBezTo>
                      <a:pt x="17579" y="510"/>
                      <a:pt x="16227" y="455"/>
                      <a:pt x="15191" y="455"/>
                    </a:cubicBezTo>
                    <a:cubicBezTo>
                      <a:pt x="13155" y="455"/>
                      <a:pt x="12338" y="667"/>
                      <a:pt x="8498" y="790"/>
                    </a:cubicBezTo>
                    <a:cubicBezTo>
                      <a:pt x="7948" y="806"/>
                      <a:pt x="7460" y="814"/>
                      <a:pt x="7023" y="814"/>
                    </a:cubicBezTo>
                    <a:cubicBezTo>
                      <a:pt x="2950" y="814"/>
                      <a:pt x="3340" y="146"/>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2"/>
              <p:cNvSpPr/>
              <p:nvPr/>
            </p:nvSpPr>
            <p:spPr>
              <a:xfrm flipH="1">
                <a:off x="4169644" y="4163676"/>
                <a:ext cx="5474457" cy="1548798"/>
              </a:xfrm>
              <a:custGeom>
                <a:rect b="b" l="l" r="r" t="t"/>
                <a:pathLst>
                  <a:path extrusionOk="0" h="6779" w="18055">
                    <a:moveTo>
                      <a:pt x="0" y="1"/>
                    </a:moveTo>
                    <a:lnTo>
                      <a:pt x="0" y="5688"/>
                    </a:lnTo>
                    <a:lnTo>
                      <a:pt x="15997" y="6779"/>
                    </a:lnTo>
                    <a:lnTo>
                      <a:pt x="18055" y="6330"/>
                    </a:lnTo>
                    <a:cubicBezTo>
                      <a:pt x="17814" y="5816"/>
                      <a:pt x="17434" y="5381"/>
                      <a:pt x="17027" y="4987"/>
                    </a:cubicBezTo>
                    <a:cubicBezTo>
                      <a:pt x="15222" y="3241"/>
                      <a:pt x="12828" y="2247"/>
                      <a:pt x="10428" y="1531"/>
                    </a:cubicBezTo>
                    <a:cubicBezTo>
                      <a:pt x="7072" y="528"/>
                      <a:pt x="3502" y="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p:nvPr/>
            </p:nvSpPr>
            <p:spPr>
              <a:xfrm flipH="1">
                <a:off x="5691669" y="4496613"/>
                <a:ext cx="5474457" cy="1548798"/>
              </a:xfrm>
              <a:custGeom>
                <a:rect b="b" l="l" r="r" t="t"/>
                <a:pathLst>
                  <a:path extrusionOk="0" h="6779" w="18055">
                    <a:moveTo>
                      <a:pt x="0" y="1"/>
                    </a:moveTo>
                    <a:lnTo>
                      <a:pt x="0" y="5688"/>
                    </a:lnTo>
                    <a:lnTo>
                      <a:pt x="15997" y="6779"/>
                    </a:lnTo>
                    <a:lnTo>
                      <a:pt x="18055" y="6330"/>
                    </a:lnTo>
                    <a:cubicBezTo>
                      <a:pt x="17814" y="5816"/>
                      <a:pt x="17434" y="5381"/>
                      <a:pt x="17027" y="4987"/>
                    </a:cubicBezTo>
                    <a:cubicBezTo>
                      <a:pt x="15222" y="3241"/>
                      <a:pt x="12828" y="2247"/>
                      <a:pt x="10428" y="1531"/>
                    </a:cubicBezTo>
                    <a:cubicBezTo>
                      <a:pt x="7072" y="528"/>
                      <a:pt x="3502" y="1"/>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 name="Google Shape;108;p2"/>
            <p:cNvSpPr/>
            <p:nvPr/>
          </p:nvSpPr>
          <p:spPr>
            <a:xfrm>
              <a:off x="-100" y="4876734"/>
              <a:ext cx="9143968" cy="266767"/>
            </a:xfrm>
            <a:custGeom>
              <a:rect b="b" l="l" r="r" t="t"/>
              <a:pathLst>
                <a:path extrusionOk="0" h="2108" w="72004">
                  <a:moveTo>
                    <a:pt x="53267" y="0"/>
                  </a:moveTo>
                  <a:cubicBezTo>
                    <a:pt x="49851" y="0"/>
                    <a:pt x="46392" y="1568"/>
                    <a:pt x="43537" y="1687"/>
                  </a:cubicBezTo>
                  <a:cubicBezTo>
                    <a:pt x="43342" y="1687"/>
                    <a:pt x="43137" y="1697"/>
                    <a:pt x="42943" y="1697"/>
                  </a:cubicBezTo>
                  <a:cubicBezTo>
                    <a:pt x="39894" y="1697"/>
                    <a:pt x="36651" y="833"/>
                    <a:pt x="31461" y="530"/>
                  </a:cubicBezTo>
                  <a:cubicBezTo>
                    <a:pt x="30769" y="486"/>
                    <a:pt x="30055" y="465"/>
                    <a:pt x="29321" y="465"/>
                  </a:cubicBezTo>
                  <a:cubicBezTo>
                    <a:pt x="24142" y="465"/>
                    <a:pt x="17979" y="1373"/>
                    <a:pt x="12995" y="1871"/>
                  </a:cubicBezTo>
                  <a:cubicBezTo>
                    <a:pt x="11905" y="1988"/>
                    <a:pt x="11072" y="2032"/>
                    <a:pt x="10390" y="2032"/>
                  </a:cubicBezTo>
                  <a:cubicBezTo>
                    <a:pt x="7525" y="2032"/>
                    <a:pt x="7559" y="1189"/>
                    <a:pt x="3763" y="724"/>
                  </a:cubicBezTo>
                  <a:cubicBezTo>
                    <a:pt x="2390" y="551"/>
                    <a:pt x="1124" y="455"/>
                    <a:pt x="0" y="400"/>
                  </a:cubicBezTo>
                  <a:lnTo>
                    <a:pt x="0" y="2107"/>
                  </a:lnTo>
                  <a:lnTo>
                    <a:pt x="72004" y="2107"/>
                  </a:lnTo>
                  <a:lnTo>
                    <a:pt x="72004" y="950"/>
                  </a:lnTo>
                  <a:cubicBezTo>
                    <a:pt x="69928" y="994"/>
                    <a:pt x="66025" y="1622"/>
                    <a:pt x="63311" y="1622"/>
                  </a:cubicBezTo>
                  <a:cubicBezTo>
                    <a:pt x="59928" y="1622"/>
                    <a:pt x="58467" y="595"/>
                    <a:pt x="54619" y="76"/>
                  </a:cubicBezTo>
                  <a:cubicBezTo>
                    <a:pt x="54175" y="21"/>
                    <a:pt x="53745" y="0"/>
                    <a:pt x="53301" y="0"/>
                  </a:cubicBezTo>
                  <a:cubicBezTo>
                    <a:pt x="53290" y="0"/>
                    <a:pt x="53278" y="0"/>
                    <a:pt x="5326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
            <p:cNvSpPr/>
            <p:nvPr/>
          </p:nvSpPr>
          <p:spPr>
            <a:xfrm>
              <a:off x="-70350" y="4427850"/>
              <a:ext cx="5085415" cy="361300"/>
            </a:xfrm>
            <a:custGeom>
              <a:rect b="b" l="l" r="r" t="t"/>
              <a:pathLst>
                <a:path extrusionOk="0" h="2855" w="40045">
                  <a:moveTo>
                    <a:pt x="3233" y="0"/>
                  </a:moveTo>
                  <a:cubicBezTo>
                    <a:pt x="3233" y="0"/>
                    <a:pt x="1448" y="400"/>
                    <a:pt x="0" y="768"/>
                  </a:cubicBezTo>
                  <a:lnTo>
                    <a:pt x="0" y="2854"/>
                  </a:lnTo>
                  <a:lnTo>
                    <a:pt x="40045" y="2854"/>
                  </a:lnTo>
                  <a:cubicBezTo>
                    <a:pt x="40045" y="2854"/>
                    <a:pt x="23937" y="1827"/>
                    <a:pt x="20574" y="1827"/>
                  </a:cubicBezTo>
                  <a:lnTo>
                    <a:pt x="20000" y="1827"/>
                  </a:lnTo>
                  <a:cubicBezTo>
                    <a:pt x="17429" y="1827"/>
                    <a:pt x="15579" y="1202"/>
                    <a:pt x="15180" y="1202"/>
                  </a:cubicBezTo>
                  <a:cubicBezTo>
                    <a:pt x="14770" y="1202"/>
                    <a:pt x="11677" y="1482"/>
                    <a:pt x="9482" y="1536"/>
                  </a:cubicBezTo>
                  <a:cubicBezTo>
                    <a:pt x="9440" y="1547"/>
                    <a:pt x="9396" y="1547"/>
                    <a:pt x="9362" y="1547"/>
                  </a:cubicBezTo>
                  <a:cubicBezTo>
                    <a:pt x="7136" y="1547"/>
                    <a:pt x="3233" y="0"/>
                    <a:pt x="3233"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 name="Google Shape;110;p2"/>
          <p:cNvSpPr/>
          <p:nvPr/>
        </p:nvSpPr>
        <p:spPr>
          <a:xfrm rot="697204">
            <a:off x="-910387" y="-308973"/>
            <a:ext cx="1190251" cy="4442614"/>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2"/>
          <p:cNvSpPr txBox="1"/>
          <p:nvPr>
            <p:ph type="ctrTitle"/>
          </p:nvPr>
        </p:nvSpPr>
        <p:spPr>
          <a:xfrm>
            <a:off x="715075" y="1567613"/>
            <a:ext cx="7713900" cy="7209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rgbClr val="191919"/>
              </a:buClr>
              <a:buSzPts val="5200"/>
              <a:buNone/>
              <a:defRPr b="0" sz="3900">
                <a:latin typeface="Raleway Black"/>
                <a:ea typeface="Raleway Black"/>
                <a:cs typeface="Raleway Black"/>
                <a:sym typeface="Raleway Black"/>
              </a:defRPr>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12" name="Google Shape;112;p2"/>
          <p:cNvSpPr txBox="1"/>
          <p:nvPr>
            <p:ph idx="1" type="subTitle"/>
          </p:nvPr>
        </p:nvSpPr>
        <p:spPr>
          <a:xfrm>
            <a:off x="715100" y="2190576"/>
            <a:ext cx="7713900" cy="409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200"/>
              <a:buNone/>
              <a:defRPr sz="1400">
                <a:latin typeface="Albert Sans"/>
                <a:ea typeface="Albert Sans"/>
                <a:cs typeface="Albert Sans"/>
                <a:sym typeface="Albert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grpSp>
        <p:nvGrpSpPr>
          <p:cNvPr id="113" name="Google Shape;113;p2"/>
          <p:cNvGrpSpPr/>
          <p:nvPr/>
        </p:nvGrpSpPr>
        <p:grpSpPr>
          <a:xfrm>
            <a:off x="7995939" y="-1443575"/>
            <a:ext cx="2402286" cy="6587069"/>
            <a:chOff x="7995939" y="-1443575"/>
            <a:chExt cx="2402286" cy="6587069"/>
          </a:xfrm>
        </p:grpSpPr>
        <p:sp>
          <p:nvSpPr>
            <p:cNvPr id="114" name="Google Shape;114;p2"/>
            <p:cNvSpPr/>
            <p:nvPr/>
          </p:nvSpPr>
          <p:spPr>
            <a:xfrm flipH="1">
              <a:off x="7995939" y="4732650"/>
              <a:ext cx="2402286" cy="410844"/>
            </a:xfrm>
            <a:custGeom>
              <a:rect b="b" l="l" r="r" t="t"/>
              <a:pathLst>
                <a:path extrusionOk="0" h="5386" w="31493">
                  <a:moveTo>
                    <a:pt x="8919" y="1"/>
                  </a:moveTo>
                  <a:cubicBezTo>
                    <a:pt x="8875" y="1"/>
                    <a:pt x="8835" y="27"/>
                    <a:pt x="8799" y="87"/>
                  </a:cubicBezTo>
                  <a:cubicBezTo>
                    <a:pt x="8520" y="562"/>
                    <a:pt x="8884" y="1357"/>
                    <a:pt x="8992" y="1566"/>
                  </a:cubicBezTo>
                  <a:lnTo>
                    <a:pt x="8992" y="1566"/>
                  </a:lnTo>
                  <a:cubicBezTo>
                    <a:pt x="8892" y="1373"/>
                    <a:pt x="8517" y="725"/>
                    <a:pt x="8169" y="725"/>
                  </a:cubicBezTo>
                  <a:cubicBezTo>
                    <a:pt x="8104" y="725"/>
                    <a:pt x="8040" y="748"/>
                    <a:pt x="7979" y="800"/>
                  </a:cubicBezTo>
                  <a:cubicBezTo>
                    <a:pt x="7546" y="1179"/>
                    <a:pt x="7925" y="1667"/>
                    <a:pt x="7925" y="1667"/>
                  </a:cubicBezTo>
                  <a:cubicBezTo>
                    <a:pt x="7925" y="1667"/>
                    <a:pt x="7636" y="1499"/>
                    <a:pt x="6829" y="1499"/>
                  </a:cubicBezTo>
                  <a:cubicBezTo>
                    <a:pt x="6425" y="1499"/>
                    <a:pt x="5892" y="1541"/>
                    <a:pt x="5200" y="1667"/>
                  </a:cubicBezTo>
                  <a:cubicBezTo>
                    <a:pt x="5200" y="1667"/>
                    <a:pt x="6021" y="845"/>
                    <a:pt x="5599" y="845"/>
                  </a:cubicBezTo>
                  <a:cubicBezTo>
                    <a:pt x="5534" y="845"/>
                    <a:pt x="5440" y="865"/>
                    <a:pt x="5309" y="909"/>
                  </a:cubicBezTo>
                  <a:cubicBezTo>
                    <a:pt x="4336" y="1234"/>
                    <a:pt x="3674" y="2326"/>
                    <a:pt x="3674" y="2326"/>
                  </a:cubicBezTo>
                  <a:cubicBezTo>
                    <a:pt x="3674" y="2326"/>
                    <a:pt x="4257" y="916"/>
                    <a:pt x="3972" y="916"/>
                  </a:cubicBezTo>
                  <a:cubicBezTo>
                    <a:pt x="3930" y="916"/>
                    <a:pt x="3869" y="947"/>
                    <a:pt x="3783" y="1018"/>
                  </a:cubicBezTo>
                  <a:cubicBezTo>
                    <a:pt x="3135" y="1558"/>
                    <a:pt x="3080" y="2380"/>
                    <a:pt x="3080" y="2380"/>
                  </a:cubicBezTo>
                  <a:cubicBezTo>
                    <a:pt x="3080" y="2380"/>
                    <a:pt x="2849" y="1330"/>
                    <a:pt x="2647" y="1330"/>
                  </a:cubicBezTo>
                  <a:cubicBezTo>
                    <a:pt x="2610" y="1330"/>
                    <a:pt x="2574" y="1365"/>
                    <a:pt x="2541" y="1449"/>
                  </a:cubicBezTo>
                  <a:cubicBezTo>
                    <a:pt x="2312" y="1991"/>
                    <a:pt x="2476" y="2596"/>
                    <a:pt x="2476" y="2596"/>
                  </a:cubicBezTo>
                  <a:cubicBezTo>
                    <a:pt x="2476" y="2596"/>
                    <a:pt x="1912" y="1582"/>
                    <a:pt x="1410" y="1582"/>
                  </a:cubicBezTo>
                  <a:cubicBezTo>
                    <a:pt x="1331" y="1582"/>
                    <a:pt x="1252" y="1607"/>
                    <a:pt x="1178" y="1667"/>
                  </a:cubicBezTo>
                  <a:cubicBezTo>
                    <a:pt x="626" y="2098"/>
                    <a:pt x="1772" y="3299"/>
                    <a:pt x="1772" y="3299"/>
                  </a:cubicBezTo>
                  <a:cubicBezTo>
                    <a:pt x="1772" y="3299"/>
                    <a:pt x="854" y="2920"/>
                    <a:pt x="0" y="2606"/>
                  </a:cubicBezTo>
                  <a:lnTo>
                    <a:pt x="0" y="3439"/>
                  </a:lnTo>
                  <a:cubicBezTo>
                    <a:pt x="379" y="3623"/>
                    <a:pt x="670" y="3719"/>
                    <a:pt x="724" y="3732"/>
                  </a:cubicBezTo>
                  <a:cubicBezTo>
                    <a:pt x="691" y="3724"/>
                    <a:pt x="581" y="3697"/>
                    <a:pt x="408" y="3697"/>
                  </a:cubicBezTo>
                  <a:cubicBezTo>
                    <a:pt x="297" y="3697"/>
                    <a:pt x="160" y="3708"/>
                    <a:pt x="0" y="3743"/>
                  </a:cubicBezTo>
                  <a:lnTo>
                    <a:pt x="0" y="5385"/>
                  </a:lnTo>
                  <a:lnTo>
                    <a:pt x="31492" y="5385"/>
                  </a:lnTo>
                  <a:cubicBezTo>
                    <a:pt x="31321" y="4812"/>
                    <a:pt x="31072" y="4153"/>
                    <a:pt x="30812" y="4067"/>
                  </a:cubicBezTo>
                  <a:cubicBezTo>
                    <a:pt x="30712" y="4034"/>
                    <a:pt x="30595" y="4021"/>
                    <a:pt x="30471" y="4021"/>
                  </a:cubicBezTo>
                  <a:cubicBezTo>
                    <a:pt x="29982" y="4021"/>
                    <a:pt x="29396" y="4228"/>
                    <a:pt x="29396" y="4228"/>
                  </a:cubicBezTo>
                  <a:cubicBezTo>
                    <a:pt x="29396" y="4228"/>
                    <a:pt x="30740" y="2740"/>
                    <a:pt x="30268" y="2740"/>
                  </a:cubicBezTo>
                  <a:cubicBezTo>
                    <a:pt x="30238" y="2740"/>
                    <a:pt x="30200" y="2746"/>
                    <a:pt x="30153" y="2759"/>
                  </a:cubicBezTo>
                  <a:cubicBezTo>
                    <a:pt x="29396" y="2975"/>
                    <a:pt x="28573" y="3849"/>
                    <a:pt x="28573" y="3849"/>
                  </a:cubicBezTo>
                  <a:cubicBezTo>
                    <a:pt x="28573" y="3849"/>
                    <a:pt x="29086" y="2628"/>
                    <a:pt x="28813" y="2628"/>
                  </a:cubicBezTo>
                  <a:cubicBezTo>
                    <a:pt x="28792" y="2628"/>
                    <a:pt x="28767" y="2635"/>
                    <a:pt x="28737" y="2650"/>
                  </a:cubicBezTo>
                  <a:cubicBezTo>
                    <a:pt x="28368" y="2834"/>
                    <a:pt x="27764" y="3289"/>
                    <a:pt x="27590" y="3429"/>
                  </a:cubicBezTo>
                  <a:cubicBezTo>
                    <a:pt x="27793" y="3164"/>
                    <a:pt x="28267" y="1705"/>
                    <a:pt x="27567" y="1705"/>
                  </a:cubicBezTo>
                  <a:cubicBezTo>
                    <a:pt x="27525" y="1705"/>
                    <a:pt x="27479" y="1710"/>
                    <a:pt x="27429" y="1721"/>
                  </a:cubicBezTo>
                  <a:cubicBezTo>
                    <a:pt x="26443" y="1937"/>
                    <a:pt x="26012" y="2975"/>
                    <a:pt x="26012" y="2975"/>
                  </a:cubicBezTo>
                  <a:cubicBezTo>
                    <a:pt x="26012" y="2975"/>
                    <a:pt x="26422" y="1448"/>
                    <a:pt x="26206" y="1448"/>
                  </a:cubicBezTo>
                  <a:cubicBezTo>
                    <a:pt x="26175" y="1448"/>
                    <a:pt x="26129" y="1481"/>
                    <a:pt x="26067" y="1558"/>
                  </a:cubicBezTo>
                  <a:cubicBezTo>
                    <a:pt x="25579" y="2162"/>
                    <a:pt x="25524" y="3084"/>
                    <a:pt x="25524" y="3084"/>
                  </a:cubicBezTo>
                  <a:cubicBezTo>
                    <a:pt x="25524" y="3084"/>
                    <a:pt x="25242" y="2057"/>
                    <a:pt x="25059" y="2057"/>
                  </a:cubicBezTo>
                  <a:cubicBezTo>
                    <a:pt x="25027" y="2057"/>
                    <a:pt x="24998" y="2089"/>
                    <a:pt x="24974" y="2162"/>
                  </a:cubicBezTo>
                  <a:cubicBezTo>
                    <a:pt x="24811" y="2650"/>
                    <a:pt x="24974" y="3460"/>
                    <a:pt x="24974" y="3460"/>
                  </a:cubicBezTo>
                  <a:cubicBezTo>
                    <a:pt x="24974" y="3460"/>
                    <a:pt x="24208" y="2696"/>
                    <a:pt x="23714" y="2696"/>
                  </a:cubicBezTo>
                  <a:cubicBezTo>
                    <a:pt x="23635" y="2696"/>
                    <a:pt x="23564" y="2715"/>
                    <a:pt x="23503" y="2759"/>
                  </a:cubicBezTo>
                  <a:cubicBezTo>
                    <a:pt x="23104" y="3060"/>
                    <a:pt x="23589" y="3504"/>
                    <a:pt x="23667" y="3569"/>
                  </a:cubicBezTo>
                  <a:cubicBezTo>
                    <a:pt x="23624" y="3533"/>
                    <a:pt x="23448" y="3408"/>
                    <a:pt x="23061" y="3408"/>
                  </a:cubicBezTo>
                  <a:cubicBezTo>
                    <a:pt x="22737" y="3408"/>
                    <a:pt x="22265" y="3496"/>
                    <a:pt x="21601" y="3797"/>
                  </a:cubicBezTo>
                  <a:cubicBezTo>
                    <a:pt x="21601" y="3797"/>
                    <a:pt x="22533" y="2912"/>
                    <a:pt x="22024" y="2912"/>
                  </a:cubicBezTo>
                  <a:cubicBezTo>
                    <a:pt x="21995" y="2912"/>
                    <a:pt x="21963" y="2914"/>
                    <a:pt x="21926" y="2920"/>
                  </a:cubicBezTo>
                  <a:cubicBezTo>
                    <a:pt x="21222" y="3029"/>
                    <a:pt x="20618" y="4012"/>
                    <a:pt x="20618" y="4012"/>
                  </a:cubicBezTo>
                  <a:cubicBezTo>
                    <a:pt x="20618" y="4012"/>
                    <a:pt x="20734" y="2913"/>
                    <a:pt x="20604" y="2913"/>
                  </a:cubicBezTo>
                  <a:cubicBezTo>
                    <a:pt x="20580" y="2913"/>
                    <a:pt x="20550" y="2947"/>
                    <a:pt x="20509" y="3029"/>
                  </a:cubicBezTo>
                  <a:cubicBezTo>
                    <a:pt x="20239" y="3579"/>
                    <a:pt x="20239" y="4282"/>
                    <a:pt x="20239" y="4282"/>
                  </a:cubicBezTo>
                  <a:cubicBezTo>
                    <a:pt x="20239" y="4282"/>
                    <a:pt x="19969" y="3904"/>
                    <a:pt x="18552" y="3743"/>
                  </a:cubicBezTo>
                  <a:cubicBezTo>
                    <a:pt x="18552" y="3743"/>
                    <a:pt x="19860" y="2866"/>
                    <a:pt x="18983" y="2650"/>
                  </a:cubicBezTo>
                  <a:cubicBezTo>
                    <a:pt x="18893" y="2628"/>
                    <a:pt x="18803" y="2618"/>
                    <a:pt x="18717" y="2618"/>
                  </a:cubicBezTo>
                  <a:cubicBezTo>
                    <a:pt x="17977" y="2618"/>
                    <a:pt x="17406" y="3353"/>
                    <a:pt x="17406" y="3353"/>
                  </a:cubicBezTo>
                  <a:cubicBezTo>
                    <a:pt x="17406" y="3353"/>
                    <a:pt x="17874" y="2076"/>
                    <a:pt x="17546" y="2076"/>
                  </a:cubicBezTo>
                  <a:cubicBezTo>
                    <a:pt x="17521" y="2076"/>
                    <a:pt x="17493" y="2083"/>
                    <a:pt x="17460" y="2098"/>
                  </a:cubicBezTo>
                  <a:cubicBezTo>
                    <a:pt x="16972" y="2326"/>
                    <a:pt x="16583" y="3743"/>
                    <a:pt x="16583" y="3743"/>
                  </a:cubicBezTo>
                  <a:cubicBezTo>
                    <a:pt x="16583" y="3743"/>
                    <a:pt x="16693" y="1276"/>
                    <a:pt x="16020" y="1276"/>
                  </a:cubicBezTo>
                  <a:cubicBezTo>
                    <a:pt x="15993" y="1276"/>
                    <a:pt x="15964" y="1280"/>
                    <a:pt x="15934" y="1288"/>
                  </a:cubicBezTo>
                  <a:cubicBezTo>
                    <a:pt x="15169" y="1503"/>
                    <a:pt x="15665" y="3029"/>
                    <a:pt x="15665" y="3029"/>
                  </a:cubicBezTo>
                  <a:cubicBezTo>
                    <a:pt x="15665" y="3029"/>
                    <a:pt x="15088" y="1666"/>
                    <a:pt x="14854" y="1666"/>
                  </a:cubicBezTo>
                  <a:cubicBezTo>
                    <a:pt x="14828" y="1666"/>
                    <a:pt x="14806" y="1683"/>
                    <a:pt x="14790" y="1721"/>
                  </a:cubicBezTo>
                  <a:cubicBezTo>
                    <a:pt x="14681" y="1981"/>
                    <a:pt x="14876" y="2391"/>
                    <a:pt x="15005" y="2630"/>
                  </a:cubicBezTo>
                  <a:cubicBezTo>
                    <a:pt x="14821" y="2380"/>
                    <a:pt x="14401" y="1968"/>
                    <a:pt x="13534" y="1773"/>
                  </a:cubicBezTo>
                  <a:cubicBezTo>
                    <a:pt x="13055" y="1670"/>
                    <a:pt x="12633" y="1638"/>
                    <a:pt x="12294" y="1638"/>
                  </a:cubicBezTo>
                  <a:cubicBezTo>
                    <a:pt x="11747" y="1638"/>
                    <a:pt x="11417" y="1721"/>
                    <a:pt x="11417" y="1721"/>
                  </a:cubicBezTo>
                  <a:cubicBezTo>
                    <a:pt x="11417" y="1721"/>
                    <a:pt x="12940" y="748"/>
                    <a:pt x="12227" y="748"/>
                  </a:cubicBezTo>
                  <a:cubicBezTo>
                    <a:pt x="11523" y="748"/>
                    <a:pt x="10540" y="1612"/>
                    <a:pt x="10540" y="1612"/>
                  </a:cubicBezTo>
                  <a:cubicBezTo>
                    <a:pt x="10540" y="1612"/>
                    <a:pt x="10958" y="378"/>
                    <a:pt x="10687" y="378"/>
                  </a:cubicBezTo>
                  <a:cubicBezTo>
                    <a:pt x="10662" y="378"/>
                    <a:pt x="10632" y="388"/>
                    <a:pt x="10594" y="411"/>
                  </a:cubicBezTo>
                  <a:cubicBezTo>
                    <a:pt x="10161" y="683"/>
                    <a:pt x="9837" y="1721"/>
                    <a:pt x="9837" y="1721"/>
                  </a:cubicBezTo>
                  <a:cubicBezTo>
                    <a:pt x="9837" y="1721"/>
                    <a:pt x="9272" y="1"/>
                    <a:pt x="891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2"/>
            <p:cNvSpPr/>
            <p:nvPr/>
          </p:nvSpPr>
          <p:spPr>
            <a:xfrm flipH="1">
              <a:off x="8230013" y="-1443575"/>
              <a:ext cx="945572" cy="6587069"/>
            </a:xfrm>
            <a:custGeom>
              <a:rect b="b" l="l" r="r" t="t"/>
              <a:pathLst>
                <a:path extrusionOk="0" h="21623" w="3104">
                  <a:moveTo>
                    <a:pt x="1783" y="1"/>
                  </a:moveTo>
                  <a:lnTo>
                    <a:pt x="1783" y="1"/>
                  </a:lnTo>
                  <a:cubicBezTo>
                    <a:pt x="1773" y="11"/>
                    <a:pt x="1760" y="14"/>
                    <a:pt x="1747" y="14"/>
                  </a:cubicBezTo>
                  <a:cubicBezTo>
                    <a:pt x="1733" y="14"/>
                    <a:pt x="1720" y="11"/>
                    <a:pt x="1708" y="11"/>
                  </a:cubicBezTo>
                  <a:lnTo>
                    <a:pt x="1547" y="11"/>
                  </a:lnTo>
                  <a:cubicBezTo>
                    <a:pt x="1708" y="325"/>
                    <a:pt x="1459" y="714"/>
                    <a:pt x="1472" y="1059"/>
                  </a:cubicBezTo>
                  <a:cubicBezTo>
                    <a:pt x="1472" y="1352"/>
                    <a:pt x="1622" y="1622"/>
                    <a:pt x="1633" y="1903"/>
                  </a:cubicBezTo>
                  <a:cubicBezTo>
                    <a:pt x="1654" y="2216"/>
                    <a:pt x="1524" y="2507"/>
                    <a:pt x="1428" y="2800"/>
                  </a:cubicBezTo>
                  <a:cubicBezTo>
                    <a:pt x="1233" y="3384"/>
                    <a:pt x="1189" y="4012"/>
                    <a:pt x="1158" y="4637"/>
                  </a:cubicBezTo>
                  <a:cubicBezTo>
                    <a:pt x="1135" y="5211"/>
                    <a:pt x="1135" y="5795"/>
                    <a:pt x="1148" y="6378"/>
                  </a:cubicBezTo>
                  <a:cubicBezTo>
                    <a:pt x="1158" y="6703"/>
                    <a:pt x="1179" y="7027"/>
                    <a:pt x="1148" y="7351"/>
                  </a:cubicBezTo>
                  <a:cubicBezTo>
                    <a:pt x="1103" y="7904"/>
                    <a:pt x="919" y="8465"/>
                    <a:pt x="1005" y="9007"/>
                  </a:cubicBezTo>
                  <a:cubicBezTo>
                    <a:pt x="930" y="8714"/>
                    <a:pt x="616" y="8475"/>
                    <a:pt x="499" y="8184"/>
                  </a:cubicBezTo>
                  <a:cubicBezTo>
                    <a:pt x="421" y="8000"/>
                    <a:pt x="444" y="7785"/>
                    <a:pt x="400" y="7590"/>
                  </a:cubicBezTo>
                  <a:cubicBezTo>
                    <a:pt x="346" y="7255"/>
                    <a:pt x="141" y="6962"/>
                    <a:pt x="141" y="6627"/>
                  </a:cubicBezTo>
                  <a:cubicBezTo>
                    <a:pt x="141" y="6508"/>
                    <a:pt x="162" y="6399"/>
                    <a:pt x="195" y="6293"/>
                  </a:cubicBezTo>
                  <a:cubicBezTo>
                    <a:pt x="325" y="5740"/>
                    <a:pt x="520" y="5211"/>
                    <a:pt x="564" y="4648"/>
                  </a:cubicBezTo>
                  <a:cubicBezTo>
                    <a:pt x="605" y="4098"/>
                    <a:pt x="486" y="3503"/>
                    <a:pt x="45" y="3169"/>
                  </a:cubicBezTo>
                  <a:lnTo>
                    <a:pt x="45" y="3265"/>
                  </a:lnTo>
                  <a:cubicBezTo>
                    <a:pt x="281" y="3415"/>
                    <a:pt x="346" y="3698"/>
                    <a:pt x="411" y="3968"/>
                  </a:cubicBezTo>
                  <a:cubicBezTo>
                    <a:pt x="476" y="4217"/>
                    <a:pt x="530" y="4466"/>
                    <a:pt x="499" y="4713"/>
                  </a:cubicBezTo>
                  <a:cubicBezTo>
                    <a:pt x="455" y="4941"/>
                    <a:pt x="346" y="5156"/>
                    <a:pt x="291" y="5385"/>
                  </a:cubicBezTo>
                  <a:cubicBezTo>
                    <a:pt x="271" y="5525"/>
                    <a:pt x="271" y="5665"/>
                    <a:pt x="239" y="5805"/>
                  </a:cubicBezTo>
                  <a:cubicBezTo>
                    <a:pt x="206" y="5968"/>
                    <a:pt x="120" y="6109"/>
                    <a:pt x="86" y="6269"/>
                  </a:cubicBezTo>
                  <a:cubicBezTo>
                    <a:pt x="1" y="6627"/>
                    <a:pt x="151" y="6996"/>
                    <a:pt x="185" y="7372"/>
                  </a:cubicBezTo>
                  <a:cubicBezTo>
                    <a:pt x="226" y="7785"/>
                    <a:pt x="260" y="8164"/>
                    <a:pt x="476" y="8519"/>
                  </a:cubicBezTo>
                  <a:cubicBezTo>
                    <a:pt x="595" y="8714"/>
                    <a:pt x="758" y="8877"/>
                    <a:pt x="854" y="9082"/>
                  </a:cubicBezTo>
                  <a:cubicBezTo>
                    <a:pt x="919" y="9233"/>
                    <a:pt x="953" y="9396"/>
                    <a:pt x="974" y="9567"/>
                  </a:cubicBezTo>
                  <a:cubicBezTo>
                    <a:pt x="1059" y="10065"/>
                    <a:pt x="1148" y="10564"/>
                    <a:pt x="1233" y="11070"/>
                  </a:cubicBezTo>
                  <a:cubicBezTo>
                    <a:pt x="1288" y="11329"/>
                    <a:pt x="1329" y="11589"/>
                    <a:pt x="1353" y="11861"/>
                  </a:cubicBezTo>
                  <a:cubicBezTo>
                    <a:pt x="1384" y="12206"/>
                    <a:pt x="1373" y="12551"/>
                    <a:pt x="1449" y="12899"/>
                  </a:cubicBezTo>
                  <a:cubicBezTo>
                    <a:pt x="1503" y="13104"/>
                    <a:pt x="1578" y="13298"/>
                    <a:pt x="1633" y="13503"/>
                  </a:cubicBezTo>
                  <a:cubicBezTo>
                    <a:pt x="1763" y="14022"/>
                    <a:pt x="1687" y="14596"/>
                    <a:pt x="1872" y="15091"/>
                  </a:cubicBezTo>
                  <a:cubicBezTo>
                    <a:pt x="2097" y="15665"/>
                    <a:pt x="2250" y="16293"/>
                    <a:pt x="2196" y="16897"/>
                  </a:cubicBezTo>
                  <a:cubicBezTo>
                    <a:pt x="2185" y="17102"/>
                    <a:pt x="2152" y="17310"/>
                    <a:pt x="2131" y="17504"/>
                  </a:cubicBezTo>
                  <a:cubicBezTo>
                    <a:pt x="2097" y="17829"/>
                    <a:pt x="2108" y="18164"/>
                    <a:pt x="2152" y="18488"/>
                  </a:cubicBezTo>
                  <a:cubicBezTo>
                    <a:pt x="2173" y="18672"/>
                    <a:pt x="2206" y="18867"/>
                    <a:pt x="2141" y="19038"/>
                  </a:cubicBezTo>
                  <a:cubicBezTo>
                    <a:pt x="1926" y="19557"/>
                    <a:pt x="2196" y="20185"/>
                    <a:pt x="1991" y="20704"/>
                  </a:cubicBezTo>
                  <a:cubicBezTo>
                    <a:pt x="1968" y="20769"/>
                    <a:pt x="1936" y="20833"/>
                    <a:pt x="1882" y="20854"/>
                  </a:cubicBezTo>
                  <a:cubicBezTo>
                    <a:pt x="1865" y="20865"/>
                    <a:pt x="1845" y="20870"/>
                    <a:pt x="1825" y="20870"/>
                  </a:cubicBezTo>
                  <a:cubicBezTo>
                    <a:pt x="1781" y="20870"/>
                    <a:pt x="1735" y="20845"/>
                    <a:pt x="1718" y="20800"/>
                  </a:cubicBezTo>
                  <a:cubicBezTo>
                    <a:pt x="1643" y="20735"/>
                    <a:pt x="1589" y="20618"/>
                    <a:pt x="1568" y="20520"/>
                  </a:cubicBezTo>
                  <a:cubicBezTo>
                    <a:pt x="1417" y="20034"/>
                    <a:pt x="1329" y="19547"/>
                    <a:pt x="1288" y="19038"/>
                  </a:cubicBezTo>
                  <a:cubicBezTo>
                    <a:pt x="1264" y="18607"/>
                    <a:pt x="1223" y="18218"/>
                    <a:pt x="1148" y="17785"/>
                  </a:cubicBezTo>
                  <a:cubicBezTo>
                    <a:pt x="1005" y="17061"/>
                    <a:pt x="1179" y="16324"/>
                    <a:pt x="1212" y="15579"/>
                  </a:cubicBezTo>
                  <a:cubicBezTo>
                    <a:pt x="1223" y="15169"/>
                    <a:pt x="1189" y="14746"/>
                    <a:pt x="1135" y="14336"/>
                  </a:cubicBezTo>
                  <a:cubicBezTo>
                    <a:pt x="1103" y="13989"/>
                    <a:pt x="1059" y="13654"/>
                    <a:pt x="1018" y="13309"/>
                  </a:cubicBezTo>
                  <a:cubicBezTo>
                    <a:pt x="984" y="13125"/>
                    <a:pt x="963" y="12940"/>
                    <a:pt x="919" y="12769"/>
                  </a:cubicBezTo>
                  <a:cubicBezTo>
                    <a:pt x="875" y="12595"/>
                    <a:pt x="810" y="12432"/>
                    <a:pt x="758" y="12281"/>
                  </a:cubicBezTo>
                  <a:cubicBezTo>
                    <a:pt x="649" y="12001"/>
                    <a:pt x="540" y="11731"/>
                    <a:pt x="434" y="11459"/>
                  </a:cubicBezTo>
                  <a:cubicBezTo>
                    <a:pt x="346" y="11223"/>
                    <a:pt x="206" y="10994"/>
                    <a:pt x="45" y="10789"/>
                  </a:cubicBezTo>
                  <a:lnTo>
                    <a:pt x="45" y="11773"/>
                  </a:lnTo>
                  <a:cubicBezTo>
                    <a:pt x="455" y="12302"/>
                    <a:pt x="574" y="12909"/>
                    <a:pt x="681" y="13568"/>
                  </a:cubicBezTo>
                  <a:cubicBezTo>
                    <a:pt x="800" y="14196"/>
                    <a:pt x="909" y="14822"/>
                    <a:pt x="899" y="15460"/>
                  </a:cubicBezTo>
                  <a:cubicBezTo>
                    <a:pt x="888" y="16077"/>
                    <a:pt x="714" y="16672"/>
                    <a:pt x="694" y="17276"/>
                  </a:cubicBezTo>
                  <a:cubicBezTo>
                    <a:pt x="694" y="17481"/>
                    <a:pt x="704" y="17686"/>
                    <a:pt x="714" y="17894"/>
                  </a:cubicBezTo>
                  <a:cubicBezTo>
                    <a:pt x="735" y="18283"/>
                    <a:pt x="769" y="18659"/>
                    <a:pt x="790" y="19048"/>
                  </a:cubicBezTo>
                  <a:cubicBezTo>
                    <a:pt x="800" y="19287"/>
                    <a:pt x="823" y="19536"/>
                    <a:pt x="909" y="19762"/>
                  </a:cubicBezTo>
                  <a:cubicBezTo>
                    <a:pt x="953" y="19881"/>
                    <a:pt x="1018" y="20001"/>
                    <a:pt x="1039" y="20130"/>
                  </a:cubicBezTo>
                  <a:cubicBezTo>
                    <a:pt x="1049" y="20216"/>
                    <a:pt x="1049" y="20315"/>
                    <a:pt x="1049" y="20400"/>
                  </a:cubicBezTo>
                  <a:cubicBezTo>
                    <a:pt x="1059" y="20584"/>
                    <a:pt x="1103" y="20769"/>
                    <a:pt x="1148" y="20942"/>
                  </a:cubicBezTo>
                  <a:cubicBezTo>
                    <a:pt x="1212" y="21158"/>
                    <a:pt x="1233" y="21407"/>
                    <a:pt x="1288" y="21622"/>
                  </a:cubicBezTo>
                  <a:lnTo>
                    <a:pt x="2551" y="21622"/>
                  </a:lnTo>
                  <a:cubicBezTo>
                    <a:pt x="2390" y="21352"/>
                    <a:pt x="2411" y="20994"/>
                    <a:pt x="2466" y="20683"/>
                  </a:cubicBezTo>
                  <a:cubicBezTo>
                    <a:pt x="2531" y="20379"/>
                    <a:pt x="2640" y="20076"/>
                    <a:pt x="2704" y="19775"/>
                  </a:cubicBezTo>
                  <a:cubicBezTo>
                    <a:pt x="2876" y="18932"/>
                    <a:pt x="2650" y="18055"/>
                    <a:pt x="2627" y="17201"/>
                  </a:cubicBezTo>
                  <a:cubicBezTo>
                    <a:pt x="2627" y="16897"/>
                    <a:pt x="2650" y="16607"/>
                    <a:pt x="2595" y="16314"/>
                  </a:cubicBezTo>
                  <a:cubicBezTo>
                    <a:pt x="2541" y="16000"/>
                    <a:pt x="2390" y="15719"/>
                    <a:pt x="2326" y="15405"/>
                  </a:cubicBezTo>
                  <a:cubicBezTo>
                    <a:pt x="2217" y="14920"/>
                    <a:pt x="2292" y="14412"/>
                    <a:pt x="2185" y="13913"/>
                  </a:cubicBezTo>
                  <a:cubicBezTo>
                    <a:pt x="2131" y="13664"/>
                    <a:pt x="2032" y="13428"/>
                    <a:pt x="1957" y="13189"/>
                  </a:cubicBezTo>
                  <a:cubicBezTo>
                    <a:pt x="1654" y="12271"/>
                    <a:pt x="1698" y="11189"/>
                    <a:pt x="2302" y="10444"/>
                  </a:cubicBezTo>
                  <a:cubicBezTo>
                    <a:pt x="2455" y="10250"/>
                    <a:pt x="2650" y="10086"/>
                    <a:pt x="2780" y="9871"/>
                  </a:cubicBezTo>
                  <a:cubicBezTo>
                    <a:pt x="2909" y="9666"/>
                    <a:pt x="2985" y="9396"/>
                    <a:pt x="2876" y="9168"/>
                  </a:cubicBezTo>
                  <a:lnTo>
                    <a:pt x="2876" y="9168"/>
                  </a:lnTo>
                  <a:cubicBezTo>
                    <a:pt x="2855" y="9557"/>
                    <a:pt x="2691" y="9946"/>
                    <a:pt x="2432" y="10239"/>
                  </a:cubicBezTo>
                  <a:cubicBezTo>
                    <a:pt x="2281" y="10421"/>
                    <a:pt x="2087" y="10564"/>
                    <a:pt x="1926" y="10735"/>
                  </a:cubicBezTo>
                  <a:cubicBezTo>
                    <a:pt x="1763" y="10909"/>
                    <a:pt x="1622" y="11134"/>
                    <a:pt x="1633" y="11373"/>
                  </a:cubicBezTo>
                  <a:cubicBezTo>
                    <a:pt x="1568" y="10974"/>
                    <a:pt x="1503" y="10551"/>
                    <a:pt x="1438" y="10151"/>
                  </a:cubicBezTo>
                  <a:cubicBezTo>
                    <a:pt x="1428" y="10045"/>
                    <a:pt x="1407" y="9925"/>
                    <a:pt x="1438" y="9827"/>
                  </a:cubicBezTo>
                  <a:cubicBezTo>
                    <a:pt x="1459" y="9731"/>
                    <a:pt x="1513" y="9655"/>
                    <a:pt x="1558" y="9578"/>
                  </a:cubicBezTo>
                  <a:cubicBezTo>
                    <a:pt x="1947" y="9028"/>
                    <a:pt x="2486" y="8584"/>
                    <a:pt x="3104" y="8314"/>
                  </a:cubicBezTo>
                  <a:cubicBezTo>
                    <a:pt x="3085" y="8304"/>
                    <a:pt x="3064" y="8300"/>
                    <a:pt x="3041" y="8300"/>
                  </a:cubicBezTo>
                  <a:cubicBezTo>
                    <a:pt x="2988" y="8300"/>
                    <a:pt x="2929" y="8323"/>
                    <a:pt x="2876" y="8345"/>
                  </a:cubicBezTo>
                  <a:cubicBezTo>
                    <a:pt x="2261" y="8670"/>
                    <a:pt x="1718" y="9124"/>
                    <a:pt x="1308" y="9676"/>
                  </a:cubicBezTo>
                  <a:cubicBezTo>
                    <a:pt x="1244" y="9396"/>
                    <a:pt x="1298" y="9092"/>
                    <a:pt x="1472" y="8854"/>
                  </a:cubicBezTo>
                  <a:cubicBezTo>
                    <a:pt x="1558" y="8724"/>
                    <a:pt x="1687" y="8618"/>
                    <a:pt x="1783" y="8488"/>
                  </a:cubicBezTo>
                  <a:cubicBezTo>
                    <a:pt x="1882" y="8358"/>
                    <a:pt x="1968" y="8205"/>
                    <a:pt x="1936" y="8044"/>
                  </a:cubicBezTo>
                  <a:lnTo>
                    <a:pt x="1936" y="8044"/>
                  </a:lnTo>
                  <a:cubicBezTo>
                    <a:pt x="1796" y="8324"/>
                    <a:pt x="1589" y="8573"/>
                    <a:pt x="1353" y="8778"/>
                  </a:cubicBezTo>
                  <a:cubicBezTo>
                    <a:pt x="1363" y="7287"/>
                    <a:pt x="1384" y="5795"/>
                    <a:pt x="1394" y="4292"/>
                  </a:cubicBezTo>
                  <a:cubicBezTo>
                    <a:pt x="1394" y="4183"/>
                    <a:pt x="1407" y="4064"/>
                    <a:pt x="1438" y="3958"/>
                  </a:cubicBezTo>
                  <a:cubicBezTo>
                    <a:pt x="1547" y="3644"/>
                    <a:pt x="1513" y="3275"/>
                    <a:pt x="1612" y="2951"/>
                  </a:cubicBezTo>
                  <a:cubicBezTo>
                    <a:pt x="1687" y="2691"/>
                    <a:pt x="1783" y="2432"/>
                    <a:pt x="1796" y="2152"/>
                  </a:cubicBezTo>
                  <a:cubicBezTo>
                    <a:pt x="1807" y="1773"/>
                    <a:pt x="1643" y="1404"/>
                    <a:pt x="1667" y="1028"/>
                  </a:cubicBezTo>
                  <a:cubicBezTo>
                    <a:pt x="1687" y="680"/>
                    <a:pt x="1861" y="346"/>
                    <a:pt x="178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6" name="Google Shape;116;p2"/>
          <p:cNvSpPr/>
          <p:nvPr/>
        </p:nvSpPr>
        <p:spPr>
          <a:xfrm>
            <a:off x="3551075" y="4586291"/>
            <a:ext cx="3615000" cy="226102"/>
          </a:xfrm>
          <a:custGeom>
            <a:rect b="b" l="l" r="r" t="t"/>
            <a:pathLst>
              <a:path extrusionOk="0" h="25708" w="329385">
                <a:moveTo>
                  <a:pt x="5770" y="3935"/>
                </a:moveTo>
                <a:cubicBezTo>
                  <a:pt x="6178" y="3853"/>
                  <a:pt x="-7196" y="4098"/>
                  <a:pt x="8216" y="3445"/>
                </a:cubicBezTo>
                <a:cubicBezTo>
                  <a:pt x="23628" y="2793"/>
                  <a:pt x="68479" y="-62"/>
                  <a:pt x="98243" y="20"/>
                </a:cubicBezTo>
                <a:cubicBezTo>
                  <a:pt x="128007" y="102"/>
                  <a:pt x="163969" y="3364"/>
                  <a:pt x="186802" y="3935"/>
                </a:cubicBezTo>
                <a:cubicBezTo>
                  <a:pt x="209635" y="4506"/>
                  <a:pt x="217341" y="3445"/>
                  <a:pt x="235240" y="3445"/>
                </a:cubicBezTo>
                <a:cubicBezTo>
                  <a:pt x="253139" y="3445"/>
                  <a:pt x="278540" y="3487"/>
                  <a:pt x="294197" y="3935"/>
                </a:cubicBezTo>
                <a:cubicBezTo>
                  <a:pt x="309854" y="4384"/>
                  <a:pt x="327550" y="5035"/>
                  <a:pt x="329181" y="6136"/>
                </a:cubicBezTo>
                <a:cubicBezTo>
                  <a:pt x="330812" y="7237"/>
                  <a:pt x="317153" y="9031"/>
                  <a:pt x="303983" y="10540"/>
                </a:cubicBezTo>
                <a:cubicBezTo>
                  <a:pt x="290813" y="12049"/>
                  <a:pt x="253017" y="13639"/>
                  <a:pt x="250163" y="15188"/>
                </a:cubicBezTo>
                <a:cubicBezTo>
                  <a:pt x="247309" y="16737"/>
                  <a:pt x="293830" y="18613"/>
                  <a:pt x="286858" y="19836"/>
                </a:cubicBezTo>
                <a:cubicBezTo>
                  <a:pt x="279886" y="21059"/>
                  <a:pt x="232304" y="21875"/>
                  <a:pt x="208330" y="22527"/>
                </a:cubicBezTo>
                <a:cubicBezTo>
                  <a:pt x="184356" y="23179"/>
                  <a:pt x="163480" y="23546"/>
                  <a:pt x="143012" y="23750"/>
                </a:cubicBezTo>
                <a:cubicBezTo>
                  <a:pt x="122544" y="23954"/>
                  <a:pt x="101097" y="23505"/>
                  <a:pt x="85522" y="23750"/>
                </a:cubicBezTo>
                <a:cubicBezTo>
                  <a:pt x="69947" y="23995"/>
                  <a:pt x="31457" y="26727"/>
                  <a:pt x="49560" y="25218"/>
                </a:cubicBezTo>
                <a:cubicBezTo>
                  <a:pt x="67663" y="23710"/>
                  <a:pt x="187658" y="17757"/>
                  <a:pt x="194141" y="14699"/>
                </a:cubicBezTo>
                <a:cubicBezTo>
                  <a:pt x="200624" y="11641"/>
                  <a:pt x="114429" y="8053"/>
                  <a:pt x="88457" y="6870"/>
                </a:cubicBezTo>
                <a:cubicBezTo>
                  <a:pt x="62485" y="5688"/>
                  <a:pt x="51966" y="7482"/>
                  <a:pt x="38307" y="7604"/>
                </a:cubicBezTo>
                <a:cubicBezTo>
                  <a:pt x="24648" y="7726"/>
                  <a:pt x="12539" y="8256"/>
                  <a:pt x="6504" y="7604"/>
                </a:cubicBezTo>
                <a:cubicBezTo>
                  <a:pt x="470" y="6952"/>
                  <a:pt x="2834" y="4342"/>
                  <a:pt x="2100" y="3690"/>
                </a:cubicBezTo>
              </a:path>
            </a:pathLst>
          </a:custGeom>
          <a:solidFill>
            <a:schemeClr val="dk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56" name="Shape 656"/>
        <p:cNvGrpSpPr/>
        <p:nvPr/>
      </p:nvGrpSpPr>
      <p:grpSpPr>
        <a:xfrm>
          <a:off x="0" y="0"/>
          <a:ext cx="0" cy="0"/>
          <a:chOff x="0" y="0"/>
          <a:chExt cx="0" cy="0"/>
        </a:xfrm>
      </p:grpSpPr>
      <p:grpSp>
        <p:nvGrpSpPr>
          <p:cNvPr id="657" name="Google Shape;657;p11"/>
          <p:cNvGrpSpPr/>
          <p:nvPr/>
        </p:nvGrpSpPr>
        <p:grpSpPr>
          <a:xfrm flipH="1">
            <a:off x="-650125" y="2532225"/>
            <a:ext cx="10524709" cy="2611275"/>
            <a:chOff x="-503936" y="2105300"/>
            <a:chExt cx="10524709" cy="2611275"/>
          </a:xfrm>
        </p:grpSpPr>
        <p:grpSp>
          <p:nvGrpSpPr>
            <p:cNvPr id="658" name="Google Shape;658;p11"/>
            <p:cNvGrpSpPr/>
            <p:nvPr/>
          </p:nvGrpSpPr>
          <p:grpSpPr>
            <a:xfrm>
              <a:off x="7048351" y="2363475"/>
              <a:ext cx="2972421" cy="2353100"/>
              <a:chOff x="7041676" y="2307600"/>
              <a:chExt cx="2972421" cy="2353100"/>
            </a:xfrm>
          </p:grpSpPr>
          <p:grpSp>
            <p:nvGrpSpPr>
              <p:cNvPr id="659" name="Google Shape;659;p11"/>
              <p:cNvGrpSpPr/>
              <p:nvPr/>
            </p:nvGrpSpPr>
            <p:grpSpPr>
              <a:xfrm flipH="1">
                <a:off x="7041676" y="3075500"/>
                <a:ext cx="2513771" cy="1585200"/>
                <a:chOff x="-27746" y="2768613"/>
                <a:chExt cx="2513771" cy="1585200"/>
              </a:xfrm>
            </p:grpSpPr>
            <p:sp>
              <p:nvSpPr>
                <p:cNvPr id="660" name="Google Shape;660;p11"/>
                <p:cNvSpPr/>
                <p:nvPr/>
              </p:nvSpPr>
              <p:spPr>
                <a:xfrm>
                  <a:off x="1669125" y="3294088"/>
                  <a:ext cx="816900" cy="816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p11"/>
                <p:cNvSpPr/>
                <p:nvPr/>
              </p:nvSpPr>
              <p:spPr>
                <a:xfrm>
                  <a:off x="1350395" y="3241525"/>
                  <a:ext cx="513600" cy="51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2" name="Google Shape;662;p11"/>
                <p:cNvSpPr/>
                <p:nvPr/>
              </p:nvSpPr>
              <p:spPr>
                <a:xfrm>
                  <a:off x="-27746" y="2768613"/>
                  <a:ext cx="1585200" cy="1585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3" name="Google Shape;663;p11"/>
              <p:cNvSpPr/>
              <p:nvPr/>
            </p:nvSpPr>
            <p:spPr>
              <a:xfrm flipH="1">
                <a:off x="8428897" y="2307600"/>
                <a:ext cx="1585200" cy="1585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p11"/>
              <p:cNvSpPr/>
              <p:nvPr/>
            </p:nvSpPr>
            <p:spPr>
              <a:xfrm flipH="1">
                <a:off x="7663706" y="3991938"/>
                <a:ext cx="513600" cy="51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65" name="Google Shape;665;p11"/>
            <p:cNvGrpSpPr/>
            <p:nvPr/>
          </p:nvGrpSpPr>
          <p:grpSpPr>
            <a:xfrm flipH="1">
              <a:off x="-503936" y="2105300"/>
              <a:ext cx="2533500" cy="2087475"/>
              <a:chOff x="6610650" y="1897725"/>
              <a:chExt cx="2533500" cy="2087475"/>
            </a:xfrm>
          </p:grpSpPr>
          <p:sp>
            <p:nvSpPr>
              <p:cNvPr id="666" name="Google Shape;666;p11"/>
              <p:cNvSpPr/>
              <p:nvPr/>
            </p:nvSpPr>
            <p:spPr>
              <a:xfrm>
                <a:off x="6610650" y="2687600"/>
                <a:ext cx="1052100" cy="10521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p11"/>
              <p:cNvSpPr/>
              <p:nvPr/>
            </p:nvSpPr>
            <p:spPr>
              <a:xfrm>
                <a:off x="7431200" y="2624700"/>
                <a:ext cx="573000" cy="5730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11"/>
              <p:cNvSpPr/>
              <p:nvPr/>
            </p:nvSpPr>
            <p:spPr>
              <a:xfrm>
                <a:off x="7727442" y="1897725"/>
                <a:ext cx="1207200" cy="1207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p11"/>
              <p:cNvSpPr/>
              <p:nvPr/>
            </p:nvSpPr>
            <p:spPr>
              <a:xfrm>
                <a:off x="6910350" y="2829300"/>
                <a:ext cx="2233800" cy="1155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p11"/>
              <p:cNvSpPr/>
              <p:nvPr/>
            </p:nvSpPr>
            <p:spPr>
              <a:xfrm>
                <a:off x="6635150" y="3156275"/>
                <a:ext cx="1235400" cy="828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671" name="Google Shape;671;p11"/>
          <p:cNvSpPr/>
          <p:nvPr/>
        </p:nvSpPr>
        <p:spPr>
          <a:xfrm flipH="1">
            <a:off x="352432" y="4608495"/>
            <a:ext cx="2013702" cy="534996"/>
          </a:xfrm>
          <a:custGeom>
            <a:rect b="b" l="l" r="r" t="t"/>
            <a:pathLst>
              <a:path extrusionOk="0" h="5744" w="21619">
                <a:moveTo>
                  <a:pt x="20197" y="0"/>
                </a:moveTo>
                <a:cubicBezTo>
                  <a:pt x="20037" y="0"/>
                  <a:pt x="19820" y="1031"/>
                  <a:pt x="19820" y="1031"/>
                </a:cubicBezTo>
                <a:cubicBezTo>
                  <a:pt x="19820" y="1031"/>
                  <a:pt x="19740" y="496"/>
                  <a:pt x="19539" y="357"/>
                </a:cubicBezTo>
                <a:cubicBezTo>
                  <a:pt x="19523" y="345"/>
                  <a:pt x="19509" y="340"/>
                  <a:pt x="19497" y="340"/>
                </a:cubicBezTo>
                <a:cubicBezTo>
                  <a:pt x="19377" y="340"/>
                  <a:pt x="19539" y="931"/>
                  <a:pt x="19539" y="931"/>
                </a:cubicBezTo>
                <a:cubicBezTo>
                  <a:pt x="19539" y="931"/>
                  <a:pt x="19379" y="496"/>
                  <a:pt x="19024" y="416"/>
                </a:cubicBezTo>
                <a:cubicBezTo>
                  <a:pt x="19007" y="412"/>
                  <a:pt x="18992" y="411"/>
                  <a:pt x="18980" y="411"/>
                </a:cubicBezTo>
                <a:cubicBezTo>
                  <a:pt x="18740" y="411"/>
                  <a:pt x="19398" y="1051"/>
                  <a:pt x="19398" y="1051"/>
                </a:cubicBezTo>
                <a:cubicBezTo>
                  <a:pt x="19398" y="1051"/>
                  <a:pt x="18923" y="799"/>
                  <a:pt x="18654" y="799"/>
                </a:cubicBezTo>
                <a:cubicBezTo>
                  <a:pt x="18614" y="799"/>
                  <a:pt x="18578" y="804"/>
                  <a:pt x="18550" y="817"/>
                </a:cubicBezTo>
                <a:cubicBezTo>
                  <a:pt x="18336" y="910"/>
                  <a:pt x="18830" y="1151"/>
                  <a:pt x="18830" y="1151"/>
                </a:cubicBezTo>
                <a:cubicBezTo>
                  <a:pt x="18550" y="1252"/>
                  <a:pt x="18436" y="1493"/>
                  <a:pt x="18404" y="1640"/>
                </a:cubicBezTo>
                <a:cubicBezTo>
                  <a:pt x="18396" y="1472"/>
                  <a:pt x="18370" y="1151"/>
                  <a:pt x="18275" y="950"/>
                </a:cubicBezTo>
                <a:cubicBezTo>
                  <a:pt x="18257" y="912"/>
                  <a:pt x="18241" y="895"/>
                  <a:pt x="18228" y="895"/>
                </a:cubicBezTo>
                <a:cubicBezTo>
                  <a:pt x="18140" y="895"/>
                  <a:pt x="18155" y="1626"/>
                  <a:pt x="18155" y="1626"/>
                </a:cubicBezTo>
                <a:cubicBezTo>
                  <a:pt x="18155" y="1626"/>
                  <a:pt x="17975" y="1151"/>
                  <a:pt x="17781" y="1051"/>
                </a:cubicBezTo>
                <a:cubicBezTo>
                  <a:pt x="17770" y="1046"/>
                  <a:pt x="17760" y="1043"/>
                  <a:pt x="17752" y="1043"/>
                </a:cubicBezTo>
                <a:cubicBezTo>
                  <a:pt x="17617" y="1043"/>
                  <a:pt x="17914" y="1786"/>
                  <a:pt x="17914" y="1786"/>
                </a:cubicBezTo>
                <a:cubicBezTo>
                  <a:pt x="17914" y="1786"/>
                  <a:pt x="17730" y="1688"/>
                  <a:pt x="17538" y="1688"/>
                </a:cubicBezTo>
                <a:cubicBezTo>
                  <a:pt x="17442" y="1688"/>
                  <a:pt x="17344" y="1713"/>
                  <a:pt x="17266" y="1786"/>
                </a:cubicBezTo>
                <a:cubicBezTo>
                  <a:pt x="17025" y="2001"/>
                  <a:pt x="17621" y="2060"/>
                  <a:pt x="17621" y="2060"/>
                </a:cubicBezTo>
                <a:cubicBezTo>
                  <a:pt x="17380" y="2221"/>
                  <a:pt x="17367" y="2755"/>
                  <a:pt x="17367" y="2755"/>
                </a:cubicBezTo>
                <a:cubicBezTo>
                  <a:pt x="17367" y="2755"/>
                  <a:pt x="17294" y="2504"/>
                  <a:pt x="17195" y="2504"/>
                </a:cubicBezTo>
                <a:cubicBezTo>
                  <a:pt x="17167" y="2504"/>
                  <a:pt x="17137" y="2524"/>
                  <a:pt x="17106" y="2575"/>
                </a:cubicBezTo>
                <a:cubicBezTo>
                  <a:pt x="16966" y="2816"/>
                  <a:pt x="17106" y="3251"/>
                  <a:pt x="17106" y="3251"/>
                </a:cubicBezTo>
                <a:cubicBezTo>
                  <a:pt x="16872" y="3165"/>
                  <a:pt x="16695" y="3143"/>
                  <a:pt x="16573" y="3143"/>
                </a:cubicBezTo>
                <a:cubicBezTo>
                  <a:pt x="16438" y="3143"/>
                  <a:pt x="16371" y="3171"/>
                  <a:pt x="16371" y="3171"/>
                </a:cubicBezTo>
                <a:cubicBezTo>
                  <a:pt x="16371" y="3171"/>
                  <a:pt x="16692" y="2776"/>
                  <a:pt x="16531" y="2535"/>
                </a:cubicBezTo>
                <a:cubicBezTo>
                  <a:pt x="16511" y="2506"/>
                  <a:pt x="16490" y="2494"/>
                  <a:pt x="16466" y="2494"/>
                </a:cubicBezTo>
                <a:cubicBezTo>
                  <a:pt x="16303" y="2494"/>
                  <a:pt x="16077" y="3131"/>
                  <a:pt x="16077" y="3131"/>
                </a:cubicBezTo>
                <a:cubicBezTo>
                  <a:pt x="16077" y="3131"/>
                  <a:pt x="16117" y="2635"/>
                  <a:pt x="16037" y="2415"/>
                </a:cubicBezTo>
                <a:cubicBezTo>
                  <a:pt x="16027" y="2388"/>
                  <a:pt x="16017" y="2376"/>
                  <a:pt x="16008" y="2376"/>
                </a:cubicBezTo>
                <a:cubicBezTo>
                  <a:pt x="15947" y="2376"/>
                  <a:pt x="15917" y="2930"/>
                  <a:pt x="15917" y="2930"/>
                </a:cubicBezTo>
                <a:cubicBezTo>
                  <a:pt x="15917" y="2930"/>
                  <a:pt x="15562" y="2322"/>
                  <a:pt x="15248" y="2301"/>
                </a:cubicBezTo>
                <a:cubicBezTo>
                  <a:pt x="15245" y="2301"/>
                  <a:pt x="15243" y="2301"/>
                  <a:pt x="15240" y="2301"/>
                </a:cubicBezTo>
                <a:cubicBezTo>
                  <a:pt x="14922" y="2301"/>
                  <a:pt x="14633" y="3485"/>
                  <a:pt x="14633" y="3485"/>
                </a:cubicBezTo>
                <a:cubicBezTo>
                  <a:pt x="14633" y="3485"/>
                  <a:pt x="14754" y="2949"/>
                  <a:pt x="14553" y="2736"/>
                </a:cubicBezTo>
                <a:cubicBezTo>
                  <a:pt x="14535" y="2715"/>
                  <a:pt x="14518" y="2706"/>
                  <a:pt x="14504" y="2706"/>
                </a:cubicBezTo>
                <a:cubicBezTo>
                  <a:pt x="14359" y="2706"/>
                  <a:pt x="14359" y="3585"/>
                  <a:pt x="14359" y="3585"/>
                </a:cubicBezTo>
                <a:cubicBezTo>
                  <a:pt x="14359" y="3585"/>
                  <a:pt x="14218" y="3230"/>
                  <a:pt x="14098" y="3211"/>
                </a:cubicBezTo>
                <a:cubicBezTo>
                  <a:pt x="14096" y="3210"/>
                  <a:pt x="14094" y="3210"/>
                  <a:pt x="14092" y="3210"/>
                </a:cubicBezTo>
                <a:cubicBezTo>
                  <a:pt x="13981" y="3210"/>
                  <a:pt x="14098" y="3859"/>
                  <a:pt x="14098" y="3859"/>
                </a:cubicBezTo>
                <a:cubicBezTo>
                  <a:pt x="13563" y="4039"/>
                  <a:pt x="13209" y="4454"/>
                  <a:pt x="13209" y="4454"/>
                </a:cubicBezTo>
                <a:cubicBezTo>
                  <a:pt x="13209" y="4454"/>
                  <a:pt x="13443" y="4079"/>
                  <a:pt x="13363" y="3899"/>
                </a:cubicBezTo>
                <a:cubicBezTo>
                  <a:pt x="13343" y="3852"/>
                  <a:pt x="13290" y="3835"/>
                  <a:pt x="13224" y="3835"/>
                </a:cubicBezTo>
                <a:cubicBezTo>
                  <a:pt x="13047" y="3835"/>
                  <a:pt x="12774" y="3958"/>
                  <a:pt x="12774" y="3958"/>
                </a:cubicBezTo>
                <a:cubicBezTo>
                  <a:pt x="12774" y="3958"/>
                  <a:pt x="13169" y="3365"/>
                  <a:pt x="13190" y="3131"/>
                </a:cubicBezTo>
                <a:cubicBezTo>
                  <a:pt x="13192" y="3094"/>
                  <a:pt x="13186" y="3079"/>
                  <a:pt x="13173" y="3079"/>
                </a:cubicBezTo>
                <a:cubicBezTo>
                  <a:pt x="13098" y="3079"/>
                  <a:pt x="12814" y="3565"/>
                  <a:pt x="12814" y="3565"/>
                </a:cubicBezTo>
                <a:cubicBezTo>
                  <a:pt x="12814" y="3565"/>
                  <a:pt x="12854" y="2909"/>
                  <a:pt x="12715" y="2755"/>
                </a:cubicBezTo>
                <a:cubicBezTo>
                  <a:pt x="12704" y="2743"/>
                  <a:pt x="12695" y="2738"/>
                  <a:pt x="12687" y="2738"/>
                </a:cubicBezTo>
                <a:cubicBezTo>
                  <a:pt x="12585" y="2738"/>
                  <a:pt x="12654" y="3585"/>
                  <a:pt x="12654" y="3585"/>
                </a:cubicBezTo>
                <a:cubicBezTo>
                  <a:pt x="12654" y="3585"/>
                  <a:pt x="12533" y="3211"/>
                  <a:pt x="12299" y="3150"/>
                </a:cubicBezTo>
                <a:cubicBezTo>
                  <a:pt x="12291" y="3148"/>
                  <a:pt x="12284" y="3147"/>
                  <a:pt x="12277" y="3147"/>
                </a:cubicBezTo>
                <a:cubicBezTo>
                  <a:pt x="12086" y="3147"/>
                  <a:pt x="12474" y="3939"/>
                  <a:pt x="12474" y="3939"/>
                </a:cubicBezTo>
                <a:cubicBezTo>
                  <a:pt x="12200" y="4039"/>
                  <a:pt x="11978" y="4735"/>
                  <a:pt x="11978" y="4735"/>
                </a:cubicBezTo>
                <a:cubicBezTo>
                  <a:pt x="11978" y="4735"/>
                  <a:pt x="11999" y="4119"/>
                  <a:pt x="11879" y="3878"/>
                </a:cubicBezTo>
                <a:cubicBezTo>
                  <a:pt x="11869" y="3857"/>
                  <a:pt x="11855" y="3848"/>
                  <a:pt x="11839" y="3848"/>
                </a:cubicBezTo>
                <a:cubicBezTo>
                  <a:pt x="11680" y="3848"/>
                  <a:pt x="11271" y="4815"/>
                  <a:pt x="11271" y="4815"/>
                </a:cubicBezTo>
                <a:cubicBezTo>
                  <a:pt x="11271" y="4815"/>
                  <a:pt x="11404" y="4140"/>
                  <a:pt x="11271" y="3998"/>
                </a:cubicBezTo>
                <a:cubicBezTo>
                  <a:pt x="11262" y="3990"/>
                  <a:pt x="11253" y="3985"/>
                  <a:pt x="11244" y="3985"/>
                </a:cubicBezTo>
                <a:cubicBezTo>
                  <a:pt x="11110" y="3985"/>
                  <a:pt x="10969" y="4889"/>
                  <a:pt x="10969" y="4889"/>
                </a:cubicBezTo>
                <a:cubicBezTo>
                  <a:pt x="10969" y="4889"/>
                  <a:pt x="10870" y="4513"/>
                  <a:pt x="10735" y="4454"/>
                </a:cubicBezTo>
                <a:cubicBezTo>
                  <a:pt x="10728" y="4451"/>
                  <a:pt x="10722" y="4450"/>
                  <a:pt x="10715" y="4450"/>
                </a:cubicBezTo>
                <a:cubicBezTo>
                  <a:pt x="10590" y="4450"/>
                  <a:pt x="10534" y="4988"/>
                  <a:pt x="10534" y="4988"/>
                </a:cubicBezTo>
                <a:cubicBezTo>
                  <a:pt x="10534" y="4988"/>
                  <a:pt x="10321" y="4815"/>
                  <a:pt x="9981" y="4735"/>
                </a:cubicBezTo>
                <a:cubicBezTo>
                  <a:pt x="9947" y="4727"/>
                  <a:pt x="9913" y="4723"/>
                  <a:pt x="9880" y="4723"/>
                </a:cubicBezTo>
                <a:cubicBezTo>
                  <a:pt x="9585" y="4723"/>
                  <a:pt x="9331" y="5009"/>
                  <a:pt x="9331" y="5009"/>
                </a:cubicBezTo>
                <a:cubicBezTo>
                  <a:pt x="9331" y="5009"/>
                  <a:pt x="9806" y="4414"/>
                  <a:pt x="9827" y="4119"/>
                </a:cubicBezTo>
                <a:cubicBezTo>
                  <a:pt x="9830" y="4068"/>
                  <a:pt x="9812" y="4048"/>
                  <a:pt x="9781" y="4048"/>
                </a:cubicBezTo>
                <a:cubicBezTo>
                  <a:pt x="9628" y="4048"/>
                  <a:pt x="9151" y="4534"/>
                  <a:pt x="9151" y="4534"/>
                </a:cubicBezTo>
                <a:cubicBezTo>
                  <a:pt x="9151" y="4534"/>
                  <a:pt x="9646" y="3605"/>
                  <a:pt x="9586" y="3310"/>
                </a:cubicBezTo>
                <a:cubicBezTo>
                  <a:pt x="9581" y="3284"/>
                  <a:pt x="9571" y="3272"/>
                  <a:pt x="9558" y="3272"/>
                </a:cubicBezTo>
                <a:cubicBezTo>
                  <a:pt x="9421" y="3272"/>
                  <a:pt x="8911" y="4554"/>
                  <a:pt x="8911" y="4554"/>
                </a:cubicBezTo>
                <a:cubicBezTo>
                  <a:pt x="8911" y="4554"/>
                  <a:pt x="8837" y="3424"/>
                  <a:pt x="8081" y="3350"/>
                </a:cubicBezTo>
                <a:cubicBezTo>
                  <a:pt x="8063" y="3348"/>
                  <a:pt x="8044" y="3347"/>
                  <a:pt x="8026" y="3347"/>
                </a:cubicBezTo>
                <a:cubicBezTo>
                  <a:pt x="7452" y="3347"/>
                  <a:pt x="7325" y="4338"/>
                  <a:pt x="7300" y="4688"/>
                </a:cubicBezTo>
                <a:cubicBezTo>
                  <a:pt x="7307" y="4480"/>
                  <a:pt x="7307" y="4047"/>
                  <a:pt x="7193" y="3878"/>
                </a:cubicBezTo>
                <a:cubicBezTo>
                  <a:pt x="7178" y="3859"/>
                  <a:pt x="7165" y="3850"/>
                  <a:pt x="7153" y="3850"/>
                </a:cubicBezTo>
                <a:cubicBezTo>
                  <a:pt x="7029" y="3850"/>
                  <a:pt x="7013" y="4754"/>
                  <a:pt x="7013" y="4754"/>
                </a:cubicBezTo>
                <a:cubicBezTo>
                  <a:pt x="7013" y="4754"/>
                  <a:pt x="6912" y="3958"/>
                  <a:pt x="6418" y="3859"/>
                </a:cubicBezTo>
                <a:cubicBezTo>
                  <a:pt x="6398" y="3855"/>
                  <a:pt x="6381" y="3854"/>
                  <a:pt x="6364" y="3854"/>
                </a:cubicBezTo>
                <a:cubicBezTo>
                  <a:pt x="5965" y="3854"/>
                  <a:pt x="6477" y="4908"/>
                  <a:pt x="6477" y="4908"/>
                </a:cubicBezTo>
                <a:cubicBezTo>
                  <a:pt x="6477" y="4908"/>
                  <a:pt x="5588" y="4119"/>
                  <a:pt x="5054" y="4079"/>
                </a:cubicBezTo>
                <a:cubicBezTo>
                  <a:pt x="5041" y="4078"/>
                  <a:pt x="5029" y="4077"/>
                  <a:pt x="5018" y="4077"/>
                </a:cubicBezTo>
                <a:cubicBezTo>
                  <a:pt x="4547" y="4077"/>
                  <a:pt x="5134" y="4868"/>
                  <a:pt x="5134" y="4868"/>
                </a:cubicBezTo>
                <a:cubicBezTo>
                  <a:pt x="5134" y="4868"/>
                  <a:pt x="4820" y="4454"/>
                  <a:pt x="4459" y="4393"/>
                </a:cubicBezTo>
                <a:cubicBezTo>
                  <a:pt x="4445" y="4391"/>
                  <a:pt x="4433" y="4390"/>
                  <a:pt x="4422" y="4390"/>
                </a:cubicBezTo>
                <a:cubicBezTo>
                  <a:pt x="4146" y="4390"/>
                  <a:pt x="4659" y="5009"/>
                  <a:pt x="4659" y="5009"/>
                </a:cubicBezTo>
                <a:cubicBezTo>
                  <a:pt x="4659" y="5009"/>
                  <a:pt x="4237" y="4648"/>
                  <a:pt x="3828" y="4648"/>
                </a:cubicBezTo>
                <a:cubicBezTo>
                  <a:pt x="3768" y="4648"/>
                  <a:pt x="3708" y="4656"/>
                  <a:pt x="3650" y="4674"/>
                </a:cubicBezTo>
                <a:cubicBezTo>
                  <a:pt x="3212" y="4810"/>
                  <a:pt x="4186" y="5198"/>
                  <a:pt x="4260" y="5227"/>
                </a:cubicBezTo>
                <a:lnTo>
                  <a:pt x="4260" y="5227"/>
                </a:lnTo>
                <a:cubicBezTo>
                  <a:pt x="4220" y="5212"/>
                  <a:pt x="3918" y="5097"/>
                  <a:pt x="3746" y="5097"/>
                </a:cubicBezTo>
                <a:cubicBezTo>
                  <a:pt x="3716" y="5097"/>
                  <a:pt x="3690" y="5100"/>
                  <a:pt x="3670" y="5109"/>
                </a:cubicBezTo>
                <a:cubicBezTo>
                  <a:pt x="3530" y="5170"/>
                  <a:pt x="3750" y="5503"/>
                  <a:pt x="3750" y="5503"/>
                </a:cubicBezTo>
                <a:cubicBezTo>
                  <a:pt x="3750" y="5503"/>
                  <a:pt x="3092" y="5143"/>
                  <a:pt x="2765" y="5143"/>
                </a:cubicBezTo>
                <a:cubicBezTo>
                  <a:pt x="2742" y="5143"/>
                  <a:pt x="2720" y="5145"/>
                  <a:pt x="2701" y="5149"/>
                </a:cubicBezTo>
                <a:cubicBezTo>
                  <a:pt x="2401" y="5210"/>
                  <a:pt x="2540" y="5442"/>
                  <a:pt x="2540" y="5442"/>
                </a:cubicBezTo>
                <a:cubicBezTo>
                  <a:pt x="2540" y="5442"/>
                  <a:pt x="2186" y="5028"/>
                  <a:pt x="1945" y="4969"/>
                </a:cubicBezTo>
                <a:cubicBezTo>
                  <a:pt x="1934" y="4966"/>
                  <a:pt x="1924" y="4965"/>
                  <a:pt x="1916" y="4965"/>
                </a:cubicBezTo>
                <a:cubicBezTo>
                  <a:pt x="1749" y="4965"/>
                  <a:pt x="2126" y="5523"/>
                  <a:pt x="2126" y="5523"/>
                </a:cubicBezTo>
                <a:cubicBezTo>
                  <a:pt x="2126" y="5523"/>
                  <a:pt x="1791" y="5120"/>
                  <a:pt x="1534" y="5120"/>
                </a:cubicBezTo>
                <a:cubicBezTo>
                  <a:pt x="1512" y="5120"/>
                  <a:pt x="1490" y="5123"/>
                  <a:pt x="1470" y="5130"/>
                </a:cubicBezTo>
                <a:cubicBezTo>
                  <a:pt x="1217" y="5210"/>
                  <a:pt x="1371" y="5603"/>
                  <a:pt x="1371" y="5603"/>
                </a:cubicBezTo>
                <a:cubicBezTo>
                  <a:pt x="1371" y="5603"/>
                  <a:pt x="1157" y="5349"/>
                  <a:pt x="917" y="5309"/>
                </a:cubicBezTo>
                <a:cubicBezTo>
                  <a:pt x="906" y="5307"/>
                  <a:pt x="896" y="5306"/>
                  <a:pt x="888" y="5306"/>
                </a:cubicBezTo>
                <a:cubicBezTo>
                  <a:pt x="722" y="5306"/>
                  <a:pt x="1117" y="5683"/>
                  <a:pt x="1117" y="5683"/>
                </a:cubicBezTo>
                <a:cubicBezTo>
                  <a:pt x="1117" y="5683"/>
                  <a:pt x="761" y="5481"/>
                  <a:pt x="388" y="5481"/>
                </a:cubicBezTo>
                <a:cubicBezTo>
                  <a:pt x="321" y="5481"/>
                  <a:pt x="253" y="5488"/>
                  <a:pt x="187" y="5503"/>
                </a:cubicBezTo>
                <a:cubicBezTo>
                  <a:pt x="26" y="5543"/>
                  <a:pt x="0" y="5636"/>
                  <a:pt x="26" y="5744"/>
                </a:cubicBezTo>
                <a:lnTo>
                  <a:pt x="21619" y="5744"/>
                </a:lnTo>
                <a:lnTo>
                  <a:pt x="21619" y="156"/>
                </a:lnTo>
                <a:cubicBezTo>
                  <a:pt x="21591" y="209"/>
                  <a:pt x="21578" y="243"/>
                  <a:pt x="21578" y="243"/>
                </a:cubicBezTo>
                <a:cubicBezTo>
                  <a:pt x="20810" y="302"/>
                  <a:pt x="20508" y="697"/>
                  <a:pt x="20508" y="697"/>
                </a:cubicBezTo>
                <a:cubicBezTo>
                  <a:pt x="20508" y="697"/>
                  <a:pt x="20690" y="437"/>
                  <a:pt x="20730" y="182"/>
                </a:cubicBezTo>
                <a:cubicBezTo>
                  <a:pt x="20735" y="146"/>
                  <a:pt x="20730" y="131"/>
                  <a:pt x="20716" y="131"/>
                </a:cubicBezTo>
                <a:cubicBezTo>
                  <a:pt x="20628" y="131"/>
                  <a:pt x="20215" y="737"/>
                  <a:pt x="20215" y="737"/>
                </a:cubicBezTo>
                <a:cubicBezTo>
                  <a:pt x="20215" y="737"/>
                  <a:pt x="20388" y="222"/>
                  <a:pt x="20234" y="21"/>
                </a:cubicBezTo>
                <a:cubicBezTo>
                  <a:pt x="20222" y="7"/>
                  <a:pt x="20210" y="0"/>
                  <a:pt x="2019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2" name="Google Shape;672;p11"/>
          <p:cNvGrpSpPr/>
          <p:nvPr/>
        </p:nvGrpSpPr>
        <p:grpSpPr>
          <a:xfrm flipH="1">
            <a:off x="226597" y="3269141"/>
            <a:ext cx="9794175" cy="2048205"/>
            <a:chOff x="-650125" y="3269141"/>
            <a:chExt cx="9794175" cy="2048205"/>
          </a:xfrm>
        </p:grpSpPr>
        <p:sp>
          <p:nvSpPr>
            <p:cNvPr id="673" name="Google Shape;673;p11"/>
            <p:cNvSpPr/>
            <p:nvPr/>
          </p:nvSpPr>
          <p:spPr>
            <a:xfrm flipH="1">
              <a:off x="5317403" y="3854710"/>
              <a:ext cx="3826603" cy="555904"/>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p11"/>
            <p:cNvSpPr/>
            <p:nvPr/>
          </p:nvSpPr>
          <p:spPr>
            <a:xfrm>
              <a:off x="-650125" y="3269141"/>
              <a:ext cx="5448713" cy="1220927"/>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p11"/>
            <p:cNvSpPr/>
            <p:nvPr/>
          </p:nvSpPr>
          <p:spPr>
            <a:xfrm flipH="1">
              <a:off x="18" y="3809024"/>
              <a:ext cx="9144032" cy="1334475"/>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11"/>
            <p:cNvSpPr/>
            <p:nvPr/>
          </p:nvSpPr>
          <p:spPr>
            <a:xfrm flipH="1">
              <a:off x="18" y="3986550"/>
              <a:ext cx="9144032" cy="1156945"/>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p11"/>
            <p:cNvSpPr/>
            <p:nvPr/>
          </p:nvSpPr>
          <p:spPr>
            <a:xfrm>
              <a:off x="-650125" y="4185874"/>
              <a:ext cx="6992597" cy="1131472"/>
            </a:xfrm>
            <a:custGeom>
              <a:rect b="b" l="l" r="r" t="t"/>
              <a:pathLst>
                <a:path extrusionOk="0" h="42027" w="249246">
                  <a:moveTo>
                    <a:pt x="22989" y="9610"/>
                  </a:moveTo>
                  <a:cubicBezTo>
                    <a:pt x="34066" y="4182"/>
                    <a:pt x="67694" y="-232"/>
                    <a:pt x="82831" y="77"/>
                  </a:cubicBezTo>
                  <a:cubicBezTo>
                    <a:pt x="97968" y="386"/>
                    <a:pt x="99822" y="5947"/>
                    <a:pt x="113811" y="11463"/>
                  </a:cubicBezTo>
                  <a:cubicBezTo>
                    <a:pt x="127801" y="16980"/>
                    <a:pt x="148145" y="28895"/>
                    <a:pt x="166768" y="33176"/>
                  </a:cubicBezTo>
                  <a:cubicBezTo>
                    <a:pt x="185391" y="37457"/>
                    <a:pt x="214474" y="35692"/>
                    <a:pt x="225551" y="37148"/>
                  </a:cubicBezTo>
                  <a:cubicBezTo>
                    <a:pt x="236628" y="38604"/>
                    <a:pt x="268094" y="42664"/>
                    <a:pt x="233230" y="41914"/>
                  </a:cubicBezTo>
                  <a:cubicBezTo>
                    <a:pt x="198366" y="41164"/>
                    <a:pt x="51409" y="38030"/>
                    <a:pt x="16369" y="32646"/>
                  </a:cubicBezTo>
                  <a:cubicBezTo>
                    <a:pt x="-18671" y="27262"/>
                    <a:pt x="11912" y="15038"/>
                    <a:pt x="22989" y="9610"/>
                  </a:cubicBezTo>
                  <a:close/>
                </a:path>
              </a:pathLst>
            </a:custGeom>
            <a:solidFill>
              <a:schemeClr val="dk2"/>
            </a:solidFill>
            <a:ln>
              <a:noFill/>
            </a:ln>
          </p:spPr>
        </p:sp>
      </p:grpSp>
      <p:sp>
        <p:nvSpPr>
          <p:cNvPr id="678" name="Google Shape;678;p11"/>
          <p:cNvSpPr/>
          <p:nvPr/>
        </p:nvSpPr>
        <p:spPr>
          <a:xfrm flipH="1">
            <a:off x="-549383" y="-36200"/>
            <a:ext cx="2264705" cy="5179694"/>
          </a:xfrm>
          <a:custGeom>
            <a:rect b="b" l="l" r="r" t="t"/>
            <a:pathLst>
              <a:path extrusionOk="0" h="13378" w="5890">
                <a:moveTo>
                  <a:pt x="2842" y="0"/>
                </a:moveTo>
                <a:cubicBezTo>
                  <a:pt x="3089" y="450"/>
                  <a:pt x="2928" y="1017"/>
                  <a:pt x="3095" y="1499"/>
                </a:cubicBezTo>
                <a:cubicBezTo>
                  <a:pt x="3155" y="1672"/>
                  <a:pt x="3256" y="1820"/>
                  <a:pt x="3336" y="1986"/>
                </a:cubicBezTo>
                <a:cubicBezTo>
                  <a:pt x="3536" y="2421"/>
                  <a:pt x="3576" y="2915"/>
                  <a:pt x="3777" y="3350"/>
                </a:cubicBezTo>
                <a:cubicBezTo>
                  <a:pt x="3830" y="3470"/>
                  <a:pt x="3897" y="3578"/>
                  <a:pt x="3944" y="3690"/>
                </a:cubicBezTo>
                <a:cubicBezTo>
                  <a:pt x="4011" y="3865"/>
                  <a:pt x="4037" y="4045"/>
                  <a:pt x="4058" y="4226"/>
                </a:cubicBezTo>
                <a:cubicBezTo>
                  <a:pt x="4225" y="5522"/>
                  <a:pt x="4292" y="6827"/>
                  <a:pt x="4265" y="8123"/>
                </a:cubicBezTo>
                <a:cubicBezTo>
                  <a:pt x="4265" y="8180"/>
                  <a:pt x="4240" y="8250"/>
                  <a:pt x="4191" y="8250"/>
                </a:cubicBezTo>
                <a:cubicBezTo>
                  <a:pt x="4189" y="8250"/>
                  <a:pt x="4187" y="8250"/>
                  <a:pt x="4185" y="8250"/>
                </a:cubicBezTo>
                <a:cubicBezTo>
                  <a:pt x="4144" y="8243"/>
                  <a:pt x="4125" y="8197"/>
                  <a:pt x="4117" y="8163"/>
                </a:cubicBezTo>
                <a:cubicBezTo>
                  <a:pt x="3944" y="7481"/>
                  <a:pt x="3864" y="6772"/>
                  <a:pt x="3549" y="6145"/>
                </a:cubicBezTo>
                <a:cubicBezTo>
                  <a:pt x="3296" y="5630"/>
                  <a:pt x="2888" y="5201"/>
                  <a:pt x="2620" y="4686"/>
                </a:cubicBezTo>
                <a:cubicBezTo>
                  <a:pt x="2513" y="4473"/>
                  <a:pt x="2426" y="4245"/>
                  <a:pt x="2306" y="4038"/>
                </a:cubicBezTo>
                <a:cubicBezTo>
                  <a:pt x="2152" y="3778"/>
                  <a:pt x="1938" y="3551"/>
                  <a:pt x="1765" y="3297"/>
                </a:cubicBezTo>
                <a:cubicBezTo>
                  <a:pt x="1464" y="2856"/>
                  <a:pt x="1303" y="2327"/>
                  <a:pt x="1056" y="1853"/>
                </a:cubicBezTo>
                <a:cubicBezTo>
                  <a:pt x="957" y="1672"/>
                  <a:pt x="849" y="1492"/>
                  <a:pt x="782" y="1298"/>
                </a:cubicBezTo>
                <a:cubicBezTo>
                  <a:pt x="636" y="883"/>
                  <a:pt x="708" y="395"/>
                  <a:pt x="482" y="21"/>
                </a:cubicBezTo>
                <a:lnTo>
                  <a:pt x="0" y="21"/>
                </a:lnTo>
                <a:cubicBezTo>
                  <a:pt x="106" y="188"/>
                  <a:pt x="187" y="401"/>
                  <a:pt x="220" y="596"/>
                </a:cubicBezTo>
                <a:cubicBezTo>
                  <a:pt x="254" y="777"/>
                  <a:pt x="281" y="950"/>
                  <a:pt x="315" y="1131"/>
                </a:cubicBezTo>
                <a:cubicBezTo>
                  <a:pt x="341" y="1292"/>
                  <a:pt x="368" y="1459"/>
                  <a:pt x="442" y="1613"/>
                </a:cubicBezTo>
                <a:cubicBezTo>
                  <a:pt x="515" y="1779"/>
                  <a:pt x="642" y="1919"/>
                  <a:pt x="735" y="2086"/>
                </a:cubicBezTo>
                <a:cubicBezTo>
                  <a:pt x="949" y="2468"/>
                  <a:pt x="969" y="2936"/>
                  <a:pt x="1189" y="3316"/>
                </a:cubicBezTo>
                <a:cubicBezTo>
                  <a:pt x="1438" y="3745"/>
                  <a:pt x="1919" y="4011"/>
                  <a:pt x="2145" y="4452"/>
                </a:cubicBezTo>
                <a:cubicBezTo>
                  <a:pt x="2352" y="4861"/>
                  <a:pt x="2333" y="5402"/>
                  <a:pt x="2667" y="5710"/>
                </a:cubicBezTo>
                <a:cubicBezTo>
                  <a:pt x="2842" y="5864"/>
                  <a:pt x="3049" y="6016"/>
                  <a:pt x="3129" y="6231"/>
                </a:cubicBezTo>
                <a:cubicBezTo>
                  <a:pt x="3203" y="6426"/>
                  <a:pt x="3275" y="6618"/>
                  <a:pt x="3342" y="6812"/>
                </a:cubicBezTo>
                <a:cubicBezTo>
                  <a:pt x="3389" y="6933"/>
                  <a:pt x="3435" y="7053"/>
                  <a:pt x="3456" y="7180"/>
                </a:cubicBezTo>
                <a:cubicBezTo>
                  <a:pt x="3483" y="7308"/>
                  <a:pt x="3483" y="7441"/>
                  <a:pt x="3490" y="7568"/>
                </a:cubicBezTo>
                <a:cubicBezTo>
                  <a:pt x="3530" y="7996"/>
                  <a:pt x="3697" y="8404"/>
                  <a:pt x="3743" y="8832"/>
                </a:cubicBezTo>
                <a:cubicBezTo>
                  <a:pt x="3764" y="9065"/>
                  <a:pt x="3756" y="9292"/>
                  <a:pt x="3777" y="9520"/>
                </a:cubicBezTo>
                <a:cubicBezTo>
                  <a:pt x="3811" y="9835"/>
                  <a:pt x="3910" y="10162"/>
                  <a:pt x="3824" y="10462"/>
                </a:cubicBezTo>
                <a:cubicBezTo>
                  <a:pt x="3790" y="10569"/>
                  <a:pt x="3743" y="10669"/>
                  <a:pt x="3743" y="10776"/>
                </a:cubicBezTo>
                <a:cubicBezTo>
                  <a:pt x="3737" y="10850"/>
                  <a:pt x="3764" y="10930"/>
                  <a:pt x="3771" y="11004"/>
                </a:cubicBezTo>
                <a:cubicBezTo>
                  <a:pt x="3790" y="11245"/>
                  <a:pt x="3644" y="11471"/>
                  <a:pt x="3604" y="11705"/>
                </a:cubicBezTo>
                <a:cubicBezTo>
                  <a:pt x="3549" y="12007"/>
                  <a:pt x="3670" y="12321"/>
                  <a:pt x="3610" y="12615"/>
                </a:cubicBezTo>
                <a:cubicBezTo>
                  <a:pt x="3556" y="12862"/>
                  <a:pt x="3355" y="13149"/>
                  <a:pt x="3469" y="13377"/>
                </a:cubicBezTo>
                <a:lnTo>
                  <a:pt x="5221" y="13377"/>
                </a:lnTo>
                <a:cubicBezTo>
                  <a:pt x="5033" y="12695"/>
                  <a:pt x="5033" y="11960"/>
                  <a:pt x="5208" y="11271"/>
                </a:cubicBezTo>
                <a:cubicBezTo>
                  <a:pt x="5240" y="11137"/>
                  <a:pt x="5280" y="10998"/>
                  <a:pt x="5261" y="10857"/>
                </a:cubicBezTo>
                <a:cubicBezTo>
                  <a:pt x="5240" y="10696"/>
                  <a:pt x="5134" y="10542"/>
                  <a:pt x="5160" y="10382"/>
                </a:cubicBezTo>
                <a:cubicBezTo>
                  <a:pt x="5168" y="10295"/>
                  <a:pt x="5214" y="10221"/>
                  <a:pt x="5234" y="10148"/>
                </a:cubicBezTo>
                <a:cubicBezTo>
                  <a:pt x="5295" y="9941"/>
                  <a:pt x="5208" y="9721"/>
                  <a:pt x="5200" y="9506"/>
                </a:cubicBezTo>
                <a:cubicBezTo>
                  <a:pt x="5194" y="9252"/>
                  <a:pt x="5301" y="9012"/>
                  <a:pt x="5341" y="8758"/>
                </a:cubicBezTo>
                <a:cubicBezTo>
                  <a:pt x="5388" y="8444"/>
                  <a:pt x="5320" y="8123"/>
                  <a:pt x="5301" y="7808"/>
                </a:cubicBezTo>
                <a:cubicBezTo>
                  <a:pt x="5267" y="7234"/>
                  <a:pt x="5388" y="6666"/>
                  <a:pt x="5508" y="6105"/>
                </a:cubicBezTo>
                <a:cubicBezTo>
                  <a:pt x="5622" y="5543"/>
                  <a:pt x="5689" y="5014"/>
                  <a:pt x="5890" y="4480"/>
                </a:cubicBezTo>
                <a:lnTo>
                  <a:pt x="5890" y="4011"/>
                </a:lnTo>
                <a:cubicBezTo>
                  <a:pt x="5749" y="4106"/>
                  <a:pt x="5762" y="4273"/>
                  <a:pt x="5628" y="4372"/>
                </a:cubicBezTo>
                <a:cubicBezTo>
                  <a:pt x="5702" y="4212"/>
                  <a:pt x="5681" y="4019"/>
                  <a:pt x="5662" y="3838"/>
                </a:cubicBezTo>
                <a:lnTo>
                  <a:pt x="5662" y="3758"/>
                </a:lnTo>
                <a:cubicBezTo>
                  <a:pt x="5668" y="3724"/>
                  <a:pt x="5689" y="3698"/>
                  <a:pt x="5709" y="3665"/>
                </a:cubicBezTo>
                <a:cubicBezTo>
                  <a:pt x="5776" y="3563"/>
                  <a:pt x="5823" y="3477"/>
                  <a:pt x="5890" y="3377"/>
                </a:cubicBezTo>
                <a:lnTo>
                  <a:pt x="5890" y="2607"/>
                </a:lnTo>
                <a:cubicBezTo>
                  <a:pt x="5863" y="2742"/>
                  <a:pt x="5842" y="2848"/>
                  <a:pt x="5789" y="2976"/>
                </a:cubicBezTo>
                <a:cubicBezTo>
                  <a:pt x="5755" y="3036"/>
                  <a:pt x="5721" y="3097"/>
                  <a:pt x="5689" y="3156"/>
                </a:cubicBezTo>
                <a:cubicBezTo>
                  <a:pt x="5635" y="3270"/>
                  <a:pt x="5595" y="3390"/>
                  <a:pt x="5575" y="3511"/>
                </a:cubicBezTo>
                <a:cubicBezTo>
                  <a:pt x="5555" y="3650"/>
                  <a:pt x="5455" y="3791"/>
                  <a:pt x="5455" y="3931"/>
                </a:cubicBezTo>
                <a:cubicBezTo>
                  <a:pt x="5449" y="4038"/>
                  <a:pt x="5468" y="4139"/>
                  <a:pt x="5462" y="4239"/>
                </a:cubicBezTo>
                <a:cubicBezTo>
                  <a:pt x="5462" y="4433"/>
                  <a:pt x="5388" y="4621"/>
                  <a:pt x="5314" y="4800"/>
                </a:cubicBezTo>
                <a:cubicBezTo>
                  <a:pt x="5240" y="4967"/>
                  <a:pt x="5174" y="5128"/>
                  <a:pt x="5107" y="5295"/>
                </a:cubicBezTo>
                <a:cubicBezTo>
                  <a:pt x="5014" y="5047"/>
                  <a:pt x="4940" y="4794"/>
                  <a:pt x="4906" y="4526"/>
                </a:cubicBezTo>
                <a:cubicBezTo>
                  <a:pt x="4894" y="4386"/>
                  <a:pt x="4900" y="4245"/>
                  <a:pt x="4879" y="4099"/>
                </a:cubicBezTo>
                <a:cubicBezTo>
                  <a:pt x="4847" y="3872"/>
                  <a:pt x="4759" y="3650"/>
                  <a:pt x="4733" y="3424"/>
                </a:cubicBezTo>
                <a:cubicBezTo>
                  <a:pt x="4719" y="3323"/>
                  <a:pt x="4719" y="3223"/>
                  <a:pt x="4759" y="3137"/>
                </a:cubicBezTo>
                <a:cubicBezTo>
                  <a:pt x="4853" y="2915"/>
                  <a:pt x="5141" y="2829"/>
                  <a:pt x="5227" y="2601"/>
                </a:cubicBezTo>
                <a:cubicBezTo>
                  <a:pt x="5255" y="2548"/>
                  <a:pt x="5261" y="2487"/>
                  <a:pt x="5280" y="2428"/>
                </a:cubicBezTo>
                <a:cubicBezTo>
                  <a:pt x="5301" y="2367"/>
                  <a:pt x="5335" y="2307"/>
                  <a:pt x="5375" y="2254"/>
                </a:cubicBezTo>
                <a:cubicBezTo>
                  <a:pt x="5502" y="2079"/>
                  <a:pt x="5675" y="1946"/>
                  <a:pt x="5890" y="1873"/>
                </a:cubicBezTo>
                <a:lnTo>
                  <a:pt x="5890" y="1719"/>
                </a:lnTo>
                <a:cubicBezTo>
                  <a:pt x="5616" y="1839"/>
                  <a:pt x="5308" y="1959"/>
                  <a:pt x="5187" y="2234"/>
                </a:cubicBezTo>
                <a:cubicBezTo>
                  <a:pt x="5154" y="2314"/>
                  <a:pt x="5134" y="2407"/>
                  <a:pt x="5094" y="2481"/>
                </a:cubicBezTo>
                <a:cubicBezTo>
                  <a:pt x="5014" y="2655"/>
                  <a:pt x="4847" y="2768"/>
                  <a:pt x="4687" y="2875"/>
                </a:cubicBezTo>
                <a:cubicBezTo>
                  <a:pt x="4653" y="2495"/>
                  <a:pt x="4533" y="2126"/>
                  <a:pt x="4326" y="1805"/>
                </a:cubicBezTo>
                <a:cubicBezTo>
                  <a:pt x="4292" y="1759"/>
                  <a:pt x="4258" y="1719"/>
                  <a:pt x="4245" y="1666"/>
                </a:cubicBezTo>
                <a:cubicBezTo>
                  <a:pt x="4225" y="1625"/>
                  <a:pt x="4225" y="1579"/>
                  <a:pt x="4212" y="1539"/>
                </a:cubicBezTo>
                <a:cubicBezTo>
                  <a:pt x="4157" y="1292"/>
                  <a:pt x="3978" y="1083"/>
                  <a:pt x="3965" y="830"/>
                </a:cubicBezTo>
                <a:cubicBezTo>
                  <a:pt x="3957" y="730"/>
                  <a:pt x="3978" y="629"/>
                  <a:pt x="3997" y="530"/>
                </a:cubicBezTo>
                <a:cubicBezTo>
                  <a:pt x="4037" y="361"/>
                  <a:pt x="4051" y="175"/>
                  <a:pt x="409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79" name="Google Shape;679;p11"/>
          <p:cNvGrpSpPr/>
          <p:nvPr/>
        </p:nvGrpSpPr>
        <p:grpSpPr>
          <a:xfrm flipH="1">
            <a:off x="546247" y="-749423"/>
            <a:ext cx="8504704" cy="3637873"/>
            <a:chOff x="1172500" y="2536800"/>
            <a:chExt cx="1306025" cy="558650"/>
          </a:xfrm>
        </p:grpSpPr>
        <p:sp>
          <p:nvSpPr>
            <p:cNvPr id="680" name="Google Shape;680;p11"/>
            <p:cNvSpPr/>
            <p:nvPr/>
          </p:nvSpPr>
          <p:spPr>
            <a:xfrm>
              <a:off x="1931275" y="2550600"/>
              <a:ext cx="5525" cy="5625"/>
            </a:xfrm>
            <a:custGeom>
              <a:rect b="b" l="l" r="r" t="t"/>
              <a:pathLst>
                <a:path extrusionOk="0" h="225" w="221">
                  <a:moveTo>
                    <a:pt x="111" y="0"/>
                  </a:moveTo>
                  <a:cubicBezTo>
                    <a:pt x="56" y="0"/>
                    <a:pt x="1" y="39"/>
                    <a:pt x="18" y="116"/>
                  </a:cubicBezTo>
                  <a:cubicBezTo>
                    <a:pt x="24" y="142"/>
                    <a:pt x="30" y="163"/>
                    <a:pt x="43" y="190"/>
                  </a:cubicBezTo>
                  <a:cubicBezTo>
                    <a:pt x="57" y="213"/>
                    <a:pt x="82" y="225"/>
                    <a:pt x="107" y="225"/>
                  </a:cubicBezTo>
                  <a:cubicBezTo>
                    <a:pt x="133" y="225"/>
                    <a:pt x="158" y="213"/>
                    <a:pt x="172" y="190"/>
                  </a:cubicBezTo>
                  <a:cubicBezTo>
                    <a:pt x="184" y="163"/>
                    <a:pt x="197" y="142"/>
                    <a:pt x="204" y="116"/>
                  </a:cubicBezTo>
                  <a:cubicBezTo>
                    <a:pt x="221" y="39"/>
                    <a:pt x="166" y="0"/>
                    <a:pt x="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1" name="Google Shape;681;p11"/>
            <p:cNvSpPr/>
            <p:nvPr/>
          </p:nvSpPr>
          <p:spPr>
            <a:xfrm>
              <a:off x="1246350" y="2544700"/>
              <a:ext cx="10575" cy="8750"/>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p11"/>
            <p:cNvSpPr/>
            <p:nvPr/>
          </p:nvSpPr>
          <p:spPr>
            <a:xfrm>
              <a:off x="1510200" y="2617500"/>
              <a:ext cx="8250" cy="6425"/>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11"/>
            <p:cNvSpPr/>
            <p:nvPr/>
          </p:nvSpPr>
          <p:spPr>
            <a:xfrm>
              <a:off x="1239000" y="2784950"/>
              <a:ext cx="13375" cy="11375"/>
            </a:xfrm>
            <a:custGeom>
              <a:rect b="b" l="l" r="r" t="t"/>
              <a:pathLst>
                <a:path extrusionOk="0" h="455" w="535">
                  <a:moveTo>
                    <a:pt x="299" y="0"/>
                  </a:moveTo>
                  <a:cubicBezTo>
                    <a:pt x="280" y="0"/>
                    <a:pt x="261" y="2"/>
                    <a:pt x="241" y="7"/>
                  </a:cubicBezTo>
                  <a:cubicBezTo>
                    <a:pt x="235" y="7"/>
                    <a:pt x="220" y="7"/>
                    <a:pt x="214" y="13"/>
                  </a:cubicBezTo>
                  <a:cubicBezTo>
                    <a:pt x="1" y="60"/>
                    <a:pt x="1" y="394"/>
                    <a:pt x="214" y="442"/>
                  </a:cubicBezTo>
                  <a:cubicBezTo>
                    <a:pt x="220" y="442"/>
                    <a:pt x="235" y="448"/>
                    <a:pt x="241" y="448"/>
                  </a:cubicBezTo>
                  <a:cubicBezTo>
                    <a:pt x="260" y="452"/>
                    <a:pt x="280" y="455"/>
                    <a:pt x="298" y="455"/>
                  </a:cubicBezTo>
                  <a:cubicBezTo>
                    <a:pt x="424" y="455"/>
                    <a:pt x="535" y="361"/>
                    <a:pt x="535" y="227"/>
                  </a:cubicBezTo>
                  <a:cubicBezTo>
                    <a:pt x="535" y="93"/>
                    <a:pt x="425" y="0"/>
                    <a:pt x="2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p11"/>
            <p:cNvSpPr/>
            <p:nvPr/>
          </p:nvSpPr>
          <p:spPr>
            <a:xfrm>
              <a:off x="1307350" y="2994375"/>
              <a:ext cx="8875" cy="7350"/>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p11"/>
            <p:cNvSpPr/>
            <p:nvPr/>
          </p:nvSpPr>
          <p:spPr>
            <a:xfrm>
              <a:off x="1600125" y="2600625"/>
              <a:ext cx="14075" cy="10875"/>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6" name="Google Shape;686;p11"/>
            <p:cNvSpPr/>
            <p:nvPr/>
          </p:nvSpPr>
          <p:spPr>
            <a:xfrm>
              <a:off x="1399600" y="2904900"/>
              <a:ext cx="10900" cy="8425"/>
            </a:xfrm>
            <a:custGeom>
              <a:rect b="b" l="l" r="r" t="t"/>
              <a:pathLst>
                <a:path extrusionOk="0" h="337" w="436">
                  <a:moveTo>
                    <a:pt x="222" y="1"/>
                  </a:moveTo>
                  <a:cubicBezTo>
                    <a:pt x="0" y="1"/>
                    <a:pt x="0" y="336"/>
                    <a:pt x="222" y="336"/>
                  </a:cubicBezTo>
                  <a:cubicBezTo>
                    <a:pt x="435" y="336"/>
                    <a:pt x="435" y="1"/>
                    <a:pt x="2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p11"/>
            <p:cNvSpPr/>
            <p:nvPr/>
          </p:nvSpPr>
          <p:spPr>
            <a:xfrm>
              <a:off x="1462925" y="2906750"/>
              <a:ext cx="5875" cy="4725"/>
            </a:xfrm>
            <a:custGeom>
              <a:rect b="b" l="l" r="r" t="t"/>
              <a:pathLst>
                <a:path extrusionOk="0" h="189" w="235">
                  <a:moveTo>
                    <a:pt x="114" y="1"/>
                  </a:moveTo>
                  <a:cubicBezTo>
                    <a:pt x="0" y="1"/>
                    <a:pt x="0" y="188"/>
                    <a:pt x="114" y="188"/>
                  </a:cubicBezTo>
                  <a:cubicBezTo>
                    <a:pt x="235" y="188"/>
                    <a:pt x="235" y="1"/>
                    <a:pt x="1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11"/>
            <p:cNvSpPr/>
            <p:nvPr/>
          </p:nvSpPr>
          <p:spPr>
            <a:xfrm>
              <a:off x="1172500" y="2862950"/>
              <a:ext cx="13875" cy="1090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11"/>
            <p:cNvSpPr/>
            <p:nvPr/>
          </p:nvSpPr>
          <p:spPr>
            <a:xfrm>
              <a:off x="1389725" y="2727125"/>
              <a:ext cx="5725" cy="4350"/>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11"/>
            <p:cNvSpPr/>
            <p:nvPr/>
          </p:nvSpPr>
          <p:spPr>
            <a:xfrm>
              <a:off x="1294150" y="2780250"/>
              <a:ext cx="11725" cy="9225"/>
            </a:xfrm>
            <a:custGeom>
              <a:rect b="b" l="l" r="r" t="t"/>
              <a:pathLst>
                <a:path extrusionOk="0" h="369" w="469">
                  <a:moveTo>
                    <a:pt x="235" y="1"/>
                  </a:moveTo>
                  <a:cubicBezTo>
                    <a:pt x="1" y="1"/>
                    <a:pt x="1" y="368"/>
                    <a:pt x="235" y="368"/>
                  </a:cubicBezTo>
                  <a:cubicBezTo>
                    <a:pt x="469" y="368"/>
                    <a:pt x="469" y="1"/>
                    <a:pt x="2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1" name="Google Shape;691;p11"/>
            <p:cNvSpPr/>
            <p:nvPr/>
          </p:nvSpPr>
          <p:spPr>
            <a:xfrm>
              <a:off x="1747450" y="2933800"/>
              <a:ext cx="9650" cy="7775"/>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p11"/>
            <p:cNvSpPr/>
            <p:nvPr/>
          </p:nvSpPr>
          <p:spPr>
            <a:xfrm>
              <a:off x="1178000" y="2682825"/>
              <a:ext cx="11225" cy="8525"/>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11"/>
            <p:cNvSpPr/>
            <p:nvPr/>
          </p:nvSpPr>
          <p:spPr>
            <a:xfrm>
              <a:off x="1937200" y="2937675"/>
              <a:ext cx="13575" cy="10375"/>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p11"/>
            <p:cNvSpPr/>
            <p:nvPr/>
          </p:nvSpPr>
          <p:spPr>
            <a:xfrm>
              <a:off x="1265925" y="2916300"/>
              <a:ext cx="10525" cy="11050"/>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p11"/>
            <p:cNvSpPr/>
            <p:nvPr/>
          </p:nvSpPr>
          <p:spPr>
            <a:xfrm>
              <a:off x="1635075" y="2909075"/>
              <a:ext cx="9200" cy="7250"/>
            </a:xfrm>
            <a:custGeom>
              <a:rect b="b" l="l" r="r" t="t"/>
              <a:pathLst>
                <a:path extrusionOk="0" h="290" w="368">
                  <a:moveTo>
                    <a:pt x="188" y="1"/>
                  </a:moveTo>
                  <a:cubicBezTo>
                    <a:pt x="0" y="1"/>
                    <a:pt x="0" y="290"/>
                    <a:pt x="188" y="290"/>
                  </a:cubicBezTo>
                  <a:cubicBezTo>
                    <a:pt x="368" y="290"/>
                    <a:pt x="368"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6" name="Google Shape;696;p11"/>
            <p:cNvSpPr/>
            <p:nvPr/>
          </p:nvSpPr>
          <p:spPr>
            <a:xfrm>
              <a:off x="1966800" y="2729800"/>
              <a:ext cx="10700" cy="8200"/>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p11"/>
            <p:cNvSpPr/>
            <p:nvPr/>
          </p:nvSpPr>
          <p:spPr>
            <a:xfrm>
              <a:off x="1432350" y="2565425"/>
              <a:ext cx="7800" cy="7675"/>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11"/>
            <p:cNvSpPr/>
            <p:nvPr/>
          </p:nvSpPr>
          <p:spPr>
            <a:xfrm>
              <a:off x="1181425" y="2588000"/>
              <a:ext cx="15825" cy="12800"/>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11"/>
            <p:cNvSpPr/>
            <p:nvPr/>
          </p:nvSpPr>
          <p:spPr>
            <a:xfrm>
              <a:off x="1385550" y="2844600"/>
              <a:ext cx="9725" cy="7550"/>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p11"/>
            <p:cNvSpPr/>
            <p:nvPr/>
          </p:nvSpPr>
          <p:spPr>
            <a:xfrm>
              <a:off x="1295650" y="2583350"/>
              <a:ext cx="4700" cy="4850"/>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11"/>
            <p:cNvSpPr/>
            <p:nvPr/>
          </p:nvSpPr>
          <p:spPr>
            <a:xfrm>
              <a:off x="1875400" y="2578325"/>
              <a:ext cx="9050" cy="7475"/>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11"/>
            <p:cNvSpPr/>
            <p:nvPr/>
          </p:nvSpPr>
          <p:spPr>
            <a:xfrm>
              <a:off x="1517600" y="2713250"/>
              <a:ext cx="7200" cy="5500"/>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11"/>
            <p:cNvSpPr/>
            <p:nvPr/>
          </p:nvSpPr>
          <p:spPr>
            <a:xfrm>
              <a:off x="1901775" y="2685325"/>
              <a:ext cx="11375" cy="9750"/>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p11"/>
            <p:cNvSpPr/>
            <p:nvPr/>
          </p:nvSpPr>
          <p:spPr>
            <a:xfrm>
              <a:off x="1824900" y="2961750"/>
              <a:ext cx="7550" cy="6350"/>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5" name="Google Shape;705;p11"/>
            <p:cNvSpPr/>
            <p:nvPr/>
          </p:nvSpPr>
          <p:spPr>
            <a:xfrm>
              <a:off x="1518425" y="2540100"/>
              <a:ext cx="11875" cy="9250"/>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6" name="Google Shape;706;p11"/>
            <p:cNvSpPr/>
            <p:nvPr/>
          </p:nvSpPr>
          <p:spPr>
            <a:xfrm>
              <a:off x="1775450" y="2990825"/>
              <a:ext cx="9200" cy="7050"/>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p11"/>
            <p:cNvSpPr/>
            <p:nvPr/>
          </p:nvSpPr>
          <p:spPr>
            <a:xfrm>
              <a:off x="1578600" y="2945175"/>
              <a:ext cx="5200" cy="3875"/>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p11"/>
            <p:cNvSpPr/>
            <p:nvPr/>
          </p:nvSpPr>
          <p:spPr>
            <a:xfrm>
              <a:off x="1970125" y="2963425"/>
              <a:ext cx="11900" cy="9200"/>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9" name="Google Shape;709;p11"/>
            <p:cNvSpPr/>
            <p:nvPr/>
          </p:nvSpPr>
          <p:spPr>
            <a:xfrm>
              <a:off x="1757400" y="2733975"/>
              <a:ext cx="4875" cy="3675"/>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11"/>
            <p:cNvSpPr/>
            <p:nvPr/>
          </p:nvSpPr>
          <p:spPr>
            <a:xfrm>
              <a:off x="1363325" y="2794625"/>
              <a:ext cx="10075" cy="7725"/>
            </a:xfrm>
            <a:custGeom>
              <a:rect b="b" l="l" r="r" t="t"/>
              <a:pathLst>
                <a:path extrusionOk="0" h="309" w="403">
                  <a:moveTo>
                    <a:pt x="202" y="0"/>
                  </a:moveTo>
                  <a:cubicBezTo>
                    <a:pt x="1" y="0"/>
                    <a:pt x="1" y="308"/>
                    <a:pt x="202" y="308"/>
                  </a:cubicBezTo>
                  <a:cubicBezTo>
                    <a:pt x="402" y="308"/>
                    <a:pt x="402"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11"/>
            <p:cNvSpPr/>
            <p:nvPr/>
          </p:nvSpPr>
          <p:spPr>
            <a:xfrm>
              <a:off x="1478475" y="2859775"/>
              <a:ext cx="8125" cy="6575"/>
            </a:xfrm>
            <a:custGeom>
              <a:rect b="b" l="l" r="r" t="t"/>
              <a:pathLst>
                <a:path extrusionOk="0" h="263" w="325">
                  <a:moveTo>
                    <a:pt x="177" y="0"/>
                  </a:moveTo>
                  <a:cubicBezTo>
                    <a:pt x="172" y="0"/>
                    <a:pt x="167" y="0"/>
                    <a:pt x="161" y="1"/>
                  </a:cubicBezTo>
                  <a:cubicBezTo>
                    <a:pt x="94" y="1"/>
                    <a:pt x="54" y="16"/>
                    <a:pt x="20" y="75"/>
                  </a:cubicBezTo>
                  <a:cubicBezTo>
                    <a:pt x="1" y="109"/>
                    <a:pt x="1" y="149"/>
                    <a:pt x="20" y="182"/>
                  </a:cubicBezTo>
                  <a:cubicBezTo>
                    <a:pt x="54" y="242"/>
                    <a:pt x="94" y="256"/>
                    <a:pt x="161" y="263"/>
                  </a:cubicBezTo>
                  <a:cubicBezTo>
                    <a:pt x="165" y="263"/>
                    <a:pt x="168" y="263"/>
                    <a:pt x="172" y="263"/>
                  </a:cubicBezTo>
                  <a:cubicBezTo>
                    <a:pt x="323" y="263"/>
                    <a:pt x="325" y="0"/>
                    <a:pt x="1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2" name="Google Shape;712;p11"/>
            <p:cNvSpPr/>
            <p:nvPr/>
          </p:nvSpPr>
          <p:spPr>
            <a:xfrm>
              <a:off x="1477325" y="2783100"/>
              <a:ext cx="9525" cy="7375"/>
            </a:xfrm>
            <a:custGeom>
              <a:rect b="b" l="l" r="r" t="t"/>
              <a:pathLst>
                <a:path extrusionOk="0" h="295" w="381">
                  <a:moveTo>
                    <a:pt x="193" y="1"/>
                  </a:moveTo>
                  <a:cubicBezTo>
                    <a:pt x="0" y="1"/>
                    <a:pt x="0" y="294"/>
                    <a:pt x="193" y="294"/>
                  </a:cubicBezTo>
                  <a:cubicBezTo>
                    <a:pt x="381" y="294"/>
                    <a:pt x="381" y="1"/>
                    <a:pt x="1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3" name="Google Shape;713;p11"/>
            <p:cNvSpPr/>
            <p:nvPr/>
          </p:nvSpPr>
          <p:spPr>
            <a:xfrm>
              <a:off x="1422825" y="2651075"/>
              <a:ext cx="11400" cy="8875"/>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4" name="Google Shape;714;p11"/>
            <p:cNvSpPr/>
            <p:nvPr/>
          </p:nvSpPr>
          <p:spPr>
            <a:xfrm>
              <a:off x="1839450" y="2937675"/>
              <a:ext cx="8900" cy="9525"/>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5" name="Google Shape;715;p11"/>
            <p:cNvSpPr/>
            <p:nvPr/>
          </p:nvSpPr>
          <p:spPr>
            <a:xfrm>
              <a:off x="1544975" y="2889025"/>
              <a:ext cx="7900" cy="6250"/>
            </a:xfrm>
            <a:custGeom>
              <a:rect b="b" l="l" r="r" t="t"/>
              <a:pathLst>
                <a:path extrusionOk="0" h="250" w="316">
                  <a:moveTo>
                    <a:pt x="161" y="1"/>
                  </a:moveTo>
                  <a:cubicBezTo>
                    <a:pt x="1" y="1"/>
                    <a:pt x="1" y="249"/>
                    <a:pt x="161" y="249"/>
                  </a:cubicBezTo>
                  <a:cubicBezTo>
                    <a:pt x="315" y="249"/>
                    <a:pt x="315"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6" name="Google Shape;716;p11"/>
            <p:cNvSpPr/>
            <p:nvPr/>
          </p:nvSpPr>
          <p:spPr>
            <a:xfrm>
              <a:off x="1293475" y="2683475"/>
              <a:ext cx="9050" cy="7050"/>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7" name="Google Shape;717;p11"/>
            <p:cNvSpPr/>
            <p:nvPr/>
          </p:nvSpPr>
          <p:spPr>
            <a:xfrm>
              <a:off x="1672750" y="2536800"/>
              <a:ext cx="6650" cy="647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8" name="Google Shape;718;p11"/>
            <p:cNvSpPr/>
            <p:nvPr/>
          </p:nvSpPr>
          <p:spPr>
            <a:xfrm>
              <a:off x="1926300" y="2615300"/>
              <a:ext cx="13525" cy="10875"/>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9" name="Google Shape;719;p11"/>
            <p:cNvSpPr/>
            <p:nvPr/>
          </p:nvSpPr>
          <p:spPr>
            <a:xfrm>
              <a:off x="1580075" y="2773725"/>
              <a:ext cx="8375" cy="6550"/>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11"/>
            <p:cNvSpPr/>
            <p:nvPr/>
          </p:nvSpPr>
          <p:spPr>
            <a:xfrm>
              <a:off x="1714175" y="2644325"/>
              <a:ext cx="5575" cy="5625"/>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11"/>
            <p:cNvSpPr/>
            <p:nvPr/>
          </p:nvSpPr>
          <p:spPr>
            <a:xfrm>
              <a:off x="2393950" y="2638325"/>
              <a:ext cx="10700" cy="885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2" name="Google Shape;722;p11"/>
            <p:cNvSpPr/>
            <p:nvPr/>
          </p:nvSpPr>
          <p:spPr>
            <a:xfrm>
              <a:off x="2132400" y="2711275"/>
              <a:ext cx="8375" cy="6425"/>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3" name="Google Shape;723;p11"/>
            <p:cNvSpPr/>
            <p:nvPr/>
          </p:nvSpPr>
          <p:spPr>
            <a:xfrm>
              <a:off x="2398600" y="2878625"/>
              <a:ext cx="13425" cy="11425"/>
            </a:xfrm>
            <a:custGeom>
              <a:rect b="b" l="l" r="r" t="t"/>
              <a:pathLst>
                <a:path extrusionOk="0" h="457" w="537">
                  <a:moveTo>
                    <a:pt x="229" y="1"/>
                  </a:moveTo>
                  <a:cubicBezTo>
                    <a:pt x="109" y="1"/>
                    <a:pt x="0" y="99"/>
                    <a:pt x="0" y="231"/>
                  </a:cubicBezTo>
                  <a:cubicBezTo>
                    <a:pt x="0" y="364"/>
                    <a:pt x="112" y="457"/>
                    <a:pt x="233" y="457"/>
                  </a:cubicBezTo>
                  <a:cubicBezTo>
                    <a:pt x="252" y="457"/>
                    <a:pt x="271" y="455"/>
                    <a:pt x="289" y="450"/>
                  </a:cubicBezTo>
                  <a:cubicBezTo>
                    <a:pt x="302" y="450"/>
                    <a:pt x="308" y="444"/>
                    <a:pt x="321" y="444"/>
                  </a:cubicBezTo>
                  <a:cubicBezTo>
                    <a:pt x="536" y="391"/>
                    <a:pt x="536" y="64"/>
                    <a:pt x="321" y="16"/>
                  </a:cubicBezTo>
                  <a:cubicBezTo>
                    <a:pt x="308" y="9"/>
                    <a:pt x="302" y="9"/>
                    <a:pt x="289" y="9"/>
                  </a:cubicBezTo>
                  <a:cubicBezTo>
                    <a:pt x="269" y="3"/>
                    <a:pt x="24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4" name="Google Shape;724;p11"/>
            <p:cNvSpPr/>
            <p:nvPr/>
          </p:nvSpPr>
          <p:spPr>
            <a:xfrm>
              <a:off x="2334775" y="3087975"/>
              <a:ext cx="8900" cy="7475"/>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5" name="Google Shape;725;p11"/>
            <p:cNvSpPr/>
            <p:nvPr/>
          </p:nvSpPr>
          <p:spPr>
            <a:xfrm>
              <a:off x="2036825" y="2694350"/>
              <a:ext cx="13875" cy="10725"/>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6" name="Google Shape;726;p11"/>
            <p:cNvSpPr/>
            <p:nvPr/>
          </p:nvSpPr>
          <p:spPr>
            <a:xfrm>
              <a:off x="2240525" y="3044275"/>
              <a:ext cx="10900" cy="8425"/>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11"/>
            <p:cNvSpPr/>
            <p:nvPr/>
          </p:nvSpPr>
          <p:spPr>
            <a:xfrm>
              <a:off x="2182225" y="3000525"/>
              <a:ext cx="5825" cy="4525"/>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11"/>
            <p:cNvSpPr/>
            <p:nvPr/>
          </p:nvSpPr>
          <p:spPr>
            <a:xfrm>
              <a:off x="2464450" y="2956725"/>
              <a:ext cx="14075" cy="10750"/>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11"/>
            <p:cNvSpPr/>
            <p:nvPr/>
          </p:nvSpPr>
          <p:spPr>
            <a:xfrm>
              <a:off x="2255575" y="2820850"/>
              <a:ext cx="5675" cy="4400"/>
            </a:xfrm>
            <a:custGeom>
              <a:rect b="b" l="l" r="r" t="t"/>
              <a:pathLst>
                <a:path extrusionOk="0" h="176" w="227">
                  <a:moveTo>
                    <a:pt x="114" y="0"/>
                  </a:moveTo>
                  <a:cubicBezTo>
                    <a:pt x="0" y="0"/>
                    <a:pt x="0" y="175"/>
                    <a:pt x="114" y="175"/>
                  </a:cubicBezTo>
                  <a:cubicBezTo>
                    <a:pt x="227" y="175"/>
                    <a:pt x="227" y="0"/>
                    <a:pt x="11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11"/>
            <p:cNvSpPr/>
            <p:nvPr/>
          </p:nvSpPr>
          <p:spPr>
            <a:xfrm>
              <a:off x="2344975" y="2874000"/>
              <a:ext cx="11900" cy="9225"/>
            </a:xfrm>
            <a:custGeom>
              <a:rect b="b" l="l" r="r" t="t"/>
              <a:pathLst>
                <a:path extrusionOk="0" h="369" w="476">
                  <a:moveTo>
                    <a:pt x="241" y="0"/>
                  </a:moveTo>
                  <a:cubicBezTo>
                    <a:pt x="0" y="0"/>
                    <a:pt x="0" y="369"/>
                    <a:pt x="241" y="369"/>
                  </a:cubicBezTo>
                  <a:cubicBezTo>
                    <a:pt x="475" y="369"/>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11"/>
            <p:cNvSpPr/>
            <p:nvPr/>
          </p:nvSpPr>
          <p:spPr>
            <a:xfrm>
              <a:off x="1893750" y="3027400"/>
              <a:ext cx="9800" cy="7750"/>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2" name="Google Shape;732;p11"/>
            <p:cNvSpPr/>
            <p:nvPr/>
          </p:nvSpPr>
          <p:spPr>
            <a:xfrm>
              <a:off x="2461775" y="2776575"/>
              <a:ext cx="11050" cy="8550"/>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p11"/>
            <p:cNvSpPr/>
            <p:nvPr/>
          </p:nvSpPr>
          <p:spPr>
            <a:xfrm>
              <a:off x="1706250" y="2983650"/>
              <a:ext cx="13400" cy="10525"/>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4" name="Google Shape;734;p11"/>
            <p:cNvSpPr/>
            <p:nvPr/>
          </p:nvSpPr>
          <p:spPr>
            <a:xfrm>
              <a:off x="2374525" y="3009875"/>
              <a:ext cx="10425" cy="11200"/>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5" name="Google Shape;735;p11"/>
            <p:cNvSpPr/>
            <p:nvPr/>
          </p:nvSpPr>
          <p:spPr>
            <a:xfrm>
              <a:off x="2006550" y="3002850"/>
              <a:ext cx="9250" cy="7050"/>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p11"/>
            <p:cNvSpPr/>
            <p:nvPr/>
          </p:nvSpPr>
          <p:spPr>
            <a:xfrm>
              <a:off x="1673500" y="2823525"/>
              <a:ext cx="10575" cy="8225"/>
            </a:xfrm>
            <a:custGeom>
              <a:rect b="b" l="l" r="r" t="t"/>
              <a:pathLst>
                <a:path extrusionOk="0" h="329" w="423">
                  <a:moveTo>
                    <a:pt x="215" y="1"/>
                  </a:moveTo>
                  <a:cubicBezTo>
                    <a:pt x="0" y="1"/>
                    <a:pt x="0" y="328"/>
                    <a:pt x="215" y="328"/>
                  </a:cubicBezTo>
                  <a:cubicBezTo>
                    <a:pt x="422" y="328"/>
                    <a:pt x="422" y="1"/>
                    <a:pt x="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7" name="Google Shape;737;p11"/>
            <p:cNvSpPr/>
            <p:nvPr/>
          </p:nvSpPr>
          <p:spPr>
            <a:xfrm>
              <a:off x="2210875" y="2659175"/>
              <a:ext cx="7775" cy="7550"/>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8" name="Google Shape;738;p11"/>
            <p:cNvSpPr/>
            <p:nvPr/>
          </p:nvSpPr>
          <p:spPr>
            <a:xfrm>
              <a:off x="2453725" y="2681775"/>
              <a:ext cx="15700" cy="12775"/>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p11"/>
            <p:cNvSpPr/>
            <p:nvPr/>
          </p:nvSpPr>
          <p:spPr>
            <a:xfrm>
              <a:off x="2255725" y="2938350"/>
              <a:ext cx="9550" cy="7525"/>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0" name="Google Shape;740;p11"/>
            <p:cNvSpPr/>
            <p:nvPr/>
          </p:nvSpPr>
          <p:spPr>
            <a:xfrm>
              <a:off x="2350650" y="2677100"/>
              <a:ext cx="4625" cy="4825"/>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1" name="Google Shape;741;p11"/>
            <p:cNvSpPr/>
            <p:nvPr/>
          </p:nvSpPr>
          <p:spPr>
            <a:xfrm>
              <a:off x="1766425" y="2672025"/>
              <a:ext cx="9050" cy="7525"/>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p11"/>
            <p:cNvSpPr/>
            <p:nvPr/>
          </p:nvSpPr>
          <p:spPr>
            <a:xfrm>
              <a:off x="2126225" y="2806975"/>
              <a:ext cx="7200" cy="5500"/>
            </a:xfrm>
            <a:custGeom>
              <a:rect b="b" l="l" r="r" t="t"/>
              <a:pathLst>
                <a:path extrusionOk="0" h="220" w="288">
                  <a:moveTo>
                    <a:pt x="142" y="1"/>
                  </a:moveTo>
                  <a:cubicBezTo>
                    <a:pt x="117" y="1"/>
                    <a:pt x="94" y="7"/>
                    <a:pt x="66" y="21"/>
                  </a:cubicBezTo>
                  <a:cubicBezTo>
                    <a:pt x="1" y="55"/>
                    <a:pt x="1" y="162"/>
                    <a:pt x="66" y="194"/>
                  </a:cubicBezTo>
                  <a:cubicBezTo>
                    <a:pt x="94" y="211"/>
                    <a:pt x="117" y="220"/>
                    <a:pt x="142" y="220"/>
                  </a:cubicBezTo>
                  <a:cubicBezTo>
                    <a:pt x="166" y="220"/>
                    <a:pt x="191" y="211"/>
                    <a:pt x="220" y="194"/>
                  </a:cubicBezTo>
                  <a:cubicBezTo>
                    <a:pt x="288" y="162"/>
                    <a:pt x="288" y="55"/>
                    <a:pt x="220" y="21"/>
                  </a:cubicBezTo>
                  <a:cubicBezTo>
                    <a:pt x="191" y="7"/>
                    <a:pt x="166" y="1"/>
                    <a:pt x="1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3" name="Google Shape;743;p11"/>
            <p:cNvSpPr/>
            <p:nvPr/>
          </p:nvSpPr>
          <p:spPr>
            <a:xfrm>
              <a:off x="1620350" y="2835625"/>
              <a:ext cx="11425" cy="9775"/>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4" name="Google Shape;744;p11"/>
            <p:cNvSpPr/>
            <p:nvPr/>
          </p:nvSpPr>
          <p:spPr>
            <a:xfrm>
              <a:off x="1818550" y="3055475"/>
              <a:ext cx="7525" cy="6400"/>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p11"/>
            <p:cNvSpPr/>
            <p:nvPr/>
          </p:nvSpPr>
          <p:spPr>
            <a:xfrm>
              <a:off x="2120700" y="2633875"/>
              <a:ext cx="11900" cy="9200"/>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6" name="Google Shape;746;p11"/>
            <p:cNvSpPr/>
            <p:nvPr/>
          </p:nvSpPr>
          <p:spPr>
            <a:xfrm>
              <a:off x="1866375" y="3084400"/>
              <a:ext cx="9200" cy="7200"/>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7" name="Google Shape;747;p11"/>
            <p:cNvSpPr/>
            <p:nvPr/>
          </p:nvSpPr>
          <p:spPr>
            <a:xfrm>
              <a:off x="2067225" y="3038950"/>
              <a:ext cx="5050" cy="3875"/>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8" name="Google Shape;748;p11"/>
            <p:cNvSpPr/>
            <p:nvPr/>
          </p:nvSpPr>
          <p:spPr>
            <a:xfrm>
              <a:off x="1668825" y="3057150"/>
              <a:ext cx="11875" cy="9225"/>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9" name="Google Shape;749;p11"/>
            <p:cNvSpPr/>
            <p:nvPr/>
          </p:nvSpPr>
          <p:spPr>
            <a:xfrm>
              <a:off x="1888750" y="2827550"/>
              <a:ext cx="4875" cy="3875"/>
            </a:xfrm>
            <a:custGeom>
              <a:rect b="b" l="l" r="r" t="t"/>
              <a:pathLst>
                <a:path extrusionOk="0" h="155" w="195">
                  <a:moveTo>
                    <a:pt x="100" y="0"/>
                  </a:moveTo>
                  <a:cubicBezTo>
                    <a:pt x="0" y="0"/>
                    <a:pt x="0" y="154"/>
                    <a:pt x="100" y="154"/>
                  </a:cubicBezTo>
                  <a:cubicBezTo>
                    <a:pt x="195" y="154"/>
                    <a:pt x="195" y="0"/>
                    <a:pt x="1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0" name="Google Shape;750;p11"/>
            <p:cNvSpPr/>
            <p:nvPr/>
          </p:nvSpPr>
          <p:spPr>
            <a:xfrm>
              <a:off x="2277625" y="2888225"/>
              <a:ext cx="10050" cy="7850"/>
            </a:xfrm>
            <a:custGeom>
              <a:rect b="b" l="l" r="r" t="t"/>
              <a:pathLst>
                <a:path extrusionOk="0" h="314" w="402">
                  <a:moveTo>
                    <a:pt x="201" y="1"/>
                  </a:moveTo>
                  <a:cubicBezTo>
                    <a:pt x="1" y="1"/>
                    <a:pt x="1" y="313"/>
                    <a:pt x="201" y="313"/>
                  </a:cubicBezTo>
                  <a:cubicBezTo>
                    <a:pt x="402" y="313"/>
                    <a:pt x="402" y="1"/>
                    <a:pt x="20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1" name="Google Shape;751;p11"/>
            <p:cNvSpPr/>
            <p:nvPr/>
          </p:nvSpPr>
          <p:spPr>
            <a:xfrm>
              <a:off x="2164275" y="2953400"/>
              <a:ext cx="8250" cy="6550"/>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2" name="Google Shape;752;p11"/>
            <p:cNvSpPr/>
            <p:nvPr/>
          </p:nvSpPr>
          <p:spPr>
            <a:xfrm>
              <a:off x="2164175" y="2876825"/>
              <a:ext cx="9375" cy="7425"/>
            </a:xfrm>
            <a:custGeom>
              <a:rect b="b" l="l" r="r" t="t"/>
              <a:pathLst>
                <a:path extrusionOk="0" h="297" w="375">
                  <a:moveTo>
                    <a:pt x="186" y="1"/>
                  </a:moveTo>
                  <a:cubicBezTo>
                    <a:pt x="0" y="1"/>
                    <a:pt x="0" y="296"/>
                    <a:pt x="186" y="296"/>
                  </a:cubicBezTo>
                  <a:cubicBezTo>
                    <a:pt x="374" y="296"/>
                    <a:pt x="374" y="1"/>
                    <a:pt x="1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3" name="Google Shape;753;p11"/>
            <p:cNvSpPr/>
            <p:nvPr/>
          </p:nvSpPr>
          <p:spPr>
            <a:xfrm>
              <a:off x="2216800" y="2744850"/>
              <a:ext cx="11375" cy="885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4" name="Google Shape;754;p11"/>
            <p:cNvSpPr/>
            <p:nvPr/>
          </p:nvSpPr>
          <p:spPr>
            <a:xfrm>
              <a:off x="1802525" y="3031250"/>
              <a:ext cx="9050" cy="9575"/>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5" name="Google Shape;755;p11"/>
            <p:cNvSpPr/>
            <p:nvPr/>
          </p:nvSpPr>
          <p:spPr>
            <a:xfrm>
              <a:off x="2098000" y="2982800"/>
              <a:ext cx="7825" cy="6050"/>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6" name="Google Shape;756;p11"/>
            <p:cNvSpPr/>
            <p:nvPr/>
          </p:nvSpPr>
          <p:spPr>
            <a:xfrm>
              <a:off x="2348475" y="2777250"/>
              <a:ext cx="9025" cy="7050"/>
            </a:xfrm>
            <a:custGeom>
              <a:rect b="b" l="l" r="r" t="t"/>
              <a:pathLst>
                <a:path extrusionOk="0" h="282" w="361">
                  <a:moveTo>
                    <a:pt x="181" y="0"/>
                  </a:moveTo>
                  <a:cubicBezTo>
                    <a:pt x="0" y="0"/>
                    <a:pt x="0" y="281"/>
                    <a:pt x="181" y="281"/>
                  </a:cubicBezTo>
                  <a:cubicBezTo>
                    <a:pt x="361" y="281"/>
                    <a:pt x="361" y="0"/>
                    <a:pt x="1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7" name="Google Shape;757;p11"/>
            <p:cNvSpPr/>
            <p:nvPr/>
          </p:nvSpPr>
          <p:spPr>
            <a:xfrm>
              <a:off x="1971625" y="2630550"/>
              <a:ext cx="6650" cy="6450"/>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8" name="Google Shape;758;p11"/>
            <p:cNvSpPr/>
            <p:nvPr/>
          </p:nvSpPr>
          <p:spPr>
            <a:xfrm>
              <a:off x="1711175" y="2709025"/>
              <a:ext cx="13350" cy="10875"/>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9" name="Google Shape;759;p11"/>
            <p:cNvSpPr/>
            <p:nvPr/>
          </p:nvSpPr>
          <p:spPr>
            <a:xfrm>
              <a:off x="2062525" y="2867500"/>
              <a:ext cx="8225" cy="6350"/>
            </a:xfrm>
            <a:custGeom>
              <a:rect b="b" l="l" r="r" t="t"/>
              <a:pathLst>
                <a:path extrusionOk="0" h="254" w="329">
                  <a:moveTo>
                    <a:pt x="168" y="0"/>
                  </a:moveTo>
                  <a:cubicBezTo>
                    <a:pt x="1" y="0"/>
                    <a:pt x="1" y="254"/>
                    <a:pt x="168" y="254"/>
                  </a:cubicBezTo>
                  <a:cubicBezTo>
                    <a:pt x="328" y="254"/>
                    <a:pt x="328"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60" name="Google Shape;760;p11"/>
          <p:cNvGrpSpPr/>
          <p:nvPr/>
        </p:nvGrpSpPr>
        <p:grpSpPr>
          <a:xfrm flipH="1">
            <a:off x="2182318" y="4283539"/>
            <a:ext cx="1999224" cy="649913"/>
            <a:chOff x="5189106" y="4283539"/>
            <a:chExt cx="1999224" cy="649913"/>
          </a:xfrm>
        </p:grpSpPr>
        <p:grpSp>
          <p:nvGrpSpPr>
            <p:cNvPr id="761" name="Google Shape;761;p11"/>
            <p:cNvGrpSpPr/>
            <p:nvPr/>
          </p:nvGrpSpPr>
          <p:grpSpPr>
            <a:xfrm>
              <a:off x="5707980" y="4283539"/>
              <a:ext cx="1480349" cy="649913"/>
              <a:chOff x="1766024" y="453774"/>
              <a:chExt cx="4395335" cy="1929671"/>
            </a:xfrm>
          </p:grpSpPr>
          <p:sp>
            <p:nvSpPr>
              <p:cNvPr id="762" name="Google Shape;762;p11"/>
              <p:cNvSpPr/>
              <p:nvPr/>
            </p:nvSpPr>
            <p:spPr>
              <a:xfrm>
                <a:off x="1766024" y="753379"/>
                <a:ext cx="475844" cy="1014454"/>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p11"/>
              <p:cNvSpPr/>
              <p:nvPr/>
            </p:nvSpPr>
            <p:spPr>
              <a:xfrm>
                <a:off x="2101145" y="872600"/>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4" name="Google Shape;764;p11"/>
              <p:cNvSpPr/>
              <p:nvPr/>
            </p:nvSpPr>
            <p:spPr>
              <a:xfrm>
                <a:off x="3576377" y="793156"/>
                <a:ext cx="475844" cy="1014454"/>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5" name="Google Shape;765;p11"/>
              <p:cNvSpPr/>
              <p:nvPr/>
            </p:nvSpPr>
            <p:spPr>
              <a:xfrm>
                <a:off x="2550367" y="453774"/>
                <a:ext cx="475844" cy="1014454"/>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6" name="Google Shape;766;p11"/>
              <p:cNvSpPr/>
              <p:nvPr/>
            </p:nvSpPr>
            <p:spPr>
              <a:xfrm>
                <a:off x="2998095" y="1150625"/>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7" name="Google Shape;767;p11"/>
              <p:cNvSpPr/>
              <p:nvPr/>
            </p:nvSpPr>
            <p:spPr>
              <a:xfrm>
                <a:off x="4060545" y="793150"/>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p11"/>
              <p:cNvSpPr/>
              <p:nvPr/>
            </p:nvSpPr>
            <p:spPr>
              <a:xfrm>
                <a:off x="4715895" y="1018225"/>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9" name="Google Shape;769;p11"/>
              <p:cNvSpPr/>
              <p:nvPr/>
            </p:nvSpPr>
            <p:spPr>
              <a:xfrm>
                <a:off x="5583070" y="535000"/>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70" name="Google Shape;770;p11"/>
            <p:cNvGrpSpPr/>
            <p:nvPr/>
          </p:nvGrpSpPr>
          <p:grpSpPr>
            <a:xfrm>
              <a:off x="5189106" y="4558206"/>
              <a:ext cx="421998" cy="100606"/>
              <a:chOff x="3833450" y="2857075"/>
              <a:chExt cx="1615614" cy="385169"/>
            </a:xfrm>
          </p:grpSpPr>
          <p:sp>
            <p:nvSpPr>
              <p:cNvPr id="771" name="Google Shape;771;p11"/>
              <p:cNvSpPr/>
              <p:nvPr/>
            </p:nvSpPr>
            <p:spPr>
              <a:xfrm>
                <a:off x="3864385" y="2890770"/>
                <a:ext cx="1538065" cy="81623"/>
              </a:xfrm>
              <a:custGeom>
                <a:rect b="b" l="l" r="r" t="t"/>
                <a:pathLst>
                  <a:path extrusionOk="0" h="562" w="10590">
                    <a:moveTo>
                      <a:pt x="41" y="0"/>
                    </a:moveTo>
                    <a:lnTo>
                      <a:pt x="1" y="207"/>
                    </a:lnTo>
                    <a:cubicBezTo>
                      <a:pt x="1538" y="482"/>
                      <a:pt x="3102" y="562"/>
                      <a:pt x="4660" y="562"/>
                    </a:cubicBezTo>
                    <a:cubicBezTo>
                      <a:pt x="5717" y="562"/>
                      <a:pt x="6773" y="522"/>
                      <a:pt x="7815" y="488"/>
                    </a:cubicBezTo>
                    <a:cubicBezTo>
                      <a:pt x="8725" y="454"/>
                      <a:pt x="9667" y="421"/>
                      <a:pt x="10589" y="414"/>
                    </a:cubicBezTo>
                    <a:lnTo>
                      <a:pt x="10583" y="207"/>
                    </a:lnTo>
                    <a:cubicBezTo>
                      <a:pt x="9660" y="214"/>
                      <a:pt x="8717" y="248"/>
                      <a:pt x="7809" y="281"/>
                    </a:cubicBezTo>
                    <a:cubicBezTo>
                      <a:pt x="6772" y="316"/>
                      <a:pt x="5720" y="352"/>
                      <a:pt x="4665" y="352"/>
                    </a:cubicBezTo>
                    <a:cubicBezTo>
                      <a:pt x="3116" y="352"/>
                      <a:pt x="1561" y="274"/>
                      <a:pt x="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p11"/>
              <p:cNvSpPr/>
              <p:nvPr/>
            </p:nvSpPr>
            <p:spPr>
              <a:xfrm>
                <a:off x="3833450" y="2857075"/>
                <a:ext cx="84673" cy="384153"/>
              </a:xfrm>
              <a:custGeom>
                <a:rect b="b" l="l" r="r" t="t"/>
                <a:pathLst>
                  <a:path extrusionOk="0" h="2645" w="583">
                    <a:moveTo>
                      <a:pt x="148" y="1"/>
                    </a:moveTo>
                    <a:cubicBezTo>
                      <a:pt x="120" y="1"/>
                      <a:pt x="96" y="12"/>
                      <a:pt x="81" y="38"/>
                    </a:cubicBezTo>
                    <a:cubicBezTo>
                      <a:pt x="60" y="66"/>
                      <a:pt x="60" y="99"/>
                      <a:pt x="60" y="131"/>
                    </a:cubicBezTo>
                    <a:cubicBezTo>
                      <a:pt x="60" y="961"/>
                      <a:pt x="1" y="1816"/>
                      <a:pt x="74" y="2639"/>
                    </a:cubicBezTo>
                    <a:cubicBezTo>
                      <a:pt x="91" y="2643"/>
                      <a:pt x="107" y="2645"/>
                      <a:pt x="123" y="2645"/>
                    </a:cubicBezTo>
                    <a:cubicBezTo>
                      <a:pt x="583" y="2645"/>
                      <a:pt x="395" y="963"/>
                      <a:pt x="402" y="634"/>
                    </a:cubicBezTo>
                    <a:cubicBezTo>
                      <a:pt x="402" y="452"/>
                      <a:pt x="402" y="260"/>
                      <a:pt x="307" y="99"/>
                    </a:cubicBezTo>
                    <a:cubicBezTo>
                      <a:pt x="272" y="46"/>
                      <a:pt x="203" y="1"/>
                      <a:pt x="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p11"/>
              <p:cNvSpPr/>
              <p:nvPr/>
            </p:nvSpPr>
            <p:spPr>
              <a:xfrm>
                <a:off x="5343331" y="2864337"/>
                <a:ext cx="105733" cy="365418"/>
              </a:xfrm>
              <a:custGeom>
                <a:rect b="b" l="l" r="r" t="t"/>
                <a:pathLst>
                  <a:path extrusionOk="0" h="2516" w="728">
                    <a:moveTo>
                      <a:pt x="454" y="0"/>
                    </a:moveTo>
                    <a:cubicBezTo>
                      <a:pt x="349" y="0"/>
                      <a:pt x="298" y="141"/>
                      <a:pt x="286" y="250"/>
                    </a:cubicBezTo>
                    <a:cubicBezTo>
                      <a:pt x="248" y="572"/>
                      <a:pt x="1" y="2516"/>
                      <a:pt x="603" y="2516"/>
                    </a:cubicBezTo>
                    <a:cubicBezTo>
                      <a:pt x="637" y="2516"/>
                      <a:pt x="674" y="2509"/>
                      <a:pt x="714" y="2496"/>
                    </a:cubicBezTo>
                    <a:cubicBezTo>
                      <a:pt x="727" y="1747"/>
                      <a:pt x="641" y="985"/>
                      <a:pt x="600" y="242"/>
                    </a:cubicBezTo>
                    <a:cubicBezTo>
                      <a:pt x="594" y="142"/>
                      <a:pt x="567" y="16"/>
                      <a:pt x="467" y="1"/>
                    </a:cubicBezTo>
                    <a:cubicBezTo>
                      <a:pt x="463" y="1"/>
                      <a:pt x="458" y="0"/>
                      <a:pt x="45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4" name="Google Shape;774;p11"/>
              <p:cNvSpPr/>
              <p:nvPr/>
            </p:nvSpPr>
            <p:spPr>
              <a:xfrm>
                <a:off x="5200273" y="2926643"/>
                <a:ext cx="69133" cy="294396"/>
              </a:xfrm>
              <a:custGeom>
                <a:rect b="b" l="l" r="r" t="t"/>
                <a:pathLst>
                  <a:path extrusionOk="0" h="2027" w="476">
                    <a:moveTo>
                      <a:pt x="0" y="1"/>
                    </a:moveTo>
                    <a:lnTo>
                      <a:pt x="0" y="1"/>
                    </a:lnTo>
                    <a:cubicBezTo>
                      <a:pt x="8" y="655"/>
                      <a:pt x="15" y="1311"/>
                      <a:pt x="21" y="1959"/>
                    </a:cubicBezTo>
                    <a:cubicBezTo>
                      <a:pt x="21" y="1979"/>
                      <a:pt x="28" y="1999"/>
                      <a:pt x="41" y="2012"/>
                    </a:cubicBezTo>
                    <a:cubicBezTo>
                      <a:pt x="49" y="2027"/>
                      <a:pt x="68" y="2027"/>
                      <a:pt x="89" y="2027"/>
                    </a:cubicBezTo>
                    <a:cubicBezTo>
                      <a:pt x="195" y="2027"/>
                      <a:pt x="308" y="2019"/>
                      <a:pt x="416" y="2019"/>
                    </a:cubicBezTo>
                    <a:cubicBezTo>
                      <a:pt x="410" y="2019"/>
                      <a:pt x="376" y="883"/>
                      <a:pt x="376" y="783"/>
                    </a:cubicBezTo>
                    <a:cubicBezTo>
                      <a:pt x="361" y="349"/>
                      <a:pt x="475" y="8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5" name="Google Shape;775;p11"/>
              <p:cNvSpPr/>
              <p:nvPr/>
            </p:nvSpPr>
            <p:spPr>
              <a:xfrm>
                <a:off x="5023665" y="2943200"/>
                <a:ext cx="80752" cy="293235"/>
              </a:xfrm>
              <a:custGeom>
                <a:rect b="b" l="l" r="r" t="t"/>
                <a:pathLst>
                  <a:path extrusionOk="0" h="2019" w="556">
                    <a:moveTo>
                      <a:pt x="121" y="0"/>
                    </a:moveTo>
                    <a:cubicBezTo>
                      <a:pt x="93" y="0"/>
                      <a:pt x="68" y="0"/>
                      <a:pt x="53" y="13"/>
                    </a:cubicBezTo>
                    <a:cubicBezTo>
                      <a:pt x="40" y="28"/>
                      <a:pt x="40" y="47"/>
                      <a:pt x="40" y="68"/>
                    </a:cubicBezTo>
                    <a:cubicBezTo>
                      <a:pt x="28" y="716"/>
                      <a:pt x="13" y="1370"/>
                      <a:pt x="0" y="2019"/>
                    </a:cubicBezTo>
                    <a:cubicBezTo>
                      <a:pt x="121" y="2019"/>
                      <a:pt x="241" y="2006"/>
                      <a:pt x="361" y="1972"/>
                    </a:cubicBezTo>
                    <a:cubicBezTo>
                      <a:pt x="389" y="1966"/>
                      <a:pt x="422" y="1959"/>
                      <a:pt x="435" y="1932"/>
                    </a:cubicBezTo>
                    <a:cubicBezTo>
                      <a:pt x="448" y="1913"/>
                      <a:pt x="448" y="1885"/>
                      <a:pt x="448" y="1858"/>
                    </a:cubicBezTo>
                    <a:cubicBezTo>
                      <a:pt x="442" y="1491"/>
                      <a:pt x="435" y="1123"/>
                      <a:pt x="429" y="756"/>
                    </a:cubicBezTo>
                    <a:cubicBezTo>
                      <a:pt x="414" y="389"/>
                      <a:pt x="555" y="7"/>
                      <a:pt x="1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6" name="Google Shape;776;p11"/>
              <p:cNvSpPr/>
              <p:nvPr/>
            </p:nvSpPr>
            <p:spPr>
              <a:xfrm>
                <a:off x="4853738" y="2946395"/>
                <a:ext cx="61290" cy="290039"/>
              </a:xfrm>
              <a:custGeom>
                <a:rect b="b" l="l" r="r" t="t"/>
                <a:pathLst>
                  <a:path extrusionOk="0" h="1997" w="422">
                    <a:moveTo>
                      <a:pt x="17" y="0"/>
                    </a:moveTo>
                    <a:cubicBezTo>
                      <a:pt x="7" y="0"/>
                      <a:pt x="1" y="2"/>
                      <a:pt x="1" y="6"/>
                    </a:cubicBezTo>
                    <a:cubicBezTo>
                      <a:pt x="7" y="660"/>
                      <a:pt x="28" y="1315"/>
                      <a:pt x="54" y="1963"/>
                    </a:cubicBezTo>
                    <a:cubicBezTo>
                      <a:pt x="174" y="1977"/>
                      <a:pt x="294" y="1990"/>
                      <a:pt x="415" y="1997"/>
                    </a:cubicBezTo>
                    <a:cubicBezTo>
                      <a:pt x="402" y="1562"/>
                      <a:pt x="389" y="1129"/>
                      <a:pt x="375" y="700"/>
                    </a:cubicBezTo>
                    <a:cubicBezTo>
                      <a:pt x="368" y="559"/>
                      <a:pt x="421" y="219"/>
                      <a:pt x="349" y="112"/>
                    </a:cubicBezTo>
                    <a:cubicBezTo>
                      <a:pt x="314" y="66"/>
                      <a:pt x="81" y="0"/>
                      <a:pt x="1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7" name="Google Shape;777;p11"/>
              <p:cNvSpPr/>
              <p:nvPr/>
            </p:nvSpPr>
            <p:spPr>
              <a:xfrm>
                <a:off x="4687587" y="2956271"/>
                <a:ext cx="71166" cy="268544"/>
              </a:xfrm>
              <a:custGeom>
                <a:rect b="b" l="l" r="r" t="t"/>
                <a:pathLst>
                  <a:path extrusionOk="0" h="1849" w="490">
                    <a:moveTo>
                      <a:pt x="81" y="0"/>
                    </a:moveTo>
                    <a:cubicBezTo>
                      <a:pt x="56" y="0"/>
                      <a:pt x="29" y="1"/>
                      <a:pt x="1" y="3"/>
                    </a:cubicBezTo>
                    <a:lnTo>
                      <a:pt x="1" y="1735"/>
                    </a:lnTo>
                    <a:cubicBezTo>
                      <a:pt x="1" y="1755"/>
                      <a:pt x="1" y="1783"/>
                      <a:pt x="15" y="1795"/>
                    </a:cubicBezTo>
                    <a:cubicBezTo>
                      <a:pt x="28" y="1815"/>
                      <a:pt x="49" y="1823"/>
                      <a:pt x="75" y="1829"/>
                    </a:cubicBezTo>
                    <a:cubicBezTo>
                      <a:pt x="161" y="1842"/>
                      <a:pt x="250" y="1848"/>
                      <a:pt x="343" y="1848"/>
                    </a:cubicBezTo>
                    <a:cubicBezTo>
                      <a:pt x="370" y="1842"/>
                      <a:pt x="376" y="799"/>
                      <a:pt x="383" y="692"/>
                    </a:cubicBezTo>
                    <a:cubicBezTo>
                      <a:pt x="383" y="307"/>
                      <a:pt x="490" y="0"/>
                      <a:pt x="8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p11"/>
              <p:cNvSpPr/>
              <p:nvPr/>
            </p:nvSpPr>
            <p:spPr>
              <a:xfrm>
                <a:off x="4529424" y="2954674"/>
                <a:ext cx="74943" cy="283213"/>
              </a:xfrm>
              <a:custGeom>
                <a:rect b="b" l="l" r="r" t="t"/>
                <a:pathLst>
                  <a:path extrusionOk="0" h="1950" w="516">
                    <a:moveTo>
                      <a:pt x="79" y="1"/>
                    </a:moveTo>
                    <a:cubicBezTo>
                      <a:pt x="36" y="1"/>
                      <a:pt x="7" y="5"/>
                      <a:pt x="7" y="14"/>
                    </a:cubicBezTo>
                    <a:cubicBezTo>
                      <a:pt x="7" y="623"/>
                      <a:pt x="7" y="1224"/>
                      <a:pt x="1" y="1834"/>
                    </a:cubicBezTo>
                    <a:cubicBezTo>
                      <a:pt x="1" y="1853"/>
                      <a:pt x="1" y="1880"/>
                      <a:pt x="21" y="1900"/>
                    </a:cubicBezTo>
                    <a:cubicBezTo>
                      <a:pt x="34" y="1920"/>
                      <a:pt x="62" y="1927"/>
                      <a:pt x="87" y="1933"/>
                    </a:cubicBezTo>
                    <a:cubicBezTo>
                      <a:pt x="165" y="1943"/>
                      <a:pt x="243" y="1949"/>
                      <a:pt x="320" y="1949"/>
                    </a:cubicBezTo>
                    <a:cubicBezTo>
                      <a:pt x="349" y="1949"/>
                      <a:pt x="379" y="1948"/>
                      <a:pt x="408" y="1946"/>
                    </a:cubicBezTo>
                    <a:cubicBezTo>
                      <a:pt x="416" y="1513"/>
                      <a:pt x="429" y="1078"/>
                      <a:pt x="442" y="643"/>
                    </a:cubicBezTo>
                    <a:cubicBezTo>
                      <a:pt x="442" y="523"/>
                      <a:pt x="516" y="156"/>
                      <a:pt x="435" y="69"/>
                    </a:cubicBezTo>
                    <a:cubicBezTo>
                      <a:pt x="402" y="30"/>
                      <a:pt x="192" y="1"/>
                      <a:pt x="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p11"/>
              <p:cNvSpPr/>
              <p:nvPr/>
            </p:nvSpPr>
            <p:spPr>
              <a:xfrm>
                <a:off x="4377071" y="2951043"/>
                <a:ext cx="55626" cy="269706"/>
              </a:xfrm>
              <a:custGeom>
                <a:rect b="b" l="l" r="r" t="t"/>
                <a:pathLst>
                  <a:path extrusionOk="0" h="1857" w="383">
                    <a:moveTo>
                      <a:pt x="16" y="0"/>
                    </a:moveTo>
                    <a:cubicBezTo>
                      <a:pt x="6" y="0"/>
                      <a:pt x="0" y="2"/>
                      <a:pt x="0" y="6"/>
                    </a:cubicBezTo>
                    <a:lnTo>
                      <a:pt x="0" y="1844"/>
                    </a:lnTo>
                    <a:cubicBezTo>
                      <a:pt x="62" y="1853"/>
                      <a:pt x="123" y="1856"/>
                      <a:pt x="184" y="1856"/>
                    </a:cubicBezTo>
                    <a:cubicBezTo>
                      <a:pt x="230" y="1856"/>
                      <a:pt x="275" y="1854"/>
                      <a:pt x="321" y="1851"/>
                    </a:cubicBezTo>
                    <a:lnTo>
                      <a:pt x="321" y="675"/>
                    </a:lnTo>
                    <a:cubicBezTo>
                      <a:pt x="321" y="561"/>
                      <a:pt x="382" y="193"/>
                      <a:pt x="315" y="100"/>
                    </a:cubicBezTo>
                    <a:cubicBezTo>
                      <a:pt x="286" y="61"/>
                      <a:pt x="75" y="0"/>
                      <a:pt x="1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0" name="Google Shape;780;p11"/>
              <p:cNvSpPr/>
              <p:nvPr/>
            </p:nvSpPr>
            <p:spPr>
              <a:xfrm>
                <a:off x="4180856" y="2940150"/>
                <a:ext cx="76976" cy="297446"/>
              </a:xfrm>
              <a:custGeom>
                <a:rect b="b" l="l" r="r" t="t"/>
                <a:pathLst>
                  <a:path extrusionOk="0" h="2048" w="530">
                    <a:moveTo>
                      <a:pt x="1" y="1"/>
                    </a:moveTo>
                    <a:lnTo>
                      <a:pt x="1" y="1"/>
                    </a:lnTo>
                    <a:cubicBezTo>
                      <a:pt x="15" y="676"/>
                      <a:pt x="28" y="1358"/>
                      <a:pt x="41" y="2033"/>
                    </a:cubicBezTo>
                    <a:cubicBezTo>
                      <a:pt x="121" y="2041"/>
                      <a:pt x="202" y="2047"/>
                      <a:pt x="285" y="2047"/>
                    </a:cubicBezTo>
                    <a:cubicBezTo>
                      <a:pt x="335" y="2047"/>
                      <a:pt x="385" y="2045"/>
                      <a:pt x="435" y="2040"/>
                    </a:cubicBezTo>
                    <a:cubicBezTo>
                      <a:pt x="463" y="2040"/>
                      <a:pt x="442" y="883"/>
                      <a:pt x="442" y="777"/>
                    </a:cubicBezTo>
                    <a:cubicBezTo>
                      <a:pt x="429" y="302"/>
                      <a:pt x="530" y="55"/>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1" name="Google Shape;781;p11"/>
              <p:cNvSpPr/>
              <p:nvPr/>
            </p:nvSpPr>
            <p:spPr>
              <a:xfrm>
                <a:off x="3999165" y="2936665"/>
                <a:ext cx="104281" cy="305580"/>
              </a:xfrm>
              <a:custGeom>
                <a:rect b="b" l="l" r="r" t="t"/>
                <a:pathLst>
                  <a:path extrusionOk="0" h="2104" w="718">
                    <a:moveTo>
                      <a:pt x="262" y="1"/>
                    </a:moveTo>
                    <a:cubicBezTo>
                      <a:pt x="0" y="1"/>
                      <a:pt x="116" y="636"/>
                      <a:pt x="116" y="835"/>
                    </a:cubicBezTo>
                    <a:cubicBezTo>
                      <a:pt x="116" y="1255"/>
                      <a:pt x="129" y="1677"/>
                      <a:pt x="143" y="2104"/>
                    </a:cubicBezTo>
                    <a:cubicBezTo>
                      <a:pt x="236" y="2084"/>
                      <a:pt x="323" y="2064"/>
                      <a:pt x="417" y="2044"/>
                    </a:cubicBezTo>
                    <a:cubicBezTo>
                      <a:pt x="424" y="2044"/>
                      <a:pt x="437" y="2038"/>
                      <a:pt x="449" y="2030"/>
                    </a:cubicBezTo>
                    <a:cubicBezTo>
                      <a:pt x="457" y="2017"/>
                      <a:pt x="457" y="2004"/>
                      <a:pt x="464" y="1990"/>
                    </a:cubicBezTo>
                    <a:cubicBezTo>
                      <a:pt x="483" y="1669"/>
                      <a:pt x="717" y="98"/>
                      <a:pt x="303" y="5"/>
                    </a:cubicBezTo>
                    <a:cubicBezTo>
                      <a:pt x="289" y="2"/>
                      <a:pt x="275" y="1"/>
                      <a:pt x="2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782" name="Google Shape;782;p11"/>
          <p:cNvSpPr txBox="1"/>
          <p:nvPr>
            <p:ph hasCustomPrompt="1" type="title"/>
          </p:nvPr>
        </p:nvSpPr>
        <p:spPr>
          <a:xfrm>
            <a:off x="2423738" y="1522725"/>
            <a:ext cx="4304100" cy="10338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b="0" sz="5600">
                <a:solidFill>
                  <a:schemeClr val="lt1"/>
                </a:solidFill>
                <a:latin typeface="Raleway Black"/>
                <a:ea typeface="Raleway Black"/>
                <a:cs typeface="Raleway Black"/>
                <a:sym typeface="Raleway Black"/>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83" name="Google Shape;783;p11"/>
          <p:cNvSpPr txBox="1"/>
          <p:nvPr>
            <p:ph idx="1" type="subTitle"/>
          </p:nvPr>
        </p:nvSpPr>
        <p:spPr>
          <a:xfrm>
            <a:off x="2423738" y="2622650"/>
            <a:ext cx="4304100" cy="405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400">
                <a:latin typeface="Albert Sans"/>
                <a:ea typeface="Albert Sans"/>
                <a:cs typeface="Albert Sans"/>
                <a:sym typeface="Albert Sans"/>
              </a:defRPr>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2"/>
        </a:solidFill>
      </p:bgPr>
    </p:bg>
    <p:spTree>
      <p:nvGrpSpPr>
        <p:cNvPr id="784" name="Shape 784"/>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p:cSld name="BLANK_1">
    <p:spTree>
      <p:nvGrpSpPr>
        <p:cNvPr id="785" name="Shape 785"/>
        <p:cNvGrpSpPr/>
        <p:nvPr/>
      </p:nvGrpSpPr>
      <p:grpSpPr>
        <a:xfrm>
          <a:off x="0" y="0"/>
          <a:ext cx="0" cy="0"/>
          <a:chOff x="0" y="0"/>
          <a:chExt cx="0" cy="0"/>
        </a:xfrm>
      </p:grpSpPr>
      <p:grpSp>
        <p:nvGrpSpPr>
          <p:cNvPr id="786" name="Google Shape;786;p13"/>
          <p:cNvGrpSpPr/>
          <p:nvPr/>
        </p:nvGrpSpPr>
        <p:grpSpPr>
          <a:xfrm>
            <a:off x="107530" y="-604431"/>
            <a:ext cx="8409630" cy="1412431"/>
            <a:chOff x="107530" y="-604431"/>
            <a:chExt cx="8409630" cy="1412431"/>
          </a:xfrm>
        </p:grpSpPr>
        <p:sp>
          <p:nvSpPr>
            <p:cNvPr id="787" name="Google Shape;787;p13"/>
            <p:cNvSpPr/>
            <p:nvPr/>
          </p:nvSpPr>
          <p:spPr>
            <a:xfrm rot="10800000">
              <a:off x="8003208" y="6995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p13"/>
            <p:cNvSpPr/>
            <p:nvPr/>
          </p:nvSpPr>
          <p:spPr>
            <a:xfrm rot="10800000">
              <a:off x="6300184" y="2406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9" name="Google Shape;789;p13"/>
            <p:cNvSpPr/>
            <p:nvPr/>
          </p:nvSpPr>
          <p:spPr>
            <a:xfrm rot="10800000">
              <a:off x="5676669" y="3215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0" name="Google Shape;790;p13"/>
            <p:cNvSpPr/>
            <p:nvPr/>
          </p:nvSpPr>
          <p:spPr>
            <a:xfrm rot="10800000">
              <a:off x="7101147" y="-459704"/>
              <a:ext cx="37281" cy="28327"/>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1" name="Google Shape;791;p13"/>
            <p:cNvSpPr/>
            <p:nvPr/>
          </p:nvSpPr>
          <p:spPr>
            <a:xfrm rot="10800000">
              <a:off x="8444064" y="-1984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2" name="Google Shape;792;p13"/>
            <p:cNvSpPr/>
            <p:nvPr/>
          </p:nvSpPr>
          <p:spPr>
            <a:xfrm rot="10800000">
              <a:off x="3310896" y="-502194"/>
              <a:ext cx="69677" cy="53398"/>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p13"/>
            <p:cNvSpPr/>
            <p:nvPr/>
          </p:nvSpPr>
          <p:spPr>
            <a:xfrm rot="10800000">
              <a:off x="6810066" y="5716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4" name="Google Shape;794;p13"/>
            <p:cNvSpPr/>
            <p:nvPr/>
          </p:nvSpPr>
          <p:spPr>
            <a:xfrm rot="10800000">
              <a:off x="8391806" y="3912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5" name="Google Shape;795;p13"/>
            <p:cNvSpPr/>
            <p:nvPr/>
          </p:nvSpPr>
          <p:spPr>
            <a:xfrm rot="10800000">
              <a:off x="7720429" y="4732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6" name="Google Shape;796;p13"/>
            <p:cNvSpPr/>
            <p:nvPr/>
          </p:nvSpPr>
          <p:spPr>
            <a:xfrm rot="10800000">
              <a:off x="3916828" y="4889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7" name="Google Shape;797;p13"/>
            <p:cNvSpPr/>
            <p:nvPr/>
          </p:nvSpPr>
          <p:spPr>
            <a:xfrm rot="10800000">
              <a:off x="6258833" y="-3768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p13"/>
            <p:cNvSpPr/>
            <p:nvPr/>
          </p:nvSpPr>
          <p:spPr>
            <a:xfrm rot="10800000">
              <a:off x="3729937" y="-2226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9" name="Google Shape;799;p13"/>
            <p:cNvSpPr/>
            <p:nvPr/>
          </p:nvSpPr>
          <p:spPr>
            <a:xfrm rot="10800000">
              <a:off x="6223018" y="7262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0" name="Google Shape;800;p13"/>
            <p:cNvSpPr/>
            <p:nvPr/>
          </p:nvSpPr>
          <p:spPr>
            <a:xfrm rot="10800000">
              <a:off x="4712420" y="-499915"/>
              <a:ext cx="31746" cy="23931"/>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1" name="Google Shape;801;p13"/>
            <p:cNvSpPr/>
            <p:nvPr/>
          </p:nvSpPr>
          <p:spPr>
            <a:xfrm rot="10800000">
              <a:off x="6848649" y="60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2" name="Google Shape;802;p13"/>
            <p:cNvSpPr/>
            <p:nvPr/>
          </p:nvSpPr>
          <p:spPr>
            <a:xfrm rot="10800000">
              <a:off x="7706266" y="-1930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p13"/>
            <p:cNvSpPr/>
            <p:nvPr/>
          </p:nvSpPr>
          <p:spPr>
            <a:xfrm rot="10800000">
              <a:off x="5252093" y="7658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4" name="Google Shape;804;p13"/>
            <p:cNvSpPr/>
            <p:nvPr/>
          </p:nvSpPr>
          <p:spPr>
            <a:xfrm rot="10800000">
              <a:off x="3556232" y="2259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5" name="Google Shape;805;p13"/>
            <p:cNvSpPr/>
            <p:nvPr/>
          </p:nvSpPr>
          <p:spPr>
            <a:xfrm rot="10800000">
              <a:off x="4989338" y="711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6" name="Google Shape;806;p13"/>
            <p:cNvSpPr/>
            <p:nvPr/>
          </p:nvSpPr>
          <p:spPr>
            <a:xfrm rot="10800000">
              <a:off x="529338" y="892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7" name="Google Shape;807;p13"/>
            <p:cNvSpPr/>
            <p:nvPr/>
          </p:nvSpPr>
          <p:spPr>
            <a:xfrm rot="10800000">
              <a:off x="2247666" y="-3700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8" name="Google Shape;808;p13"/>
            <p:cNvSpPr/>
            <p:nvPr/>
          </p:nvSpPr>
          <p:spPr>
            <a:xfrm rot="10800000">
              <a:off x="2834225" y="-2877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9" name="Google Shape;809;p13"/>
            <p:cNvSpPr/>
            <p:nvPr/>
          </p:nvSpPr>
          <p:spPr>
            <a:xfrm rot="10800000">
              <a:off x="1740551" y="-38059"/>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0" name="Google Shape;810;p13"/>
            <p:cNvSpPr/>
            <p:nvPr/>
          </p:nvSpPr>
          <p:spPr>
            <a:xfrm rot="10800000">
              <a:off x="107530" y="-219252"/>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1" name="Google Shape;811;p13"/>
            <p:cNvSpPr/>
            <p:nvPr/>
          </p:nvSpPr>
          <p:spPr>
            <a:xfrm rot="10800000">
              <a:off x="850863" y="-1370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2" name="Google Shape;812;p13"/>
            <p:cNvSpPr/>
            <p:nvPr/>
          </p:nvSpPr>
          <p:spPr>
            <a:xfrm rot="10800000">
              <a:off x="4626463" y="-1215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3" name="Google Shape;813;p13"/>
            <p:cNvSpPr/>
            <p:nvPr/>
          </p:nvSpPr>
          <p:spPr>
            <a:xfrm rot="10800000">
              <a:off x="2300900" y="1159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4" name="Google Shape;814;p13"/>
            <p:cNvSpPr/>
            <p:nvPr/>
          </p:nvSpPr>
          <p:spPr>
            <a:xfrm rot="10800000">
              <a:off x="1678526" y="-604431"/>
              <a:ext cx="74073" cy="5763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5" name="Google Shape;815;p13"/>
            <p:cNvSpPr/>
            <p:nvPr/>
          </p:nvSpPr>
          <p:spPr>
            <a:xfrm rot="10800000">
              <a:off x="3305849" y="1555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6" name="Google Shape;816;p13"/>
            <p:cNvSpPr/>
            <p:nvPr/>
          </p:nvSpPr>
          <p:spPr>
            <a:xfrm rot="10800000">
              <a:off x="4958244" y="-38432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7" name="Google Shape;817;p13"/>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3000"/>
              <a:buFont typeface="Raleway Black"/>
              <a:buNone/>
              <a:defRPr b="0">
                <a:latin typeface="Raleway Black"/>
                <a:ea typeface="Raleway Black"/>
                <a:cs typeface="Raleway Black"/>
                <a:sym typeface="Raleway Black"/>
              </a:defRPr>
            </a:lvl2pPr>
            <a:lvl3pPr lvl="2" rtl="0">
              <a:spcBef>
                <a:spcPts val="0"/>
              </a:spcBef>
              <a:spcAft>
                <a:spcPts val="0"/>
              </a:spcAft>
              <a:buSzPts val="3000"/>
              <a:buFont typeface="Raleway Black"/>
              <a:buNone/>
              <a:defRPr b="0">
                <a:latin typeface="Raleway Black"/>
                <a:ea typeface="Raleway Black"/>
                <a:cs typeface="Raleway Black"/>
                <a:sym typeface="Raleway Black"/>
              </a:defRPr>
            </a:lvl3pPr>
            <a:lvl4pPr lvl="3" rtl="0">
              <a:spcBef>
                <a:spcPts val="0"/>
              </a:spcBef>
              <a:spcAft>
                <a:spcPts val="0"/>
              </a:spcAft>
              <a:buSzPts val="3000"/>
              <a:buFont typeface="Raleway Black"/>
              <a:buNone/>
              <a:defRPr b="0">
                <a:latin typeface="Raleway Black"/>
                <a:ea typeface="Raleway Black"/>
                <a:cs typeface="Raleway Black"/>
                <a:sym typeface="Raleway Black"/>
              </a:defRPr>
            </a:lvl4pPr>
            <a:lvl5pPr lvl="4" rtl="0">
              <a:spcBef>
                <a:spcPts val="0"/>
              </a:spcBef>
              <a:spcAft>
                <a:spcPts val="0"/>
              </a:spcAft>
              <a:buSzPts val="3000"/>
              <a:buFont typeface="Raleway Black"/>
              <a:buNone/>
              <a:defRPr b="0">
                <a:latin typeface="Raleway Black"/>
                <a:ea typeface="Raleway Black"/>
                <a:cs typeface="Raleway Black"/>
                <a:sym typeface="Raleway Black"/>
              </a:defRPr>
            </a:lvl5pPr>
            <a:lvl6pPr lvl="5" rtl="0">
              <a:spcBef>
                <a:spcPts val="0"/>
              </a:spcBef>
              <a:spcAft>
                <a:spcPts val="0"/>
              </a:spcAft>
              <a:buSzPts val="3000"/>
              <a:buFont typeface="Raleway Black"/>
              <a:buNone/>
              <a:defRPr b="0">
                <a:latin typeface="Raleway Black"/>
                <a:ea typeface="Raleway Black"/>
                <a:cs typeface="Raleway Black"/>
                <a:sym typeface="Raleway Black"/>
              </a:defRPr>
            </a:lvl6pPr>
            <a:lvl7pPr lvl="6" rtl="0">
              <a:spcBef>
                <a:spcPts val="0"/>
              </a:spcBef>
              <a:spcAft>
                <a:spcPts val="0"/>
              </a:spcAft>
              <a:buSzPts val="3000"/>
              <a:buFont typeface="Raleway Black"/>
              <a:buNone/>
              <a:defRPr b="0">
                <a:latin typeface="Raleway Black"/>
                <a:ea typeface="Raleway Black"/>
                <a:cs typeface="Raleway Black"/>
                <a:sym typeface="Raleway Black"/>
              </a:defRPr>
            </a:lvl7pPr>
            <a:lvl8pPr lvl="7" rtl="0">
              <a:spcBef>
                <a:spcPts val="0"/>
              </a:spcBef>
              <a:spcAft>
                <a:spcPts val="0"/>
              </a:spcAft>
              <a:buSzPts val="3000"/>
              <a:buFont typeface="Raleway Black"/>
              <a:buNone/>
              <a:defRPr b="0">
                <a:latin typeface="Raleway Black"/>
                <a:ea typeface="Raleway Black"/>
                <a:cs typeface="Raleway Black"/>
                <a:sym typeface="Raleway Black"/>
              </a:defRPr>
            </a:lvl8pPr>
            <a:lvl9pPr lvl="8" rtl="0">
              <a:spcBef>
                <a:spcPts val="0"/>
              </a:spcBef>
              <a:spcAft>
                <a:spcPts val="0"/>
              </a:spcAft>
              <a:buSzPts val="3000"/>
              <a:buFont typeface="Raleway Black"/>
              <a:buNone/>
              <a:defRPr b="0">
                <a:latin typeface="Raleway Black"/>
                <a:ea typeface="Raleway Black"/>
                <a:cs typeface="Raleway Black"/>
                <a:sym typeface="Raleway Black"/>
              </a:defRPr>
            </a:lvl9pPr>
          </a:lstStyle>
          <a:p/>
        </p:txBody>
      </p:sp>
      <p:sp>
        <p:nvSpPr>
          <p:cNvPr id="818" name="Google Shape;818;p13"/>
          <p:cNvSpPr txBox="1"/>
          <p:nvPr>
            <p:ph hasCustomPrompt="1" idx="2" type="title"/>
          </p:nvPr>
        </p:nvSpPr>
        <p:spPr>
          <a:xfrm>
            <a:off x="819813" y="1617687"/>
            <a:ext cx="734700" cy="4476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2900">
                <a:solidFill>
                  <a:schemeClr val="lt1"/>
                </a:solidFill>
              </a:defRPr>
            </a:lvl1pPr>
            <a:lvl2pPr lvl="1" rtl="0">
              <a:spcBef>
                <a:spcPts val="0"/>
              </a:spcBef>
              <a:spcAft>
                <a:spcPts val="0"/>
              </a:spcAft>
              <a:buSzPts val="3000"/>
              <a:buFont typeface="Raleway Black"/>
              <a:buNone/>
              <a:defRPr b="0" sz="3000">
                <a:latin typeface="Raleway Black"/>
                <a:ea typeface="Raleway Black"/>
                <a:cs typeface="Raleway Black"/>
                <a:sym typeface="Raleway Black"/>
              </a:defRPr>
            </a:lvl2pPr>
            <a:lvl3pPr lvl="2" rtl="0">
              <a:spcBef>
                <a:spcPts val="0"/>
              </a:spcBef>
              <a:spcAft>
                <a:spcPts val="0"/>
              </a:spcAft>
              <a:buSzPts val="3000"/>
              <a:buFont typeface="Raleway Black"/>
              <a:buNone/>
              <a:defRPr b="0" sz="3000">
                <a:latin typeface="Raleway Black"/>
                <a:ea typeface="Raleway Black"/>
                <a:cs typeface="Raleway Black"/>
                <a:sym typeface="Raleway Black"/>
              </a:defRPr>
            </a:lvl3pPr>
            <a:lvl4pPr lvl="3" rtl="0">
              <a:spcBef>
                <a:spcPts val="0"/>
              </a:spcBef>
              <a:spcAft>
                <a:spcPts val="0"/>
              </a:spcAft>
              <a:buSzPts val="3000"/>
              <a:buFont typeface="Raleway Black"/>
              <a:buNone/>
              <a:defRPr b="0" sz="3000">
                <a:latin typeface="Raleway Black"/>
                <a:ea typeface="Raleway Black"/>
                <a:cs typeface="Raleway Black"/>
                <a:sym typeface="Raleway Black"/>
              </a:defRPr>
            </a:lvl4pPr>
            <a:lvl5pPr lvl="4" rtl="0">
              <a:spcBef>
                <a:spcPts val="0"/>
              </a:spcBef>
              <a:spcAft>
                <a:spcPts val="0"/>
              </a:spcAft>
              <a:buSzPts val="3000"/>
              <a:buFont typeface="Raleway Black"/>
              <a:buNone/>
              <a:defRPr b="0" sz="3000">
                <a:latin typeface="Raleway Black"/>
                <a:ea typeface="Raleway Black"/>
                <a:cs typeface="Raleway Black"/>
                <a:sym typeface="Raleway Black"/>
              </a:defRPr>
            </a:lvl5pPr>
            <a:lvl6pPr lvl="5" rtl="0">
              <a:spcBef>
                <a:spcPts val="0"/>
              </a:spcBef>
              <a:spcAft>
                <a:spcPts val="0"/>
              </a:spcAft>
              <a:buSzPts val="3000"/>
              <a:buFont typeface="Raleway Black"/>
              <a:buNone/>
              <a:defRPr b="0" sz="3000">
                <a:latin typeface="Raleway Black"/>
                <a:ea typeface="Raleway Black"/>
                <a:cs typeface="Raleway Black"/>
                <a:sym typeface="Raleway Black"/>
              </a:defRPr>
            </a:lvl6pPr>
            <a:lvl7pPr lvl="6" rtl="0">
              <a:spcBef>
                <a:spcPts val="0"/>
              </a:spcBef>
              <a:spcAft>
                <a:spcPts val="0"/>
              </a:spcAft>
              <a:buSzPts val="3000"/>
              <a:buFont typeface="Raleway Black"/>
              <a:buNone/>
              <a:defRPr b="0" sz="3000">
                <a:latin typeface="Raleway Black"/>
                <a:ea typeface="Raleway Black"/>
                <a:cs typeface="Raleway Black"/>
                <a:sym typeface="Raleway Black"/>
              </a:defRPr>
            </a:lvl7pPr>
            <a:lvl8pPr lvl="7" rtl="0">
              <a:spcBef>
                <a:spcPts val="0"/>
              </a:spcBef>
              <a:spcAft>
                <a:spcPts val="0"/>
              </a:spcAft>
              <a:buSzPts val="3000"/>
              <a:buFont typeface="Raleway Black"/>
              <a:buNone/>
              <a:defRPr b="0" sz="3000">
                <a:latin typeface="Raleway Black"/>
                <a:ea typeface="Raleway Black"/>
                <a:cs typeface="Raleway Black"/>
                <a:sym typeface="Raleway Black"/>
              </a:defRPr>
            </a:lvl8pPr>
            <a:lvl9pPr lvl="8" rtl="0">
              <a:spcBef>
                <a:spcPts val="0"/>
              </a:spcBef>
              <a:spcAft>
                <a:spcPts val="0"/>
              </a:spcAft>
              <a:buSzPts val="3000"/>
              <a:buFont typeface="Raleway Black"/>
              <a:buNone/>
              <a:defRPr b="0" sz="3000">
                <a:latin typeface="Raleway Black"/>
                <a:ea typeface="Raleway Black"/>
                <a:cs typeface="Raleway Black"/>
                <a:sym typeface="Raleway Black"/>
              </a:defRPr>
            </a:lvl9pPr>
          </a:lstStyle>
          <a:p>
            <a:r>
              <a:t>xx%</a:t>
            </a:r>
          </a:p>
        </p:txBody>
      </p:sp>
      <p:sp>
        <p:nvSpPr>
          <p:cNvPr id="819" name="Google Shape;819;p13"/>
          <p:cNvSpPr txBox="1"/>
          <p:nvPr>
            <p:ph hasCustomPrompt="1" idx="3" type="title"/>
          </p:nvPr>
        </p:nvSpPr>
        <p:spPr>
          <a:xfrm>
            <a:off x="819813" y="2340881"/>
            <a:ext cx="734700" cy="4476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2900">
                <a:solidFill>
                  <a:schemeClr val="lt1"/>
                </a:solidFill>
              </a:defRPr>
            </a:lvl1pPr>
            <a:lvl2pPr lvl="1" rtl="0">
              <a:spcBef>
                <a:spcPts val="0"/>
              </a:spcBef>
              <a:spcAft>
                <a:spcPts val="0"/>
              </a:spcAft>
              <a:buSzPts val="3000"/>
              <a:buFont typeface="Raleway Black"/>
              <a:buNone/>
              <a:defRPr b="0" sz="3000">
                <a:latin typeface="Raleway Black"/>
                <a:ea typeface="Raleway Black"/>
                <a:cs typeface="Raleway Black"/>
                <a:sym typeface="Raleway Black"/>
              </a:defRPr>
            </a:lvl2pPr>
            <a:lvl3pPr lvl="2" rtl="0">
              <a:spcBef>
                <a:spcPts val="0"/>
              </a:spcBef>
              <a:spcAft>
                <a:spcPts val="0"/>
              </a:spcAft>
              <a:buSzPts val="3000"/>
              <a:buFont typeface="Raleway Black"/>
              <a:buNone/>
              <a:defRPr b="0" sz="3000">
                <a:latin typeface="Raleway Black"/>
                <a:ea typeface="Raleway Black"/>
                <a:cs typeface="Raleway Black"/>
                <a:sym typeface="Raleway Black"/>
              </a:defRPr>
            </a:lvl3pPr>
            <a:lvl4pPr lvl="3" rtl="0">
              <a:spcBef>
                <a:spcPts val="0"/>
              </a:spcBef>
              <a:spcAft>
                <a:spcPts val="0"/>
              </a:spcAft>
              <a:buSzPts val="3000"/>
              <a:buFont typeface="Raleway Black"/>
              <a:buNone/>
              <a:defRPr b="0" sz="3000">
                <a:latin typeface="Raleway Black"/>
                <a:ea typeface="Raleway Black"/>
                <a:cs typeface="Raleway Black"/>
                <a:sym typeface="Raleway Black"/>
              </a:defRPr>
            </a:lvl4pPr>
            <a:lvl5pPr lvl="4" rtl="0">
              <a:spcBef>
                <a:spcPts val="0"/>
              </a:spcBef>
              <a:spcAft>
                <a:spcPts val="0"/>
              </a:spcAft>
              <a:buSzPts val="3000"/>
              <a:buFont typeface="Raleway Black"/>
              <a:buNone/>
              <a:defRPr b="0" sz="3000">
                <a:latin typeface="Raleway Black"/>
                <a:ea typeface="Raleway Black"/>
                <a:cs typeface="Raleway Black"/>
                <a:sym typeface="Raleway Black"/>
              </a:defRPr>
            </a:lvl5pPr>
            <a:lvl6pPr lvl="5" rtl="0">
              <a:spcBef>
                <a:spcPts val="0"/>
              </a:spcBef>
              <a:spcAft>
                <a:spcPts val="0"/>
              </a:spcAft>
              <a:buSzPts val="3000"/>
              <a:buFont typeface="Raleway Black"/>
              <a:buNone/>
              <a:defRPr b="0" sz="3000">
                <a:latin typeface="Raleway Black"/>
                <a:ea typeface="Raleway Black"/>
                <a:cs typeface="Raleway Black"/>
                <a:sym typeface="Raleway Black"/>
              </a:defRPr>
            </a:lvl6pPr>
            <a:lvl7pPr lvl="6" rtl="0">
              <a:spcBef>
                <a:spcPts val="0"/>
              </a:spcBef>
              <a:spcAft>
                <a:spcPts val="0"/>
              </a:spcAft>
              <a:buSzPts val="3000"/>
              <a:buFont typeface="Raleway Black"/>
              <a:buNone/>
              <a:defRPr b="0" sz="3000">
                <a:latin typeface="Raleway Black"/>
                <a:ea typeface="Raleway Black"/>
                <a:cs typeface="Raleway Black"/>
                <a:sym typeface="Raleway Black"/>
              </a:defRPr>
            </a:lvl7pPr>
            <a:lvl8pPr lvl="7" rtl="0">
              <a:spcBef>
                <a:spcPts val="0"/>
              </a:spcBef>
              <a:spcAft>
                <a:spcPts val="0"/>
              </a:spcAft>
              <a:buSzPts val="3000"/>
              <a:buFont typeface="Raleway Black"/>
              <a:buNone/>
              <a:defRPr b="0" sz="3000">
                <a:latin typeface="Raleway Black"/>
                <a:ea typeface="Raleway Black"/>
                <a:cs typeface="Raleway Black"/>
                <a:sym typeface="Raleway Black"/>
              </a:defRPr>
            </a:lvl8pPr>
            <a:lvl9pPr lvl="8" rtl="0">
              <a:spcBef>
                <a:spcPts val="0"/>
              </a:spcBef>
              <a:spcAft>
                <a:spcPts val="0"/>
              </a:spcAft>
              <a:buSzPts val="3000"/>
              <a:buFont typeface="Raleway Black"/>
              <a:buNone/>
              <a:defRPr b="0" sz="3000">
                <a:latin typeface="Raleway Black"/>
                <a:ea typeface="Raleway Black"/>
                <a:cs typeface="Raleway Black"/>
                <a:sym typeface="Raleway Black"/>
              </a:defRPr>
            </a:lvl9pPr>
          </a:lstStyle>
          <a:p>
            <a:r>
              <a:t>xx%</a:t>
            </a:r>
          </a:p>
        </p:txBody>
      </p:sp>
      <p:sp>
        <p:nvSpPr>
          <p:cNvPr id="820" name="Google Shape;820;p13"/>
          <p:cNvSpPr txBox="1"/>
          <p:nvPr>
            <p:ph hasCustomPrompt="1" idx="4" type="title"/>
          </p:nvPr>
        </p:nvSpPr>
        <p:spPr>
          <a:xfrm>
            <a:off x="819813" y="3064075"/>
            <a:ext cx="734700" cy="4476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2900">
                <a:solidFill>
                  <a:schemeClr val="lt1"/>
                </a:solidFill>
              </a:defRPr>
            </a:lvl1pPr>
            <a:lvl2pPr lvl="1" rtl="0">
              <a:spcBef>
                <a:spcPts val="0"/>
              </a:spcBef>
              <a:spcAft>
                <a:spcPts val="0"/>
              </a:spcAft>
              <a:buSzPts val="3000"/>
              <a:buFont typeface="Raleway Black"/>
              <a:buNone/>
              <a:defRPr b="0" sz="3000">
                <a:latin typeface="Raleway Black"/>
                <a:ea typeface="Raleway Black"/>
                <a:cs typeface="Raleway Black"/>
                <a:sym typeface="Raleway Black"/>
              </a:defRPr>
            </a:lvl2pPr>
            <a:lvl3pPr lvl="2" rtl="0">
              <a:spcBef>
                <a:spcPts val="0"/>
              </a:spcBef>
              <a:spcAft>
                <a:spcPts val="0"/>
              </a:spcAft>
              <a:buSzPts val="3000"/>
              <a:buFont typeface="Raleway Black"/>
              <a:buNone/>
              <a:defRPr b="0" sz="3000">
                <a:latin typeface="Raleway Black"/>
                <a:ea typeface="Raleway Black"/>
                <a:cs typeface="Raleway Black"/>
                <a:sym typeface="Raleway Black"/>
              </a:defRPr>
            </a:lvl3pPr>
            <a:lvl4pPr lvl="3" rtl="0">
              <a:spcBef>
                <a:spcPts val="0"/>
              </a:spcBef>
              <a:spcAft>
                <a:spcPts val="0"/>
              </a:spcAft>
              <a:buSzPts val="3000"/>
              <a:buFont typeface="Raleway Black"/>
              <a:buNone/>
              <a:defRPr b="0" sz="3000">
                <a:latin typeface="Raleway Black"/>
                <a:ea typeface="Raleway Black"/>
                <a:cs typeface="Raleway Black"/>
                <a:sym typeface="Raleway Black"/>
              </a:defRPr>
            </a:lvl4pPr>
            <a:lvl5pPr lvl="4" rtl="0">
              <a:spcBef>
                <a:spcPts val="0"/>
              </a:spcBef>
              <a:spcAft>
                <a:spcPts val="0"/>
              </a:spcAft>
              <a:buSzPts val="3000"/>
              <a:buFont typeface="Raleway Black"/>
              <a:buNone/>
              <a:defRPr b="0" sz="3000">
                <a:latin typeface="Raleway Black"/>
                <a:ea typeface="Raleway Black"/>
                <a:cs typeface="Raleway Black"/>
                <a:sym typeface="Raleway Black"/>
              </a:defRPr>
            </a:lvl5pPr>
            <a:lvl6pPr lvl="5" rtl="0">
              <a:spcBef>
                <a:spcPts val="0"/>
              </a:spcBef>
              <a:spcAft>
                <a:spcPts val="0"/>
              </a:spcAft>
              <a:buSzPts val="3000"/>
              <a:buFont typeface="Raleway Black"/>
              <a:buNone/>
              <a:defRPr b="0" sz="3000">
                <a:latin typeface="Raleway Black"/>
                <a:ea typeface="Raleway Black"/>
                <a:cs typeface="Raleway Black"/>
                <a:sym typeface="Raleway Black"/>
              </a:defRPr>
            </a:lvl6pPr>
            <a:lvl7pPr lvl="6" rtl="0">
              <a:spcBef>
                <a:spcPts val="0"/>
              </a:spcBef>
              <a:spcAft>
                <a:spcPts val="0"/>
              </a:spcAft>
              <a:buSzPts val="3000"/>
              <a:buFont typeface="Raleway Black"/>
              <a:buNone/>
              <a:defRPr b="0" sz="3000">
                <a:latin typeface="Raleway Black"/>
                <a:ea typeface="Raleway Black"/>
                <a:cs typeface="Raleway Black"/>
                <a:sym typeface="Raleway Black"/>
              </a:defRPr>
            </a:lvl7pPr>
            <a:lvl8pPr lvl="7" rtl="0">
              <a:spcBef>
                <a:spcPts val="0"/>
              </a:spcBef>
              <a:spcAft>
                <a:spcPts val="0"/>
              </a:spcAft>
              <a:buSzPts val="3000"/>
              <a:buFont typeface="Raleway Black"/>
              <a:buNone/>
              <a:defRPr b="0" sz="3000">
                <a:latin typeface="Raleway Black"/>
                <a:ea typeface="Raleway Black"/>
                <a:cs typeface="Raleway Black"/>
                <a:sym typeface="Raleway Black"/>
              </a:defRPr>
            </a:lvl8pPr>
            <a:lvl9pPr lvl="8" rtl="0">
              <a:spcBef>
                <a:spcPts val="0"/>
              </a:spcBef>
              <a:spcAft>
                <a:spcPts val="0"/>
              </a:spcAft>
              <a:buSzPts val="3000"/>
              <a:buFont typeface="Raleway Black"/>
              <a:buNone/>
              <a:defRPr b="0" sz="3000">
                <a:latin typeface="Raleway Black"/>
                <a:ea typeface="Raleway Black"/>
                <a:cs typeface="Raleway Black"/>
                <a:sym typeface="Raleway Black"/>
              </a:defRPr>
            </a:lvl9pPr>
          </a:lstStyle>
          <a:p>
            <a:r>
              <a:t>xx%</a:t>
            </a:r>
          </a:p>
        </p:txBody>
      </p:sp>
      <p:sp>
        <p:nvSpPr>
          <p:cNvPr id="821" name="Google Shape;821;p13"/>
          <p:cNvSpPr txBox="1"/>
          <p:nvPr>
            <p:ph hasCustomPrompt="1" idx="5" type="title"/>
          </p:nvPr>
        </p:nvSpPr>
        <p:spPr>
          <a:xfrm>
            <a:off x="4913088" y="1615775"/>
            <a:ext cx="734700" cy="4476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2900">
                <a:solidFill>
                  <a:schemeClr val="lt1"/>
                </a:solidFill>
              </a:defRPr>
            </a:lvl1pPr>
            <a:lvl2pPr lvl="1" rtl="0">
              <a:spcBef>
                <a:spcPts val="0"/>
              </a:spcBef>
              <a:spcAft>
                <a:spcPts val="0"/>
              </a:spcAft>
              <a:buSzPts val="3000"/>
              <a:buFont typeface="Raleway Black"/>
              <a:buNone/>
              <a:defRPr b="0" sz="3000">
                <a:latin typeface="Raleway Black"/>
                <a:ea typeface="Raleway Black"/>
                <a:cs typeface="Raleway Black"/>
                <a:sym typeface="Raleway Black"/>
              </a:defRPr>
            </a:lvl2pPr>
            <a:lvl3pPr lvl="2" rtl="0">
              <a:spcBef>
                <a:spcPts val="0"/>
              </a:spcBef>
              <a:spcAft>
                <a:spcPts val="0"/>
              </a:spcAft>
              <a:buSzPts val="3000"/>
              <a:buFont typeface="Raleway Black"/>
              <a:buNone/>
              <a:defRPr b="0" sz="3000">
                <a:latin typeface="Raleway Black"/>
                <a:ea typeface="Raleway Black"/>
                <a:cs typeface="Raleway Black"/>
                <a:sym typeface="Raleway Black"/>
              </a:defRPr>
            </a:lvl3pPr>
            <a:lvl4pPr lvl="3" rtl="0">
              <a:spcBef>
                <a:spcPts val="0"/>
              </a:spcBef>
              <a:spcAft>
                <a:spcPts val="0"/>
              </a:spcAft>
              <a:buSzPts val="3000"/>
              <a:buFont typeface="Raleway Black"/>
              <a:buNone/>
              <a:defRPr b="0" sz="3000">
                <a:latin typeface="Raleway Black"/>
                <a:ea typeface="Raleway Black"/>
                <a:cs typeface="Raleway Black"/>
                <a:sym typeface="Raleway Black"/>
              </a:defRPr>
            </a:lvl4pPr>
            <a:lvl5pPr lvl="4" rtl="0">
              <a:spcBef>
                <a:spcPts val="0"/>
              </a:spcBef>
              <a:spcAft>
                <a:spcPts val="0"/>
              </a:spcAft>
              <a:buSzPts val="3000"/>
              <a:buFont typeface="Raleway Black"/>
              <a:buNone/>
              <a:defRPr b="0" sz="3000">
                <a:latin typeface="Raleway Black"/>
                <a:ea typeface="Raleway Black"/>
                <a:cs typeface="Raleway Black"/>
                <a:sym typeface="Raleway Black"/>
              </a:defRPr>
            </a:lvl5pPr>
            <a:lvl6pPr lvl="5" rtl="0">
              <a:spcBef>
                <a:spcPts val="0"/>
              </a:spcBef>
              <a:spcAft>
                <a:spcPts val="0"/>
              </a:spcAft>
              <a:buSzPts val="3000"/>
              <a:buFont typeface="Raleway Black"/>
              <a:buNone/>
              <a:defRPr b="0" sz="3000">
                <a:latin typeface="Raleway Black"/>
                <a:ea typeface="Raleway Black"/>
                <a:cs typeface="Raleway Black"/>
                <a:sym typeface="Raleway Black"/>
              </a:defRPr>
            </a:lvl6pPr>
            <a:lvl7pPr lvl="6" rtl="0">
              <a:spcBef>
                <a:spcPts val="0"/>
              </a:spcBef>
              <a:spcAft>
                <a:spcPts val="0"/>
              </a:spcAft>
              <a:buSzPts val="3000"/>
              <a:buFont typeface="Raleway Black"/>
              <a:buNone/>
              <a:defRPr b="0" sz="3000">
                <a:latin typeface="Raleway Black"/>
                <a:ea typeface="Raleway Black"/>
                <a:cs typeface="Raleway Black"/>
                <a:sym typeface="Raleway Black"/>
              </a:defRPr>
            </a:lvl7pPr>
            <a:lvl8pPr lvl="7" rtl="0">
              <a:spcBef>
                <a:spcPts val="0"/>
              </a:spcBef>
              <a:spcAft>
                <a:spcPts val="0"/>
              </a:spcAft>
              <a:buSzPts val="3000"/>
              <a:buFont typeface="Raleway Black"/>
              <a:buNone/>
              <a:defRPr b="0" sz="3000">
                <a:latin typeface="Raleway Black"/>
                <a:ea typeface="Raleway Black"/>
                <a:cs typeface="Raleway Black"/>
                <a:sym typeface="Raleway Black"/>
              </a:defRPr>
            </a:lvl8pPr>
            <a:lvl9pPr lvl="8" rtl="0">
              <a:spcBef>
                <a:spcPts val="0"/>
              </a:spcBef>
              <a:spcAft>
                <a:spcPts val="0"/>
              </a:spcAft>
              <a:buSzPts val="3000"/>
              <a:buFont typeface="Raleway Black"/>
              <a:buNone/>
              <a:defRPr b="0" sz="3000">
                <a:latin typeface="Raleway Black"/>
                <a:ea typeface="Raleway Black"/>
                <a:cs typeface="Raleway Black"/>
                <a:sym typeface="Raleway Black"/>
              </a:defRPr>
            </a:lvl9pPr>
          </a:lstStyle>
          <a:p>
            <a:r>
              <a:t>xx%</a:t>
            </a:r>
          </a:p>
        </p:txBody>
      </p:sp>
      <p:sp>
        <p:nvSpPr>
          <p:cNvPr id="822" name="Google Shape;822;p13"/>
          <p:cNvSpPr txBox="1"/>
          <p:nvPr>
            <p:ph hasCustomPrompt="1" idx="6" type="title"/>
          </p:nvPr>
        </p:nvSpPr>
        <p:spPr>
          <a:xfrm>
            <a:off x="4913088" y="2339925"/>
            <a:ext cx="734700" cy="4476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2900">
                <a:solidFill>
                  <a:schemeClr val="lt1"/>
                </a:solidFill>
              </a:defRPr>
            </a:lvl1pPr>
            <a:lvl2pPr lvl="1" rtl="0">
              <a:spcBef>
                <a:spcPts val="0"/>
              </a:spcBef>
              <a:spcAft>
                <a:spcPts val="0"/>
              </a:spcAft>
              <a:buSzPts val="3000"/>
              <a:buFont typeface="Raleway Black"/>
              <a:buNone/>
              <a:defRPr b="0" sz="3000">
                <a:latin typeface="Raleway Black"/>
                <a:ea typeface="Raleway Black"/>
                <a:cs typeface="Raleway Black"/>
                <a:sym typeface="Raleway Black"/>
              </a:defRPr>
            </a:lvl2pPr>
            <a:lvl3pPr lvl="2" rtl="0">
              <a:spcBef>
                <a:spcPts val="0"/>
              </a:spcBef>
              <a:spcAft>
                <a:spcPts val="0"/>
              </a:spcAft>
              <a:buSzPts val="3000"/>
              <a:buFont typeface="Raleway Black"/>
              <a:buNone/>
              <a:defRPr b="0" sz="3000">
                <a:latin typeface="Raleway Black"/>
                <a:ea typeface="Raleway Black"/>
                <a:cs typeface="Raleway Black"/>
                <a:sym typeface="Raleway Black"/>
              </a:defRPr>
            </a:lvl3pPr>
            <a:lvl4pPr lvl="3" rtl="0">
              <a:spcBef>
                <a:spcPts val="0"/>
              </a:spcBef>
              <a:spcAft>
                <a:spcPts val="0"/>
              </a:spcAft>
              <a:buSzPts val="3000"/>
              <a:buFont typeface="Raleway Black"/>
              <a:buNone/>
              <a:defRPr b="0" sz="3000">
                <a:latin typeface="Raleway Black"/>
                <a:ea typeface="Raleway Black"/>
                <a:cs typeface="Raleway Black"/>
                <a:sym typeface="Raleway Black"/>
              </a:defRPr>
            </a:lvl4pPr>
            <a:lvl5pPr lvl="4" rtl="0">
              <a:spcBef>
                <a:spcPts val="0"/>
              </a:spcBef>
              <a:spcAft>
                <a:spcPts val="0"/>
              </a:spcAft>
              <a:buSzPts val="3000"/>
              <a:buFont typeface="Raleway Black"/>
              <a:buNone/>
              <a:defRPr b="0" sz="3000">
                <a:latin typeface="Raleway Black"/>
                <a:ea typeface="Raleway Black"/>
                <a:cs typeface="Raleway Black"/>
                <a:sym typeface="Raleway Black"/>
              </a:defRPr>
            </a:lvl5pPr>
            <a:lvl6pPr lvl="5" rtl="0">
              <a:spcBef>
                <a:spcPts val="0"/>
              </a:spcBef>
              <a:spcAft>
                <a:spcPts val="0"/>
              </a:spcAft>
              <a:buSzPts val="3000"/>
              <a:buFont typeface="Raleway Black"/>
              <a:buNone/>
              <a:defRPr b="0" sz="3000">
                <a:latin typeface="Raleway Black"/>
                <a:ea typeface="Raleway Black"/>
                <a:cs typeface="Raleway Black"/>
                <a:sym typeface="Raleway Black"/>
              </a:defRPr>
            </a:lvl6pPr>
            <a:lvl7pPr lvl="6" rtl="0">
              <a:spcBef>
                <a:spcPts val="0"/>
              </a:spcBef>
              <a:spcAft>
                <a:spcPts val="0"/>
              </a:spcAft>
              <a:buSzPts val="3000"/>
              <a:buFont typeface="Raleway Black"/>
              <a:buNone/>
              <a:defRPr b="0" sz="3000">
                <a:latin typeface="Raleway Black"/>
                <a:ea typeface="Raleway Black"/>
                <a:cs typeface="Raleway Black"/>
                <a:sym typeface="Raleway Black"/>
              </a:defRPr>
            </a:lvl7pPr>
            <a:lvl8pPr lvl="7" rtl="0">
              <a:spcBef>
                <a:spcPts val="0"/>
              </a:spcBef>
              <a:spcAft>
                <a:spcPts val="0"/>
              </a:spcAft>
              <a:buSzPts val="3000"/>
              <a:buFont typeface="Raleway Black"/>
              <a:buNone/>
              <a:defRPr b="0" sz="3000">
                <a:latin typeface="Raleway Black"/>
                <a:ea typeface="Raleway Black"/>
                <a:cs typeface="Raleway Black"/>
                <a:sym typeface="Raleway Black"/>
              </a:defRPr>
            </a:lvl8pPr>
            <a:lvl9pPr lvl="8" rtl="0">
              <a:spcBef>
                <a:spcPts val="0"/>
              </a:spcBef>
              <a:spcAft>
                <a:spcPts val="0"/>
              </a:spcAft>
              <a:buSzPts val="3000"/>
              <a:buFont typeface="Raleway Black"/>
              <a:buNone/>
              <a:defRPr b="0" sz="3000">
                <a:latin typeface="Raleway Black"/>
                <a:ea typeface="Raleway Black"/>
                <a:cs typeface="Raleway Black"/>
                <a:sym typeface="Raleway Black"/>
              </a:defRPr>
            </a:lvl9pPr>
          </a:lstStyle>
          <a:p>
            <a:r>
              <a:t>xx%</a:t>
            </a:r>
          </a:p>
        </p:txBody>
      </p:sp>
      <p:sp>
        <p:nvSpPr>
          <p:cNvPr id="823" name="Google Shape;823;p13"/>
          <p:cNvSpPr txBox="1"/>
          <p:nvPr>
            <p:ph hasCustomPrompt="1" idx="7" type="title"/>
          </p:nvPr>
        </p:nvSpPr>
        <p:spPr>
          <a:xfrm>
            <a:off x="4913088" y="3064075"/>
            <a:ext cx="734700" cy="447600"/>
          </a:xfrm>
          <a:prstGeom prst="rect">
            <a:avLst/>
          </a:prstGeom>
          <a:noFill/>
        </p:spPr>
        <p:txBody>
          <a:bodyPr anchorCtr="0" anchor="b" bIns="91425" lIns="91425" spcFirstLastPara="1" rIns="91425" wrap="square" tIns="91425">
            <a:noAutofit/>
          </a:bodyPr>
          <a:lstStyle>
            <a:lvl1pPr lvl="0" rtl="0">
              <a:spcBef>
                <a:spcPts val="0"/>
              </a:spcBef>
              <a:spcAft>
                <a:spcPts val="0"/>
              </a:spcAft>
              <a:buSzPts val="3000"/>
              <a:buNone/>
              <a:defRPr sz="2900">
                <a:solidFill>
                  <a:schemeClr val="lt1"/>
                </a:solidFill>
              </a:defRPr>
            </a:lvl1pPr>
            <a:lvl2pPr lvl="1" rtl="0">
              <a:spcBef>
                <a:spcPts val="0"/>
              </a:spcBef>
              <a:spcAft>
                <a:spcPts val="0"/>
              </a:spcAft>
              <a:buSzPts val="3000"/>
              <a:buFont typeface="Raleway Black"/>
              <a:buNone/>
              <a:defRPr b="0" sz="3000">
                <a:latin typeface="Raleway Black"/>
                <a:ea typeface="Raleway Black"/>
                <a:cs typeface="Raleway Black"/>
                <a:sym typeface="Raleway Black"/>
              </a:defRPr>
            </a:lvl2pPr>
            <a:lvl3pPr lvl="2" rtl="0">
              <a:spcBef>
                <a:spcPts val="0"/>
              </a:spcBef>
              <a:spcAft>
                <a:spcPts val="0"/>
              </a:spcAft>
              <a:buSzPts val="3000"/>
              <a:buFont typeface="Raleway Black"/>
              <a:buNone/>
              <a:defRPr b="0" sz="3000">
                <a:latin typeface="Raleway Black"/>
                <a:ea typeface="Raleway Black"/>
                <a:cs typeface="Raleway Black"/>
                <a:sym typeface="Raleway Black"/>
              </a:defRPr>
            </a:lvl3pPr>
            <a:lvl4pPr lvl="3" rtl="0">
              <a:spcBef>
                <a:spcPts val="0"/>
              </a:spcBef>
              <a:spcAft>
                <a:spcPts val="0"/>
              </a:spcAft>
              <a:buSzPts val="3000"/>
              <a:buFont typeface="Raleway Black"/>
              <a:buNone/>
              <a:defRPr b="0" sz="3000">
                <a:latin typeface="Raleway Black"/>
                <a:ea typeface="Raleway Black"/>
                <a:cs typeface="Raleway Black"/>
                <a:sym typeface="Raleway Black"/>
              </a:defRPr>
            </a:lvl4pPr>
            <a:lvl5pPr lvl="4" rtl="0">
              <a:spcBef>
                <a:spcPts val="0"/>
              </a:spcBef>
              <a:spcAft>
                <a:spcPts val="0"/>
              </a:spcAft>
              <a:buSzPts val="3000"/>
              <a:buFont typeface="Raleway Black"/>
              <a:buNone/>
              <a:defRPr b="0" sz="3000">
                <a:latin typeface="Raleway Black"/>
                <a:ea typeface="Raleway Black"/>
                <a:cs typeface="Raleway Black"/>
                <a:sym typeface="Raleway Black"/>
              </a:defRPr>
            </a:lvl5pPr>
            <a:lvl6pPr lvl="5" rtl="0">
              <a:spcBef>
                <a:spcPts val="0"/>
              </a:spcBef>
              <a:spcAft>
                <a:spcPts val="0"/>
              </a:spcAft>
              <a:buSzPts val="3000"/>
              <a:buFont typeface="Raleway Black"/>
              <a:buNone/>
              <a:defRPr b="0" sz="3000">
                <a:latin typeface="Raleway Black"/>
                <a:ea typeface="Raleway Black"/>
                <a:cs typeface="Raleway Black"/>
                <a:sym typeface="Raleway Black"/>
              </a:defRPr>
            </a:lvl6pPr>
            <a:lvl7pPr lvl="6" rtl="0">
              <a:spcBef>
                <a:spcPts val="0"/>
              </a:spcBef>
              <a:spcAft>
                <a:spcPts val="0"/>
              </a:spcAft>
              <a:buSzPts val="3000"/>
              <a:buFont typeface="Raleway Black"/>
              <a:buNone/>
              <a:defRPr b="0" sz="3000">
                <a:latin typeface="Raleway Black"/>
                <a:ea typeface="Raleway Black"/>
                <a:cs typeface="Raleway Black"/>
                <a:sym typeface="Raleway Black"/>
              </a:defRPr>
            </a:lvl7pPr>
            <a:lvl8pPr lvl="7" rtl="0">
              <a:spcBef>
                <a:spcPts val="0"/>
              </a:spcBef>
              <a:spcAft>
                <a:spcPts val="0"/>
              </a:spcAft>
              <a:buSzPts val="3000"/>
              <a:buFont typeface="Raleway Black"/>
              <a:buNone/>
              <a:defRPr b="0" sz="3000">
                <a:latin typeface="Raleway Black"/>
                <a:ea typeface="Raleway Black"/>
                <a:cs typeface="Raleway Black"/>
                <a:sym typeface="Raleway Black"/>
              </a:defRPr>
            </a:lvl8pPr>
            <a:lvl9pPr lvl="8" rtl="0">
              <a:spcBef>
                <a:spcPts val="0"/>
              </a:spcBef>
              <a:spcAft>
                <a:spcPts val="0"/>
              </a:spcAft>
              <a:buSzPts val="3000"/>
              <a:buFont typeface="Raleway Black"/>
              <a:buNone/>
              <a:defRPr b="0" sz="3000">
                <a:latin typeface="Raleway Black"/>
                <a:ea typeface="Raleway Black"/>
                <a:cs typeface="Raleway Black"/>
                <a:sym typeface="Raleway Black"/>
              </a:defRPr>
            </a:lvl9pPr>
          </a:lstStyle>
          <a:p>
            <a:r>
              <a:t>xx%</a:t>
            </a:r>
          </a:p>
        </p:txBody>
      </p:sp>
      <p:sp>
        <p:nvSpPr>
          <p:cNvPr id="824" name="Google Shape;824;p13"/>
          <p:cNvSpPr txBox="1"/>
          <p:nvPr>
            <p:ph idx="1" type="subTitle"/>
          </p:nvPr>
        </p:nvSpPr>
        <p:spPr>
          <a:xfrm>
            <a:off x="1617913" y="1615775"/>
            <a:ext cx="2449500" cy="447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Black"/>
              <a:buNone/>
              <a:defRPr sz="1700">
                <a:solidFill>
                  <a:schemeClr val="dk1"/>
                </a:solidFill>
                <a:latin typeface="Raleway Black"/>
                <a:ea typeface="Raleway Black"/>
                <a:cs typeface="Raleway Black"/>
                <a:sym typeface="Raleway Black"/>
              </a:defRPr>
            </a:lvl1pPr>
            <a:lvl2pPr lvl="1"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2pPr>
            <a:lvl3pPr lvl="2"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3pPr>
            <a:lvl4pPr lvl="3"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4pPr>
            <a:lvl5pPr lvl="4"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5pPr>
            <a:lvl6pPr lvl="5"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6pPr>
            <a:lvl7pPr lvl="6"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7pPr>
            <a:lvl8pPr lvl="7"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8pPr>
            <a:lvl9pPr lvl="8"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9pPr>
          </a:lstStyle>
          <a:p/>
        </p:txBody>
      </p:sp>
      <p:sp>
        <p:nvSpPr>
          <p:cNvPr id="825" name="Google Shape;825;p13"/>
          <p:cNvSpPr/>
          <p:nvPr/>
        </p:nvSpPr>
        <p:spPr>
          <a:xfrm rot="362023">
            <a:off x="-492251" y="-481063"/>
            <a:ext cx="975189" cy="3639630"/>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26" name="Google Shape;826;p13"/>
          <p:cNvGrpSpPr/>
          <p:nvPr/>
        </p:nvGrpSpPr>
        <p:grpSpPr>
          <a:xfrm>
            <a:off x="-25" y="4492083"/>
            <a:ext cx="9144048" cy="1882721"/>
            <a:chOff x="-25" y="4492083"/>
            <a:chExt cx="9144048" cy="1882721"/>
          </a:xfrm>
        </p:grpSpPr>
        <p:grpSp>
          <p:nvGrpSpPr>
            <p:cNvPr id="827" name="Google Shape;827;p13"/>
            <p:cNvGrpSpPr/>
            <p:nvPr/>
          </p:nvGrpSpPr>
          <p:grpSpPr>
            <a:xfrm flipH="1">
              <a:off x="-23" y="4492083"/>
              <a:ext cx="9144032" cy="1882721"/>
              <a:chOff x="6332800" y="2682275"/>
              <a:chExt cx="1048375" cy="257600"/>
            </a:xfrm>
          </p:grpSpPr>
          <p:sp>
            <p:nvSpPr>
              <p:cNvPr id="828" name="Google Shape;828;p13"/>
              <p:cNvSpPr/>
              <p:nvPr/>
            </p:nvSpPr>
            <p:spPr>
              <a:xfrm>
                <a:off x="6332800" y="2682275"/>
                <a:ext cx="1048375" cy="221825"/>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9" name="Google Shape;829;p13"/>
              <p:cNvSpPr/>
              <p:nvPr/>
            </p:nvSpPr>
            <p:spPr>
              <a:xfrm>
                <a:off x="6831150" y="2682325"/>
                <a:ext cx="550025" cy="97750"/>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0" name="Google Shape;830;p13"/>
              <p:cNvSpPr/>
              <p:nvPr/>
            </p:nvSpPr>
            <p:spPr>
              <a:xfrm>
                <a:off x="6332800" y="2682475"/>
                <a:ext cx="438725" cy="127700"/>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1" name="Google Shape;831;p13"/>
              <p:cNvSpPr/>
              <p:nvPr/>
            </p:nvSpPr>
            <p:spPr>
              <a:xfrm>
                <a:off x="6332800" y="2710875"/>
                <a:ext cx="1048375" cy="229000"/>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2" name="Google Shape;832;p13"/>
              <p:cNvSpPr/>
              <p:nvPr/>
            </p:nvSpPr>
            <p:spPr>
              <a:xfrm>
                <a:off x="6332800" y="2710875"/>
                <a:ext cx="1048375" cy="229000"/>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3" name="Google Shape;833;p13"/>
              <p:cNvSpPr/>
              <p:nvPr/>
            </p:nvSpPr>
            <p:spPr>
              <a:xfrm>
                <a:off x="6332800" y="2758625"/>
                <a:ext cx="1048375" cy="167200"/>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4" name="Google Shape;834;p13"/>
              <p:cNvSpPr/>
              <p:nvPr/>
            </p:nvSpPr>
            <p:spPr>
              <a:xfrm>
                <a:off x="6332800" y="2758675"/>
                <a:ext cx="1048375" cy="1671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35" name="Google Shape;835;p13"/>
            <p:cNvSpPr/>
            <p:nvPr/>
          </p:nvSpPr>
          <p:spPr>
            <a:xfrm>
              <a:off x="-25" y="4753975"/>
              <a:ext cx="9144048" cy="389524"/>
            </a:xfrm>
            <a:custGeom>
              <a:rect b="b" l="l" r="r" t="t"/>
              <a:pathLst>
                <a:path extrusionOk="0" h="3223" w="34132">
                  <a:moveTo>
                    <a:pt x="33691" y="1"/>
                  </a:moveTo>
                  <a:cubicBezTo>
                    <a:pt x="33005" y="1"/>
                    <a:pt x="32312" y="255"/>
                    <a:pt x="31624" y="382"/>
                  </a:cubicBezTo>
                  <a:cubicBezTo>
                    <a:pt x="30976" y="496"/>
                    <a:pt x="30233" y="496"/>
                    <a:pt x="29585" y="616"/>
                  </a:cubicBezTo>
                  <a:cubicBezTo>
                    <a:pt x="28181" y="863"/>
                    <a:pt x="27413" y="1619"/>
                    <a:pt x="25923" y="1739"/>
                  </a:cubicBezTo>
                  <a:cubicBezTo>
                    <a:pt x="25509" y="1771"/>
                    <a:pt x="25074" y="1752"/>
                    <a:pt x="24658" y="1785"/>
                  </a:cubicBezTo>
                  <a:cubicBezTo>
                    <a:pt x="23843" y="1845"/>
                    <a:pt x="23174" y="2092"/>
                    <a:pt x="22433" y="2246"/>
                  </a:cubicBezTo>
                  <a:cubicBezTo>
                    <a:pt x="21659" y="2411"/>
                    <a:pt x="20801" y="2479"/>
                    <a:pt x="19932" y="2479"/>
                  </a:cubicBezTo>
                  <a:cubicBezTo>
                    <a:pt x="19293" y="2479"/>
                    <a:pt x="18649" y="2442"/>
                    <a:pt x="18028" y="2381"/>
                  </a:cubicBezTo>
                  <a:cubicBezTo>
                    <a:pt x="16571" y="2233"/>
                    <a:pt x="15201" y="1959"/>
                    <a:pt x="13810" y="1712"/>
                  </a:cubicBezTo>
                  <a:cubicBezTo>
                    <a:pt x="11611" y="1330"/>
                    <a:pt x="9312" y="1023"/>
                    <a:pt x="6945" y="929"/>
                  </a:cubicBezTo>
                  <a:cubicBezTo>
                    <a:pt x="6478" y="910"/>
                    <a:pt x="6008" y="901"/>
                    <a:pt x="5537" y="901"/>
                  </a:cubicBezTo>
                  <a:cubicBezTo>
                    <a:pt x="3623" y="901"/>
                    <a:pt x="1706" y="1059"/>
                    <a:pt x="0" y="1424"/>
                  </a:cubicBezTo>
                  <a:lnTo>
                    <a:pt x="0" y="3223"/>
                  </a:lnTo>
                  <a:lnTo>
                    <a:pt x="34132" y="3223"/>
                  </a:lnTo>
                  <a:lnTo>
                    <a:pt x="34132" y="40"/>
                  </a:lnTo>
                  <a:cubicBezTo>
                    <a:pt x="33985" y="13"/>
                    <a:pt x="33838" y="1"/>
                    <a:pt x="3369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36" name="Google Shape;836;p13"/>
          <p:cNvGrpSpPr/>
          <p:nvPr/>
        </p:nvGrpSpPr>
        <p:grpSpPr>
          <a:xfrm>
            <a:off x="7307963" y="4492607"/>
            <a:ext cx="1512656" cy="486744"/>
            <a:chOff x="7202038" y="4492607"/>
            <a:chExt cx="1512656" cy="486744"/>
          </a:xfrm>
        </p:grpSpPr>
        <p:grpSp>
          <p:nvGrpSpPr>
            <p:cNvPr id="837" name="Google Shape;837;p13"/>
            <p:cNvGrpSpPr/>
            <p:nvPr/>
          </p:nvGrpSpPr>
          <p:grpSpPr>
            <a:xfrm>
              <a:off x="7202038" y="4492607"/>
              <a:ext cx="956606" cy="486744"/>
              <a:chOff x="-582719" y="3091350"/>
              <a:chExt cx="1965495" cy="1000090"/>
            </a:xfrm>
          </p:grpSpPr>
          <p:sp>
            <p:nvSpPr>
              <p:cNvPr id="838" name="Google Shape;838;p13"/>
              <p:cNvSpPr/>
              <p:nvPr/>
            </p:nvSpPr>
            <p:spPr>
              <a:xfrm>
                <a:off x="434618" y="3391730"/>
                <a:ext cx="312268" cy="549363"/>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9" name="Google Shape;839;p13"/>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0" name="Google Shape;840;p13"/>
              <p:cNvSpPr/>
              <p:nvPr/>
            </p:nvSpPr>
            <p:spPr>
              <a:xfrm>
                <a:off x="-582719"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41" name="Google Shape;841;p13"/>
            <p:cNvGrpSpPr/>
            <p:nvPr/>
          </p:nvGrpSpPr>
          <p:grpSpPr>
            <a:xfrm>
              <a:off x="7758088" y="4492607"/>
              <a:ext cx="956606" cy="486744"/>
              <a:chOff x="-582719" y="3091350"/>
              <a:chExt cx="1965495" cy="1000090"/>
            </a:xfrm>
          </p:grpSpPr>
          <p:sp>
            <p:nvSpPr>
              <p:cNvPr id="842" name="Google Shape;842;p13"/>
              <p:cNvSpPr/>
              <p:nvPr/>
            </p:nvSpPr>
            <p:spPr>
              <a:xfrm>
                <a:off x="434618" y="3391730"/>
                <a:ext cx="312268" cy="549363"/>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3" name="Google Shape;843;p13"/>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4" name="Google Shape;844;p13"/>
              <p:cNvSpPr/>
              <p:nvPr/>
            </p:nvSpPr>
            <p:spPr>
              <a:xfrm>
                <a:off x="-582719"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845" name="Google Shape;845;p13"/>
          <p:cNvSpPr txBox="1"/>
          <p:nvPr>
            <p:ph idx="8" type="subTitle"/>
          </p:nvPr>
        </p:nvSpPr>
        <p:spPr>
          <a:xfrm>
            <a:off x="1617913" y="2339925"/>
            <a:ext cx="2449500" cy="447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Black"/>
              <a:buNone/>
              <a:defRPr sz="1700">
                <a:solidFill>
                  <a:schemeClr val="dk1"/>
                </a:solidFill>
                <a:latin typeface="Raleway Black"/>
                <a:ea typeface="Raleway Black"/>
                <a:cs typeface="Raleway Black"/>
                <a:sym typeface="Raleway Black"/>
              </a:defRPr>
            </a:lvl1pPr>
            <a:lvl2pPr lvl="1"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2pPr>
            <a:lvl3pPr lvl="2"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3pPr>
            <a:lvl4pPr lvl="3"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4pPr>
            <a:lvl5pPr lvl="4"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5pPr>
            <a:lvl6pPr lvl="5"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6pPr>
            <a:lvl7pPr lvl="6"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7pPr>
            <a:lvl8pPr lvl="7"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8pPr>
            <a:lvl9pPr lvl="8"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9pPr>
          </a:lstStyle>
          <a:p/>
        </p:txBody>
      </p:sp>
      <p:sp>
        <p:nvSpPr>
          <p:cNvPr id="846" name="Google Shape;846;p13"/>
          <p:cNvSpPr txBox="1"/>
          <p:nvPr>
            <p:ph idx="9" type="subTitle"/>
          </p:nvPr>
        </p:nvSpPr>
        <p:spPr>
          <a:xfrm>
            <a:off x="1617913" y="3064075"/>
            <a:ext cx="2449500" cy="447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Black"/>
              <a:buNone/>
              <a:defRPr sz="1700">
                <a:solidFill>
                  <a:schemeClr val="dk1"/>
                </a:solidFill>
                <a:latin typeface="Raleway Black"/>
                <a:ea typeface="Raleway Black"/>
                <a:cs typeface="Raleway Black"/>
                <a:sym typeface="Raleway Black"/>
              </a:defRPr>
            </a:lvl1pPr>
            <a:lvl2pPr lvl="1"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2pPr>
            <a:lvl3pPr lvl="2"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3pPr>
            <a:lvl4pPr lvl="3"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4pPr>
            <a:lvl5pPr lvl="4"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5pPr>
            <a:lvl6pPr lvl="5"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6pPr>
            <a:lvl7pPr lvl="6"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7pPr>
            <a:lvl8pPr lvl="7"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8pPr>
            <a:lvl9pPr lvl="8"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9pPr>
          </a:lstStyle>
          <a:p/>
        </p:txBody>
      </p:sp>
      <p:sp>
        <p:nvSpPr>
          <p:cNvPr id="847" name="Google Shape;847;p13"/>
          <p:cNvSpPr txBox="1"/>
          <p:nvPr>
            <p:ph idx="13" type="subTitle"/>
          </p:nvPr>
        </p:nvSpPr>
        <p:spPr>
          <a:xfrm>
            <a:off x="5647788" y="1615775"/>
            <a:ext cx="2449500" cy="447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Black"/>
              <a:buNone/>
              <a:defRPr sz="1700">
                <a:solidFill>
                  <a:schemeClr val="dk1"/>
                </a:solidFill>
                <a:latin typeface="Raleway Black"/>
                <a:ea typeface="Raleway Black"/>
                <a:cs typeface="Raleway Black"/>
                <a:sym typeface="Raleway Black"/>
              </a:defRPr>
            </a:lvl1pPr>
            <a:lvl2pPr lvl="1"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2pPr>
            <a:lvl3pPr lvl="2"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3pPr>
            <a:lvl4pPr lvl="3"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4pPr>
            <a:lvl5pPr lvl="4"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5pPr>
            <a:lvl6pPr lvl="5"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6pPr>
            <a:lvl7pPr lvl="6"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7pPr>
            <a:lvl8pPr lvl="7"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8pPr>
            <a:lvl9pPr lvl="8"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9pPr>
          </a:lstStyle>
          <a:p/>
        </p:txBody>
      </p:sp>
      <p:sp>
        <p:nvSpPr>
          <p:cNvPr id="848" name="Google Shape;848;p13"/>
          <p:cNvSpPr txBox="1"/>
          <p:nvPr>
            <p:ph idx="14" type="subTitle"/>
          </p:nvPr>
        </p:nvSpPr>
        <p:spPr>
          <a:xfrm>
            <a:off x="5647788" y="2339925"/>
            <a:ext cx="2449500" cy="447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Black"/>
              <a:buNone/>
              <a:defRPr sz="1700">
                <a:solidFill>
                  <a:schemeClr val="dk1"/>
                </a:solidFill>
                <a:latin typeface="Raleway Black"/>
                <a:ea typeface="Raleway Black"/>
                <a:cs typeface="Raleway Black"/>
                <a:sym typeface="Raleway Black"/>
              </a:defRPr>
            </a:lvl1pPr>
            <a:lvl2pPr lvl="1"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2pPr>
            <a:lvl3pPr lvl="2"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3pPr>
            <a:lvl4pPr lvl="3"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4pPr>
            <a:lvl5pPr lvl="4"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5pPr>
            <a:lvl6pPr lvl="5"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6pPr>
            <a:lvl7pPr lvl="6"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7pPr>
            <a:lvl8pPr lvl="7"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8pPr>
            <a:lvl9pPr lvl="8"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9pPr>
          </a:lstStyle>
          <a:p/>
        </p:txBody>
      </p:sp>
      <p:sp>
        <p:nvSpPr>
          <p:cNvPr id="849" name="Google Shape;849;p13"/>
          <p:cNvSpPr txBox="1"/>
          <p:nvPr>
            <p:ph idx="15" type="subTitle"/>
          </p:nvPr>
        </p:nvSpPr>
        <p:spPr>
          <a:xfrm>
            <a:off x="5647788" y="3064075"/>
            <a:ext cx="2449500" cy="4476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000"/>
              <a:buFont typeface="Raleway Black"/>
              <a:buNone/>
              <a:defRPr sz="1700">
                <a:solidFill>
                  <a:schemeClr val="dk1"/>
                </a:solidFill>
                <a:latin typeface="Raleway Black"/>
                <a:ea typeface="Raleway Black"/>
                <a:cs typeface="Raleway Black"/>
                <a:sym typeface="Raleway Black"/>
              </a:defRPr>
            </a:lvl1pPr>
            <a:lvl2pPr lvl="1"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2pPr>
            <a:lvl3pPr lvl="2"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3pPr>
            <a:lvl4pPr lvl="3"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4pPr>
            <a:lvl5pPr lvl="4"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5pPr>
            <a:lvl6pPr lvl="5"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6pPr>
            <a:lvl7pPr lvl="6"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7pPr>
            <a:lvl8pPr lvl="7"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8pPr>
            <a:lvl9pPr lvl="8" rtl="0">
              <a:lnSpc>
                <a:spcPct val="100000"/>
              </a:lnSpc>
              <a:spcBef>
                <a:spcPts val="0"/>
              </a:spcBef>
              <a:spcAft>
                <a:spcPts val="0"/>
              </a:spcAft>
              <a:buSzPts val="2000"/>
              <a:buFont typeface="Raleway Black"/>
              <a:buNone/>
              <a:defRPr sz="2000">
                <a:latin typeface="Raleway Black"/>
                <a:ea typeface="Raleway Black"/>
                <a:cs typeface="Raleway Black"/>
                <a:sym typeface="Raleway Black"/>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850" name="Shape 850"/>
        <p:cNvGrpSpPr/>
        <p:nvPr/>
      </p:nvGrpSpPr>
      <p:grpSpPr>
        <a:xfrm>
          <a:off x="0" y="0"/>
          <a:ext cx="0" cy="0"/>
          <a:chOff x="0" y="0"/>
          <a:chExt cx="0" cy="0"/>
        </a:xfrm>
      </p:grpSpPr>
      <p:grpSp>
        <p:nvGrpSpPr>
          <p:cNvPr id="851" name="Google Shape;851;p14"/>
          <p:cNvGrpSpPr/>
          <p:nvPr/>
        </p:nvGrpSpPr>
        <p:grpSpPr>
          <a:xfrm>
            <a:off x="-49784" y="4339502"/>
            <a:ext cx="9193542" cy="831184"/>
            <a:chOff x="-49784" y="4339502"/>
            <a:chExt cx="9193542" cy="831184"/>
          </a:xfrm>
        </p:grpSpPr>
        <p:sp>
          <p:nvSpPr>
            <p:cNvPr id="852" name="Google Shape;852;p14"/>
            <p:cNvSpPr/>
            <p:nvPr/>
          </p:nvSpPr>
          <p:spPr>
            <a:xfrm>
              <a:off x="-31487" y="4339502"/>
              <a:ext cx="4198865" cy="831184"/>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3" name="Google Shape;853;p14"/>
            <p:cNvGrpSpPr/>
            <p:nvPr/>
          </p:nvGrpSpPr>
          <p:grpSpPr>
            <a:xfrm>
              <a:off x="-49784" y="4550015"/>
              <a:ext cx="9193542" cy="593585"/>
              <a:chOff x="5966018" y="2476745"/>
              <a:chExt cx="2421328" cy="594953"/>
            </a:xfrm>
          </p:grpSpPr>
          <p:sp>
            <p:nvSpPr>
              <p:cNvPr id="854" name="Google Shape;854;p14"/>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5" name="Google Shape;855;p14"/>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6" name="Google Shape;856;p14"/>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14"/>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8" name="Google Shape;858;p14"/>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p14"/>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0" name="Google Shape;860;p14"/>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1" name="Google Shape;861;p14"/>
            <p:cNvSpPr/>
            <p:nvPr/>
          </p:nvSpPr>
          <p:spPr>
            <a:xfrm>
              <a:off x="-49766" y="4805500"/>
              <a:ext cx="9193491" cy="338097"/>
            </a:xfrm>
            <a:custGeom>
              <a:rect b="b" l="l" r="r" t="t"/>
              <a:pathLst>
                <a:path extrusionOk="0" h="5829" w="44520">
                  <a:moveTo>
                    <a:pt x="0" y="0"/>
                  </a:moveTo>
                  <a:lnTo>
                    <a:pt x="0" y="5829"/>
                  </a:lnTo>
                  <a:lnTo>
                    <a:pt x="44520" y="5829"/>
                  </a:lnTo>
                  <a:lnTo>
                    <a:pt x="44520" y="969"/>
                  </a:lnTo>
                  <a:cubicBezTo>
                    <a:pt x="44492" y="976"/>
                    <a:pt x="44459" y="976"/>
                    <a:pt x="44433" y="976"/>
                  </a:cubicBezTo>
                  <a:cubicBezTo>
                    <a:pt x="42209" y="1149"/>
                    <a:pt x="41510" y="1254"/>
                    <a:pt x="39928" y="1254"/>
                  </a:cubicBezTo>
                  <a:cubicBezTo>
                    <a:pt x="39261" y="1254"/>
                    <a:pt x="38436" y="1235"/>
                    <a:pt x="37273" y="1195"/>
                  </a:cubicBezTo>
                  <a:cubicBezTo>
                    <a:pt x="36619" y="1173"/>
                    <a:pt x="36087" y="1164"/>
                    <a:pt x="35635" y="1164"/>
                  </a:cubicBezTo>
                  <a:cubicBezTo>
                    <a:pt x="34608" y="1164"/>
                    <a:pt x="33992" y="1212"/>
                    <a:pt x="33296" y="1263"/>
                  </a:cubicBezTo>
                  <a:cubicBezTo>
                    <a:pt x="32598" y="1313"/>
                    <a:pt x="31823" y="1363"/>
                    <a:pt x="30476" y="1363"/>
                  </a:cubicBezTo>
                  <a:cubicBezTo>
                    <a:pt x="30197" y="1363"/>
                    <a:pt x="29893" y="1360"/>
                    <a:pt x="29559" y="1356"/>
                  </a:cubicBezTo>
                  <a:cubicBezTo>
                    <a:pt x="27773" y="1334"/>
                    <a:pt x="26871" y="1311"/>
                    <a:pt x="26172" y="1311"/>
                  </a:cubicBezTo>
                  <a:cubicBezTo>
                    <a:pt x="25208" y="1311"/>
                    <a:pt x="24632" y="1354"/>
                    <a:pt x="22654" y="1497"/>
                  </a:cubicBezTo>
                  <a:cubicBezTo>
                    <a:pt x="22312" y="1521"/>
                    <a:pt x="21974" y="1532"/>
                    <a:pt x="21640" y="1532"/>
                  </a:cubicBezTo>
                  <a:cubicBezTo>
                    <a:pt x="18644" y="1532"/>
                    <a:pt x="15926" y="647"/>
                    <a:pt x="12246" y="408"/>
                  </a:cubicBezTo>
                  <a:cubicBezTo>
                    <a:pt x="10883" y="316"/>
                    <a:pt x="10050" y="283"/>
                    <a:pt x="9412" y="283"/>
                  </a:cubicBezTo>
                  <a:cubicBezTo>
                    <a:pt x="8138" y="283"/>
                    <a:pt x="7641" y="416"/>
                    <a:pt x="5254" y="488"/>
                  </a:cubicBezTo>
                  <a:cubicBezTo>
                    <a:pt x="4918" y="498"/>
                    <a:pt x="4618" y="503"/>
                    <a:pt x="4350" y="503"/>
                  </a:cubicBezTo>
                  <a:cubicBezTo>
                    <a:pt x="1822" y="503"/>
                    <a:pt x="2067" y="90"/>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62" name="Google Shape;862;p14"/>
          <p:cNvGrpSpPr/>
          <p:nvPr/>
        </p:nvGrpSpPr>
        <p:grpSpPr>
          <a:xfrm>
            <a:off x="357647" y="4229996"/>
            <a:ext cx="1196407" cy="753717"/>
            <a:chOff x="4169526" y="3220179"/>
            <a:chExt cx="1571944" cy="990300"/>
          </a:xfrm>
        </p:grpSpPr>
        <p:sp>
          <p:nvSpPr>
            <p:cNvPr id="863" name="Google Shape;863;p14"/>
            <p:cNvSpPr/>
            <p:nvPr/>
          </p:nvSpPr>
          <p:spPr>
            <a:xfrm>
              <a:off x="4513738" y="32201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4" name="Google Shape;864;p14"/>
            <p:cNvSpPr/>
            <p:nvPr/>
          </p:nvSpPr>
          <p:spPr>
            <a:xfrm>
              <a:off x="4169526" y="3273454"/>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5" name="Google Shape;865;p14"/>
            <p:cNvSpPr/>
            <p:nvPr/>
          </p:nvSpPr>
          <p:spPr>
            <a:xfrm>
              <a:off x="4884451" y="3220179"/>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p14"/>
            <p:cNvSpPr/>
            <p:nvPr/>
          </p:nvSpPr>
          <p:spPr>
            <a:xfrm>
              <a:off x="5416948" y="3316826"/>
              <a:ext cx="324522" cy="570982"/>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67" name="Google Shape;867;p14"/>
          <p:cNvSpPr/>
          <p:nvPr/>
        </p:nvSpPr>
        <p:spPr>
          <a:xfrm flipH="1">
            <a:off x="8411430" y="-1878233"/>
            <a:ext cx="1005224" cy="7021822"/>
          </a:xfrm>
          <a:custGeom>
            <a:rect b="b" l="l" r="r" t="t"/>
            <a:pathLst>
              <a:path extrusionOk="0" h="13363" w="1913">
                <a:moveTo>
                  <a:pt x="1096" y="0"/>
                </a:moveTo>
                <a:cubicBezTo>
                  <a:pt x="1090" y="7"/>
                  <a:pt x="1062" y="7"/>
                  <a:pt x="1050" y="7"/>
                </a:cubicBezTo>
                <a:lnTo>
                  <a:pt x="950" y="7"/>
                </a:lnTo>
                <a:cubicBezTo>
                  <a:pt x="1050" y="193"/>
                  <a:pt x="896" y="433"/>
                  <a:pt x="902" y="648"/>
                </a:cubicBezTo>
                <a:cubicBezTo>
                  <a:pt x="902" y="828"/>
                  <a:pt x="997" y="995"/>
                  <a:pt x="1003" y="1170"/>
                </a:cubicBezTo>
                <a:cubicBezTo>
                  <a:pt x="1016" y="1364"/>
                  <a:pt x="936" y="1543"/>
                  <a:pt x="876" y="1725"/>
                </a:cubicBezTo>
                <a:cubicBezTo>
                  <a:pt x="762" y="2086"/>
                  <a:pt x="729" y="2472"/>
                  <a:pt x="710" y="2861"/>
                </a:cubicBezTo>
                <a:cubicBezTo>
                  <a:pt x="695" y="3222"/>
                  <a:pt x="695" y="3576"/>
                  <a:pt x="701" y="3937"/>
                </a:cubicBezTo>
                <a:cubicBezTo>
                  <a:pt x="710" y="4138"/>
                  <a:pt x="722" y="4338"/>
                  <a:pt x="701" y="4539"/>
                </a:cubicBezTo>
                <a:cubicBezTo>
                  <a:pt x="676" y="4885"/>
                  <a:pt x="562" y="5227"/>
                  <a:pt x="615" y="5567"/>
                </a:cubicBezTo>
                <a:cubicBezTo>
                  <a:pt x="568" y="5381"/>
                  <a:pt x="374" y="5233"/>
                  <a:pt x="300" y="5054"/>
                </a:cubicBezTo>
                <a:cubicBezTo>
                  <a:pt x="260" y="4940"/>
                  <a:pt x="268" y="4805"/>
                  <a:pt x="241" y="4685"/>
                </a:cubicBezTo>
                <a:cubicBezTo>
                  <a:pt x="207" y="4484"/>
                  <a:pt x="81" y="4298"/>
                  <a:pt x="81" y="4091"/>
                </a:cubicBezTo>
                <a:cubicBezTo>
                  <a:pt x="81" y="4017"/>
                  <a:pt x="93" y="3950"/>
                  <a:pt x="114" y="3883"/>
                </a:cubicBezTo>
                <a:cubicBezTo>
                  <a:pt x="195" y="3542"/>
                  <a:pt x="315" y="3215"/>
                  <a:pt x="341" y="2873"/>
                </a:cubicBezTo>
                <a:cubicBezTo>
                  <a:pt x="368" y="2527"/>
                  <a:pt x="294" y="2166"/>
                  <a:pt x="20" y="1951"/>
                </a:cubicBezTo>
                <a:lnTo>
                  <a:pt x="20" y="2012"/>
                </a:lnTo>
                <a:cubicBezTo>
                  <a:pt x="167" y="2105"/>
                  <a:pt x="207" y="2278"/>
                  <a:pt x="254" y="2447"/>
                </a:cubicBezTo>
                <a:cubicBezTo>
                  <a:pt x="288" y="2599"/>
                  <a:pt x="321" y="2753"/>
                  <a:pt x="300" y="2907"/>
                </a:cubicBezTo>
                <a:cubicBezTo>
                  <a:pt x="275" y="3055"/>
                  <a:pt x="207" y="3181"/>
                  <a:pt x="180" y="3329"/>
                </a:cubicBezTo>
                <a:cubicBezTo>
                  <a:pt x="161" y="3409"/>
                  <a:pt x="161" y="3502"/>
                  <a:pt x="140" y="3583"/>
                </a:cubicBezTo>
                <a:cubicBezTo>
                  <a:pt x="121" y="3682"/>
                  <a:pt x="74" y="3770"/>
                  <a:pt x="47" y="3870"/>
                </a:cubicBezTo>
                <a:cubicBezTo>
                  <a:pt x="0" y="4098"/>
                  <a:pt x="87" y="4324"/>
                  <a:pt x="114" y="4552"/>
                </a:cubicBezTo>
                <a:cubicBezTo>
                  <a:pt x="140" y="4805"/>
                  <a:pt x="154" y="5039"/>
                  <a:pt x="288" y="5261"/>
                </a:cubicBezTo>
                <a:cubicBezTo>
                  <a:pt x="361" y="5381"/>
                  <a:pt x="461" y="5480"/>
                  <a:pt x="522" y="5607"/>
                </a:cubicBezTo>
                <a:cubicBezTo>
                  <a:pt x="562" y="5702"/>
                  <a:pt x="581" y="5808"/>
                  <a:pt x="602" y="5909"/>
                </a:cubicBezTo>
                <a:cubicBezTo>
                  <a:pt x="655" y="6217"/>
                  <a:pt x="701" y="6530"/>
                  <a:pt x="756" y="6838"/>
                </a:cubicBezTo>
                <a:cubicBezTo>
                  <a:pt x="790" y="6998"/>
                  <a:pt x="815" y="7159"/>
                  <a:pt x="830" y="7325"/>
                </a:cubicBezTo>
                <a:cubicBezTo>
                  <a:pt x="849" y="7540"/>
                  <a:pt x="843" y="7760"/>
                  <a:pt x="889" y="7967"/>
                </a:cubicBezTo>
                <a:cubicBezTo>
                  <a:pt x="923" y="8094"/>
                  <a:pt x="969" y="8214"/>
                  <a:pt x="1003" y="8342"/>
                </a:cubicBezTo>
                <a:cubicBezTo>
                  <a:pt x="1083" y="8670"/>
                  <a:pt x="1037" y="9016"/>
                  <a:pt x="1151" y="9331"/>
                </a:cubicBezTo>
                <a:cubicBezTo>
                  <a:pt x="1290" y="9679"/>
                  <a:pt x="1383" y="10067"/>
                  <a:pt x="1351" y="10441"/>
                </a:cubicBezTo>
                <a:cubicBezTo>
                  <a:pt x="1343" y="10568"/>
                  <a:pt x="1324" y="10694"/>
                  <a:pt x="1311" y="10821"/>
                </a:cubicBezTo>
                <a:cubicBezTo>
                  <a:pt x="1290" y="11022"/>
                  <a:pt x="1297" y="11222"/>
                  <a:pt x="1324" y="11423"/>
                </a:cubicBezTo>
                <a:cubicBezTo>
                  <a:pt x="1337" y="11537"/>
                  <a:pt x="1358" y="11657"/>
                  <a:pt x="1318" y="11764"/>
                </a:cubicBezTo>
                <a:cubicBezTo>
                  <a:pt x="1183" y="12085"/>
                  <a:pt x="1351" y="12474"/>
                  <a:pt x="1223" y="12801"/>
                </a:cubicBezTo>
                <a:cubicBezTo>
                  <a:pt x="1210" y="12835"/>
                  <a:pt x="1191" y="12875"/>
                  <a:pt x="1157" y="12894"/>
                </a:cubicBezTo>
                <a:cubicBezTo>
                  <a:pt x="1148" y="12897"/>
                  <a:pt x="1139" y="12899"/>
                  <a:pt x="1128" y="12899"/>
                </a:cubicBezTo>
                <a:cubicBezTo>
                  <a:pt x="1099" y="12899"/>
                  <a:pt x="1067" y="12885"/>
                  <a:pt x="1056" y="12860"/>
                </a:cubicBezTo>
                <a:cubicBezTo>
                  <a:pt x="1010" y="12814"/>
                  <a:pt x="982" y="12740"/>
                  <a:pt x="963" y="12681"/>
                </a:cubicBezTo>
                <a:cubicBezTo>
                  <a:pt x="870" y="12385"/>
                  <a:pt x="815" y="12079"/>
                  <a:pt x="790" y="11771"/>
                </a:cubicBezTo>
                <a:cubicBezTo>
                  <a:pt x="775" y="11503"/>
                  <a:pt x="750" y="11256"/>
                  <a:pt x="701" y="10990"/>
                </a:cubicBezTo>
                <a:cubicBezTo>
                  <a:pt x="621" y="10540"/>
                  <a:pt x="729" y="10086"/>
                  <a:pt x="742" y="9632"/>
                </a:cubicBezTo>
                <a:cubicBezTo>
                  <a:pt x="750" y="9371"/>
                  <a:pt x="729" y="9111"/>
                  <a:pt x="695" y="8856"/>
                </a:cubicBezTo>
                <a:cubicBezTo>
                  <a:pt x="676" y="8643"/>
                  <a:pt x="649" y="8436"/>
                  <a:pt x="621" y="8222"/>
                </a:cubicBezTo>
                <a:cubicBezTo>
                  <a:pt x="602" y="8115"/>
                  <a:pt x="589" y="8001"/>
                  <a:pt x="562" y="7887"/>
                </a:cubicBezTo>
                <a:cubicBezTo>
                  <a:pt x="535" y="7787"/>
                  <a:pt x="495" y="7686"/>
                  <a:pt x="461" y="7587"/>
                </a:cubicBezTo>
                <a:cubicBezTo>
                  <a:pt x="395" y="7420"/>
                  <a:pt x="328" y="7245"/>
                  <a:pt x="260" y="7078"/>
                </a:cubicBezTo>
                <a:cubicBezTo>
                  <a:pt x="207" y="6931"/>
                  <a:pt x="121" y="6791"/>
                  <a:pt x="20" y="6671"/>
                </a:cubicBezTo>
                <a:lnTo>
                  <a:pt x="20" y="7272"/>
                </a:lnTo>
                <a:cubicBezTo>
                  <a:pt x="275" y="7600"/>
                  <a:pt x="349" y="7974"/>
                  <a:pt x="414" y="8383"/>
                </a:cubicBezTo>
                <a:cubicBezTo>
                  <a:pt x="488" y="8769"/>
                  <a:pt x="555" y="9157"/>
                  <a:pt x="549" y="9552"/>
                </a:cubicBezTo>
                <a:cubicBezTo>
                  <a:pt x="541" y="9932"/>
                  <a:pt x="435" y="10300"/>
                  <a:pt x="421" y="10675"/>
                </a:cubicBezTo>
                <a:cubicBezTo>
                  <a:pt x="421" y="10802"/>
                  <a:pt x="429" y="10929"/>
                  <a:pt x="435" y="11055"/>
                </a:cubicBezTo>
                <a:cubicBezTo>
                  <a:pt x="454" y="11296"/>
                  <a:pt x="469" y="11530"/>
                  <a:pt x="482" y="11771"/>
                </a:cubicBezTo>
                <a:cubicBezTo>
                  <a:pt x="495" y="11919"/>
                  <a:pt x="501" y="12073"/>
                  <a:pt x="555" y="12212"/>
                </a:cubicBezTo>
                <a:cubicBezTo>
                  <a:pt x="581" y="12286"/>
                  <a:pt x="621" y="12360"/>
                  <a:pt x="636" y="12440"/>
                </a:cubicBezTo>
                <a:cubicBezTo>
                  <a:pt x="642" y="12493"/>
                  <a:pt x="642" y="12554"/>
                  <a:pt x="642" y="12613"/>
                </a:cubicBezTo>
                <a:cubicBezTo>
                  <a:pt x="649" y="12721"/>
                  <a:pt x="676" y="12835"/>
                  <a:pt x="701" y="12940"/>
                </a:cubicBezTo>
                <a:cubicBezTo>
                  <a:pt x="742" y="13082"/>
                  <a:pt x="756" y="13228"/>
                  <a:pt x="790" y="13362"/>
                </a:cubicBezTo>
                <a:lnTo>
                  <a:pt x="1571" y="13362"/>
                </a:lnTo>
                <a:cubicBezTo>
                  <a:pt x="1472" y="13196"/>
                  <a:pt x="1484" y="12974"/>
                  <a:pt x="1518" y="12786"/>
                </a:cubicBezTo>
                <a:cubicBezTo>
                  <a:pt x="1558" y="12594"/>
                  <a:pt x="1624" y="12413"/>
                  <a:pt x="1664" y="12219"/>
                </a:cubicBezTo>
                <a:cubicBezTo>
                  <a:pt x="1772" y="11697"/>
                  <a:pt x="1632" y="11163"/>
                  <a:pt x="1624" y="10629"/>
                </a:cubicBezTo>
                <a:cubicBezTo>
                  <a:pt x="1618" y="10447"/>
                  <a:pt x="1632" y="10260"/>
                  <a:pt x="1598" y="10080"/>
                </a:cubicBezTo>
                <a:cubicBezTo>
                  <a:pt x="1565" y="9892"/>
                  <a:pt x="1472" y="9713"/>
                  <a:pt x="1431" y="9518"/>
                </a:cubicBezTo>
                <a:cubicBezTo>
                  <a:pt x="1364" y="9217"/>
                  <a:pt x="1411" y="8904"/>
                  <a:pt x="1343" y="8602"/>
                </a:cubicBezTo>
                <a:cubicBezTo>
                  <a:pt x="1311" y="8442"/>
                  <a:pt x="1250" y="8294"/>
                  <a:pt x="1204" y="8148"/>
                </a:cubicBezTo>
                <a:cubicBezTo>
                  <a:pt x="1016" y="7580"/>
                  <a:pt x="1043" y="6911"/>
                  <a:pt x="1417" y="6449"/>
                </a:cubicBezTo>
                <a:cubicBezTo>
                  <a:pt x="1512" y="6329"/>
                  <a:pt x="1632" y="6230"/>
                  <a:pt x="1712" y="6096"/>
                </a:cubicBezTo>
                <a:cubicBezTo>
                  <a:pt x="1792" y="5968"/>
                  <a:pt x="1839" y="5801"/>
                  <a:pt x="1772" y="5662"/>
                </a:cubicBezTo>
                <a:lnTo>
                  <a:pt x="1772" y="5662"/>
                </a:lnTo>
                <a:cubicBezTo>
                  <a:pt x="1759" y="5902"/>
                  <a:pt x="1658" y="6143"/>
                  <a:pt x="1497" y="6323"/>
                </a:cubicBezTo>
                <a:cubicBezTo>
                  <a:pt x="1404" y="6437"/>
                  <a:pt x="1284" y="6523"/>
                  <a:pt x="1183" y="6631"/>
                </a:cubicBezTo>
                <a:cubicBezTo>
                  <a:pt x="1083" y="6745"/>
                  <a:pt x="997" y="6878"/>
                  <a:pt x="1003" y="7025"/>
                </a:cubicBezTo>
                <a:cubicBezTo>
                  <a:pt x="963" y="6778"/>
                  <a:pt x="923" y="6517"/>
                  <a:pt x="883" y="6270"/>
                </a:cubicBezTo>
                <a:cubicBezTo>
                  <a:pt x="876" y="6202"/>
                  <a:pt x="870" y="6137"/>
                  <a:pt x="883" y="6069"/>
                </a:cubicBezTo>
                <a:cubicBezTo>
                  <a:pt x="896" y="6016"/>
                  <a:pt x="929" y="5962"/>
                  <a:pt x="957" y="5915"/>
                </a:cubicBezTo>
                <a:cubicBezTo>
                  <a:pt x="1197" y="5575"/>
                  <a:pt x="1531" y="5301"/>
                  <a:pt x="1913" y="5140"/>
                </a:cubicBezTo>
                <a:cubicBezTo>
                  <a:pt x="1899" y="5131"/>
                  <a:pt x="1884" y="5127"/>
                  <a:pt x="1869" y="5127"/>
                </a:cubicBezTo>
                <a:cubicBezTo>
                  <a:pt x="1837" y="5127"/>
                  <a:pt x="1803" y="5142"/>
                  <a:pt x="1772" y="5160"/>
                </a:cubicBezTo>
                <a:cubicBezTo>
                  <a:pt x="1391" y="5354"/>
                  <a:pt x="1056" y="5634"/>
                  <a:pt x="803" y="5976"/>
                </a:cubicBezTo>
                <a:cubicBezTo>
                  <a:pt x="762" y="5801"/>
                  <a:pt x="796" y="5615"/>
                  <a:pt x="902" y="5468"/>
                </a:cubicBezTo>
                <a:cubicBezTo>
                  <a:pt x="957" y="5387"/>
                  <a:pt x="1037" y="5320"/>
                  <a:pt x="1096" y="5240"/>
                </a:cubicBezTo>
                <a:cubicBezTo>
                  <a:pt x="1157" y="5166"/>
                  <a:pt x="1210" y="5067"/>
                  <a:pt x="1191" y="4965"/>
                </a:cubicBezTo>
                <a:lnTo>
                  <a:pt x="1191" y="4965"/>
                </a:lnTo>
                <a:cubicBezTo>
                  <a:pt x="1103" y="5140"/>
                  <a:pt x="976" y="5301"/>
                  <a:pt x="830" y="5421"/>
                </a:cubicBezTo>
                <a:cubicBezTo>
                  <a:pt x="836" y="4499"/>
                  <a:pt x="849" y="3576"/>
                  <a:pt x="855" y="2654"/>
                </a:cubicBezTo>
                <a:cubicBezTo>
                  <a:pt x="855" y="2580"/>
                  <a:pt x="862" y="2506"/>
                  <a:pt x="883" y="2439"/>
                </a:cubicBezTo>
                <a:cubicBezTo>
                  <a:pt x="950" y="2246"/>
                  <a:pt x="929" y="2025"/>
                  <a:pt x="990" y="1824"/>
                </a:cubicBezTo>
                <a:cubicBezTo>
                  <a:pt x="1037" y="1657"/>
                  <a:pt x="1103" y="1497"/>
                  <a:pt x="1103" y="1330"/>
                </a:cubicBezTo>
                <a:cubicBezTo>
                  <a:pt x="1111" y="1089"/>
                  <a:pt x="1010" y="862"/>
                  <a:pt x="1022" y="627"/>
                </a:cubicBezTo>
                <a:cubicBezTo>
                  <a:pt x="1037" y="414"/>
                  <a:pt x="1143" y="207"/>
                  <a:pt x="109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8" name="Google Shape;868;p14"/>
          <p:cNvSpPr txBox="1"/>
          <p:nvPr>
            <p:ph idx="1" type="subTitle"/>
          </p:nvPr>
        </p:nvSpPr>
        <p:spPr>
          <a:xfrm>
            <a:off x="4465875" y="1702850"/>
            <a:ext cx="3596100" cy="252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400"/>
              <a:buAutoNum type="arabicPeriod"/>
              <a:defRPr/>
            </a:lvl1pPr>
            <a:lvl2pPr lvl="1" rtl="0">
              <a:lnSpc>
                <a:spcPct val="100000"/>
              </a:lnSpc>
              <a:spcBef>
                <a:spcPts val="0"/>
              </a:spcBef>
              <a:spcAft>
                <a:spcPts val="0"/>
              </a:spcAft>
              <a:buSzPts val="1600"/>
              <a:buAutoNum type="alphaLcPeriod"/>
              <a:defRPr sz="1600"/>
            </a:lvl2pPr>
            <a:lvl3pPr lvl="2" rtl="0">
              <a:lnSpc>
                <a:spcPct val="100000"/>
              </a:lnSpc>
              <a:spcBef>
                <a:spcPts val="0"/>
              </a:spcBef>
              <a:spcAft>
                <a:spcPts val="0"/>
              </a:spcAft>
              <a:buSzPts val="1600"/>
              <a:buAutoNum type="romanLcPeriod"/>
              <a:defRPr sz="1600"/>
            </a:lvl3pPr>
            <a:lvl4pPr lvl="3" rtl="0">
              <a:lnSpc>
                <a:spcPct val="100000"/>
              </a:lnSpc>
              <a:spcBef>
                <a:spcPts val="0"/>
              </a:spcBef>
              <a:spcAft>
                <a:spcPts val="0"/>
              </a:spcAft>
              <a:buSzPts val="1600"/>
              <a:buAutoNum type="arabicPeriod"/>
              <a:defRPr sz="1600"/>
            </a:lvl4pPr>
            <a:lvl5pPr lvl="4" rtl="0">
              <a:lnSpc>
                <a:spcPct val="100000"/>
              </a:lnSpc>
              <a:spcBef>
                <a:spcPts val="0"/>
              </a:spcBef>
              <a:spcAft>
                <a:spcPts val="0"/>
              </a:spcAft>
              <a:buSzPts val="1600"/>
              <a:buAutoNum type="alphaLcPeriod"/>
              <a:defRPr sz="1600"/>
            </a:lvl5pPr>
            <a:lvl6pPr lvl="5" rtl="0">
              <a:lnSpc>
                <a:spcPct val="100000"/>
              </a:lnSpc>
              <a:spcBef>
                <a:spcPts val="0"/>
              </a:spcBef>
              <a:spcAft>
                <a:spcPts val="0"/>
              </a:spcAft>
              <a:buSzPts val="1600"/>
              <a:buAutoNum type="romanLcPeriod"/>
              <a:defRPr sz="1600"/>
            </a:lvl6pPr>
            <a:lvl7pPr lvl="6" rtl="0">
              <a:lnSpc>
                <a:spcPct val="100000"/>
              </a:lnSpc>
              <a:spcBef>
                <a:spcPts val="0"/>
              </a:spcBef>
              <a:spcAft>
                <a:spcPts val="0"/>
              </a:spcAft>
              <a:buSzPts val="1600"/>
              <a:buAutoNum type="arabicPeriod"/>
              <a:defRPr sz="1600"/>
            </a:lvl7pPr>
            <a:lvl8pPr lvl="7" rtl="0">
              <a:lnSpc>
                <a:spcPct val="100000"/>
              </a:lnSpc>
              <a:spcBef>
                <a:spcPts val="0"/>
              </a:spcBef>
              <a:spcAft>
                <a:spcPts val="0"/>
              </a:spcAft>
              <a:buSzPts val="1600"/>
              <a:buAutoNum type="alphaLcPeriod"/>
              <a:defRPr sz="1600"/>
            </a:lvl8pPr>
            <a:lvl9pPr lvl="8" rtl="0">
              <a:lnSpc>
                <a:spcPct val="100000"/>
              </a:lnSpc>
              <a:spcBef>
                <a:spcPts val="0"/>
              </a:spcBef>
              <a:spcAft>
                <a:spcPts val="0"/>
              </a:spcAft>
              <a:buSzPts val="1600"/>
              <a:buAutoNum type="romanLcPeriod"/>
              <a:defRPr sz="1600"/>
            </a:lvl9pPr>
          </a:lstStyle>
          <a:p/>
        </p:txBody>
      </p:sp>
      <p:sp>
        <p:nvSpPr>
          <p:cNvPr id="869" name="Google Shape;869;p14"/>
          <p:cNvSpPr txBox="1"/>
          <p:nvPr>
            <p:ph type="title"/>
          </p:nvPr>
        </p:nvSpPr>
        <p:spPr>
          <a:xfrm>
            <a:off x="4465875" y="575750"/>
            <a:ext cx="3596100" cy="10752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grpSp>
        <p:nvGrpSpPr>
          <p:cNvPr id="870" name="Google Shape;870;p14"/>
          <p:cNvGrpSpPr/>
          <p:nvPr/>
        </p:nvGrpSpPr>
        <p:grpSpPr>
          <a:xfrm>
            <a:off x="657622" y="-42674"/>
            <a:ext cx="8105277" cy="1052649"/>
            <a:chOff x="657622" y="-42674"/>
            <a:chExt cx="8105277" cy="1052649"/>
          </a:xfrm>
        </p:grpSpPr>
        <p:sp>
          <p:nvSpPr>
            <p:cNvPr id="871" name="Google Shape;871;p14"/>
            <p:cNvSpPr/>
            <p:nvPr/>
          </p:nvSpPr>
          <p:spPr>
            <a:xfrm flipH="1">
              <a:off x="7617053" y="351785"/>
              <a:ext cx="57793" cy="47862"/>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2" name="Google Shape;872;p14"/>
            <p:cNvSpPr/>
            <p:nvPr/>
          </p:nvSpPr>
          <p:spPr>
            <a:xfrm flipH="1">
              <a:off x="4746119" y="-42674"/>
              <a:ext cx="62840" cy="50630"/>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p14"/>
            <p:cNvSpPr/>
            <p:nvPr/>
          </p:nvSpPr>
          <p:spPr>
            <a:xfrm flipH="1">
              <a:off x="3484927" y="-17440"/>
              <a:ext cx="88399" cy="67561"/>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4" name="Google Shape;874;p14"/>
            <p:cNvSpPr/>
            <p:nvPr/>
          </p:nvSpPr>
          <p:spPr>
            <a:xfrm flipH="1">
              <a:off x="4255447" y="139334"/>
              <a:ext cx="49165" cy="41351"/>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5" name="Google Shape;875;p14"/>
            <p:cNvSpPr/>
            <p:nvPr/>
          </p:nvSpPr>
          <p:spPr>
            <a:xfrm flipH="1">
              <a:off x="4566716" y="328667"/>
              <a:ext cx="59909" cy="45909"/>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6" name="Google Shape;876;p14"/>
            <p:cNvSpPr/>
            <p:nvPr/>
          </p:nvSpPr>
          <p:spPr>
            <a:xfrm flipH="1">
              <a:off x="5874631" y="31399"/>
              <a:ext cx="33862" cy="25234"/>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7" name="Google Shape;877;p14"/>
            <p:cNvSpPr/>
            <p:nvPr/>
          </p:nvSpPr>
          <p:spPr>
            <a:xfrm flipH="1">
              <a:off x="3281430" y="150241"/>
              <a:ext cx="77492" cy="59909"/>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8" name="Google Shape;878;p14"/>
            <p:cNvSpPr/>
            <p:nvPr/>
          </p:nvSpPr>
          <p:spPr>
            <a:xfrm flipH="1">
              <a:off x="4151908" y="-17440"/>
              <a:ext cx="57956" cy="62026"/>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9" name="Google Shape;879;p14"/>
            <p:cNvSpPr/>
            <p:nvPr/>
          </p:nvSpPr>
          <p:spPr>
            <a:xfrm flipH="1">
              <a:off x="926401" y="961299"/>
              <a:ext cx="57956" cy="48676"/>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p14"/>
            <p:cNvSpPr/>
            <p:nvPr/>
          </p:nvSpPr>
          <p:spPr>
            <a:xfrm flipH="1">
              <a:off x="1527124" y="676729"/>
              <a:ext cx="70980" cy="54863"/>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1" name="Google Shape;881;p14"/>
            <p:cNvSpPr/>
            <p:nvPr/>
          </p:nvSpPr>
          <p:spPr>
            <a:xfrm flipH="1">
              <a:off x="1939816" y="391833"/>
              <a:ext cx="37932" cy="29466"/>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2" name="Google Shape;882;p14"/>
            <p:cNvSpPr/>
            <p:nvPr/>
          </p:nvSpPr>
          <p:spPr>
            <a:xfrm flipH="1">
              <a:off x="725496" y="145199"/>
              <a:ext cx="91655" cy="70003"/>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3" name="Google Shape;883;p14"/>
            <p:cNvSpPr/>
            <p:nvPr/>
          </p:nvSpPr>
          <p:spPr>
            <a:xfrm flipH="1">
              <a:off x="3792451" y="566840"/>
              <a:ext cx="63817" cy="50467"/>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4" name="Google Shape;884;p14"/>
            <p:cNvSpPr/>
            <p:nvPr/>
          </p:nvSpPr>
          <p:spPr>
            <a:xfrm flipH="1">
              <a:off x="4989989" y="281945"/>
              <a:ext cx="87259" cy="68538"/>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5" name="Google Shape;885;p14"/>
            <p:cNvSpPr/>
            <p:nvPr/>
          </p:nvSpPr>
          <p:spPr>
            <a:xfrm flipH="1">
              <a:off x="657622" y="452719"/>
              <a:ext cx="67887" cy="72933"/>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6" name="Google Shape;886;p14"/>
            <p:cNvSpPr/>
            <p:nvPr/>
          </p:nvSpPr>
          <p:spPr>
            <a:xfrm flipH="1">
              <a:off x="3061490" y="406973"/>
              <a:ext cx="60235" cy="45909"/>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7" name="Google Shape;887;p14"/>
            <p:cNvSpPr/>
            <p:nvPr/>
          </p:nvSpPr>
          <p:spPr>
            <a:xfrm flipH="1">
              <a:off x="1436934" y="-13044"/>
              <a:ext cx="62189" cy="49002"/>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p14"/>
            <p:cNvSpPr/>
            <p:nvPr/>
          </p:nvSpPr>
          <p:spPr>
            <a:xfrm flipH="1">
              <a:off x="4296961" y="749662"/>
              <a:ext cx="49002" cy="41676"/>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9" name="Google Shape;889;p14"/>
            <p:cNvSpPr/>
            <p:nvPr/>
          </p:nvSpPr>
          <p:spPr>
            <a:xfrm flipH="1">
              <a:off x="3974621" y="938019"/>
              <a:ext cx="59909" cy="46886"/>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0" name="Google Shape;890;p14"/>
            <p:cNvSpPr/>
            <p:nvPr/>
          </p:nvSpPr>
          <p:spPr>
            <a:xfrm flipH="1">
              <a:off x="2693731" y="642053"/>
              <a:ext cx="32885" cy="25234"/>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1" name="Google Shape;891;p14"/>
            <p:cNvSpPr/>
            <p:nvPr/>
          </p:nvSpPr>
          <p:spPr>
            <a:xfrm flipH="1">
              <a:off x="5243628" y="760569"/>
              <a:ext cx="77329" cy="60072"/>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2" name="Google Shape;892;p14"/>
            <p:cNvSpPr/>
            <p:nvPr/>
          </p:nvSpPr>
          <p:spPr>
            <a:xfrm flipH="1">
              <a:off x="2040913" y="84960"/>
              <a:ext cx="53723" cy="42653"/>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3" name="Google Shape;893;p14"/>
            <p:cNvSpPr/>
            <p:nvPr/>
          </p:nvSpPr>
          <p:spPr>
            <a:xfrm flipH="1">
              <a:off x="4391383" y="591911"/>
              <a:ext cx="58933" cy="62351"/>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p14"/>
            <p:cNvSpPr/>
            <p:nvPr/>
          </p:nvSpPr>
          <p:spPr>
            <a:xfrm flipH="1">
              <a:off x="2475257" y="276410"/>
              <a:ext cx="50956" cy="39397"/>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5" name="Google Shape;895;p14"/>
            <p:cNvSpPr/>
            <p:nvPr/>
          </p:nvSpPr>
          <p:spPr>
            <a:xfrm flipH="1">
              <a:off x="6362196" y="340712"/>
              <a:ext cx="91655" cy="70003"/>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6" name="Google Shape;896;p14"/>
            <p:cNvSpPr/>
            <p:nvPr/>
          </p:nvSpPr>
          <p:spPr>
            <a:xfrm flipH="1">
              <a:off x="8431769" y="-42674"/>
              <a:ext cx="62840" cy="50630"/>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7" name="Google Shape;897;p14"/>
            <p:cNvSpPr/>
            <p:nvPr/>
          </p:nvSpPr>
          <p:spPr>
            <a:xfrm flipH="1">
              <a:off x="7170577" y="-17440"/>
              <a:ext cx="88399" cy="67561"/>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8" name="Google Shape;898;p14"/>
            <p:cNvSpPr/>
            <p:nvPr/>
          </p:nvSpPr>
          <p:spPr>
            <a:xfrm flipH="1">
              <a:off x="7941097" y="139334"/>
              <a:ext cx="49165" cy="41351"/>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9" name="Google Shape;899;p14"/>
            <p:cNvSpPr/>
            <p:nvPr/>
          </p:nvSpPr>
          <p:spPr>
            <a:xfrm flipH="1">
              <a:off x="8252366" y="328667"/>
              <a:ext cx="59909" cy="45909"/>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0" name="Google Shape;900;p14"/>
            <p:cNvSpPr/>
            <p:nvPr/>
          </p:nvSpPr>
          <p:spPr>
            <a:xfrm flipH="1">
              <a:off x="6967080" y="150241"/>
              <a:ext cx="77492" cy="59909"/>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1" name="Google Shape;901;p14"/>
            <p:cNvSpPr/>
            <p:nvPr/>
          </p:nvSpPr>
          <p:spPr>
            <a:xfrm flipH="1">
              <a:off x="7837558" y="-17440"/>
              <a:ext cx="57956" cy="62026"/>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2" name="Google Shape;902;p14"/>
            <p:cNvSpPr/>
            <p:nvPr/>
          </p:nvSpPr>
          <p:spPr>
            <a:xfrm flipH="1">
              <a:off x="8675639" y="281945"/>
              <a:ext cx="87259" cy="68538"/>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p14"/>
            <p:cNvSpPr/>
            <p:nvPr/>
          </p:nvSpPr>
          <p:spPr>
            <a:xfrm flipH="1">
              <a:off x="6747140" y="406973"/>
              <a:ext cx="60235" cy="45909"/>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2">
    <p:spTree>
      <p:nvGrpSpPr>
        <p:cNvPr id="904" name="Shape 904"/>
        <p:cNvGrpSpPr/>
        <p:nvPr/>
      </p:nvGrpSpPr>
      <p:grpSpPr>
        <a:xfrm>
          <a:off x="0" y="0"/>
          <a:ext cx="0" cy="0"/>
          <a:chOff x="0" y="0"/>
          <a:chExt cx="0" cy="0"/>
        </a:xfrm>
      </p:grpSpPr>
      <p:sp>
        <p:nvSpPr>
          <p:cNvPr id="905" name="Google Shape;905;p15"/>
          <p:cNvSpPr/>
          <p:nvPr/>
        </p:nvSpPr>
        <p:spPr>
          <a:xfrm rot="-245645">
            <a:off x="8588893" y="-500532"/>
            <a:ext cx="1435763" cy="5358989"/>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06" name="Google Shape;906;p15"/>
          <p:cNvGrpSpPr/>
          <p:nvPr/>
        </p:nvGrpSpPr>
        <p:grpSpPr>
          <a:xfrm flipH="1">
            <a:off x="-31975" y="4478900"/>
            <a:ext cx="9207941" cy="664594"/>
            <a:chOff x="-33350" y="4478900"/>
            <a:chExt cx="9207941" cy="664594"/>
          </a:xfrm>
        </p:grpSpPr>
        <p:grpSp>
          <p:nvGrpSpPr>
            <p:cNvPr id="907" name="Google Shape;907;p15"/>
            <p:cNvGrpSpPr/>
            <p:nvPr/>
          </p:nvGrpSpPr>
          <p:grpSpPr>
            <a:xfrm>
              <a:off x="1829007" y="4535157"/>
              <a:ext cx="7345584" cy="572702"/>
              <a:chOff x="5966018" y="2476745"/>
              <a:chExt cx="2421328" cy="594953"/>
            </a:xfrm>
          </p:grpSpPr>
          <p:sp>
            <p:nvSpPr>
              <p:cNvPr id="908" name="Google Shape;908;p15"/>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9" name="Google Shape;909;p15"/>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0" name="Google Shape;910;p15"/>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p15"/>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2" name="Google Shape;912;p15"/>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3" name="Google Shape;913;p15"/>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4" name="Google Shape;914;p15"/>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15" name="Google Shape;915;p15"/>
            <p:cNvSpPr/>
            <p:nvPr/>
          </p:nvSpPr>
          <p:spPr>
            <a:xfrm>
              <a:off x="-33350" y="4478900"/>
              <a:ext cx="9177284" cy="664594"/>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6" name="Google Shape;916;p15"/>
            <p:cNvSpPr/>
            <p:nvPr/>
          </p:nvSpPr>
          <p:spPr>
            <a:xfrm>
              <a:off x="-33350" y="4763525"/>
              <a:ext cx="9207550" cy="379967"/>
            </a:xfrm>
            <a:custGeom>
              <a:rect b="b" l="l" r="r" t="t"/>
              <a:pathLst>
                <a:path extrusionOk="0" h="13222" w="84747">
                  <a:moveTo>
                    <a:pt x="1892" y="1"/>
                  </a:moveTo>
                  <a:cubicBezTo>
                    <a:pt x="1262" y="1"/>
                    <a:pt x="632" y="38"/>
                    <a:pt x="1" y="124"/>
                  </a:cubicBezTo>
                  <a:lnTo>
                    <a:pt x="1" y="13221"/>
                  </a:lnTo>
                  <a:lnTo>
                    <a:pt x="84747" y="13221"/>
                  </a:lnTo>
                  <a:lnTo>
                    <a:pt x="84747" y="1527"/>
                  </a:lnTo>
                  <a:cubicBezTo>
                    <a:pt x="82725" y="983"/>
                    <a:pt x="80828" y="772"/>
                    <a:pt x="78998" y="772"/>
                  </a:cubicBezTo>
                  <a:cubicBezTo>
                    <a:pt x="73177" y="772"/>
                    <a:pt x="68021" y="2908"/>
                    <a:pt x="61613" y="3256"/>
                  </a:cubicBezTo>
                  <a:cubicBezTo>
                    <a:pt x="61052" y="3289"/>
                    <a:pt x="60488" y="3304"/>
                    <a:pt x="59923" y="3304"/>
                  </a:cubicBezTo>
                  <a:cubicBezTo>
                    <a:pt x="56425" y="3304"/>
                    <a:pt x="52848" y="2736"/>
                    <a:pt x="49439" y="2218"/>
                  </a:cubicBezTo>
                  <a:cubicBezTo>
                    <a:pt x="44627" y="1483"/>
                    <a:pt x="39794" y="655"/>
                    <a:pt x="34917" y="611"/>
                  </a:cubicBezTo>
                  <a:cubicBezTo>
                    <a:pt x="34779" y="609"/>
                    <a:pt x="34641" y="609"/>
                    <a:pt x="34503" y="609"/>
                  </a:cubicBezTo>
                  <a:cubicBezTo>
                    <a:pt x="28501" y="609"/>
                    <a:pt x="22491" y="1783"/>
                    <a:pt x="16551" y="1783"/>
                  </a:cubicBezTo>
                  <a:cubicBezTo>
                    <a:pt x="14902" y="1783"/>
                    <a:pt x="13259" y="1692"/>
                    <a:pt x="11623" y="1461"/>
                  </a:cubicBezTo>
                  <a:cubicBezTo>
                    <a:pt x="8365" y="998"/>
                    <a:pt x="5139" y="1"/>
                    <a:pt x="18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17" name="Google Shape;917;p15"/>
          <p:cNvGrpSpPr/>
          <p:nvPr/>
        </p:nvGrpSpPr>
        <p:grpSpPr>
          <a:xfrm>
            <a:off x="307250" y="4557237"/>
            <a:ext cx="1366629" cy="617110"/>
            <a:chOff x="221194" y="4380270"/>
            <a:chExt cx="1611781" cy="727810"/>
          </a:xfrm>
        </p:grpSpPr>
        <p:grpSp>
          <p:nvGrpSpPr>
            <p:cNvPr id="918" name="Google Shape;918;p15"/>
            <p:cNvGrpSpPr/>
            <p:nvPr/>
          </p:nvGrpSpPr>
          <p:grpSpPr>
            <a:xfrm flipH="1">
              <a:off x="221194" y="4380270"/>
              <a:ext cx="1347975" cy="727810"/>
              <a:chOff x="301169" y="4315608"/>
              <a:chExt cx="1347975" cy="727810"/>
            </a:xfrm>
          </p:grpSpPr>
          <p:grpSp>
            <p:nvGrpSpPr>
              <p:cNvPr id="919" name="Google Shape;919;p15"/>
              <p:cNvGrpSpPr/>
              <p:nvPr/>
            </p:nvGrpSpPr>
            <p:grpSpPr>
              <a:xfrm flipH="1">
                <a:off x="301169" y="4315608"/>
                <a:ext cx="1012038" cy="727810"/>
                <a:chOff x="6446395" y="2174986"/>
                <a:chExt cx="1266790" cy="911015"/>
              </a:xfrm>
            </p:grpSpPr>
            <p:sp>
              <p:nvSpPr>
                <p:cNvPr id="920" name="Google Shape;920;p15"/>
                <p:cNvSpPr/>
                <p:nvPr/>
              </p:nvSpPr>
              <p:spPr>
                <a:xfrm>
                  <a:off x="6446395" y="2306126"/>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1" name="Google Shape;921;p15"/>
                <p:cNvSpPr/>
                <p:nvPr/>
              </p:nvSpPr>
              <p:spPr>
                <a:xfrm>
                  <a:off x="6966102" y="2174986"/>
                  <a:ext cx="397896" cy="700131"/>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2" name="Google Shape;922;p15"/>
                <p:cNvSpPr/>
                <p:nvPr/>
              </p:nvSpPr>
              <p:spPr>
                <a:xfrm>
                  <a:off x="7364001" y="2471557"/>
                  <a:ext cx="349184" cy="614444"/>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3" name="Google Shape;923;p15"/>
              <p:cNvSpPr/>
              <p:nvPr/>
            </p:nvSpPr>
            <p:spPr>
              <a:xfrm flipH="1">
                <a:off x="1470027" y="4608503"/>
                <a:ext cx="179118" cy="315187"/>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24" name="Google Shape;924;p15"/>
            <p:cNvSpPr/>
            <p:nvPr/>
          </p:nvSpPr>
          <p:spPr>
            <a:xfrm>
              <a:off x="1720350" y="4741421"/>
              <a:ext cx="112626" cy="198183"/>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25" name="Google Shape;925;p15"/>
          <p:cNvGrpSpPr/>
          <p:nvPr/>
        </p:nvGrpSpPr>
        <p:grpSpPr>
          <a:xfrm>
            <a:off x="170655" y="-445394"/>
            <a:ext cx="8409630" cy="1310194"/>
            <a:chOff x="170655" y="-445394"/>
            <a:chExt cx="8409630" cy="1310194"/>
          </a:xfrm>
        </p:grpSpPr>
        <p:sp>
          <p:nvSpPr>
            <p:cNvPr id="926" name="Google Shape;926;p15"/>
            <p:cNvSpPr/>
            <p:nvPr/>
          </p:nvSpPr>
          <p:spPr>
            <a:xfrm rot="10800000">
              <a:off x="8066333" y="7563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7" name="Google Shape;927;p15"/>
            <p:cNvSpPr/>
            <p:nvPr/>
          </p:nvSpPr>
          <p:spPr>
            <a:xfrm rot="10800000">
              <a:off x="6363309" y="2974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8" name="Google Shape;928;p15"/>
            <p:cNvSpPr/>
            <p:nvPr/>
          </p:nvSpPr>
          <p:spPr>
            <a:xfrm rot="10800000">
              <a:off x="5739794" y="3783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9" name="Google Shape;929;p15"/>
            <p:cNvSpPr/>
            <p:nvPr/>
          </p:nvSpPr>
          <p:spPr>
            <a:xfrm rot="10800000">
              <a:off x="7164272" y="-402904"/>
              <a:ext cx="37281" cy="28327"/>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p15"/>
            <p:cNvSpPr/>
            <p:nvPr/>
          </p:nvSpPr>
          <p:spPr>
            <a:xfrm rot="10800000">
              <a:off x="8507189" y="-1416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1" name="Google Shape;931;p15"/>
            <p:cNvSpPr/>
            <p:nvPr/>
          </p:nvSpPr>
          <p:spPr>
            <a:xfrm rot="10800000">
              <a:off x="3374021" y="-445394"/>
              <a:ext cx="69677" cy="53398"/>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2" name="Google Shape;932;p15"/>
            <p:cNvSpPr/>
            <p:nvPr/>
          </p:nvSpPr>
          <p:spPr>
            <a:xfrm rot="10800000">
              <a:off x="6873191" y="6284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3" name="Google Shape;933;p15"/>
            <p:cNvSpPr/>
            <p:nvPr/>
          </p:nvSpPr>
          <p:spPr>
            <a:xfrm rot="10800000">
              <a:off x="8454931" y="4480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4" name="Google Shape;934;p15"/>
            <p:cNvSpPr/>
            <p:nvPr/>
          </p:nvSpPr>
          <p:spPr>
            <a:xfrm rot="10800000">
              <a:off x="7783554" y="5300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5" name="Google Shape;935;p15"/>
            <p:cNvSpPr/>
            <p:nvPr/>
          </p:nvSpPr>
          <p:spPr>
            <a:xfrm rot="10800000">
              <a:off x="3979953" y="5457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6" name="Google Shape;936;p15"/>
            <p:cNvSpPr/>
            <p:nvPr/>
          </p:nvSpPr>
          <p:spPr>
            <a:xfrm rot="10800000">
              <a:off x="6321958" y="-3200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7" name="Google Shape;937;p15"/>
            <p:cNvSpPr/>
            <p:nvPr/>
          </p:nvSpPr>
          <p:spPr>
            <a:xfrm rot="10800000">
              <a:off x="3793062" y="-1658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p15"/>
            <p:cNvSpPr/>
            <p:nvPr/>
          </p:nvSpPr>
          <p:spPr>
            <a:xfrm rot="10800000">
              <a:off x="6286143" y="7830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9" name="Google Shape;939;p15"/>
            <p:cNvSpPr/>
            <p:nvPr/>
          </p:nvSpPr>
          <p:spPr>
            <a:xfrm rot="10800000">
              <a:off x="4775545" y="-443115"/>
              <a:ext cx="31746" cy="23931"/>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0" name="Google Shape;940;p15"/>
            <p:cNvSpPr/>
            <p:nvPr/>
          </p:nvSpPr>
          <p:spPr>
            <a:xfrm rot="10800000">
              <a:off x="6911774" y="628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1" name="Google Shape;941;p15"/>
            <p:cNvSpPr/>
            <p:nvPr/>
          </p:nvSpPr>
          <p:spPr>
            <a:xfrm rot="10800000">
              <a:off x="7769391" y="-1362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2" name="Google Shape;942;p15"/>
            <p:cNvSpPr/>
            <p:nvPr/>
          </p:nvSpPr>
          <p:spPr>
            <a:xfrm rot="10800000">
              <a:off x="5315218" y="8226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3" name="Google Shape;943;p15"/>
            <p:cNvSpPr/>
            <p:nvPr/>
          </p:nvSpPr>
          <p:spPr>
            <a:xfrm rot="10800000">
              <a:off x="3619357" y="2827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4" name="Google Shape;944;p15"/>
            <p:cNvSpPr/>
            <p:nvPr/>
          </p:nvSpPr>
          <p:spPr>
            <a:xfrm rot="10800000">
              <a:off x="5052463" y="1279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5" name="Google Shape;945;p15"/>
            <p:cNvSpPr/>
            <p:nvPr/>
          </p:nvSpPr>
          <p:spPr>
            <a:xfrm rot="10800000">
              <a:off x="592463" y="1460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6" name="Google Shape;946;p15"/>
            <p:cNvSpPr/>
            <p:nvPr/>
          </p:nvSpPr>
          <p:spPr>
            <a:xfrm rot="10800000">
              <a:off x="2310791" y="-3132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p15"/>
            <p:cNvSpPr/>
            <p:nvPr/>
          </p:nvSpPr>
          <p:spPr>
            <a:xfrm rot="10800000">
              <a:off x="2897350" y="-2309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8" name="Google Shape;948;p15"/>
            <p:cNvSpPr/>
            <p:nvPr/>
          </p:nvSpPr>
          <p:spPr>
            <a:xfrm rot="10800000">
              <a:off x="1803676" y="18741"/>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9" name="Google Shape;949;p15"/>
            <p:cNvSpPr/>
            <p:nvPr/>
          </p:nvSpPr>
          <p:spPr>
            <a:xfrm rot="10800000">
              <a:off x="170655" y="-162452"/>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0" name="Google Shape;950;p15"/>
            <p:cNvSpPr/>
            <p:nvPr/>
          </p:nvSpPr>
          <p:spPr>
            <a:xfrm rot="10800000">
              <a:off x="913988" y="-802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1" name="Google Shape;951;p15"/>
            <p:cNvSpPr/>
            <p:nvPr/>
          </p:nvSpPr>
          <p:spPr>
            <a:xfrm rot="10800000">
              <a:off x="4689588" y="-647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2" name="Google Shape;952;p15"/>
            <p:cNvSpPr/>
            <p:nvPr/>
          </p:nvSpPr>
          <p:spPr>
            <a:xfrm rot="10800000">
              <a:off x="2364025" y="1727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3" name="Google Shape;953;p15"/>
            <p:cNvSpPr/>
            <p:nvPr/>
          </p:nvSpPr>
          <p:spPr>
            <a:xfrm rot="10800000">
              <a:off x="3368974" y="2123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p15"/>
            <p:cNvSpPr/>
            <p:nvPr/>
          </p:nvSpPr>
          <p:spPr>
            <a:xfrm rot="10800000">
              <a:off x="5021369" y="-32752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55" name="Google Shape;955;p1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b="0" sz="2800">
                <a:latin typeface="Raleway Black"/>
                <a:ea typeface="Raleway Black"/>
                <a:cs typeface="Raleway Black"/>
                <a:sym typeface="Raleway Black"/>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56" name="Google Shape;956;p15"/>
          <p:cNvSpPr txBox="1"/>
          <p:nvPr>
            <p:ph idx="1" type="subTitle"/>
          </p:nvPr>
        </p:nvSpPr>
        <p:spPr>
          <a:xfrm>
            <a:off x="725175" y="1017725"/>
            <a:ext cx="7704000" cy="10314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Char char="●"/>
              <a:defRPr>
                <a:latin typeface="Albert Sans"/>
                <a:ea typeface="Albert Sans"/>
                <a:cs typeface="Albert Sans"/>
                <a:sym typeface="Albert Sans"/>
              </a:defRPr>
            </a:lvl1pPr>
            <a:lvl2pPr lvl="1" rtl="0" algn="ctr">
              <a:lnSpc>
                <a:spcPct val="100000"/>
              </a:lnSpc>
              <a:spcBef>
                <a:spcPts val="0"/>
              </a:spcBef>
              <a:spcAft>
                <a:spcPts val="0"/>
              </a:spcAft>
              <a:buSzPts val="1200"/>
              <a:buChar char="○"/>
              <a:defRPr/>
            </a:lvl2pPr>
            <a:lvl3pPr lvl="2" rtl="0" algn="ctr">
              <a:lnSpc>
                <a:spcPct val="100000"/>
              </a:lnSpc>
              <a:spcBef>
                <a:spcPts val="0"/>
              </a:spcBef>
              <a:spcAft>
                <a:spcPts val="0"/>
              </a:spcAft>
              <a:buSzPts val="1200"/>
              <a:buChar char="■"/>
              <a:defRPr/>
            </a:lvl3pPr>
            <a:lvl4pPr lvl="3" rtl="0" algn="ctr">
              <a:lnSpc>
                <a:spcPct val="100000"/>
              </a:lnSpc>
              <a:spcBef>
                <a:spcPts val="0"/>
              </a:spcBef>
              <a:spcAft>
                <a:spcPts val="0"/>
              </a:spcAft>
              <a:buSzPts val="1200"/>
              <a:buChar char="●"/>
              <a:defRPr/>
            </a:lvl4pPr>
            <a:lvl5pPr lvl="4" rtl="0" algn="ctr">
              <a:lnSpc>
                <a:spcPct val="100000"/>
              </a:lnSpc>
              <a:spcBef>
                <a:spcPts val="0"/>
              </a:spcBef>
              <a:spcAft>
                <a:spcPts val="0"/>
              </a:spcAft>
              <a:buSzPts val="1200"/>
              <a:buChar char="○"/>
              <a:defRPr/>
            </a:lvl5pPr>
            <a:lvl6pPr lvl="5" rtl="0" algn="ctr">
              <a:lnSpc>
                <a:spcPct val="100000"/>
              </a:lnSpc>
              <a:spcBef>
                <a:spcPts val="0"/>
              </a:spcBef>
              <a:spcAft>
                <a:spcPts val="0"/>
              </a:spcAft>
              <a:buSzPts val="1200"/>
              <a:buChar char="■"/>
              <a:defRPr/>
            </a:lvl6pPr>
            <a:lvl7pPr lvl="6" rtl="0" algn="ctr">
              <a:lnSpc>
                <a:spcPct val="100000"/>
              </a:lnSpc>
              <a:spcBef>
                <a:spcPts val="0"/>
              </a:spcBef>
              <a:spcAft>
                <a:spcPts val="0"/>
              </a:spcAft>
              <a:buSzPts val="1200"/>
              <a:buChar char="●"/>
              <a:defRPr/>
            </a:lvl7pPr>
            <a:lvl8pPr lvl="7" rtl="0" algn="ctr">
              <a:lnSpc>
                <a:spcPct val="100000"/>
              </a:lnSpc>
              <a:spcBef>
                <a:spcPts val="0"/>
              </a:spcBef>
              <a:spcAft>
                <a:spcPts val="0"/>
              </a:spcAft>
              <a:buSzPts val="1200"/>
              <a:buChar char="○"/>
              <a:defRPr/>
            </a:lvl8pPr>
            <a:lvl9pPr lvl="8" rtl="0" algn="ctr">
              <a:lnSpc>
                <a:spcPct val="100000"/>
              </a:lnSpc>
              <a:spcBef>
                <a:spcPts val="0"/>
              </a:spcBef>
              <a:spcAft>
                <a:spcPts val="0"/>
              </a:spcAft>
              <a:buSzPts val="12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1">
  <p:cSld name="CUSTOM_2_1">
    <p:spTree>
      <p:nvGrpSpPr>
        <p:cNvPr id="957" name="Shape 957"/>
        <p:cNvGrpSpPr/>
        <p:nvPr/>
      </p:nvGrpSpPr>
      <p:grpSpPr>
        <a:xfrm>
          <a:off x="0" y="0"/>
          <a:ext cx="0" cy="0"/>
          <a:chOff x="0" y="0"/>
          <a:chExt cx="0" cy="0"/>
        </a:xfrm>
      </p:grpSpPr>
      <p:grpSp>
        <p:nvGrpSpPr>
          <p:cNvPr id="958" name="Google Shape;958;p16"/>
          <p:cNvGrpSpPr/>
          <p:nvPr/>
        </p:nvGrpSpPr>
        <p:grpSpPr>
          <a:xfrm>
            <a:off x="-31237" y="3633887"/>
            <a:ext cx="9175263" cy="1509639"/>
            <a:chOff x="-31237" y="3633887"/>
            <a:chExt cx="9175263" cy="1509639"/>
          </a:xfrm>
        </p:grpSpPr>
        <p:sp>
          <p:nvSpPr>
            <p:cNvPr id="959" name="Google Shape;959;p16"/>
            <p:cNvSpPr/>
            <p:nvPr/>
          </p:nvSpPr>
          <p:spPr>
            <a:xfrm flipH="1">
              <a:off x="6061272" y="3633887"/>
              <a:ext cx="3082754" cy="1467931"/>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60" name="Google Shape;960;p16"/>
            <p:cNvGrpSpPr/>
            <p:nvPr/>
          </p:nvGrpSpPr>
          <p:grpSpPr>
            <a:xfrm flipH="1">
              <a:off x="-31237" y="4055225"/>
              <a:ext cx="9175140" cy="1088288"/>
              <a:chOff x="5966018" y="2476745"/>
              <a:chExt cx="2421328" cy="594953"/>
            </a:xfrm>
          </p:grpSpPr>
          <p:sp>
            <p:nvSpPr>
              <p:cNvPr id="961" name="Google Shape;961;p16"/>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2" name="Google Shape;962;p16"/>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3" name="Google Shape;963;p16"/>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4" name="Google Shape;964;p16"/>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5" name="Google Shape;965;p16"/>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6" name="Google Shape;966;p16"/>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7" name="Google Shape;967;p16"/>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68" name="Google Shape;968;p16"/>
            <p:cNvSpPr/>
            <p:nvPr/>
          </p:nvSpPr>
          <p:spPr>
            <a:xfrm flipH="1">
              <a:off x="-14538" y="4697837"/>
              <a:ext cx="7876908" cy="445689"/>
            </a:xfrm>
            <a:custGeom>
              <a:rect b="b" l="l" r="r" t="t"/>
              <a:pathLst>
                <a:path extrusionOk="0" h="2567" w="29126">
                  <a:moveTo>
                    <a:pt x="0" y="0"/>
                  </a:moveTo>
                  <a:lnTo>
                    <a:pt x="0" y="2567"/>
                  </a:lnTo>
                  <a:lnTo>
                    <a:pt x="29125" y="2567"/>
                  </a:lnTo>
                  <a:lnTo>
                    <a:pt x="2909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9" name="Google Shape;969;p16"/>
            <p:cNvSpPr/>
            <p:nvPr/>
          </p:nvSpPr>
          <p:spPr>
            <a:xfrm flipH="1">
              <a:off x="-31018" y="4531852"/>
              <a:ext cx="9175032" cy="611672"/>
            </a:xfrm>
            <a:custGeom>
              <a:rect b="b" l="l" r="r" t="t"/>
              <a:pathLst>
                <a:path extrusionOk="0" h="3523" w="33926">
                  <a:moveTo>
                    <a:pt x="28309" y="1"/>
                  </a:moveTo>
                  <a:cubicBezTo>
                    <a:pt x="26590" y="1"/>
                    <a:pt x="24872" y="18"/>
                    <a:pt x="23162" y="53"/>
                  </a:cubicBezTo>
                  <a:cubicBezTo>
                    <a:pt x="22053" y="80"/>
                    <a:pt x="20949" y="114"/>
                    <a:pt x="19860" y="194"/>
                  </a:cubicBezTo>
                  <a:cubicBezTo>
                    <a:pt x="18870" y="274"/>
                    <a:pt x="17888" y="395"/>
                    <a:pt x="16879" y="407"/>
                  </a:cubicBezTo>
                  <a:cubicBezTo>
                    <a:pt x="16770" y="410"/>
                    <a:pt x="16660" y="411"/>
                    <a:pt x="16551" y="411"/>
                  </a:cubicBezTo>
                  <a:cubicBezTo>
                    <a:pt x="15786" y="411"/>
                    <a:pt x="15025" y="358"/>
                    <a:pt x="14264" y="340"/>
                  </a:cubicBezTo>
                  <a:cubicBezTo>
                    <a:pt x="11056" y="253"/>
                    <a:pt x="7881" y="287"/>
                    <a:pt x="4672" y="207"/>
                  </a:cubicBezTo>
                  <a:cubicBezTo>
                    <a:pt x="3108" y="173"/>
                    <a:pt x="1598" y="59"/>
                    <a:pt x="34" y="59"/>
                  </a:cubicBezTo>
                  <a:lnTo>
                    <a:pt x="0" y="3523"/>
                  </a:lnTo>
                  <a:lnTo>
                    <a:pt x="8911" y="3523"/>
                  </a:lnTo>
                  <a:cubicBezTo>
                    <a:pt x="8689" y="3415"/>
                    <a:pt x="8195" y="3335"/>
                    <a:pt x="7834" y="3322"/>
                  </a:cubicBezTo>
                  <a:cubicBezTo>
                    <a:pt x="7473" y="3314"/>
                    <a:pt x="7106" y="3322"/>
                    <a:pt x="6764" y="3274"/>
                  </a:cubicBezTo>
                  <a:cubicBezTo>
                    <a:pt x="6458" y="3234"/>
                    <a:pt x="6196" y="3154"/>
                    <a:pt x="5915" y="3095"/>
                  </a:cubicBezTo>
                  <a:cubicBezTo>
                    <a:pt x="5694" y="3043"/>
                    <a:pt x="5449" y="3003"/>
                    <a:pt x="5204" y="3003"/>
                  </a:cubicBezTo>
                  <a:cubicBezTo>
                    <a:pt x="5149" y="3003"/>
                    <a:pt x="5093" y="3005"/>
                    <a:pt x="5038" y="3010"/>
                  </a:cubicBezTo>
                  <a:lnTo>
                    <a:pt x="5038" y="3010"/>
                  </a:lnTo>
                  <a:cubicBezTo>
                    <a:pt x="5645" y="2954"/>
                    <a:pt x="6255" y="2942"/>
                    <a:pt x="6869" y="2942"/>
                  </a:cubicBezTo>
                  <a:cubicBezTo>
                    <a:pt x="7159" y="2942"/>
                    <a:pt x="7449" y="2945"/>
                    <a:pt x="7741" y="2947"/>
                  </a:cubicBezTo>
                  <a:cubicBezTo>
                    <a:pt x="8059" y="2951"/>
                    <a:pt x="8379" y="2955"/>
                    <a:pt x="8700" y="2955"/>
                  </a:cubicBezTo>
                  <a:cubicBezTo>
                    <a:pt x="8926" y="2955"/>
                    <a:pt x="9153" y="2953"/>
                    <a:pt x="9379" y="2947"/>
                  </a:cubicBezTo>
                  <a:cubicBezTo>
                    <a:pt x="9780" y="2941"/>
                    <a:pt x="10188" y="2921"/>
                    <a:pt x="10562" y="2860"/>
                  </a:cubicBezTo>
                  <a:cubicBezTo>
                    <a:pt x="10768" y="2820"/>
                    <a:pt x="10963" y="2774"/>
                    <a:pt x="11176" y="2746"/>
                  </a:cubicBezTo>
                  <a:cubicBezTo>
                    <a:pt x="11444" y="2713"/>
                    <a:pt x="11731" y="2713"/>
                    <a:pt x="12018" y="2713"/>
                  </a:cubicBezTo>
                  <a:lnTo>
                    <a:pt x="12333" y="2713"/>
                  </a:lnTo>
                  <a:cubicBezTo>
                    <a:pt x="12774" y="2706"/>
                    <a:pt x="13215" y="2666"/>
                    <a:pt x="13616" y="2592"/>
                  </a:cubicBezTo>
                  <a:cubicBezTo>
                    <a:pt x="13616" y="2512"/>
                    <a:pt x="13329" y="2499"/>
                    <a:pt x="13122" y="2499"/>
                  </a:cubicBezTo>
                  <a:cubicBezTo>
                    <a:pt x="12500" y="2493"/>
                    <a:pt x="11938" y="2366"/>
                    <a:pt x="11397" y="2246"/>
                  </a:cubicBezTo>
                  <a:cubicBezTo>
                    <a:pt x="10996" y="2166"/>
                    <a:pt x="10562" y="2086"/>
                    <a:pt x="10114" y="2058"/>
                  </a:cubicBezTo>
                  <a:cubicBezTo>
                    <a:pt x="10000" y="2058"/>
                    <a:pt x="9973" y="1991"/>
                    <a:pt x="10087" y="1972"/>
                  </a:cubicBezTo>
                  <a:cubicBezTo>
                    <a:pt x="10809" y="1851"/>
                    <a:pt x="11564" y="1805"/>
                    <a:pt x="12379" y="1771"/>
                  </a:cubicBezTo>
                  <a:cubicBezTo>
                    <a:pt x="13189" y="1744"/>
                    <a:pt x="13998" y="1710"/>
                    <a:pt x="14813" y="1678"/>
                  </a:cubicBezTo>
                  <a:cubicBezTo>
                    <a:pt x="16504" y="1611"/>
                    <a:pt x="18209" y="1550"/>
                    <a:pt x="19913" y="1537"/>
                  </a:cubicBezTo>
                  <a:cubicBezTo>
                    <a:pt x="20529" y="1530"/>
                    <a:pt x="21156" y="1530"/>
                    <a:pt x="21752" y="1463"/>
                  </a:cubicBezTo>
                  <a:cubicBezTo>
                    <a:pt x="22186" y="1410"/>
                    <a:pt x="22594" y="1323"/>
                    <a:pt x="23022" y="1256"/>
                  </a:cubicBezTo>
                  <a:cubicBezTo>
                    <a:pt x="23864" y="1136"/>
                    <a:pt x="24773" y="1117"/>
                    <a:pt x="25669" y="1096"/>
                  </a:cubicBezTo>
                  <a:cubicBezTo>
                    <a:pt x="26216" y="1081"/>
                    <a:pt x="26766" y="1069"/>
                    <a:pt x="27315" y="1069"/>
                  </a:cubicBezTo>
                  <a:cubicBezTo>
                    <a:pt x="27785" y="1069"/>
                    <a:pt x="28256" y="1078"/>
                    <a:pt x="28724" y="1102"/>
                  </a:cubicBezTo>
                  <a:cubicBezTo>
                    <a:pt x="29265" y="1129"/>
                    <a:pt x="29800" y="1176"/>
                    <a:pt x="30347" y="1182"/>
                  </a:cubicBezTo>
                  <a:cubicBezTo>
                    <a:pt x="30401" y="1183"/>
                    <a:pt x="30455" y="1184"/>
                    <a:pt x="30509" y="1184"/>
                  </a:cubicBezTo>
                  <a:cubicBezTo>
                    <a:pt x="30859" y="1184"/>
                    <a:pt x="31220" y="1167"/>
                    <a:pt x="31584" y="1149"/>
                  </a:cubicBezTo>
                  <a:cubicBezTo>
                    <a:pt x="31956" y="1134"/>
                    <a:pt x="32329" y="1119"/>
                    <a:pt x="32690" y="1119"/>
                  </a:cubicBezTo>
                  <a:cubicBezTo>
                    <a:pt x="33124" y="1119"/>
                    <a:pt x="33542" y="1140"/>
                    <a:pt x="33925" y="1210"/>
                  </a:cubicBezTo>
                  <a:lnTo>
                    <a:pt x="33925" y="59"/>
                  </a:lnTo>
                  <a:cubicBezTo>
                    <a:pt x="32059" y="21"/>
                    <a:pt x="30183" y="1"/>
                    <a:pt x="2830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0" name="Google Shape;970;p16"/>
            <p:cNvSpPr/>
            <p:nvPr/>
          </p:nvSpPr>
          <p:spPr>
            <a:xfrm flipH="1">
              <a:off x="-31102" y="4727874"/>
              <a:ext cx="2896439" cy="415652"/>
            </a:xfrm>
            <a:custGeom>
              <a:rect b="b" l="l" r="r" t="t"/>
              <a:pathLst>
                <a:path extrusionOk="0" h="2394" w="10710">
                  <a:moveTo>
                    <a:pt x="10709" y="0"/>
                  </a:moveTo>
                  <a:cubicBezTo>
                    <a:pt x="10327" y="13"/>
                    <a:pt x="9953" y="53"/>
                    <a:pt x="9612" y="121"/>
                  </a:cubicBezTo>
                  <a:cubicBezTo>
                    <a:pt x="9445" y="154"/>
                    <a:pt x="9291" y="194"/>
                    <a:pt x="9124" y="220"/>
                  </a:cubicBezTo>
                  <a:cubicBezTo>
                    <a:pt x="8871" y="260"/>
                    <a:pt x="8603" y="268"/>
                    <a:pt x="8328" y="281"/>
                  </a:cubicBezTo>
                  <a:cubicBezTo>
                    <a:pt x="6711" y="355"/>
                    <a:pt x="5100" y="454"/>
                    <a:pt x="3503" y="575"/>
                  </a:cubicBezTo>
                  <a:cubicBezTo>
                    <a:pt x="3195" y="596"/>
                    <a:pt x="2874" y="621"/>
                    <a:pt x="2607" y="682"/>
                  </a:cubicBezTo>
                  <a:cubicBezTo>
                    <a:pt x="2339" y="750"/>
                    <a:pt x="2132" y="849"/>
                    <a:pt x="1845" y="896"/>
                  </a:cubicBezTo>
                  <a:cubicBezTo>
                    <a:pt x="1637" y="936"/>
                    <a:pt x="1396" y="942"/>
                    <a:pt x="1196" y="990"/>
                  </a:cubicBezTo>
                  <a:cubicBezTo>
                    <a:pt x="1022" y="1030"/>
                    <a:pt x="889" y="1096"/>
                    <a:pt x="762" y="1157"/>
                  </a:cubicBezTo>
                  <a:cubicBezTo>
                    <a:pt x="587" y="1244"/>
                    <a:pt x="408" y="1330"/>
                    <a:pt x="227" y="1423"/>
                  </a:cubicBezTo>
                  <a:cubicBezTo>
                    <a:pt x="133" y="1471"/>
                    <a:pt x="32" y="1518"/>
                    <a:pt x="20" y="1577"/>
                  </a:cubicBezTo>
                  <a:cubicBezTo>
                    <a:pt x="0" y="1624"/>
                    <a:pt x="40" y="1672"/>
                    <a:pt x="93" y="1712"/>
                  </a:cubicBezTo>
                  <a:cubicBezTo>
                    <a:pt x="300" y="1885"/>
                    <a:pt x="742" y="2006"/>
                    <a:pt x="1196" y="2080"/>
                  </a:cubicBezTo>
                  <a:cubicBezTo>
                    <a:pt x="1377" y="2113"/>
                    <a:pt x="1571" y="2139"/>
                    <a:pt x="1717" y="2185"/>
                  </a:cubicBezTo>
                  <a:cubicBezTo>
                    <a:pt x="1865" y="2240"/>
                    <a:pt x="1966" y="2327"/>
                    <a:pt x="1892" y="2394"/>
                  </a:cubicBezTo>
                  <a:lnTo>
                    <a:pt x="10709" y="2394"/>
                  </a:lnTo>
                  <a:lnTo>
                    <a:pt x="107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1" name="Google Shape;971;p16"/>
          <p:cNvGrpSpPr/>
          <p:nvPr/>
        </p:nvGrpSpPr>
        <p:grpSpPr>
          <a:xfrm>
            <a:off x="377497" y="4182784"/>
            <a:ext cx="5365838" cy="753717"/>
            <a:chOff x="377497" y="4182784"/>
            <a:chExt cx="5365838" cy="753717"/>
          </a:xfrm>
        </p:grpSpPr>
        <p:grpSp>
          <p:nvGrpSpPr>
            <p:cNvPr id="972" name="Google Shape;972;p16"/>
            <p:cNvGrpSpPr/>
            <p:nvPr/>
          </p:nvGrpSpPr>
          <p:grpSpPr>
            <a:xfrm>
              <a:off x="377497" y="4182784"/>
              <a:ext cx="1196407" cy="753717"/>
              <a:chOff x="4169526" y="3220179"/>
              <a:chExt cx="1571944" cy="990300"/>
            </a:xfrm>
          </p:grpSpPr>
          <p:sp>
            <p:nvSpPr>
              <p:cNvPr id="973" name="Google Shape;973;p16"/>
              <p:cNvSpPr/>
              <p:nvPr/>
            </p:nvSpPr>
            <p:spPr>
              <a:xfrm>
                <a:off x="4513738" y="32201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p16"/>
              <p:cNvSpPr/>
              <p:nvPr/>
            </p:nvSpPr>
            <p:spPr>
              <a:xfrm>
                <a:off x="4169526" y="3273454"/>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5" name="Google Shape;975;p16"/>
              <p:cNvSpPr/>
              <p:nvPr/>
            </p:nvSpPr>
            <p:spPr>
              <a:xfrm>
                <a:off x="4884451" y="3220179"/>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6" name="Google Shape;976;p16"/>
              <p:cNvSpPr/>
              <p:nvPr/>
            </p:nvSpPr>
            <p:spPr>
              <a:xfrm>
                <a:off x="5416948" y="3316826"/>
                <a:ext cx="324522" cy="570982"/>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77" name="Google Shape;977;p16"/>
            <p:cNvGrpSpPr/>
            <p:nvPr/>
          </p:nvGrpSpPr>
          <p:grpSpPr>
            <a:xfrm>
              <a:off x="4818648" y="4568963"/>
              <a:ext cx="924687" cy="297595"/>
              <a:chOff x="7202038" y="4492607"/>
              <a:chExt cx="1512656" cy="486744"/>
            </a:xfrm>
          </p:grpSpPr>
          <p:grpSp>
            <p:nvGrpSpPr>
              <p:cNvPr id="978" name="Google Shape;978;p16"/>
              <p:cNvGrpSpPr/>
              <p:nvPr/>
            </p:nvGrpSpPr>
            <p:grpSpPr>
              <a:xfrm>
                <a:off x="7202038" y="4492607"/>
                <a:ext cx="956606" cy="486744"/>
                <a:chOff x="-582719" y="3091350"/>
                <a:chExt cx="1965495" cy="1000090"/>
              </a:xfrm>
            </p:grpSpPr>
            <p:sp>
              <p:nvSpPr>
                <p:cNvPr id="979" name="Google Shape;979;p16"/>
                <p:cNvSpPr/>
                <p:nvPr/>
              </p:nvSpPr>
              <p:spPr>
                <a:xfrm>
                  <a:off x="434618" y="3391730"/>
                  <a:ext cx="312268" cy="549363"/>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0" name="Google Shape;980;p16"/>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p16"/>
                <p:cNvSpPr/>
                <p:nvPr/>
              </p:nvSpPr>
              <p:spPr>
                <a:xfrm>
                  <a:off x="-582719"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2" name="Google Shape;982;p16"/>
              <p:cNvGrpSpPr/>
              <p:nvPr/>
            </p:nvGrpSpPr>
            <p:grpSpPr>
              <a:xfrm>
                <a:off x="7758088" y="4492607"/>
                <a:ext cx="956606" cy="486744"/>
                <a:chOff x="-582719" y="3091350"/>
                <a:chExt cx="1965495" cy="1000090"/>
              </a:xfrm>
            </p:grpSpPr>
            <p:sp>
              <p:nvSpPr>
                <p:cNvPr id="983" name="Google Shape;983;p16"/>
                <p:cNvSpPr/>
                <p:nvPr/>
              </p:nvSpPr>
              <p:spPr>
                <a:xfrm>
                  <a:off x="434618" y="3391730"/>
                  <a:ext cx="312268" cy="549363"/>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4" name="Google Shape;984;p16"/>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5" name="Google Shape;985;p16"/>
                <p:cNvSpPr/>
                <p:nvPr/>
              </p:nvSpPr>
              <p:spPr>
                <a:xfrm>
                  <a:off x="-582719"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986" name="Google Shape;986;p16"/>
          <p:cNvGrpSpPr/>
          <p:nvPr/>
        </p:nvGrpSpPr>
        <p:grpSpPr>
          <a:xfrm>
            <a:off x="7197969" y="-627412"/>
            <a:ext cx="1982792" cy="5806586"/>
            <a:chOff x="7197969" y="-627412"/>
            <a:chExt cx="1982792" cy="5806586"/>
          </a:xfrm>
        </p:grpSpPr>
        <p:sp>
          <p:nvSpPr>
            <p:cNvPr id="987" name="Google Shape;987;p16"/>
            <p:cNvSpPr/>
            <p:nvPr/>
          </p:nvSpPr>
          <p:spPr>
            <a:xfrm>
              <a:off x="7197969" y="4662171"/>
              <a:ext cx="1945926" cy="517003"/>
            </a:xfrm>
            <a:custGeom>
              <a:rect b="b" l="l" r="r" t="t"/>
              <a:pathLst>
                <a:path extrusionOk="0" h="5744" w="21619">
                  <a:moveTo>
                    <a:pt x="20197" y="0"/>
                  </a:moveTo>
                  <a:cubicBezTo>
                    <a:pt x="20037" y="0"/>
                    <a:pt x="19820" y="1031"/>
                    <a:pt x="19820" y="1031"/>
                  </a:cubicBezTo>
                  <a:cubicBezTo>
                    <a:pt x="19820" y="1031"/>
                    <a:pt x="19740" y="496"/>
                    <a:pt x="19539" y="357"/>
                  </a:cubicBezTo>
                  <a:cubicBezTo>
                    <a:pt x="19523" y="345"/>
                    <a:pt x="19509" y="340"/>
                    <a:pt x="19497" y="340"/>
                  </a:cubicBezTo>
                  <a:cubicBezTo>
                    <a:pt x="19377" y="340"/>
                    <a:pt x="19539" y="931"/>
                    <a:pt x="19539" y="931"/>
                  </a:cubicBezTo>
                  <a:cubicBezTo>
                    <a:pt x="19539" y="931"/>
                    <a:pt x="19379" y="496"/>
                    <a:pt x="19024" y="416"/>
                  </a:cubicBezTo>
                  <a:cubicBezTo>
                    <a:pt x="19007" y="412"/>
                    <a:pt x="18992" y="411"/>
                    <a:pt x="18980" y="411"/>
                  </a:cubicBezTo>
                  <a:cubicBezTo>
                    <a:pt x="18740" y="411"/>
                    <a:pt x="19398" y="1051"/>
                    <a:pt x="19398" y="1051"/>
                  </a:cubicBezTo>
                  <a:cubicBezTo>
                    <a:pt x="19398" y="1051"/>
                    <a:pt x="18923" y="799"/>
                    <a:pt x="18654" y="799"/>
                  </a:cubicBezTo>
                  <a:cubicBezTo>
                    <a:pt x="18614" y="799"/>
                    <a:pt x="18578" y="804"/>
                    <a:pt x="18550" y="817"/>
                  </a:cubicBezTo>
                  <a:cubicBezTo>
                    <a:pt x="18336" y="910"/>
                    <a:pt x="18830" y="1151"/>
                    <a:pt x="18830" y="1151"/>
                  </a:cubicBezTo>
                  <a:cubicBezTo>
                    <a:pt x="18550" y="1252"/>
                    <a:pt x="18436" y="1493"/>
                    <a:pt x="18404" y="1640"/>
                  </a:cubicBezTo>
                  <a:cubicBezTo>
                    <a:pt x="18396" y="1472"/>
                    <a:pt x="18370" y="1151"/>
                    <a:pt x="18275" y="950"/>
                  </a:cubicBezTo>
                  <a:cubicBezTo>
                    <a:pt x="18257" y="912"/>
                    <a:pt x="18241" y="895"/>
                    <a:pt x="18228" y="895"/>
                  </a:cubicBezTo>
                  <a:cubicBezTo>
                    <a:pt x="18140" y="895"/>
                    <a:pt x="18155" y="1626"/>
                    <a:pt x="18155" y="1626"/>
                  </a:cubicBezTo>
                  <a:cubicBezTo>
                    <a:pt x="18155" y="1626"/>
                    <a:pt x="17975" y="1151"/>
                    <a:pt x="17781" y="1051"/>
                  </a:cubicBezTo>
                  <a:cubicBezTo>
                    <a:pt x="17770" y="1046"/>
                    <a:pt x="17760" y="1043"/>
                    <a:pt x="17752" y="1043"/>
                  </a:cubicBezTo>
                  <a:cubicBezTo>
                    <a:pt x="17617" y="1043"/>
                    <a:pt x="17914" y="1786"/>
                    <a:pt x="17914" y="1786"/>
                  </a:cubicBezTo>
                  <a:cubicBezTo>
                    <a:pt x="17914" y="1786"/>
                    <a:pt x="17730" y="1688"/>
                    <a:pt x="17538" y="1688"/>
                  </a:cubicBezTo>
                  <a:cubicBezTo>
                    <a:pt x="17442" y="1688"/>
                    <a:pt x="17344" y="1713"/>
                    <a:pt x="17266" y="1786"/>
                  </a:cubicBezTo>
                  <a:cubicBezTo>
                    <a:pt x="17025" y="2001"/>
                    <a:pt x="17621" y="2060"/>
                    <a:pt x="17621" y="2060"/>
                  </a:cubicBezTo>
                  <a:cubicBezTo>
                    <a:pt x="17380" y="2221"/>
                    <a:pt x="17367" y="2755"/>
                    <a:pt x="17367" y="2755"/>
                  </a:cubicBezTo>
                  <a:cubicBezTo>
                    <a:pt x="17367" y="2755"/>
                    <a:pt x="17294" y="2504"/>
                    <a:pt x="17195" y="2504"/>
                  </a:cubicBezTo>
                  <a:cubicBezTo>
                    <a:pt x="17167" y="2504"/>
                    <a:pt x="17137" y="2524"/>
                    <a:pt x="17106" y="2575"/>
                  </a:cubicBezTo>
                  <a:cubicBezTo>
                    <a:pt x="16966" y="2816"/>
                    <a:pt x="17106" y="3251"/>
                    <a:pt x="17106" y="3251"/>
                  </a:cubicBezTo>
                  <a:cubicBezTo>
                    <a:pt x="16872" y="3165"/>
                    <a:pt x="16695" y="3143"/>
                    <a:pt x="16573" y="3143"/>
                  </a:cubicBezTo>
                  <a:cubicBezTo>
                    <a:pt x="16438" y="3143"/>
                    <a:pt x="16371" y="3171"/>
                    <a:pt x="16371" y="3171"/>
                  </a:cubicBezTo>
                  <a:cubicBezTo>
                    <a:pt x="16371" y="3171"/>
                    <a:pt x="16692" y="2776"/>
                    <a:pt x="16531" y="2535"/>
                  </a:cubicBezTo>
                  <a:cubicBezTo>
                    <a:pt x="16511" y="2506"/>
                    <a:pt x="16490" y="2494"/>
                    <a:pt x="16466" y="2494"/>
                  </a:cubicBezTo>
                  <a:cubicBezTo>
                    <a:pt x="16303" y="2494"/>
                    <a:pt x="16077" y="3131"/>
                    <a:pt x="16077" y="3131"/>
                  </a:cubicBezTo>
                  <a:cubicBezTo>
                    <a:pt x="16077" y="3131"/>
                    <a:pt x="16117" y="2635"/>
                    <a:pt x="16037" y="2415"/>
                  </a:cubicBezTo>
                  <a:cubicBezTo>
                    <a:pt x="16027" y="2388"/>
                    <a:pt x="16017" y="2376"/>
                    <a:pt x="16008" y="2376"/>
                  </a:cubicBezTo>
                  <a:cubicBezTo>
                    <a:pt x="15947" y="2376"/>
                    <a:pt x="15917" y="2930"/>
                    <a:pt x="15917" y="2930"/>
                  </a:cubicBezTo>
                  <a:cubicBezTo>
                    <a:pt x="15917" y="2930"/>
                    <a:pt x="15562" y="2322"/>
                    <a:pt x="15248" y="2301"/>
                  </a:cubicBezTo>
                  <a:cubicBezTo>
                    <a:pt x="15245" y="2301"/>
                    <a:pt x="15243" y="2301"/>
                    <a:pt x="15240" y="2301"/>
                  </a:cubicBezTo>
                  <a:cubicBezTo>
                    <a:pt x="14922" y="2301"/>
                    <a:pt x="14633" y="3485"/>
                    <a:pt x="14633" y="3485"/>
                  </a:cubicBezTo>
                  <a:cubicBezTo>
                    <a:pt x="14633" y="3485"/>
                    <a:pt x="14754" y="2949"/>
                    <a:pt x="14553" y="2736"/>
                  </a:cubicBezTo>
                  <a:cubicBezTo>
                    <a:pt x="14535" y="2715"/>
                    <a:pt x="14518" y="2706"/>
                    <a:pt x="14504" y="2706"/>
                  </a:cubicBezTo>
                  <a:cubicBezTo>
                    <a:pt x="14359" y="2706"/>
                    <a:pt x="14359" y="3585"/>
                    <a:pt x="14359" y="3585"/>
                  </a:cubicBezTo>
                  <a:cubicBezTo>
                    <a:pt x="14359" y="3585"/>
                    <a:pt x="14218" y="3230"/>
                    <a:pt x="14098" y="3211"/>
                  </a:cubicBezTo>
                  <a:cubicBezTo>
                    <a:pt x="14096" y="3210"/>
                    <a:pt x="14094" y="3210"/>
                    <a:pt x="14092" y="3210"/>
                  </a:cubicBezTo>
                  <a:cubicBezTo>
                    <a:pt x="13981" y="3210"/>
                    <a:pt x="14098" y="3859"/>
                    <a:pt x="14098" y="3859"/>
                  </a:cubicBezTo>
                  <a:cubicBezTo>
                    <a:pt x="13563" y="4039"/>
                    <a:pt x="13209" y="4454"/>
                    <a:pt x="13209" y="4454"/>
                  </a:cubicBezTo>
                  <a:cubicBezTo>
                    <a:pt x="13209" y="4454"/>
                    <a:pt x="13443" y="4079"/>
                    <a:pt x="13363" y="3899"/>
                  </a:cubicBezTo>
                  <a:cubicBezTo>
                    <a:pt x="13343" y="3852"/>
                    <a:pt x="13290" y="3835"/>
                    <a:pt x="13224" y="3835"/>
                  </a:cubicBezTo>
                  <a:cubicBezTo>
                    <a:pt x="13047" y="3835"/>
                    <a:pt x="12774" y="3958"/>
                    <a:pt x="12774" y="3958"/>
                  </a:cubicBezTo>
                  <a:cubicBezTo>
                    <a:pt x="12774" y="3958"/>
                    <a:pt x="13169" y="3365"/>
                    <a:pt x="13190" y="3131"/>
                  </a:cubicBezTo>
                  <a:cubicBezTo>
                    <a:pt x="13192" y="3094"/>
                    <a:pt x="13186" y="3079"/>
                    <a:pt x="13173" y="3079"/>
                  </a:cubicBezTo>
                  <a:cubicBezTo>
                    <a:pt x="13098" y="3079"/>
                    <a:pt x="12814" y="3565"/>
                    <a:pt x="12814" y="3565"/>
                  </a:cubicBezTo>
                  <a:cubicBezTo>
                    <a:pt x="12814" y="3565"/>
                    <a:pt x="12854" y="2909"/>
                    <a:pt x="12715" y="2755"/>
                  </a:cubicBezTo>
                  <a:cubicBezTo>
                    <a:pt x="12704" y="2743"/>
                    <a:pt x="12695" y="2738"/>
                    <a:pt x="12687" y="2738"/>
                  </a:cubicBezTo>
                  <a:cubicBezTo>
                    <a:pt x="12585" y="2738"/>
                    <a:pt x="12654" y="3585"/>
                    <a:pt x="12654" y="3585"/>
                  </a:cubicBezTo>
                  <a:cubicBezTo>
                    <a:pt x="12654" y="3585"/>
                    <a:pt x="12533" y="3211"/>
                    <a:pt x="12299" y="3150"/>
                  </a:cubicBezTo>
                  <a:cubicBezTo>
                    <a:pt x="12291" y="3148"/>
                    <a:pt x="12284" y="3147"/>
                    <a:pt x="12277" y="3147"/>
                  </a:cubicBezTo>
                  <a:cubicBezTo>
                    <a:pt x="12086" y="3147"/>
                    <a:pt x="12474" y="3939"/>
                    <a:pt x="12474" y="3939"/>
                  </a:cubicBezTo>
                  <a:cubicBezTo>
                    <a:pt x="12200" y="4039"/>
                    <a:pt x="11978" y="4735"/>
                    <a:pt x="11978" y="4735"/>
                  </a:cubicBezTo>
                  <a:cubicBezTo>
                    <a:pt x="11978" y="4735"/>
                    <a:pt x="11999" y="4119"/>
                    <a:pt x="11879" y="3878"/>
                  </a:cubicBezTo>
                  <a:cubicBezTo>
                    <a:pt x="11869" y="3857"/>
                    <a:pt x="11855" y="3848"/>
                    <a:pt x="11839" y="3848"/>
                  </a:cubicBezTo>
                  <a:cubicBezTo>
                    <a:pt x="11680" y="3848"/>
                    <a:pt x="11271" y="4815"/>
                    <a:pt x="11271" y="4815"/>
                  </a:cubicBezTo>
                  <a:cubicBezTo>
                    <a:pt x="11271" y="4815"/>
                    <a:pt x="11404" y="4140"/>
                    <a:pt x="11271" y="3998"/>
                  </a:cubicBezTo>
                  <a:cubicBezTo>
                    <a:pt x="11262" y="3990"/>
                    <a:pt x="11253" y="3985"/>
                    <a:pt x="11244" y="3985"/>
                  </a:cubicBezTo>
                  <a:cubicBezTo>
                    <a:pt x="11110" y="3985"/>
                    <a:pt x="10969" y="4889"/>
                    <a:pt x="10969" y="4889"/>
                  </a:cubicBezTo>
                  <a:cubicBezTo>
                    <a:pt x="10969" y="4889"/>
                    <a:pt x="10870" y="4513"/>
                    <a:pt x="10735" y="4454"/>
                  </a:cubicBezTo>
                  <a:cubicBezTo>
                    <a:pt x="10728" y="4451"/>
                    <a:pt x="10722" y="4450"/>
                    <a:pt x="10715" y="4450"/>
                  </a:cubicBezTo>
                  <a:cubicBezTo>
                    <a:pt x="10590" y="4450"/>
                    <a:pt x="10534" y="4988"/>
                    <a:pt x="10534" y="4988"/>
                  </a:cubicBezTo>
                  <a:cubicBezTo>
                    <a:pt x="10534" y="4988"/>
                    <a:pt x="10321" y="4815"/>
                    <a:pt x="9981" y="4735"/>
                  </a:cubicBezTo>
                  <a:cubicBezTo>
                    <a:pt x="9947" y="4727"/>
                    <a:pt x="9913" y="4723"/>
                    <a:pt x="9880" y="4723"/>
                  </a:cubicBezTo>
                  <a:cubicBezTo>
                    <a:pt x="9585" y="4723"/>
                    <a:pt x="9331" y="5009"/>
                    <a:pt x="9331" y="5009"/>
                  </a:cubicBezTo>
                  <a:cubicBezTo>
                    <a:pt x="9331" y="5009"/>
                    <a:pt x="9806" y="4414"/>
                    <a:pt x="9827" y="4119"/>
                  </a:cubicBezTo>
                  <a:cubicBezTo>
                    <a:pt x="9830" y="4068"/>
                    <a:pt x="9812" y="4048"/>
                    <a:pt x="9781" y="4048"/>
                  </a:cubicBezTo>
                  <a:cubicBezTo>
                    <a:pt x="9628" y="4048"/>
                    <a:pt x="9151" y="4534"/>
                    <a:pt x="9151" y="4534"/>
                  </a:cubicBezTo>
                  <a:cubicBezTo>
                    <a:pt x="9151" y="4534"/>
                    <a:pt x="9646" y="3605"/>
                    <a:pt x="9586" y="3310"/>
                  </a:cubicBezTo>
                  <a:cubicBezTo>
                    <a:pt x="9581" y="3284"/>
                    <a:pt x="9571" y="3272"/>
                    <a:pt x="9558" y="3272"/>
                  </a:cubicBezTo>
                  <a:cubicBezTo>
                    <a:pt x="9421" y="3272"/>
                    <a:pt x="8911" y="4554"/>
                    <a:pt x="8911" y="4554"/>
                  </a:cubicBezTo>
                  <a:cubicBezTo>
                    <a:pt x="8911" y="4554"/>
                    <a:pt x="8837" y="3424"/>
                    <a:pt x="8081" y="3350"/>
                  </a:cubicBezTo>
                  <a:cubicBezTo>
                    <a:pt x="8063" y="3348"/>
                    <a:pt x="8044" y="3347"/>
                    <a:pt x="8026" y="3347"/>
                  </a:cubicBezTo>
                  <a:cubicBezTo>
                    <a:pt x="7452" y="3347"/>
                    <a:pt x="7325" y="4338"/>
                    <a:pt x="7300" y="4688"/>
                  </a:cubicBezTo>
                  <a:cubicBezTo>
                    <a:pt x="7307" y="4480"/>
                    <a:pt x="7307" y="4047"/>
                    <a:pt x="7193" y="3878"/>
                  </a:cubicBezTo>
                  <a:cubicBezTo>
                    <a:pt x="7178" y="3859"/>
                    <a:pt x="7165" y="3850"/>
                    <a:pt x="7153" y="3850"/>
                  </a:cubicBezTo>
                  <a:cubicBezTo>
                    <a:pt x="7029" y="3850"/>
                    <a:pt x="7013" y="4754"/>
                    <a:pt x="7013" y="4754"/>
                  </a:cubicBezTo>
                  <a:cubicBezTo>
                    <a:pt x="7013" y="4754"/>
                    <a:pt x="6912" y="3958"/>
                    <a:pt x="6418" y="3859"/>
                  </a:cubicBezTo>
                  <a:cubicBezTo>
                    <a:pt x="6398" y="3855"/>
                    <a:pt x="6381" y="3854"/>
                    <a:pt x="6364" y="3854"/>
                  </a:cubicBezTo>
                  <a:cubicBezTo>
                    <a:pt x="5965" y="3854"/>
                    <a:pt x="6477" y="4908"/>
                    <a:pt x="6477" y="4908"/>
                  </a:cubicBezTo>
                  <a:cubicBezTo>
                    <a:pt x="6477" y="4908"/>
                    <a:pt x="5588" y="4119"/>
                    <a:pt x="5054" y="4079"/>
                  </a:cubicBezTo>
                  <a:cubicBezTo>
                    <a:pt x="5041" y="4078"/>
                    <a:pt x="5029" y="4077"/>
                    <a:pt x="5018" y="4077"/>
                  </a:cubicBezTo>
                  <a:cubicBezTo>
                    <a:pt x="4547" y="4077"/>
                    <a:pt x="5134" y="4868"/>
                    <a:pt x="5134" y="4868"/>
                  </a:cubicBezTo>
                  <a:cubicBezTo>
                    <a:pt x="5134" y="4868"/>
                    <a:pt x="4820" y="4454"/>
                    <a:pt x="4459" y="4393"/>
                  </a:cubicBezTo>
                  <a:cubicBezTo>
                    <a:pt x="4445" y="4391"/>
                    <a:pt x="4433" y="4390"/>
                    <a:pt x="4422" y="4390"/>
                  </a:cubicBezTo>
                  <a:cubicBezTo>
                    <a:pt x="4146" y="4390"/>
                    <a:pt x="4659" y="5009"/>
                    <a:pt x="4659" y="5009"/>
                  </a:cubicBezTo>
                  <a:cubicBezTo>
                    <a:pt x="4659" y="5009"/>
                    <a:pt x="4237" y="4648"/>
                    <a:pt x="3828" y="4648"/>
                  </a:cubicBezTo>
                  <a:cubicBezTo>
                    <a:pt x="3768" y="4648"/>
                    <a:pt x="3708" y="4656"/>
                    <a:pt x="3650" y="4674"/>
                  </a:cubicBezTo>
                  <a:cubicBezTo>
                    <a:pt x="3212" y="4810"/>
                    <a:pt x="4186" y="5198"/>
                    <a:pt x="4260" y="5227"/>
                  </a:cubicBezTo>
                  <a:lnTo>
                    <a:pt x="4260" y="5227"/>
                  </a:lnTo>
                  <a:cubicBezTo>
                    <a:pt x="4220" y="5212"/>
                    <a:pt x="3918" y="5097"/>
                    <a:pt x="3746" y="5097"/>
                  </a:cubicBezTo>
                  <a:cubicBezTo>
                    <a:pt x="3716" y="5097"/>
                    <a:pt x="3690" y="5100"/>
                    <a:pt x="3670" y="5109"/>
                  </a:cubicBezTo>
                  <a:cubicBezTo>
                    <a:pt x="3530" y="5170"/>
                    <a:pt x="3750" y="5503"/>
                    <a:pt x="3750" y="5503"/>
                  </a:cubicBezTo>
                  <a:cubicBezTo>
                    <a:pt x="3750" y="5503"/>
                    <a:pt x="3092" y="5143"/>
                    <a:pt x="2765" y="5143"/>
                  </a:cubicBezTo>
                  <a:cubicBezTo>
                    <a:pt x="2742" y="5143"/>
                    <a:pt x="2720" y="5145"/>
                    <a:pt x="2701" y="5149"/>
                  </a:cubicBezTo>
                  <a:cubicBezTo>
                    <a:pt x="2401" y="5210"/>
                    <a:pt x="2540" y="5442"/>
                    <a:pt x="2540" y="5442"/>
                  </a:cubicBezTo>
                  <a:cubicBezTo>
                    <a:pt x="2540" y="5442"/>
                    <a:pt x="2186" y="5028"/>
                    <a:pt x="1945" y="4969"/>
                  </a:cubicBezTo>
                  <a:cubicBezTo>
                    <a:pt x="1934" y="4966"/>
                    <a:pt x="1924" y="4965"/>
                    <a:pt x="1916" y="4965"/>
                  </a:cubicBezTo>
                  <a:cubicBezTo>
                    <a:pt x="1749" y="4965"/>
                    <a:pt x="2126" y="5523"/>
                    <a:pt x="2126" y="5523"/>
                  </a:cubicBezTo>
                  <a:cubicBezTo>
                    <a:pt x="2126" y="5523"/>
                    <a:pt x="1791" y="5120"/>
                    <a:pt x="1534" y="5120"/>
                  </a:cubicBezTo>
                  <a:cubicBezTo>
                    <a:pt x="1512" y="5120"/>
                    <a:pt x="1490" y="5123"/>
                    <a:pt x="1470" y="5130"/>
                  </a:cubicBezTo>
                  <a:cubicBezTo>
                    <a:pt x="1217" y="5210"/>
                    <a:pt x="1371" y="5603"/>
                    <a:pt x="1371" y="5603"/>
                  </a:cubicBezTo>
                  <a:cubicBezTo>
                    <a:pt x="1371" y="5603"/>
                    <a:pt x="1157" y="5349"/>
                    <a:pt x="917" y="5309"/>
                  </a:cubicBezTo>
                  <a:cubicBezTo>
                    <a:pt x="906" y="5307"/>
                    <a:pt x="896" y="5306"/>
                    <a:pt x="888" y="5306"/>
                  </a:cubicBezTo>
                  <a:cubicBezTo>
                    <a:pt x="722" y="5306"/>
                    <a:pt x="1117" y="5683"/>
                    <a:pt x="1117" y="5683"/>
                  </a:cubicBezTo>
                  <a:cubicBezTo>
                    <a:pt x="1117" y="5683"/>
                    <a:pt x="761" y="5481"/>
                    <a:pt x="388" y="5481"/>
                  </a:cubicBezTo>
                  <a:cubicBezTo>
                    <a:pt x="321" y="5481"/>
                    <a:pt x="253" y="5488"/>
                    <a:pt x="187" y="5503"/>
                  </a:cubicBezTo>
                  <a:cubicBezTo>
                    <a:pt x="26" y="5543"/>
                    <a:pt x="0" y="5636"/>
                    <a:pt x="26" y="5744"/>
                  </a:cubicBezTo>
                  <a:lnTo>
                    <a:pt x="21619" y="5744"/>
                  </a:lnTo>
                  <a:lnTo>
                    <a:pt x="21619" y="156"/>
                  </a:lnTo>
                  <a:cubicBezTo>
                    <a:pt x="21591" y="209"/>
                    <a:pt x="21578" y="243"/>
                    <a:pt x="21578" y="243"/>
                  </a:cubicBezTo>
                  <a:cubicBezTo>
                    <a:pt x="20810" y="302"/>
                    <a:pt x="20508" y="697"/>
                    <a:pt x="20508" y="697"/>
                  </a:cubicBezTo>
                  <a:cubicBezTo>
                    <a:pt x="20508" y="697"/>
                    <a:pt x="20690" y="437"/>
                    <a:pt x="20730" y="182"/>
                  </a:cubicBezTo>
                  <a:cubicBezTo>
                    <a:pt x="20735" y="146"/>
                    <a:pt x="20730" y="131"/>
                    <a:pt x="20716" y="131"/>
                  </a:cubicBezTo>
                  <a:cubicBezTo>
                    <a:pt x="20628" y="131"/>
                    <a:pt x="20215" y="737"/>
                    <a:pt x="20215" y="737"/>
                  </a:cubicBezTo>
                  <a:cubicBezTo>
                    <a:pt x="20215" y="737"/>
                    <a:pt x="20388" y="222"/>
                    <a:pt x="20234" y="21"/>
                  </a:cubicBezTo>
                  <a:cubicBezTo>
                    <a:pt x="20222" y="7"/>
                    <a:pt x="20210" y="0"/>
                    <a:pt x="2019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8" name="Google Shape;988;p16"/>
            <p:cNvSpPr/>
            <p:nvPr/>
          </p:nvSpPr>
          <p:spPr>
            <a:xfrm>
              <a:off x="8044200" y="-627412"/>
              <a:ext cx="1136561" cy="5654229"/>
            </a:xfrm>
            <a:custGeom>
              <a:rect b="b" l="l" r="r" t="t"/>
              <a:pathLst>
                <a:path extrusionOk="0" h="96761" w="19450">
                  <a:moveTo>
                    <a:pt x="12036" y="0"/>
                  </a:moveTo>
                  <a:lnTo>
                    <a:pt x="9186" y="94"/>
                  </a:lnTo>
                  <a:cubicBezTo>
                    <a:pt x="9462" y="3613"/>
                    <a:pt x="9208" y="7159"/>
                    <a:pt x="9462" y="10705"/>
                  </a:cubicBezTo>
                  <a:cubicBezTo>
                    <a:pt x="9783" y="15721"/>
                    <a:pt x="9921" y="20764"/>
                    <a:pt x="10103" y="25802"/>
                  </a:cubicBezTo>
                  <a:cubicBezTo>
                    <a:pt x="10219" y="29392"/>
                    <a:pt x="9849" y="33005"/>
                    <a:pt x="10175" y="36595"/>
                  </a:cubicBezTo>
                  <a:cubicBezTo>
                    <a:pt x="10678" y="42445"/>
                    <a:pt x="11003" y="48289"/>
                    <a:pt x="11070" y="54133"/>
                  </a:cubicBezTo>
                  <a:cubicBezTo>
                    <a:pt x="10727" y="53929"/>
                    <a:pt x="10379" y="53719"/>
                    <a:pt x="10015" y="53559"/>
                  </a:cubicBezTo>
                  <a:cubicBezTo>
                    <a:pt x="9965" y="53537"/>
                    <a:pt x="9943" y="53537"/>
                    <a:pt x="9921" y="53515"/>
                  </a:cubicBezTo>
                  <a:cubicBezTo>
                    <a:pt x="9921" y="53515"/>
                    <a:pt x="9899" y="53515"/>
                    <a:pt x="9877" y="53493"/>
                  </a:cubicBezTo>
                  <a:cubicBezTo>
                    <a:pt x="9805" y="53399"/>
                    <a:pt x="9738" y="53283"/>
                    <a:pt x="9667" y="53167"/>
                  </a:cubicBezTo>
                  <a:cubicBezTo>
                    <a:pt x="9667" y="53145"/>
                    <a:pt x="9645" y="53123"/>
                    <a:pt x="9622" y="53078"/>
                  </a:cubicBezTo>
                  <a:cubicBezTo>
                    <a:pt x="9462" y="52775"/>
                    <a:pt x="9324" y="52454"/>
                    <a:pt x="9208" y="52134"/>
                  </a:cubicBezTo>
                  <a:cubicBezTo>
                    <a:pt x="9092" y="51835"/>
                    <a:pt x="8998" y="51532"/>
                    <a:pt x="8882" y="51233"/>
                  </a:cubicBezTo>
                  <a:lnTo>
                    <a:pt x="8816" y="51029"/>
                  </a:lnTo>
                  <a:cubicBezTo>
                    <a:pt x="8722" y="50775"/>
                    <a:pt x="8656" y="50499"/>
                    <a:pt x="8584" y="50245"/>
                  </a:cubicBezTo>
                  <a:lnTo>
                    <a:pt x="8518" y="50062"/>
                  </a:lnTo>
                  <a:cubicBezTo>
                    <a:pt x="8496" y="49924"/>
                    <a:pt x="8424" y="49786"/>
                    <a:pt x="8380" y="49648"/>
                  </a:cubicBezTo>
                  <a:cubicBezTo>
                    <a:pt x="8358" y="49576"/>
                    <a:pt x="8330" y="49510"/>
                    <a:pt x="8308" y="49438"/>
                  </a:cubicBezTo>
                  <a:cubicBezTo>
                    <a:pt x="8264" y="49300"/>
                    <a:pt x="8242" y="49162"/>
                    <a:pt x="8219" y="49024"/>
                  </a:cubicBezTo>
                  <a:cubicBezTo>
                    <a:pt x="8192" y="48958"/>
                    <a:pt x="8170" y="48886"/>
                    <a:pt x="8170" y="48820"/>
                  </a:cubicBezTo>
                  <a:cubicBezTo>
                    <a:pt x="8126" y="48659"/>
                    <a:pt x="8081" y="48494"/>
                    <a:pt x="8032" y="48356"/>
                  </a:cubicBezTo>
                  <a:cubicBezTo>
                    <a:pt x="7965" y="48195"/>
                    <a:pt x="7916" y="48013"/>
                    <a:pt x="7871" y="47853"/>
                  </a:cubicBezTo>
                  <a:cubicBezTo>
                    <a:pt x="7827" y="47621"/>
                    <a:pt x="7733" y="47389"/>
                    <a:pt x="7667" y="47162"/>
                  </a:cubicBezTo>
                  <a:cubicBezTo>
                    <a:pt x="7639" y="47068"/>
                    <a:pt x="7617" y="47002"/>
                    <a:pt x="7595" y="46908"/>
                  </a:cubicBezTo>
                  <a:lnTo>
                    <a:pt x="7253" y="45848"/>
                  </a:lnTo>
                  <a:lnTo>
                    <a:pt x="7203" y="45710"/>
                  </a:lnTo>
                  <a:cubicBezTo>
                    <a:pt x="7181" y="45594"/>
                    <a:pt x="7159" y="45505"/>
                    <a:pt x="7137" y="45411"/>
                  </a:cubicBezTo>
                  <a:cubicBezTo>
                    <a:pt x="7115" y="45345"/>
                    <a:pt x="7065" y="45317"/>
                    <a:pt x="7021" y="45295"/>
                  </a:cubicBezTo>
                  <a:cubicBezTo>
                    <a:pt x="6995" y="45287"/>
                    <a:pt x="6970" y="45282"/>
                    <a:pt x="6944" y="45282"/>
                  </a:cubicBezTo>
                  <a:cubicBezTo>
                    <a:pt x="6895" y="45282"/>
                    <a:pt x="6841" y="45299"/>
                    <a:pt x="6767" y="45345"/>
                  </a:cubicBezTo>
                  <a:cubicBezTo>
                    <a:pt x="6607" y="45411"/>
                    <a:pt x="6513" y="45549"/>
                    <a:pt x="6562" y="45688"/>
                  </a:cubicBezTo>
                  <a:lnTo>
                    <a:pt x="6584" y="45781"/>
                  </a:lnTo>
                  <a:cubicBezTo>
                    <a:pt x="6673" y="46080"/>
                    <a:pt x="6767" y="46400"/>
                    <a:pt x="6883" y="46726"/>
                  </a:cubicBezTo>
                  <a:cubicBezTo>
                    <a:pt x="6949" y="46886"/>
                    <a:pt x="6999" y="47046"/>
                    <a:pt x="7043" y="47229"/>
                  </a:cubicBezTo>
                  <a:cubicBezTo>
                    <a:pt x="7087" y="47345"/>
                    <a:pt x="7115" y="47461"/>
                    <a:pt x="7159" y="47577"/>
                  </a:cubicBezTo>
                  <a:cubicBezTo>
                    <a:pt x="7253" y="47897"/>
                    <a:pt x="7341" y="48217"/>
                    <a:pt x="7413" y="48521"/>
                  </a:cubicBezTo>
                  <a:cubicBezTo>
                    <a:pt x="7435" y="48610"/>
                    <a:pt x="7457" y="48704"/>
                    <a:pt x="7479" y="48820"/>
                  </a:cubicBezTo>
                  <a:cubicBezTo>
                    <a:pt x="7529" y="48936"/>
                    <a:pt x="7551" y="49074"/>
                    <a:pt x="7595" y="49212"/>
                  </a:cubicBezTo>
                  <a:cubicBezTo>
                    <a:pt x="7639" y="49438"/>
                    <a:pt x="7689" y="49692"/>
                    <a:pt x="7778" y="49924"/>
                  </a:cubicBezTo>
                  <a:cubicBezTo>
                    <a:pt x="7805" y="50013"/>
                    <a:pt x="7827" y="50084"/>
                    <a:pt x="7871" y="50151"/>
                  </a:cubicBezTo>
                  <a:cubicBezTo>
                    <a:pt x="7943" y="50383"/>
                    <a:pt x="8032" y="50593"/>
                    <a:pt x="8032" y="50819"/>
                  </a:cubicBezTo>
                  <a:cubicBezTo>
                    <a:pt x="8054" y="50891"/>
                    <a:pt x="8054" y="50935"/>
                    <a:pt x="8054" y="50979"/>
                  </a:cubicBezTo>
                  <a:lnTo>
                    <a:pt x="8081" y="51007"/>
                  </a:lnTo>
                  <a:cubicBezTo>
                    <a:pt x="8103" y="51145"/>
                    <a:pt x="8148" y="51283"/>
                    <a:pt x="8192" y="51421"/>
                  </a:cubicBezTo>
                  <a:cubicBezTo>
                    <a:pt x="8242" y="51532"/>
                    <a:pt x="8286" y="51626"/>
                    <a:pt x="8308" y="51742"/>
                  </a:cubicBezTo>
                  <a:cubicBezTo>
                    <a:pt x="8380" y="51946"/>
                    <a:pt x="8446" y="52134"/>
                    <a:pt x="8496" y="52316"/>
                  </a:cubicBezTo>
                  <a:cubicBezTo>
                    <a:pt x="8540" y="52410"/>
                    <a:pt x="8562" y="52498"/>
                    <a:pt x="8606" y="52592"/>
                  </a:cubicBezTo>
                  <a:cubicBezTo>
                    <a:pt x="8656" y="52708"/>
                    <a:pt x="8700" y="52802"/>
                    <a:pt x="8722" y="52913"/>
                  </a:cubicBezTo>
                  <a:cubicBezTo>
                    <a:pt x="8744" y="52962"/>
                    <a:pt x="8772" y="53029"/>
                    <a:pt x="8794" y="53078"/>
                  </a:cubicBezTo>
                  <a:cubicBezTo>
                    <a:pt x="8562" y="53007"/>
                    <a:pt x="8330" y="52913"/>
                    <a:pt x="8054" y="52846"/>
                  </a:cubicBezTo>
                  <a:cubicBezTo>
                    <a:pt x="7871" y="52775"/>
                    <a:pt x="7689" y="52730"/>
                    <a:pt x="7501" y="52664"/>
                  </a:cubicBezTo>
                  <a:cubicBezTo>
                    <a:pt x="7275" y="52614"/>
                    <a:pt x="7043" y="52548"/>
                    <a:pt x="6811" y="52454"/>
                  </a:cubicBezTo>
                  <a:cubicBezTo>
                    <a:pt x="6491" y="52360"/>
                    <a:pt x="6120" y="52178"/>
                    <a:pt x="5734" y="51974"/>
                  </a:cubicBezTo>
                  <a:cubicBezTo>
                    <a:pt x="5480" y="51808"/>
                    <a:pt x="5226" y="51648"/>
                    <a:pt x="4994" y="51443"/>
                  </a:cubicBezTo>
                  <a:cubicBezTo>
                    <a:pt x="4767" y="51283"/>
                    <a:pt x="4557" y="51051"/>
                    <a:pt x="4353" y="50797"/>
                  </a:cubicBezTo>
                  <a:cubicBezTo>
                    <a:pt x="4259" y="50681"/>
                    <a:pt x="4165" y="50593"/>
                    <a:pt x="4099" y="50477"/>
                  </a:cubicBezTo>
                  <a:cubicBezTo>
                    <a:pt x="3773" y="50084"/>
                    <a:pt x="3475" y="49670"/>
                    <a:pt x="3110" y="49300"/>
                  </a:cubicBezTo>
                  <a:cubicBezTo>
                    <a:pt x="2834" y="49024"/>
                    <a:pt x="2508" y="48748"/>
                    <a:pt x="2165" y="48543"/>
                  </a:cubicBezTo>
                  <a:cubicBezTo>
                    <a:pt x="2094" y="48494"/>
                    <a:pt x="2005" y="48427"/>
                    <a:pt x="1933" y="48383"/>
                  </a:cubicBezTo>
                  <a:cubicBezTo>
                    <a:pt x="1701" y="48245"/>
                    <a:pt x="1497" y="48107"/>
                    <a:pt x="1315" y="47969"/>
                  </a:cubicBezTo>
                  <a:cubicBezTo>
                    <a:pt x="1011" y="47737"/>
                    <a:pt x="900" y="47555"/>
                    <a:pt x="807" y="47389"/>
                  </a:cubicBezTo>
                  <a:cubicBezTo>
                    <a:pt x="762" y="47300"/>
                    <a:pt x="691" y="47229"/>
                    <a:pt x="597" y="47229"/>
                  </a:cubicBezTo>
                  <a:cubicBezTo>
                    <a:pt x="585" y="47225"/>
                    <a:pt x="573" y="47223"/>
                    <a:pt x="561" y="47223"/>
                  </a:cubicBezTo>
                  <a:cubicBezTo>
                    <a:pt x="505" y="47223"/>
                    <a:pt x="443" y="47263"/>
                    <a:pt x="370" y="47323"/>
                  </a:cubicBezTo>
                  <a:cubicBezTo>
                    <a:pt x="232" y="47461"/>
                    <a:pt x="254" y="47715"/>
                    <a:pt x="414" y="47919"/>
                  </a:cubicBezTo>
                  <a:cubicBezTo>
                    <a:pt x="668" y="48267"/>
                    <a:pt x="989" y="48494"/>
                    <a:pt x="1265" y="48681"/>
                  </a:cubicBezTo>
                  <a:cubicBezTo>
                    <a:pt x="1403" y="48797"/>
                    <a:pt x="1563" y="48886"/>
                    <a:pt x="1701" y="48980"/>
                  </a:cubicBezTo>
                  <a:cubicBezTo>
                    <a:pt x="1839" y="49074"/>
                    <a:pt x="1978" y="49162"/>
                    <a:pt x="2116" y="49256"/>
                  </a:cubicBezTo>
                  <a:cubicBezTo>
                    <a:pt x="2530" y="49532"/>
                    <a:pt x="2856" y="49924"/>
                    <a:pt x="3198" y="50361"/>
                  </a:cubicBezTo>
                  <a:lnTo>
                    <a:pt x="3292" y="50477"/>
                  </a:lnTo>
                  <a:cubicBezTo>
                    <a:pt x="3386" y="50565"/>
                    <a:pt x="3452" y="50681"/>
                    <a:pt x="3546" y="50775"/>
                  </a:cubicBezTo>
                  <a:cubicBezTo>
                    <a:pt x="3729" y="51007"/>
                    <a:pt x="3911" y="51233"/>
                    <a:pt x="4121" y="51465"/>
                  </a:cubicBezTo>
                  <a:cubicBezTo>
                    <a:pt x="4303" y="51670"/>
                    <a:pt x="4513" y="51880"/>
                    <a:pt x="4739" y="52062"/>
                  </a:cubicBezTo>
                  <a:cubicBezTo>
                    <a:pt x="4557" y="52134"/>
                    <a:pt x="4375" y="52178"/>
                    <a:pt x="4215" y="52222"/>
                  </a:cubicBezTo>
                  <a:cubicBezTo>
                    <a:pt x="4005" y="52272"/>
                    <a:pt x="3800" y="52316"/>
                    <a:pt x="3591" y="52316"/>
                  </a:cubicBezTo>
                  <a:cubicBezTo>
                    <a:pt x="3564" y="52320"/>
                    <a:pt x="3537" y="52322"/>
                    <a:pt x="3509" y="52322"/>
                  </a:cubicBezTo>
                  <a:cubicBezTo>
                    <a:pt x="3391" y="52322"/>
                    <a:pt x="3262" y="52290"/>
                    <a:pt x="3132" y="52272"/>
                  </a:cubicBezTo>
                  <a:lnTo>
                    <a:pt x="3082" y="52250"/>
                  </a:lnTo>
                  <a:cubicBezTo>
                    <a:pt x="3038" y="52250"/>
                    <a:pt x="2972" y="52222"/>
                    <a:pt x="2900" y="52222"/>
                  </a:cubicBezTo>
                  <a:cubicBezTo>
                    <a:pt x="2834" y="52200"/>
                    <a:pt x="2784" y="52200"/>
                    <a:pt x="2740" y="52200"/>
                  </a:cubicBezTo>
                  <a:cubicBezTo>
                    <a:pt x="2646" y="52178"/>
                    <a:pt x="2580" y="52156"/>
                    <a:pt x="2508" y="52112"/>
                  </a:cubicBezTo>
                  <a:cubicBezTo>
                    <a:pt x="2464" y="52084"/>
                    <a:pt x="2442" y="52084"/>
                    <a:pt x="2392" y="52062"/>
                  </a:cubicBezTo>
                  <a:cubicBezTo>
                    <a:pt x="2303" y="52018"/>
                    <a:pt x="2210" y="51996"/>
                    <a:pt x="2094" y="51974"/>
                  </a:cubicBezTo>
                  <a:cubicBezTo>
                    <a:pt x="2005" y="51924"/>
                    <a:pt x="1911" y="51902"/>
                    <a:pt x="1817" y="51880"/>
                  </a:cubicBezTo>
                  <a:cubicBezTo>
                    <a:pt x="1613" y="51786"/>
                    <a:pt x="1381" y="51764"/>
                    <a:pt x="1177" y="51719"/>
                  </a:cubicBezTo>
                  <a:cubicBezTo>
                    <a:pt x="1113" y="51714"/>
                    <a:pt x="1048" y="51711"/>
                    <a:pt x="983" y="51711"/>
                  </a:cubicBezTo>
                  <a:cubicBezTo>
                    <a:pt x="787" y="51711"/>
                    <a:pt x="588" y="51736"/>
                    <a:pt x="414" y="51786"/>
                  </a:cubicBezTo>
                  <a:cubicBezTo>
                    <a:pt x="276" y="51808"/>
                    <a:pt x="182" y="51835"/>
                    <a:pt x="94" y="51880"/>
                  </a:cubicBezTo>
                  <a:cubicBezTo>
                    <a:pt x="72" y="51880"/>
                    <a:pt x="22" y="51924"/>
                    <a:pt x="22" y="51974"/>
                  </a:cubicBezTo>
                  <a:cubicBezTo>
                    <a:pt x="0" y="52018"/>
                    <a:pt x="22" y="52112"/>
                    <a:pt x="94" y="52222"/>
                  </a:cubicBezTo>
                  <a:cubicBezTo>
                    <a:pt x="133" y="52286"/>
                    <a:pt x="230" y="52439"/>
                    <a:pt x="349" y="52439"/>
                  </a:cubicBezTo>
                  <a:cubicBezTo>
                    <a:pt x="363" y="52439"/>
                    <a:pt x="378" y="52437"/>
                    <a:pt x="392" y="52432"/>
                  </a:cubicBezTo>
                  <a:cubicBezTo>
                    <a:pt x="552" y="52360"/>
                    <a:pt x="735" y="52338"/>
                    <a:pt x="900" y="52316"/>
                  </a:cubicBezTo>
                  <a:cubicBezTo>
                    <a:pt x="1011" y="52316"/>
                    <a:pt x="1127" y="52338"/>
                    <a:pt x="1265" y="52360"/>
                  </a:cubicBezTo>
                  <a:cubicBezTo>
                    <a:pt x="1287" y="52360"/>
                    <a:pt x="1337" y="52388"/>
                    <a:pt x="1359" y="52388"/>
                  </a:cubicBezTo>
                  <a:cubicBezTo>
                    <a:pt x="1563" y="52432"/>
                    <a:pt x="1751" y="52498"/>
                    <a:pt x="1933" y="52570"/>
                  </a:cubicBezTo>
                  <a:cubicBezTo>
                    <a:pt x="1978" y="52592"/>
                    <a:pt x="2027" y="52614"/>
                    <a:pt x="2071" y="52614"/>
                  </a:cubicBezTo>
                  <a:cubicBezTo>
                    <a:pt x="2116" y="52636"/>
                    <a:pt x="2187" y="52664"/>
                    <a:pt x="2232" y="52708"/>
                  </a:cubicBezTo>
                  <a:cubicBezTo>
                    <a:pt x="2392" y="52775"/>
                    <a:pt x="2558" y="52846"/>
                    <a:pt x="2740" y="52868"/>
                  </a:cubicBezTo>
                  <a:cubicBezTo>
                    <a:pt x="2806" y="52891"/>
                    <a:pt x="2878" y="52891"/>
                    <a:pt x="2922" y="52891"/>
                  </a:cubicBezTo>
                  <a:cubicBezTo>
                    <a:pt x="3060" y="52913"/>
                    <a:pt x="3198" y="52913"/>
                    <a:pt x="3314" y="52984"/>
                  </a:cubicBezTo>
                  <a:cubicBezTo>
                    <a:pt x="3359" y="53007"/>
                    <a:pt x="3408" y="53007"/>
                    <a:pt x="3430" y="53007"/>
                  </a:cubicBezTo>
                  <a:cubicBezTo>
                    <a:pt x="3499" y="53018"/>
                    <a:pt x="3557" y="53023"/>
                    <a:pt x="3612" y="53023"/>
                  </a:cubicBezTo>
                  <a:cubicBezTo>
                    <a:pt x="3666" y="53023"/>
                    <a:pt x="3718" y="53018"/>
                    <a:pt x="3773" y="53007"/>
                  </a:cubicBezTo>
                  <a:cubicBezTo>
                    <a:pt x="3845" y="53007"/>
                    <a:pt x="3889" y="52984"/>
                    <a:pt x="3961" y="52984"/>
                  </a:cubicBezTo>
                  <a:cubicBezTo>
                    <a:pt x="4099" y="52984"/>
                    <a:pt x="4237" y="52962"/>
                    <a:pt x="4353" y="52940"/>
                  </a:cubicBezTo>
                  <a:cubicBezTo>
                    <a:pt x="4419" y="52940"/>
                    <a:pt x="4463" y="52913"/>
                    <a:pt x="4535" y="52891"/>
                  </a:cubicBezTo>
                  <a:cubicBezTo>
                    <a:pt x="4601" y="52891"/>
                    <a:pt x="4673" y="52868"/>
                    <a:pt x="4739" y="52846"/>
                  </a:cubicBezTo>
                  <a:cubicBezTo>
                    <a:pt x="4878" y="52824"/>
                    <a:pt x="5043" y="52775"/>
                    <a:pt x="5181" y="52730"/>
                  </a:cubicBezTo>
                  <a:lnTo>
                    <a:pt x="5203" y="52708"/>
                  </a:lnTo>
                  <a:cubicBezTo>
                    <a:pt x="5270" y="52686"/>
                    <a:pt x="5364" y="52636"/>
                    <a:pt x="5430" y="52614"/>
                  </a:cubicBezTo>
                  <a:cubicBezTo>
                    <a:pt x="5480" y="52636"/>
                    <a:pt x="5618" y="52686"/>
                    <a:pt x="5756" y="52730"/>
                  </a:cubicBezTo>
                  <a:cubicBezTo>
                    <a:pt x="6148" y="52891"/>
                    <a:pt x="6811" y="53167"/>
                    <a:pt x="7225" y="53283"/>
                  </a:cubicBezTo>
                  <a:cubicBezTo>
                    <a:pt x="7363" y="53327"/>
                    <a:pt x="7529" y="53377"/>
                    <a:pt x="7667" y="53421"/>
                  </a:cubicBezTo>
                  <a:cubicBezTo>
                    <a:pt x="7943" y="53493"/>
                    <a:pt x="8219" y="53559"/>
                    <a:pt x="8496" y="53653"/>
                  </a:cubicBezTo>
                  <a:cubicBezTo>
                    <a:pt x="8678" y="53719"/>
                    <a:pt x="8860" y="53813"/>
                    <a:pt x="9048" y="53907"/>
                  </a:cubicBezTo>
                  <a:cubicBezTo>
                    <a:pt x="9208" y="53995"/>
                    <a:pt x="9390" y="54067"/>
                    <a:pt x="9551" y="54133"/>
                  </a:cubicBezTo>
                  <a:cubicBezTo>
                    <a:pt x="9987" y="54294"/>
                    <a:pt x="10313" y="54459"/>
                    <a:pt x="10589" y="54664"/>
                  </a:cubicBezTo>
                  <a:cubicBezTo>
                    <a:pt x="10749" y="54780"/>
                    <a:pt x="10932" y="54918"/>
                    <a:pt x="11092" y="55034"/>
                  </a:cubicBezTo>
                  <a:lnTo>
                    <a:pt x="11092" y="55288"/>
                  </a:lnTo>
                  <a:cubicBezTo>
                    <a:pt x="11142" y="60762"/>
                    <a:pt x="10932" y="66241"/>
                    <a:pt x="11186" y="71721"/>
                  </a:cubicBezTo>
                  <a:cubicBezTo>
                    <a:pt x="11302" y="74229"/>
                    <a:pt x="11230" y="76759"/>
                    <a:pt x="11208" y="79267"/>
                  </a:cubicBezTo>
                  <a:cubicBezTo>
                    <a:pt x="11186" y="80670"/>
                    <a:pt x="11440" y="82028"/>
                    <a:pt x="11418" y="83431"/>
                  </a:cubicBezTo>
                  <a:lnTo>
                    <a:pt x="11418" y="83824"/>
                  </a:lnTo>
                  <a:lnTo>
                    <a:pt x="11418" y="88176"/>
                  </a:lnTo>
                  <a:cubicBezTo>
                    <a:pt x="11440" y="91054"/>
                    <a:pt x="11462" y="93905"/>
                    <a:pt x="11506" y="96760"/>
                  </a:cubicBezTo>
                  <a:lnTo>
                    <a:pt x="14522" y="96689"/>
                  </a:lnTo>
                  <a:cubicBezTo>
                    <a:pt x="14682" y="91717"/>
                    <a:pt x="14318" y="86724"/>
                    <a:pt x="14384" y="81752"/>
                  </a:cubicBezTo>
                  <a:cubicBezTo>
                    <a:pt x="14434" y="78488"/>
                    <a:pt x="14268" y="75218"/>
                    <a:pt x="14202" y="71948"/>
                  </a:cubicBezTo>
                  <a:cubicBezTo>
                    <a:pt x="14456" y="71671"/>
                    <a:pt x="14682" y="71417"/>
                    <a:pt x="14848" y="71329"/>
                  </a:cubicBezTo>
                  <a:cubicBezTo>
                    <a:pt x="15052" y="71191"/>
                    <a:pt x="15284" y="71141"/>
                    <a:pt x="15511" y="71075"/>
                  </a:cubicBezTo>
                  <a:cubicBezTo>
                    <a:pt x="15699" y="71031"/>
                    <a:pt x="15859" y="70981"/>
                    <a:pt x="16041" y="70915"/>
                  </a:cubicBezTo>
                  <a:cubicBezTo>
                    <a:pt x="16505" y="70705"/>
                    <a:pt x="17057" y="70661"/>
                    <a:pt x="17560" y="70616"/>
                  </a:cubicBezTo>
                  <a:lnTo>
                    <a:pt x="17720" y="70589"/>
                  </a:lnTo>
                  <a:cubicBezTo>
                    <a:pt x="17748" y="70589"/>
                    <a:pt x="17770" y="70589"/>
                    <a:pt x="17770" y="70567"/>
                  </a:cubicBezTo>
                  <a:cubicBezTo>
                    <a:pt x="17792" y="70567"/>
                    <a:pt x="17814" y="70522"/>
                    <a:pt x="17792" y="70406"/>
                  </a:cubicBezTo>
                  <a:cubicBezTo>
                    <a:pt x="17770" y="70268"/>
                    <a:pt x="17748" y="70130"/>
                    <a:pt x="17676" y="70130"/>
                  </a:cubicBezTo>
                  <a:cubicBezTo>
                    <a:pt x="17608" y="70124"/>
                    <a:pt x="17540" y="70121"/>
                    <a:pt x="17472" y="70121"/>
                  </a:cubicBezTo>
                  <a:cubicBezTo>
                    <a:pt x="17087" y="70121"/>
                    <a:pt x="16715" y="70219"/>
                    <a:pt x="16339" y="70313"/>
                  </a:cubicBezTo>
                  <a:cubicBezTo>
                    <a:pt x="16273" y="70340"/>
                    <a:pt x="16201" y="70362"/>
                    <a:pt x="16135" y="70384"/>
                  </a:cubicBezTo>
                  <a:cubicBezTo>
                    <a:pt x="15765" y="70478"/>
                    <a:pt x="15400" y="70589"/>
                    <a:pt x="15052" y="70727"/>
                  </a:cubicBezTo>
                  <a:cubicBezTo>
                    <a:pt x="14936" y="70777"/>
                    <a:pt x="14798" y="70799"/>
                    <a:pt x="14682" y="70843"/>
                  </a:cubicBezTo>
                  <a:cubicBezTo>
                    <a:pt x="14572" y="70893"/>
                    <a:pt x="14434" y="70959"/>
                    <a:pt x="14296" y="71031"/>
                  </a:cubicBezTo>
                  <a:cubicBezTo>
                    <a:pt x="14268" y="71053"/>
                    <a:pt x="14246" y="71075"/>
                    <a:pt x="14224" y="71075"/>
                  </a:cubicBezTo>
                  <a:cubicBezTo>
                    <a:pt x="14318" y="70937"/>
                    <a:pt x="14406" y="70799"/>
                    <a:pt x="14478" y="70661"/>
                  </a:cubicBezTo>
                  <a:cubicBezTo>
                    <a:pt x="14616" y="70478"/>
                    <a:pt x="14732" y="70268"/>
                    <a:pt x="14848" y="70086"/>
                  </a:cubicBezTo>
                  <a:cubicBezTo>
                    <a:pt x="15146" y="69672"/>
                    <a:pt x="15445" y="69257"/>
                    <a:pt x="15743" y="68865"/>
                  </a:cubicBezTo>
                  <a:cubicBezTo>
                    <a:pt x="16041" y="68473"/>
                    <a:pt x="16339" y="68059"/>
                    <a:pt x="16687" y="67716"/>
                  </a:cubicBezTo>
                  <a:cubicBezTo>
                    <a:pt x="16892" y="67506"/>
                    <a:pt x="17080" y="67346"/>
                    <a:pt x="17262" y="67252"/>
                  </a:cubicBezTo>
                  <a:cubicBezTo>
                    <a:pt x="17364" y="67201"/>
                    <a:pt x="17594" y="67183"/>
                    <a:pt x="17865" y="67183"/>
                  </a:cubicBezTo>
                  <a:cubicBezTo>
                    <a:pt x="18445" y="67183"/>
                    <a:pt x="19210" y="67268"/>
                    <a:pt x="19289" y="67302"/>
                  </a:cubicBezTo>
                  <a:lnTo>
                    <a:pt x="19333" y="67302"/>
                  </a:lnTo>
                  <a:lnTo>
                    <a:pt x="19333" y="67252"/>
                  </a:lnTo>
                  <a:cubicBezTo>
                    <a:pt x="19355" y="67230"/>
                    <a:pt x="19355" y="67186"/>
                    <a:pt x="19377" y="67164"/>
                  </a:cubicBezTo>
                  <a:cubicBezTo>
                    <a:pt x="19405" y="67048"/>
                    <a:pt x="19449" y="66954"/>
                    <a:pt x="19377" y="66860"/>
                  </a:cubicBezTo>
                  <a:cubicBezTo>
                    <a:pt x="19377" y="66838"/>
                    <a:pt x="19355" y="66816"/>
                    <a:pt x="18643" y="66700"/>
                  </a:cubicBezTo>
                  <a:cubicBezTo>
                    <a:pt x="18229" y="66656"/>
                    <a:pt x="18046" y="66634"/>
                    <a:pt x="17930" y="66634"/>
                  </a:cubicBezTo>
                  <a:lnTo>
                    <a:pt x="17952" y="66634"/>
                  </a:lnTo>
                  <a:cubicBezTo>
                    <a:pt x="18046" y="66518"/>
                    <a:pt x="18206" y="66357"/>
                    <a:pt x="18300" y="66335"/>
                  </a:cubicBezTo>
                  <a:lnTo>
                    <a:pt x="18411" y="66308"/>
                  </a:lnTo>
                  <a:lnTo>
                    <a:pt x="18367" y="66286"/>
                  </a:lnTo>
                  <a:cubicBezTo>
                    <a:pt x="18621" y="66103"/>
                    <a:pt x="18897" y="65894"/>
                    <a:pt x="19217" y="65689"/>
                  </a:cubicBezTo>
                  <a:cubicBezTo>
                    <a:pt x="19239" y="65667"/>
                    <a:pt x="19239" y="65645"/>
                    <a:pt x="19267" y="65617"/>
                  </a:cubicBezTo>
                  <a:cubicBezTo>
                    <a:pt x="19267" y="65595"/>
                    <a:pt x="19239" y="65529"/>
                    <a:pt x="19195" y="65457"/>
                  </a:cubicBezTo>
                  <a:cubicBezTo>
                    <a:pt x="19115" y="65382"/>
                    <a:pt x="19040" y="65287"/>
                    <a:pt x="18975" y="65287"/>
                  </a:cubicBezTo>
                  <a:cubicBezTo>
                    <a:pt x="18963" y="65287"/>
                    <a:pt x="18952" y="65290"/>
                    <a:pt x="18941" y="65297"/>
                  </a:cubicBezTo>
                  <a:cubicBezTo>
                    <a:pt x="18687" y="65413"/>
                    <a:pt x="18483" y="65595"/>
                    <a:pt x="18273" y="65755"/>
                  </a:cubicBezTo>
                  <a:cubicBezTo>
                    <a:pt x="18135" y="65871"/>
                    <a:pt x="18024" y="65965"/>
                    <a:pt x="17858" y="66059"/>
                  </a:cubicBezTo>
                  <a:cubicBezTo>
                    <a:pt x="17720" y="66148"/>
                    <a:pt x="17610" y="66264"/>
                    <a:pt x="17494" y="66380"/>
                  </a:cubicBezTo>
                  <a:cubicBezTo>
                    <a:pt x="17334" y="66518"/>
                    <a:pt x="17168" y="66656"/>
                    <a:pt x="17008" y="66794"/>
                  </a:cubicBezTo>
                  <a:cubicBezTo>
                    <a:pt x="16455" y="67302"/>
                    <a:pt x="15881" y="67783"/>
                    <a:pt x="15467" y="68407"/>
                  </a:cubicBezTo>
                  <a:cubicBezTo>
                    <a:pt x="15400" y="68473"/>
                    <a:pt x="15351" y="68567"/>
                    <a:pt x="15284" y="68633"/>
                  </a:cubicBezTo>
                  <a:cubicBezTo>
                    <a:pt x="15262" y="68655"/>
                    <a:pt x="15262" y="68683"/>
                    <a:pt x="15235" y="68727"/>
                  </a:cubicBezTo>
                  <a:cubicBezTo>
                    <a:pt x="15190" y="68545"/>
                    <a:pt x="15168" y="68335"/>
                    <a:pt x="15168" y="68153"/>
                  </a:cubicBezTo>
                  <a:cubicBezTo>
                    <a:pt x="15168" y="68059"/>
                    <a:pt x="15146" y="67943"/>
                    <a:pt x="15146" y="67854"/>
                  </a:cubicBezTo>
                  <a:cubicBezTo>
                    <a:pt x="15052" y="67070"/>
                    <a:pt x="15052" y="66286"/>
                    <a:pt x="15074" y="65435"/>
                  </a:cubicBezTo>
                  <a:lnTo>
                    <a:pt x="15074" y="65413"/>
                  </a:lnTo>
                  <a:lnTo>
                    <a:pt x="15052" y="65391"/>
                  </a:lnTo>
                  <a:cubicBezTo>
                    <a:pt x="15037" y="65375"/>
                    <a:pt x="15021" y="65357"/>
                    <a:pt x="14966" y="65357"/>
                  </a:cubicBezTo>
                  <a:cubicBezTo>
                    <a:pt x="14942" y="65357"/>
                    <a:pt x="14911" y="65360"/>
                    <a:pt x="14870" y="65369"/>
                  </a:cubicBezTo>
                  <a:cubicBezTo>
                    <a:pt x="14682" y="65391"/>
                    <a:pt x="14616" y="65413"/>
                    <a:pt x="14616" y="65457"/>
                  </a:cubicBezTo>
                  <a:cubicBezTo>
                    <a:pt x="14572" y="65573"/>
                    <a:pt x="14572" y="65711"/>
                    <a:pt x="14594" y="65805"/>
                  </a:cubicBezTo>
                  <a:cubicBezTo>
                    <a:pt x="14594" y="65894"/>
                    <a:pt x="14616" y="65987"/>
                    <a:pt x="14594" y="66081"/>
                  </a:cubicBezTo>
                  <a:cubicBezTo>
                    <a:pt x="14572" y="66170"/>
                    <a:pt x="14572" y="66286"/>
                    <a:pt x="14572" y="66380"/>
                  </a:cubicBezTo>
                  <a:cubicBezTo>
                    <a:pt x="14594" y="66446"/>
                    <a:pt x="14594" y="66496"/>
                    <a:pt x="14594" y="66562"/>
                  </a:cubicBezTo>
                  <a:cubicBezTo>
                    <a:pt x="14572" y="66750"/>
                    <a:pt x="14572" y="66932"/>
                    <a:pt x="14594" y="67136"/>
                  </a:cubicBezTo>
                  <a:cubicBezTo>
                    <a:pt x="14594" y="67346"/>
                    <a:pt x="14616" y="67551"/>
                    <a:pt x="14638" y="67761"/>
                  </a:cubicBezTo>
                  <a:cubicBezTo>
                    <a:pt x="14660" y="67965"/>
                    <a:pt x="14710" y="68175"/>
                    <a:pt x="14710" y="68407"/>
                  </a:cubicBezTo>
                  <a:cubicBezTo>
                    <a:pt x="14710" y="68589"/>
                    <a:pt x="14754" y="68821"/>
                    <a:pt x="14798" y="69070"/>
                  </a:cubicBezTo>
                  <a:cubicBezTo>
                    <a:pt x="14820" y="69119"/>
                    <a:pt x="14820" y="69164"/>
                    <a:pt x="14820" y="69208"/>
                  </a:cubicBezTo>
                  <a:lnTo>
                    <a:pt x="14820" y="69302"/>
                  </a:lnTo>
                  <a:cubicBezTo>
                    <a:pt x="14776" y="69373"/>
                    <a:pt x="14710" y="69440"/>
                    <a:pt x="14660" y="69512"/>
                  </a:cubicBezTo>
                  <a:cubicBezTo>
                    <a:pt x="14594" y="69600"/>
                    <a:pt x="14522" y="69672"/>
                    <a:pt x="14478" y="69760"/>
                  </a:cubicBezTo>
                  <a:cubicBezTo>
                    <a:pt x="14362" y="69926"/>
                    <a:pt x="14268" y="70064"/>
                    <a:pt x="14157" y="70224"/>
                  </a:cubicBezTo>
                  <a:lnTo>
                    <a:pt x="14157" y="70174"/>
                  </a:lnTo>
                  <a:cubicBezTo>
                    <a:pt x="14086" y="64745"/>
                    <a:pt x="13992" y="59315"/>
                    <a:pt x="14041" y="53879"/>
                  </a:cubicBezTo>
                  <a:cubicBezTo>
                    <a:pt x="14086" y="49902"/>
                    <a:pt x="13854" y="45964"/>
                    <a:pt x="13649" y="42003"/>
                  </a:cubicBezTo>
                  <a:cubicBezTo>
                    <a:pt x="13467" y="38253"/>
                    <a:pt x="13351" y="34502"/>
                    <a:pt x="13141" y="30773"/>
                  </a:cubicBezTo>
                  <a:cubicBezTo>
                    <a:pt x="12959" y="27807"/>
                    <a:pt x="13053" y="24813"/>
                    <a:pt x="12959" y="21841"/>
                  </a:cubicBezTo>
                  <a:cubicBezTo>
                    <a:pt x="12821" y="16135"/>
                    <a:pt x="12545" y="10429"/>
                    <a:pt x="12224" y="4718"/>
                  </a:cubicBezTo>
                  <a:cubicBezTo>
                    <a:pt x="12152" y="3154"/>
                    <a:pt x="12108" y="1591"/>
                    <a:pt x="1203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989" name="Google Shape;989;p16"/>
          <p:cNvGrpSpPr/>
          <p:nvPr/>
        </p:nvGrpSpPr>
        <p:grpSpPr>
          <a:xfrm>
            <a:off x="330212" y="-777485"/>
            <a:ext cx="8409630" cy="1585485"/>
            <a:chOff x="330212" y="-777485"/>
            <a:chExt cx="8409630" cy="1585485"/>
          </a:xfrm>
        </p:grpSpPr>
        <p:sp>
          <p:nvSpPr>
            <p:cNvPr id="990" name="Google Shape;990;p16"/>
            <p:cNvSpPr/>
            <p:nvPr/>
          </p:nvSpPr>
          <p:spPr>
            <a:xfrm flipH="1" rot="10800000">
              <a:off x="775300" y="6995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1" name="Google Shape;991;p16"/>
            <p:cNvSpPr/>
            <p:nvPr/>
          </p:nvSpPr>
          <p:spPr>
            <a:xfrm flipH="1" rot="10800000">
              <a:off x="2493465" y="2406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2" name="Google Shape;992;p16"/>
            <p:cNvSpPr/>
            <p:nvPr/>
          </p:nvSpPr>
          <p:spPr>
            <a:xfrm flipH="1" rot="10800000">
              <a:off x="3079048" y="3215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3" name="Google Shape;993;p16"/>
            <p:cNvSpPr/>
            <p:nvPr/>
          </p:nvSpPr>
          <p:spPr>
            <a:xfrm flipH="1" rot="10800000">
              <a:off x="1708944" y="-459704"/>
              <a:ext cx="37281" cy="28327"/>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4" name="Google Shape;994;p16"/>
            <p:cNvSpPr/>
            <p:nvPr/>
          </p:nvSpPr>
          <p:spPr>
            <a:xfrm flipH="1" rot="10800000">
              <a:off x="330212" y="-1984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5" name="Google Shape;995;p16"/>
            <p:cNvSpPr/>
            <p:nvPr/>
          </p:nvSpPr>
          <p:spPr>
            <a:xfrm flipH="1" rot="10800000">
              <a:off x="5466799" y="-502194"/>
              <a:ext cx="69677" cy="53398"/>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6" name="Google Shape;996;p16"/>
            <p:cNvSpPr/>
            <p:nvPr/>
          </p:nvSpPr>
          <p:spPr>
            <a:xfrm flipH="1" rot="10800000">
              <a:off x="1986514" y="5716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7" name="Google Shape;997;p16"/>
            <p:cNvSpPr/>
            <p:nvPr/>
          </p:nvSpPr>
          <p:spPr>
            <a:xfrm flipH="1" rot="10800000">
              <a:off x="352515" y="3912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8" name="Google Shape;998;p16"/>
            <p:cNvSpPr/>
            <p:nvPr/>
          </p:nvSpPr>
          <p:spPr>
            <a:xfrm flipH="1" rot="10800000">
              <a:off x="1096337" y="4732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9" name="Google Shape;999;p16"/>
            <p:cNvSpPr/>
            <p:nvPr/>
          </p:nvSpPr>
          <p:spPr>
            <a:xfrm flipH="1" rot="10800000">
              <a:off x="4871611" y="4889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0" name="Google Shape;1000;p16"/>
            <p:cNvSpPr/>
            <p:nvPr/>
          </p:nvSpPr>
          <p:spPr>
            <a:xfrm flipH="1" rot="10800000">
              <a:off x="2541653" y="-3768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1" name="Google Shape;1001;p16"/>
            <p:cNvSpPr/>
            <p:nvPr/>
          </p:nvSpPr>
          <p:spPr>
            <a:xfrm flipH="1" rot="10800000">
              <a:off x="5043362" y="-2226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2" name="Google Shape;1002;p16"/>
            <p:cNvSpPr/>
            <p:nvPr/>
          </p:nvSpPr>
          <p:spPr>
            <a:xfrm flipH="1" rot="10800000">
              <a:off x="2547025" y="7262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3" name="Google Shape;1003;p16"/>
            <p:cNvSpPr/>
            <p:nvPr/>
          </p:nvSpPr>
          <p:spPr>
            <a:xfrm flipH="1" rot="10800000">
              <a:off x="4103207" y="-499915"/>
              <a:ext cx="31746" cy="23931"/>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4" name="Google Shape;1004;p16"/>
            <p:cNvSpPr/>
            <p:nvPr/>
          </p:nvSpPr>
          <p:spPr>
            <a:xfrm flipH="1" rot="10800000">
              <a:off x="1924488" y="60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5" name="Google Shape;1005;p16"/>
            <p:cNvSpPr/>
            <p:nvPr/>
          </p:nvSpPr>
          <p:spPr>
            <a:xfrm flipH="1" rot="10800000">
              <a:off x="1082173" y="-1930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6" name="Google Shape;1006;p16"/>
            <p:cNvSpPr/>
            <p:nvPr/>
          </p:nvSpPr>
          <p:spPr>
            <a:xfrm flipH="1" rot="10800000">
              <a:off x="3551974" y="7658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7" name="Google Shape;1007;p16"/>
            <p:cNvSpPr/>
            <p:nvPr/>
          </p:nvSpPr>
          <p:spPr>
            <a:xfrm flipH="1" rot="10800000">
              <a:off x="5203067" y="2259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8" name="Google Shape;1008;p16"/>
            <p:cNvSpPr/>
            <p:nvPr/>
          </p:nvSpPr>
          <p:spPr>
            <a:xfrm flipH="1" rot="10800000">
              <a:off x="2948484" y="-777485"/>
              <a:ext cx="54537" cy="42653"/>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9" name="Google Shape;1009;p16"/>
            <p:cNvSpPr/>
            <p:nvPr/>
          </p:nvSpPr>
          <p:spPr>
            <a:xfrm flipH="1" rot="10800000">
              <a:off x="3821730" y="711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0" name="Google Shape;1010;p16"/>
            <p:cNvSpPr/>
            <p:nvPr/>
          </p:nvSpPr>
          <p:spPr>
            <a:xfrm flipH="1" rot="10800000">
              <a:off x="8248357" y="892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1" name="Google Shape;1011;p16"/>
            <p:cNvSpPr/>
            <p:nvPr/>
          </p:nvSpPr>
          <p:spPr>
            <a:xfrm flipH="1" rot="10800000">
              <a:off x="6545169" y="-3700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2" name="Google Shape;1012;p16"/>
            <p:cNvSpPr/>
            <p:nvPr/>
          </p:nvSpPr>
          <p:spPr>
            <a:xfrm flipH="1" rot="10800000">
              <a:off x="5922794" y="-2877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3" name="Google Shape;1013;p16"/>
            <p:cNvSpPr/>
            <p:nvPr/>
          </p:nvSpPr>
          <p:spPr>
            <a:xfrm flipH="1" rot="10800000">
              <a:off x="7056191" y="-38059"/>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4" name="Google Shape;1014;p16"/>
            <p:cNvSpPr/>
            <p:nvPr/>
          </p:nvSpPr>
          <p:spPr>
            <a:xfrm flipH="1" rot="10800000">
              <a:off x="8637605" y="-219252"/>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5" name="Google Shape;1015;p16"/>
            <p:cNvSpPr/>
            <p:nvPr/>
          </p:nvSpPr>
          <p:spPr>
            <a:xfrm flipH="1" rot="10800000">
              <a:off x="7966391" y="-1370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6" name="Google Shape;1016;p16"/>
            <p:cNvSpPr/>
            <p:nvPr/>
          </p:nvSpPr>
          <p:spPr>
            <a:xfrm flipH="1" rot="10800000">
              <a:off x="4161977" y="-1215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p16"/>
            <p:cNvSpPr/>
            <p:nvPr/>
          </p:nvSpPr>
          <p:spPr>
            <a:xfrm flipH="1" rot="10800000">
              <a:off x="6468980" y="1159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8" name="Google Shape;1018;p16"/>
            <p:cNvSpPr/>
            <p:nvPr/>
          </p:nvSpPr>
          <p:spPr>
            <a:xfrm flipH="1" rot="10800000">
              <a:off x="7094774" y="-604431"/>
              <a:ext cx="74073" cy="5763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9" name="Google Shape;1019;p16"/>
            <p:cNvSpPr/>
            <p:nvPr/>
          </p:nvSpPr>
          <p:spPr>
            <a:xfrm flipH="1" rot="10800000">
              <a:off x="5498218" y="1555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0" name="Google Shape;1020;p16"/>
            <p:cNvSpPr/>
            <p:nvPr/>
          </p:nvSpPr>
          <p:spPr>
            <a:xfrm flipH="1" rot="10800000">
              <a:off x="3802194" y="-38432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1" name="Google Shape;1021;p1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b="0" sz="2800">
                <a:latin typeface="Raleway Black"/>
                <a:ea typeface="Raleway Black"/>
                <a:cs typeface="Raleway Black"/>
                <a:sym typeface="Raleway Black"/>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022" name="Google Shape;1022;p16"/>
          <p:cNvSpPr txBox="1"/>
          <p:nvPr>
            <p:ph idx="1" type="subTitle"/>
          </p:nvPr>
        </p:nvSpPr>
        <p:spPr>
          <a:xfrm>
            <a:off x="725175" y="1090850"/>
            <a:ext cx="3490500" cy="22944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400"/>
              <a:buFont typeface="Arial"/>
              <a:buChar char="●"/>
              <a:defRPr>
                <a:latin typeface="Albert Sans"/>
                <a:ea typeface="Albert Sans"/>
                <a:cs typeface="Albert Sans"/>
                <a:sym typeface="Albert Sans"/>
              </a:defRPr>
            </a:lvl1pPr>
            <a:lvl2pPr lvl="1" rtl="0" algn="ctr">
              <a:lnSpc>
                <a:spcPct val="100000"/>
              </a:lnSpc>
              <a:spcBef>
                <a:spcPts val="0"/>
              </a:spcBef>
              <a:spcAft>
                <a:spcPts val="0"/>
              </a:spcAft>
              <a:buClr>
                <a:srgbClr val="000000"/>
              </a:buClr>
              <a:buSzPts val="1400"/>
              <a:buFont typeface="Arial"/>
              <a:buChar char="○"/>
              <a:defRPr/>
            </a:lvl2pPr>
            <a:lvl3pPr lvl="2" rtl="0" algn="ctr">
              <a:lnSpc>
                <a:spcPct val="100000"/>
              </a:lnSpc>
              <a:spcBef>
                <a:spcPts val="0"/>
              </a:spcBef>
              <a:spcAft>
                <a:spcPts val="0"/>
              </a:spcAft>
              <a:buClr>
                <a:srgbClr val="000000"/>
              </a:buClr>
              <a:buSzPts val="1400"/>
              <a:buFont typeface="Arial"/>
              <a:buChar char="■"/>
              <a:defRPr/>
            </a:lvl3pPr>
            <a:lvl4pPr lvl="3" rtl="0" algn="ctr">
              <a:lnSpc>
                <a:spcPct val="100000"/>
              </a:lnSpc>
              <a:spcBef>
                <a:spcPts val="0"/>
              </a:spcBef>
              <a:spcAft>
                <a:spcPts val="0"/>
              </a:spcAft>
              <a:buClr>
                <a:srgbClr val="000000"/>
              </a:buClr>
              <a:buSzPts val="1400"/>
              <a:buFont typeface="Arial"/>
              <a:buChar char="●"/>
              <a:defRPr/>
            </a:lvl4pPr>
            <a:lvl5pPr lvl="4" rtl="0" algn="ctr">
              <a:lnSpc>
                <a:spcPct val="100000"/>
              </a:lnSpc>
              <a:spcBef>
                <a:spcPts val="0"/>
              </a:spcBef>
              <a:spcAft>
                <a:spcPts val="0"/>
              </a:spcAft>
              <a:buClr>
                <a:srgbClr val="000000"/>
              </a:buClr>
              <a:buSzPts val="1400"/>
              <a:buFont typeface="Arial"/>
              <a:buChar char="○"/>
              <a:defRPr/>
            </a:lvl5pPr>
            <a:lvl6pPr lvl="5" rtl="0" algn="ctr">
              <a:lnSpc>
                <a:spcPct val="100000"/>
              </a:lnSpc>
              <a:spcBef>
                <a:spcPts val="0"/>
              </a:spcBef>
              <a:spcAft>
                <a:spcPts val="0"/>
              </a:spcAft>
              <a:buClr>
                <a:srgbClr val="000000"/>
              </a:buClr>
              <a:buSzPts val="1400"/>
              <a:buFont typeface="Arial"/>
              <a:buChar char="■"/>
              <a:defRPr/>
            </a:lvl6pPr>
            <a:lvl7pPr lvl="6" rtl="0" algn="ctr">
              <a:lnSpc>
                <a:spcPct val="100000"/>
              </a:lnSpc>
              <a:spcBef>
                <a:spcPts val="0"/>
              </a:spcBef>
              <a:spcAft>
                <a:spcPts val="0"/>
              </a:spcAft>
              <a:buClr>
                <a:srgbClr val="000000"/>
              </a:buClr>
              <a:buSzPts val="1400"/>
              <a:buFont typeface="Arial"/>
              <a:buChar char="●"/>
              <a:defRPr/>
            </a:lvl7pPr>
            <a:lvl8pPr lvl="7" rtl="0" algn="ctr">
              <a:lnSpc>
                <a:spcPct val="100000"/>
              </a:lnSpc>
              <a:spcBef>
                <a:spcPts val="0"/>
              </a:spcBef>
              <a:spcAft>
                <a:spcPts val="0"/>
              </a:spcAft>
              <a:buClr>
                <a:srgbClr val="000000"/>
              </a:buClr>
              <a:buSzPts val="1400"/>
              <a:buFont typeface="Arial"/>
              <a:buChar char="○"/>
              <a:defRPr/>
            </a:lvl8pPr>
            <a:lvl9pPr lvl="8" rtl="0" algn="ctr">
              <a:lnSpc>
                <a:spcPct val="100000"/>
              </a:lnSpc>
              <a:spcBef>
                <a:spcPts val="0"/>
              </a:spcBef>
              <a:spcAft>
                <a:spcPts val="0"/>
              </a:spcAft>
              <a:buClr>
                <a:srgbClr val="000000"/>
              </a:buClr>
              <a:buSzPts val="1400"/>
              <a:buFont typeface="Arial"/>
              <a:buChar char="■"/>
              <a:defRPr/>
            </a:lvl9pPr>
          </a:lstStyle>
          <a:p/>
        </p:txBody>
      </p:sp>
      <p:sp>
        <p:nvSpPr>
          <p:cNvPr id="1023" name="Google Shape;1023;p16"/>
          <p:cNvSpPr txBox="1"/>
          <p:nvPr>
            <p:ph idx="2" type="subTitle"/>
          </p:nvPr>
        </p:nvSpPr>
        <p:spPr>
          <a:xfrm>
            <a:off x="4260529" y="1090850"/>
            <a:ext cx="3490500" cy="22944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400"/>
              <a:buFont typeface="Arial"/>
              <a:buChar char="●"/>
              <a:defRPr>
                <a:latin typeface="Albert Sans"/>
                <a:ea typeface="Albert Sans"/>
                <a:cs typeface="Albert Sans"/>
                <a:sym typeface="Albert Sans"/>
              </a:defRPr>
            </a:lvl1pPr>
            <a:lvl2pPr lvl="1" rtl="0" algn="ctr">
              <a:lnSpc>
                <a:spcPct val="100000"/>
              </a:lnSpc>
              <a:spcBef>
                <a:spcPts val="0"/>
              </a:spcBef>
              <a:spcAft>
                <a:spcPts val="0"/>
              </a:spcAft>
              <a:buClr>
                <a:srgbClr val="000000"/>
              </a:buClr>
              <a:buSzPts val="1400"/>
              <a:buFont typeface="Arial"/>
              <a:buChar char="○"/>
              <a:defRPr/>
            </a:lvl2pPr>
            <a:lvl3pPr lvl="2" rtl="0" algn="ctr">
              <a:lnSpc>
                <a:spcPct val="100000"/>
              </a:lnSpc>
              <a:spcBef>
                <a:spcPts val="0"/>
              </a:spcBef>
              <a:spcAft>
                <a:spcPts val="0"/>
              </a:spcAft>
              <a:buClr>
                <a:srgbClr val="000000"/>
              </a:buClr>
              <a:buSzPts val="1400"/>
              <a:buFont typeface="Arial"/>
              <a:buChar char="■"/>
              <a:defRPr/>
            </a:lvl3pPr>
            <a:lvl4pPr lvl="3" rtl="0" algn="ctr">
              <a:lnSpc>
                <a:spcPct val="100000"/>
              </a:lnSpc>
              <a:spcBef>
                <a:spcPts val="0"/>
              </a:spcBef>
              <a:spcAft>
                <a:spcPts val="0"/>
              </a:spcAft>
              <a:buClr>
                <a:srgbClr val="000000"/>
              </a:buClr>
              <a:buSzPts val="1400"/>
              <a:buFont typeface="Arial"/>
              <a:buChar char="●"/>
              <a:defRPr/>
            </a:lvl4pPr>
            <a:lvl5pPr lvl="4" rtl="0" algn="ctr">
              <a:lnSpc>
                <a:spcPct val="100000"/>
              </a:lnSpc>
              <a:spcBef>
                <a:spcPts val="0"/>
              </a:spcBef>
              <a:spcAft>
                <a:spcPts val="0"/>
              </a:spcAft>
              <a:buClr>
                <a:srgbClr val="000000"/>
              </a:buClr>
              <a:buSzPts val="1400"/>
              <a:buFont typeface="Arial"/>
              <a:buChar char="○"/>
              <a:defRPr/>
            </a:lvl5pPr>
            <a:lvl6pPr lvl="5" rtl="0" algn="ctr">
              <a:lnSpc>
                <a:spcPct val="100000"/>
              </a:lnSpc>
              <a:spcBef>
                <a:spcPts val="0"/>
              </a:spcBef>
              <a:spcAft>
                <a:spcPts val="0"/>
              </a:spcAft>
              <a:buClr>
                <a:srgbClr val="000000"/>
              </a:buClr>
              <a:buSzPts val="1400"/>
              <a:buFont typeface="Arial"/>
              <a:buChar char="■"/>
              <a:defRPr/>
            </a:lvl6pPr>
            <a:lvl7pPr lvl="6" rtl="0" algn="ctr">
              <a:lnSpc>
                <a:spcPct val="100000"/>
              </a:lnSpc>
              <a:spcBef>
                <a:spcPts val="0"/>
              </a:spcBef>
              <a:spcAft>
                <a:spcPts val="0"/>
              </a:spcAft>
              <a:buClr>
                <a:srgbClr val="000000"/>
              </a:buClr>
              <a:buSzPts val="1400"/>
              <a:buFont typeface="Arial"/>
              <a:buChar char="●"/>
              <a:defRPr/>
            </a:lvl7pPr>
            <a:lvl8pPr lvl="7" rtl="0" algn="ctr">
              <a:lnSpc>
                <a:spcPct val="100000"/>
              </a:lnSpc>
              <a:spcBef>
                <a:spcPts val="0"/>
              </a:spcBef>
              <a:spcAft>
                <a:spcPts val="0"/>
              </a:spcAft>
              <a:buClr>
                <a:srgbClr val="000000"/>
              </a:buClr>
              <a:buSzPts val="1400"/>
              <a:buFont typeface="Arial"/>
              <a:buChar char="○"/>
              <a:defRPr/>
            </a:lvl8pPr>
            <a:lvl9pPr lvl="8" rtl="0" algn="ctr">
              <a:lnSpc>
                <a:spcPct val="100000"/>
              </a:lnSpc>
              <a:spcBef>
                <a:spcPts val="0"/>
              </a:spcBef>
              <a:spcAft>
                <a:spcPts val="0"/>
              </a:spcAft>
              <a:buClr>
                <a:srgbClr val="000000"/>
              </a:buClr>
              <a:buSzPts val="1400"/>
              <a:buFont typeface="Arial"/>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1024" name="Shape 1024"/>
        <p:cNvGrpSpPr/>
        <p:nvPr/>
      </p:nvGrpSpPr>
      <p:grpSpPr>
        <a:xfrm>
          <a:off x="0" y="0"/>
          <a:ext cx="0" cy="0"/>
          <a:chOff x="0" y="0"/>
          <a:chExt cx="0" cy="0"/>
        </a:xfrm>
      </p:grpSpPr>
      <p:grpSp>
        <p:nvGrpSpPr>
          <p:cNvPr id="1025" name="Google Shape;1025;p17"/>
          <p:cNvGrpSpPr/>
          <p:nvPr/>
        </p:nvGrpSpPr>
        <p:grpSpPr>
          <a:xfrm>
            <a:off x="107530" y="-384329"/>
            <a:ext cx="8409630" cy="1192329"/>
            <a:chOff x="107530" y="-384329"/>
            <a:chExt cx="8409630" cy="1192329"/>
          </a:xfrm>
        </p:grpSpPr>
        <p:sp>
          <p:nvSpPr>
            <p:cNvPr id="1026" name="Google Shape;1026;p17"/>
            <p:cNvSpPr/>
            <p:nvPr/>
          </p:nvSpPr>
          <p:spPr>
            <a:xfrm rot="10800000">
              <a:off x="8003208" y="6995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7" name="Google Shape;1027;p17"/>
            <p:cNvSpPr/>
            <p:nvPr/>
          </p:nvSpPr>
          <p:spPr>
            <a:xfrm rot="10800000">
              <a:off x="6300184" y="2406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8" name="Google Shape;1028;p17"/>
            <p:cNvSpPr/>
            <p:nvPr/>
          </p:nvSpPr>
          <p:spPr>
            <a:xfrm rot="10800000">
              <a:off x="5676669" y="3215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9" name="Google Shape;1029;p17"/>
            <p:cNvSpPr/>
            <p:nvPr/>
          </p:nvSpPr>
          <p:spPr>
            <a:xfrm rot="10800000">
              <a:off x="8444064" y="-1984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0" name="Google Shape;1030;p17"/>
            <p:cNvSpPr/>
            <p:nvPr/>
          </p:nvSpPr>
          <p:spPr>
            <a:xfrm rot="10800000">
              <a:off x="6810066" y="5716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p17"/>
            <p:cNvSpPr/>
            <p:nvPr/>
          </p:nvSpPr>
          <p:spPr>
            <a:xfrm rot="10800000">
              <a:off x="8391806" y="3912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2" name="Google Shape;1032;p17"/>
            <p:cNvSpPr/>
            <p:nvPr/>
          </p:nvSpPr>
          <p:spPr>
            <a:xfrm rot="10800000">
              <a:off x="7720429" y="4732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3" name="Google Shape;1033;p17"/>
            <p:cNvSpPr/>
            <p:nvPr/>
          </p:nvSpPr>
          <p:spPr>
            <a:xfrm rot="10800000">
              <a:off x="3916828" y="4889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4" name="Google Shape;1034;p17"/>
            <p:cNvSpPr/>
            <p:nvPr/>
          </p:nvSpPr>
          <p:spPr>
            <a:xfrm rot="10800000">
              <a:off x="6258833" y="-3768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p17"/>
            <p:cNvSpPr/>
            <p:nvPr/>
          </p:nvSpPr>
          <p:spPr>
            <a:xfrm rot="10800000">
              <a:off x="3729937" y="-2226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6" name="Google Shape;1036;p17"/>
            <p:cNvSpPr/>
            <p:nvPr/>
          </p:nvSpPr>
          <p:spPr>
            <a:xfrm rot="10800000">
              <a:off x="6223018" y="7262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7" name="Google Shape;1037;p17"/>
            <p:cNvSpPr/>
            <p:nvPr/>
          </p:nvSpPr>
          <p:spPr>
            <a:xfrm rot="10800000">
              <a:off x="6848649" y="60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8" name="Google Shape;1038;p17"/>
            <p:cNvSpPr/>
            <p:nvPr/>
          </p:nvSpPr>
          <p:spPr>
            <a:xfrm rot="10800000">
              <a:off x="7706266" y="-1930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9" name="Google Shape;1039;p17"/>
            <p:cNvSpPr/>
            <p:nvPr/>
          </p:nvSpPr>
          <p:spPr>
            <a:xfrm rot="10800000">
              <a:off x="5252093" y="7658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0" name="Google Shape;1040;p17"/>
            <p:cNvSpPr/>
            <p:nvPr/>
          </p:nvSpPr>
          <p:spPr>
            <a:xfrm rot="10800000">
              <a:off x="3556232" y="2259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p17"/>
            <p:cNvSpPr/>
            <p:nvPr/>
          </p:nvSpPr>
          <p:spPr>
            <a:xfrm rot="10800000">
              <a:off x="4989338" y="711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2" name="Google Shape;1042;p17"/>
            <p:cNvSpPr/>
            <p:nvPr/>
          </p:nvSpPr>
          <p:spPr>
            <a:xfrm rot="10800000">
              <a:off x="529338" y="892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3" name="Google Shape;1043;p17"/>
            <p:cNvSpPr/>
            <p:nvPr/>
          </p:nvSpPr>
          <p:spPr>
            <a:xfrm rot="10800000">
              <a:off x="2247666" y="-3700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4" name="Google Shape;1044;p17"/>
            <p:cNvSpPr/>
            <p:nvPr/>
          </p:nvSpPr>
          <p:spPr>
            <a:xfrm rot="10800000">
              <a:off x="2834225" y="-2877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5" name="Google Shape;1045;p17"/>
            <p:cNvSpPr/>
            <p:nvPr/>
          </p:nvSpPr>
          <p:spPr>
            <a:xfrm rot="10800000">
              <a:off x="1740551" y="-38059"/>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6" name="Google Shape;1046;p17"/>
            <p:cNvSpPr/>
            <p:nvPr/>
          </p:nvSpPr>
          <p:spPr>
            <a:xfrm rot="10800000">
              <a:off x="107530" y="-219252"/>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p17"/>
            <p:cNvSpPr/>
            <p:nvPr/>
          </p:nvSpPr>
          <p:spPr>
            <a:xfrm rot="10800000">
              <a:off x="850863" y="-1370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8" name="Google Shape;1048;p17"/>
            <p:cNvSpPr/>
            <p:nvPr/>
          </p:nvSpPr>
          <p:spPr>
            <a:xfrm rot="10800000">
              <a:off x="4626463" y="-1215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9" name="Google Shape;1049;p17"/>
            <p:cNvSpPr/>
            <p:nvPr/>
          </p:nvSpPr>
          <p:spPr>
            <a:xfrm rot="10800000">
              <a:off x="2300900" y="1159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0" name="Google Shape;1050;p17"/>
            <p:cNvSpPr/>
            <p:nvPr/>
          </p:nvSpPr>
          <p:spPr>
            <a:xfrm rot="10800000">
              <a:off x="3305849" y="1555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1" name="Google Shape;1051;p17"/>
            <p:cNvSpPr/>
            <p:nvPr/>
          </p:nvSpPr>
          <p:spPr>
            <a:xfrm rot="10800000">
              <a:off x="4958244" y="-38432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52" name="Google Shape;1052;p17"/>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Font typeface="Raleway Black"/>
              <a:buNone/>
              <a:defRPr b="0">
                <a:latin typeface="Raleway Black"/>
                <a:ea typeface="Raleway Black"/>
                <a:cs typeface="Raleway Black"/>
                <a:sym typeface="Raleway Black"/>
              </a:defRPr>
            </a:lvl2pPr>
            <a:lvl3pPr lvl="2" rtl="0">
              <a:spcBef>
                <a:spcPts val="0"/>
              </a:spcBef>
              <a:spcAft>
                <a:spcPts val="0"/>
              </a:spcAft>
              <a:buSzPts val="3000"/>
              <a:buFont typeface="Raleway Black"/>
              <a:buNone/>
              <a:defRPr b="0">
                <a:latin typeface="Raleway Black"/>
                <a:ea typeface="Raleway Black"/>
                <a:cs typeface="Raleway Black"/>
                <a:sym typeface="Raleway Black"/>
              </a:defRPr>
            </a:lvl3pPr>
            <a:lvl4pPr lvl="3" rtl="0">
              <a:spcBef>
                <a:spcPts val="0"/>
              </a:spcBef>
              <a:spcAft>
                <a:spcPts val="0"/>
              </a:spcAft>
              <a:buSzPts val="3000"/>
              <a:buFont typeface="Raleway Black"/>
              <a:buNone/>
              <a:defRPr b="0">
                <a:latin typeface="Raleway Black"/>
                <a:ea typeface="Raleway Black"/>
                <a:cs typeface="Raleway Black"/>
                <a:sym typeface="Raleway Black"/>
              </a:defRPr>
            </a:lvl4pPr>
            <a:lvl5pPr lvl="4" rtl="0">
              <a:spcBef>
                <a:spcPts val="0"/>
              </a:spcBef>
              <a:spcAft>
                <a:spcPts val="0"/>
              </a:spcAft>
              <a:buSzPts val="3000"/>
              <a:buFont typeface="Raleway Black"/>
              <a:buNone/>
              <a:defRPr b="0">
                <a:latin typeface="Raleway Black"/>
                <a:ea typeface="Raleway Black"/>
                <a:cs typeface="Raleway Black"/>
                <a:sym typeface="Raleway Black"/>
              </a:defRPr>
            </a:lvl5pPr>
            <a:lvl6pPr lvl="5" rtl="0">
              <a:spcBef>
                <a:spcPts val="0"/>
              </a:spcBef>
              <a:spcAft>
                <a:spcPts val="0"/>
              </a:spcAft>
              <a:buSzPts val="3000"/>
              <a:buFont typeface="Raleway Black"/>
              <a:buNone/>
              <a:defRPr b="0">
                <a:latin typeface="Raleway Black"/>
                <a:ea typeface="Raleway Black"/>
                <a:cs typeface="Raleway Black"/>
                <a:sym typeface="Raleway Black"/>
              </a:defRPr>
            </a:lvl6pPr>
            <a:lvl7pPr lvl="6" rtl="0">
              <a:spcBef>
                <a:spcPts val="0"/>
              </a:spcBef>
              <a:spcAft>
                <a:spcPts val="0"/>
              </a:spcAft>
              <a:buSzPts val="3000"/>
              <a:buFont typeface="Raleway Black"/>
              <a:buNone/>
              <a:defRPr b="0">
                <a:latin typeface="Raleway Black"/>
                <a:ea typeface="Raleway Black"/>
                <a:cs typeface="Raleway Black"/>
                <a:sym typeface="Raleway Black"/>
              </a:defRPr>
            </a:lvl7pPr>
            <a:lvl8pPr lvl="7" rtl="0">
              <a:spcBef>
                <a:spcPts val="0"/>
              </a:spcBef>
              <a:spcAft>
                <a:spcPts val="0"/>
              </a:spcAft>
              <a:buSzPts val="3000"/>
              <a:buFont typeface="Raleway Black"/>
              <a:buNone/>
              <a:defRPr b="0">
                <a:latin typeface="Raleway Black"/>
                <a:ea typeface="Raleway Black"/>
                <a:cs typeface="Raleway Black"/>
                <a:sym typeface="Raleway Black"/>
              </a:defRPr>
            </a:lvl8pPr>
            <a:lvl9pPr lvl="8" rtl="0">
              <a:spcBef>
                <a:spcPts val="0"/>
              </a:spcBef>
              <a:spcAft>
                <a:spcPts val="0"/>
              </a:spcAft>
              <a:buSzPts val="3000"/>
              <a:buFont typeface="Raleway Black"/>
              <a:buNone/>
              <a:defRPr b="0">
                <a:latin typeface="Raleway Black"/>
                <a:ea typeface="Raleway Black"/>
                <a:cs typeface="Raleway Black"/>
                <a:sym typeface="Raleway Black"/>
              </a:defRPr>
            </a:lvl9pPr>
          </a:lstStyle>
          <a:p/>
        </p:txBody>
      </p:sp>
      <p:sp>
        <p:nvSpPr>
          <p:cNvPr id="1053" name="Google Shape;1053;p17"/>
          <p:cNvSpPr txBox="1"/>
          <p:nvPr>
            <p:ph idx="1" type="subTitle"/>
          </p:nvPr>
        </p:nvSpPr>
        <p:spPr>
          <a:xfrm>
            <a:off x="714975" y="2062250"/>
            <a:ext cx="2367600" cy="4182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054" name="Google Shape;1054;p17"/>
          <p:cNvSpPr txBox="1"/>
          <p:nvPr>
            <p:ph idx="2" type="subTitle"/>
          </p:nvPr>
        </p:nvSpPr>
        <p:spPr>
          <a:xfrm>
            <a:off x="714975" y="2561400"/>
            <a:ext cx="2367600" cy="93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5" name="Google Shape;1055;p17"/>
          <p:cNvSpPr txBox="1"/>
          <p:nvPr>
            <p:ph idx="3" type="subTitle"/>
          </p:nvPr>
        </p:nvSpPr>
        <p:spPr>
          <a:xfrm>
            <a:off x="3339537" y="2561400"/>
            <a:ext cx="2367600" cy="9384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6" name="Google Shape;1056;p17"/>
          <p:cNvSpPr txBox="1"/>
          <p:nvPr>
            <p:ph idx="4" type="subTitle"/>
          </p:nvPr>
        </p:nvSpPr>
        <p:spPr>
          <a:xfrm>
            <a:off x="6061425" y="2561400"/>
            <a:ext cx="2367600" cy="1009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057" name="Google Shape;1057;p17"/>
          <p:cNvSpPr txBox="1"/>
          <p:nvPr>
            <p:ph idx="5" type="subTitle"/>
          </p:nvPr>
        </p:nvSpPr>
        <p:spPr>
          <a:xfrm>
            <a:off x="3339537" y="2062250"/>
            <a:ext cx="2367600" cy="4182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058" name="Google Shape;1058;p17"/>
          <p:cNvSpPr txBox="1"/>
          <p:nvPr>
            <p:ph idx="6" type="subTitle"/>
          </p:nvPr>
        </p:nvSpPr>
        <p:spPr>
          <a:xfrm>
            <a:off x="6061425" y="2062250"/>
            <a:ext cx="2367600" cy="4182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grpSp>
        <p:nvGrpSpPr>
          <p:cNvPr id="1059" name="Google Shape;1059;p17"/>
          <p:cNvGrpSpPr/>
          <p:nvPr/>
        </p:nvGrpSpPr>
        <p:grpSpPr>
          <a:xfrm>
            <a:off x="-23" y="4492083"/>
            <a:ext cx="9144048" cy="1882721"/>
            <a:chOff x="-23" y="4492083"/>
            <a:chExt cx="9144048" cy="1882721"/>
          </a:xfrm>
        </p:grpSpPr>
        <p:grpSp>
          <p:nvGrpSpPr>
            <p:cNvPr id="1060" name="Google Shape;1060;p17"/>
            <p:cNvGrpSpPr/>
            <p:nvPr/>
          </p:nvGrpSpPr>
          <p:grpSpPr>
            <a:xfrm flipH="1">
              <a:off x="-11" y="4492083"/>
              <a:ext cx="9144032" cy="1882721"/>
              <a:chOff x="6332800" y="2682275"/>
              <a:chExt cx="1048375" cy="257600"/>
            </a:xfrm>
          </p:grpSpPr>
          <p:sp>
            <p:nvSpPr>
              <p:cNvPr id="1061" name="Google Shape;1061;p17"/>
              <p:cNvSpPr/>
              <p:nvPr/>
            </p:nvSpPr>
            <p:spPr>
              <a:xfrm>
                <a:off x="6332800" y="2682275"/>
                <a:ext cx="1048375" cy="221825"/>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2" name="Google Shape;1062;p17"/>
              <p:cNvSpPr/>
              <p:nvPr/>
            </p:nvSpPr>
            <p:spPr>
              <a:xfrm>
                <a:off x="6831150" y="2682325"/>
                <a:ext cx="550025" cy="97750"/>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3" name="Google Shape;1063;p17"/>
              <p:cNvSpPr/>
              <p:nvPr/>
            </p:nvSpPr>
            <p:spPr>
              <a:xfrm>
                <a:off x="6332800" y="2682475"/>
                <a:ext cx="438725" cy="127700"/>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4" name="Google Shape;1064;p17"/>
              <p:cNvSpPr/>
              <p:nvPr/>
            </p:nvSpPr>
            <p:spPr>
              <a:xfrm>
                <a:off x="6332800" y="2710875"/>
                <a:ext cx="1048375" cy="229000"/>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p17"/>
              <p:cNvSpPr/>
              <p:nvPr/>
            </p:nvSpPr>
            <p:spPr>
              <a:xfrm>
                <a:off x="6332800" y="2710875"/>
                <a:ext cx="1048375" cy="229000"/>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6" name="Google Shape;1066;p17"/>
              <p:cNvSpPr/>
              <p:nvPr/>
            </p:nvSpPr>
            <p:spPr>
              <a:xfrm>
                <a:off x="6332800" y="2758625"/>
                <a:ext cx="1048375" cy="167200"/>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7" name="Google Shape;1067;p17"/>
              <p:cNvSpPr/>
              <p:nvPr/>
            </p:nvSpPr>
            <p:spPr>
              <a:xfrm>
                <a:off x="6332800" y="2758675"/>
                <a:ext cx="1048375" cy="1671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68" name="Google Shape;1068;p17"/>
            <p:cNvSpPr/>
            <p:nvPr/>
          </p:nvSpPr>
          <p:spPr>
            <a:xfrm flipH="1">
              <a:off x="-23" y="4561700"/>
              <a:ext cx="9144048" cy="887324"/>
            </a:xfrm>
            <a:custGeom>
              <a:rect b="b" l="l" r="r" t="t"/>
              <a:pathLst>
                <a:path extrusionOk="0" h="3223" w="34132">
                  <a:moveTo>
                    <a:pt x="33691" y="1"/>
                  </a:moveTo>
                  <a:cubicBezTo>
                    <a:pt x="33005" y="1"/>
                    <a:pt x="32312" y="255"/>
                    <a:pt x="31624" y="382"/>
                  </a:cubicBezTo>
                  <a:cubicBezTo>
                    <a:pt x="30976" y="496"/>
                    <a:pt x="30233" y="496"/>
                    <a:pt x="29585" y="616"/>
                  </a:cubicBezTo>
                  <a:cubicBezTo>
                    <a:pt x="28181" y="863"/>
                    <a:pt x="27413" y="1619"/>
                    <a:pt x="25923" y="1739"/>
                  </a:cubicBezTo>
                  <a:cubicBezTo>
                    <a:pt x="25509" y="1771"/>
                    <a:pt x="25074" y="1752"/>
                    <a:pt x="24658" y="1785"/>
                  </a:cubicBezTo>
                  <a:cubicBezTo>
                    <a:pt x="23843" y="1845"/>
                    <a:pt x="23174" y="2092"/>
                    <a:pt x="22433" y="2246"/>
                  </a:cubicBezTo>
                  <a:cubicBezTo>
                    <a:pt x="21659" y="2411"/>
                    <a:pt x="20801" y="2479"/>
                    <a:pt x="19932" y="2479"/>
                  </a:cubicBezTo>
                  <a:cubicBezTo>
                    <a:pt x="19293" y="2479"/>
                    <a:pt x="18649" y="2442"/>
                    <a:pt x="18028" y="2381"/>
                  </a:cubicBezTo>
                  <a:cubicBezTo>
                    <a:pt x="16571" y="2233"/>
                    <a:pt x="15201" y="1959"/>
                    <a:pt x="13810" y="1712"/>
                  </a:cubicBezTo>
                  <a:cubicBezTo>
                    <a:pt x="11611" y="1330"/>
                    <a:pt x="9312" y="1023"/>
                    <a:pt x="6945" y="929"/>
                  </a:cubicBezTo>
                  <a:cubicBezTo>
                    <a:pt x="6478" y="910"/>
                    <a:pt x="6008" y="901"/>
                    <a:pt x="5537" y="901"/>
                  </a:cubicBezTo>
                  <a:cubicBezTo>
                    <a:pt x="3623" y="901"/>
                    <a:pt x="1706" y="1059"/>
                    <a:pt x="0" y="1424"/>
                  </a:cubicBezTo>
                  <a:lnTo>
                    <a:pt x="0" y="3223"/>
                  </a:lnTo>
                  <a:lnTo>
                    <a:pt x="34132" y="3223"/>
                  </a:lnTo>
                  <a:lnTo>
                    <a:pt x="34132" y="40"/>
                  </a:lnTo>
                  <a:cubicBezTo>
                    <a:pt x="33985" y="13"/>
                    <a:pt x="33838" y="1"/>
                    <a:pt x="3369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69" name="Google Shape;1069;p17"/>
          <p:cNvGrpSpPr/>
          <p:nvPr/>
        </p:nvGrpSpPr>
        <p:grpSpPr>
          <a:xfrm>
            <a:off x="7287503" y="4357371"/>
            <a:ext cx="1185089" cy="746587"/>
            <a:chOff x="4169526" y="3220179"/>
            <a:chExt cx="1571944" cy="990300"/>
          </a:xfrm>
        </p:grpSpPr>
        <p:sp>
          <p:nvSpPr>
            <p:cNvPr id="1070" name="Google Shape;1070;p17"/>
            <p:cNvSpPr/>
            <p:nvPr/>
          </p:nvSpPr>
          <p:spPr>
            <a:xfrm>
              <a:off x="4513738" y="32201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p17"/>
            <p:cNvSpPr/>
            <p:nvPr/>
          </p:nvSpPr>
          <p:spPr>
            <a:xfrm>
              <a:off x="4169526" y="3273454"/>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2" name="Google Shape;1072;p17"/>
            <p:cNvSpPr/>
            <p:nvPr/>
          </p:nvSpPr>
          <p:spPr>
            <a:xfrm>
              <a:off x="4884451" y="3220179"/>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3" name="Google Shape;1073;p17"/>
            <p:cNvSpPr/>
            <p:nvPr/>
          </p:nvSpPr>
          <p:spPr>
            <a:xfrm>
              <a:off x="5416948" y="3316826"/>
              <a:ext cx="324522" cy="570982"/>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74" name="Google Shape;1074;p17"/>
          <p:cNvSpPr/>
          <p:nvPr/>
        </p:nvSpPr>
        <p:spPr>
          <a:xfrm rot="585179">
            <a:off x="-959210" y="-561727"/>
            <a:ext cx="1333378" cy="4976838"/>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four columns">
  <p:cSld name="BLANK_1_1_1_1">
    <p:spTree>
      <p:nvGrpSpPr>
        <p:cNvPr id="1075" name="Shape 1075"/>
        <p:cNvGrpSpPr/>
        <p:nvPr/>
      </p:nvGrpSpPr>
      <p:grpSpPr>
        <a:xfrm>
          <a:off x="0" y="0"/>
          <a:ext cx="0" cy="0"/>
          <a:chOff x="0" y="0"/>
          <a:chExt cx="0" cy="0"/>
        </a:xfrm>
      </p:grpSpPr>
      <p:grpSp>
        <p:nvGrpSpPr>
          <p:cNvPr id="1076" name="Google Shape;1076;p18"/>
          <p:cNvGrpSpPr/>
          <p:nvPr/>
        </p:nvGrpSpPr>
        <p:grpSpPr>
          <a:xfrm>
            <a:off x="-5" y="4573126"/>
            <a:ext cx="9326422" cy="1027748"/>
            <a:chOff x="-5" y="4573126"/>
            <a:chExt cx="9326422" cy="1027748"/>
          </a:xfrm>
        </p:grpSpPr>
        <p:sp>
          <p:nvSpPr>
            <p:cNvPr id="1077" name="Google Shape;1077;p18"/>
            <p:cNvSpPr/>
            <p:nvPr/>
          </p:nvSpPr>
          <p:spPr>
            <a:xfrm>
              <a:off x="4216004" y="4573126"/>
              <a:ext cx="5110413" cy="738503"/>
            </a:xfrm>
            <a:custGeom>
              <a:rect b="b" l="l" r="r" t="t"/>
              <a:pathLst>
                <a:path extrusionOk="0" h="5521" w="19119">
                  <a:moveTo>
                    <a:pt x="7923" y="0"/>
                  </a:moveTo>
                  <a:cubicBezTo>
                    <a:pt x="7160" y="0"/>
                    <a:pt x="6503" y="487"/>
                    <a:pt x="5843" y="875"/>
                  </a:cubicBezTo>
                  <a:cubicBezTo>
                    <a:pt x="4441" y="1697"/>
                    <a:pt x="2814" y="2130"/>
                    <a:pt x="1188" y="2130"/>
                  </a:cubicBezTo>
                  <a:cubicBezTo>
                    <a:pt x="791" y="2130"/>
                    <a:pt x="394" y="2105"/>
                    <a:pt x="0" y="2052"/>
                  </a:cubicBezTo>
                  <a:lnTo>
                    <a:pt x="0" y="2052"/>
                  </a:lnTo>
                  <a:lnTo>
                    <a:pt x="2882" y="5521"/>
                  </a:lnTo>
                  <a:lnTo>
                    <a:pt x="19119" y="4693"/>
                  </a:lnTo>
                  <a:lnTo>
                    <a:pt x="19119" y="2433"/>
                  </a:lnTo>
                  <a:cubicBezTo>
                    <a:pt x="18851" y="2440"/>
                    <a:pt x="18581" y="2444"/>
                    <a:pt x="18310" y="2444"/>
                  </a:cubicBezTo>
                  <a:cubicBezTo>
                    <a:pt x="15377" y="2444"/>
                    <a:pt x="12297" y="1994"/>
                    <a:pt x="9721" y="655"/>
                  </a:cubicBezTo>
                  <a:cubicBezTo>
                    <a:pt x="9159" y="361"/>
                    <a:pt x="8591" y="13"/>
                    <a:pt x="7956" y="0"/>
                  </a:cubicBezTo>
                  <a:cubicBezTo>
                    <a:pt x="7945" y="0"/>
                    <a:pt x="7934" y="0"/>
                    <a:pt x="792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8" name="Google Shape;1078;p18"/>
            <p:cNvSpPr/>
            <p:nvPr/>
          </p:nvSpPr>
          <p:spPr>
            <a:xfrm>
              <a:off x="-5" y="4608510"/>
              <a:ext cx="6413739" cy="992364"/>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9" name="Google Shape;1079;p18"/>
            <p:cNvSpPr/>
            <p:nvPr/>
          </p:nvSpPr>
          <p:spPr>
            <a:xfrm>
              <a:off x="0" y="4799024"/>
              <a:ext cx="9143963" cy="711794"/>
            </a:xfrm>
            <a:custGeom>
              <a:rect b="b" l="l" r="r" t="t"/>
              <a:pathLst>
                <a:path extrusionOk="0" h="5829" w="44520">
                  <a:moveTo>
                    <a:pt x="0" y="0"/>
                  </a:moveTo>
                  <a:lnTo>
                    <a:pt x="0" y="5829"/>
                  </a:lnTo>
                  <a:lnTo>
                    <a:pt x="44520" y="5829"/>
                  </a:lnTo>
                  <a:lnTo>
                    <a:pt x="44520" y="969"/>
                  </a:lnTo>
                  <a:cubicBezTo>
                    <a:pt x="44492" y="976"/>
                    <a:pt x="44459" y="976"/>
                    <a:pt x="44433" y="976"/>
                  </a:cubicBezTo>
                  <a:cubicBezTo>
                    <a:pt x="42209" y="1149"/>
                    <a:pt x="41510" y="1254"/>
                    <a:pt x="39928" y="1254"/>
                  </a:cubicBezTo>
                  <a:cubicBezTo>
                    <a:pt x="39261" y="1254"/>
                    <a:pt x="38436" y="1235"/>
                    <a:pt x="37273" y="1195"/>
                  </a:cubicBezTo>
                  <a:cubicBezTo>
                    <a:pt x="36619" y="1173"/>
                    <a:pt x="36087" y="1164"/>
                    <a:pt x="35635" y="1164"/>
                  </a:cubicBezTo>
                  <a:cubicBezTo>
                    <a:pt x="34608" y="1164"/>
                    <a:pt x="33992" y="1212"/>
                    <a:pt x="33296" y="1263"/>
                  </a:cubicBezTo>
                  <a:cubicBezTo>
                    <a:pt x="32598" y="1313"/>
                    <a:pt x="31823" y="1363"/>
                    <a:pt x="30476" y="1363"/>
                  </a:cubicBezTo>
                  <a:cubicBezTo>
                    <a:pt x="30197" y="1363"/>
                    <a:pt x="29893" y="1360"/>
                    <a:pt x="29559" y="1356"/>
                  </a:cubicBezTo>
                  <a:cubicBezTo>
                    <a:pt x="27773" y="1334"/>
                    <a:pt x="26871" y="1311"/>
                    <a:pt x="26172" y="1311"/>
                  </a:cubicBezTo>
                  <a:cubicBezTo>
                    <a:pt x="25208" y="1311"/>
                    <a:pt x="24632" y="1354"/>
                    <a:pt x="22654" y="1497"/>
                  </a:cubicBezTo>
                  <a:cubicBezTo>
                    <a:pt x="22312" y="1521"/>
                    <a:pt x="21974" y="1532"/>
                    <a:pt x="21640" y="1532"/>
                  </a:cubicBezTo>
                  <a:cubicBezTo>
                    <a:pt x="18644" y="1532"/>
                    <a:pt x="15926" y="647"/>
                    <a:pt x="12246" y="408"/>
                  </a:cubicBezTo>
                  <a:cubicBezTo>
                    <a:pt x="10883" y="316"/>
                    <a:pt x="10050" y="283"/>
                    <a:pt x="9412" y="283"/>
                  </a:cubicBezTo>
                  <a:cubicBezTo>
                    <a:pt x="8138" y="283"/>
                    <a:pt x="7641" y="416"/>
                    <a:pt x="5254" y="488"/>
                  </a:cubicBezTo>
                  <a:cubicBezTo>
                    <a:pt x="4918" y="498"/>
                    <a:pt x="4618" y="503"/>
                    <a:pt x="4350" y="503"/>
                  </a:cubicBezTo>
                  <a:cubicBezTo>
                    <a:pt x="1822" y="503"/>
                    <a:pt x="2067" y="90"/>
                    <a:pt x="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080" name="Google Shape;1080;p18"/>
          <p:cNvGrpSpPr/>
          <p:nvPr/>
        </p:nvGrpSpPr>
        <p:grpSpPr>
          <a:xfrm>
            <a:off x="254918" y="4458703"/>
            <a:ext cx="1089790" cy="638545"/>
            <a:chOff x="4051349" y="2983826"/>
            <a:chExt cx="1690120" cy="990300"/>
          </a:xfrm>
        </p:grpSpPr>
        <p:sp>
          <p:nvSpPr>
            <p:cNvPr id="1081" name="Google Shape;1081;p18"/>
            <p:cNvSpPr/>
            <p:nvPr/>
          </p:nvSpPr>
          <p:spPr>
            <a:xfrm>
              <a:off x="4513738" y="32201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2" name="Google Shape;1082;p18"/>
            <p:cNvSpPr/>
            <p:nvPr/>
          </p:nvSpPr>
          <p:spPr>
            <a:xfrm>
              <a:off x="4051349" y="3037101"/>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p18"/>
            <p:cNvSpPr/>
            <p:nvPr/>
          </p:nvSpPr>
          <p:spPr>
            <a:xfrm>
              <a:off x="4766274" y="2983826"/>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4" name="Google Shape;1084;p18"/>
            <p:cNvSpPr/>
            <p:nvPr/>
          </p:nvSpPr>
          <p:spPr>
            <a:xfrm>
              <a:off x="5416948" y="3316826"/>
              <a:ext cx="324522" cy="570982"/>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85" name="Google Shape;1085;p18"/>
          <p:cNvSpPr/>
          <p:nvPr/>
        </p:nvSpPr>
        <p:spPr>
          <a:xfrm rot="-270799">
            <a:off x="8645176" y="-570709"/>
            <a:ext cx="1289467" cy="4812937"/>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6" name="Google Shape;1086;p18"/>
          <p:cNvGrpSpPr/>
          <p:nvPr/>
        </p:nvGrpSpPr>
        <p:grpSpPr>
          <a:xfrm>
            <a:off x="149246" y="-358607"/>
            <a:ext cx="8440229" cy="1263445"/>
            <a:chOff x="149246" y="-358607"/>
            <a:chExt cx="8440229" cy="1263445"/>
          </a:xfrm>
        </p:grpSpPr>
        <p:sp>
          <p:nvSpPr>
            <p:cNvPr id="1087" name="Google Shape;1087;p18"/>
            <p:cNvSpPr/>
            <p:nvPr/>
          </p:nvSpPr>
          <p:spPr>
            <a:xfrm flipH="1">
              <a:off x="7718028" y="149810"/>
              <a:ext cx="57793" cy="47862"/>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8" name="Google Shape;1088;p18"/>
            <p:cNvSpPr/>
            <p:nvPr/>
          </p:nvSpPr>
          <p:spPr>
            <a:xfrm flipH="1">
              <a:off x="8499123" y="833858"/>
              <a:ext cx="90353" cy="7098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9" name="Google Shape;1089;p18"/>
            <p:cNvSpPr/>
            <p:nvPr/>
          </p:nvSpPr>
          <p:spPr>
            <a:xfrm flipH="1">
              <a:off x="4847094" y="-244649"/>
              <a:ext cx="62840" cy="50630"/>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p18"/>
            <p:cNvSpPr/>
            <p:nvPr/>
          </p:nvSpPr>
          <p:spPr>
            <a:xfrm flipH="1">
              <a:off x="3585902" y="-219415"/>
              <a:ext cx="88399" cy="67561"/>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1" name="Google Shape;1091;p18"/>
            <p:cNvSpPr/>
            <p:nvPr/>
          </p:nvSpPr>
          <p:spPr>
            <a:xfrm flipH="1">
              <a:off x="7977039" y="-358607"/>
              <a:ext cx="68538" cy="71956"/>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2" name="Google Shape;1092;p18"/>
            <p:cNvSpPr/>
            <p:nvPr/>
          </p:nvSpPr>
          <p:spPr>
            <a:xfrm flipH="1">
              <a:off x="8220912" y="89652"/>
              <a:ext cx="63328" cy="49165"/>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3" name="Google Shape;1093;p18"/>
            <p:cNvSpPr/>
            <p:nvPr/>
          </p:nvSpPr>
          <p:spPr>
            <a:xfrm flipH="1">
              <a:off x="4356422" y="-62641"/>
              <a:ext cx="49165" cy="41351"/>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4" name="Google Shape;1094;p18"/>
            <p:cNvSpPr/>
            <p:nvPr/>
          </p:nvSpPr>
          <p:spPr>
            <a:xfrm flipH="1">
              <a:off x="4667691" y="126692"/>
              <a:ext cx="59909" cy="45909"/>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5" name="Google Shape;1095;p18"/>
            <p:cNvSpPr/>
            <p:nvPr/>
          </p:nvSpPr>
          <p:spPr>
            <a:xfrm flipH="1">
              <a:off x="5975606" y="-170576"/>
              <a:ext cx="33862" cy="25234"/>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6" name="Google Shape;1096;p18"/>
            <p:cNvSpPr/>
            <p:nvPr/>
          </p:nvSpPr>
          <p:spPr>
            <a:xfrm flipH="1">
              <a:off x="3382405" y="-51734"/>
              <a:ext cx="77492" cy="59909"/>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7" name="Google Shape;1097;p18"/>
            <p:cNvSpPr/>
            <p:nvPr/>
          </p:nvSpPr>
          <p:spPr>
            <a:xfrm flipH="1">
              <a:off x="6634336" y="323674"/>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p18"/>
            <p:cNvSpPr/>
            <p:nvPr/>
          </p:nvSpPr>
          <p:spPr>
            <a:xfrm flipH="1">
              <a:off x="4252883" y="-219415"/>
              <a:ext cx="57956" cy="62026"/>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9" name="Google Shape;1099;p18"/>
            <p:cNvSpPr/>
            <p:nvPr/>
          </p:nvSpPr>
          <p:spPr>
            <a:xfrm flipH="1">
              <a:off x="1027376" y="759324"/>
              <a:ext cx="57956" cy="48676"/>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0" name="Google Shape;1100;p18"/>
            <p:cNvSpPr/>
            <p:nvPr/>
          </p:nvSpPr>
          <p:spPr>
            <a:xfrm flipH="1">
              <a:off x="1628099" y="474754"/>
              <a:ext cx="70980" cy="54863"/>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1" name="Google Shape;1101;p18"/>
            <p:cNvSpPr/>
            <p:nvPr/>
          </p:nvSpPr>
          <p:spPr>
            <a:xfrm flipH="1">
              <a:off x="2040791" y="189858"/>
              <a:ext cx="37932" cy="29466"/>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2" name="Google Shape;1102;p18"/>
            <p:cNvSpPr/>
            <p:nvPr/>
          </p:nvSpPr>
          <p:spPr>
            <a:xfrm flipH="1">
              <a:off x="149246" y="-95363"/>
              <a:ext cx="91655" cy="70003"/>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3" name="Google Shape;1103;p18"/>
            <p:cNvSpPr/>
            <p:nvPr/>
          </p:nvSpPr>
          <p:spPr>
            <a:xfrm flipH="1">
              <a:off x="3893426" y="364865"/>
              <a:ext cx="63817" cy="50467"/>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4" name="Google Shape;1104;p18"/>
            <p:cNvSpPr/>
            <p:nvPr/>
          </p:nvSpPr>
          <p:spPr>
            <a:xfrm flipH="1">
              <a:off x="5090964" y="79970"/>
              <a:ext cx="87259" cy="68538"/>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p18"/>
            <p:cNvSpPr/>
            <p:nvPr/>
          </p:nvSpPr>
          <p:spPr>
            <a:xfrm flipH="1">
              <a:off x="758597" y="250744"/>
              <a:ext cx="67887" cy="72933"/>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6" name="Google Shape;1106;p18"/>
            <p:cNvSpPr/>
            <p:nvPr/>
          </p:nvSpPr>
          <p:spPr>
            <a:xfrm flipH="1">
              <a:off x="3162465" y="204998"/>
              <a:ext cx="60235" cy="45909"/>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7" name="Google Shape;1107;p18"/>
            <p:cNvSpPr/>
            <p:nvPr/>
          </p:nvSpPr>
          <p:spPr>
            <a:xfrm flipH="1">
              <a:off x="1537909" y="-215019"/>
              <a:ext cx="62189" cy="49002"/>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8" name="Google Shape;1108;p18"/>
            <p:cNvSpPr/>
            <p:nvPr/>
          </p:nvSpPr>
          <p:spPr>
            <a:xfrm flipH="1">
              <a:off x="6102573" y="320746"/>
              <a:ext cx="74398" cy="63654"/>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9" name="Google Shape;1109;p18"/>
            <p:cNvSpPr/>
            <p:nvPr/>
          </p:nvSpPr>
          <p:spPr>
            <a:xfrm flipH="1">
              <a:off x="4397936" y="547687"/>
              <a:ext cx="49002" cy="41676"/>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0" name="Google Shape;1110;p18"/>
            <p:cNvSpPr/>
            <p:nvPr/>
          </p:nvSpPr>
          <p:spPr>
            <a:xfrm flipH="1">
              <a:off x="4075596" y="736044"/>
              <a:ext cx="59909" cy="46886"/>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1" name="Google Shape;1111;p18"/>
            <p:cNvSpPr/>
            <p:nvPr/>
          </p:nvSpPr>
          <p:spPr>
            <a:xfrm flipH="1">
              <a:off x="2794706" y="440078"/>
              <a:ext cx="32885" cy="25234"/>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p18"/>
            <p:cNvSpPr/>
            <p:nvPr/>
          </p:nvSpPr>
          <p:spPr>
            <a:xfrm flipH="1">
              <a:off x="5344603" y="558594"/>
              <a:ext cx="77329" cy="60072"/>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3" name="Google Shape;1113;p18"/>
            <p:cNvSpPr/>
            <p:nvPr/>
          </p:nvSpPr>
          <p:spPr>
            <a:xfrm flipH="1">
              <a:off x="2141888" y="-117015"/>
              <a:ext cx="53723" cy="42653"/>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4" name="Google Shape;1114;p18"/>
            <p:cNvSpPr/>
            <p:nvPr/>
          </p:nvSpPr>
          <p:spPr>
            <a:xfrm flipH="1">
              <a:off x="4492358" y="389936"/>
              <a:ext cx="58933" cy="62351"/>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5" name="Google Shape;1115;p18"/>
            <p:cNvSpPr/>
            <p:nvPr/>
          </p:nvSpPr>
          <p:spPr>
            <a:xfrm flipH="1">
              <a:off x="2576232" y="74435"/>
              <a:ext cx="50956" cy="39397"/>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6" name="Google Shape;1116;p1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Font typeface="Raleway Black"/>
              <a:buNone/>
              <a:defRPr b="0">
                <a:latin typeface="Raleway Black"/>
                <a:ea typeface="Raleway Black"/>
                <a:cs typeface="Raleway Black"/>
                <a:sym typeface="Raleway Black"/>
              </a:defRPr>
            </a:lvl2pPr>
            <a:lvl3pPr lvl="2" rtl="0">
              <a:spcBef>
                <a:spcPts val="0"/>
              </a:spcBef>
              <a:spcAft>
                <a:spcPts val="0"/>
              </a:spcAft>
              <a:buSzPts val="3000"/>
              <a:buFont typeface="Raleway Black"/>
              <a:buNone/>
              <a:defRPr b="0">
                <a:latin typeface="Raleway Black"/>
                <a:ea typeface="Raleway Black"/>
                <a:cs typeface="Raleway Black"/>
                <a:sym typeface="Raleway Black"/>
              </a:defRPr>
            </a:lvl3pPr>
            <a:lvl4pPr lvl="3" rtl="0">
              <a:spcBef>
                <a:spcPts val="0"/>
              </a:spcBef>
              <a:spcAft>
                <a:spcPts val="0"/>
              </a:spcAft>
              <a:buSzPts val="3000"/>
              <a:buFont typeface="Raleway Black"/>
              <a:buNone/>
              <a:defRPr b="0">
                <a:latin typeface="Raleway Black"/>
                <a:ea typeface="Raleway Black"/>
                <a:cs typeface="Raleway Black"/>
                <a:sym typeface="Raleway Black"/>
              </a:defRPr>
            </a:lvl4pPr>
            <a:lvl5pPr lvl="4" rtl="0">
              <a:spcBef>
                <a:spcPts val="0"/>
              </a:spcBef>
              <a:spcAft>
                <a:spcPts val="0"/>
              </a:spcAft>
              <a:buSzPts val="3000"/>
              <a:buFont typeface="Raleway Black"/>
              <a:buNone/>
              <a:defRPr b="0">
                <a:latin typeface="Raleway Black"/>
                <a:ea typeface="Raleway Black"/>
                <a:cs typeface="Raleway Black"/>
                <a:sym typeface="Raleway Black"/>
              </a:defRPr>
            </a:lvl5pPr>
            <a:lvl6pPr lvl="5" rtl="0">
              <a:spcBef>
                <a:spcPts val="0"/>
              </a:spcBef>
              <a:spcAft>
                <a:spcPts val="0"/>
              </a:spcAft>
              <a:buSzPts val="3000"/>
              <a:buFont typeface="Raleway Black"/>
              <a:buNone/>
              <a:defRPr b="0">
                <a:latin typeface="Raleway Black"/>
                <a:ea typeface="Raleway Black"/>
                <a:cs typeface="Raleway Black"/>
                <a:sym typeface="Raleway Black"/>
              </a:defRPr>
            </a:lvl6pPr>
            <a:lvl7pPr lvl="6" rtl="0">
              <a:spcBef>
                <a:spcPts val="0"/>
              </a:spcBef>
              <a:spcAft>
                <a:spcPts val="0"/>
              </a:spcAft>
              <a:buSzPts val="3000"/>
              <a:buFont typeface="Raleway Black"/>
              <a:buNone/>
              <a:defRPr b="0">
                <a:latin typeface="Raleway Black"/>
                <a:ea typeface="Raleway Black"/>
                <a:cs typeface="Raleway Black"/>
                <a:sym typeface="Raleway Black"/>
              </a:defRPr>
            </a:lvl7pPr>
            <a:lvl8pPr lvl="7" rtl="0">
              <a:spcBef>
                <a:spcPts val="0"/>
              </a:spcBef>
              <a:spcAft>
                <a:spcPts val="0"/>
              </a:spcAft>
              <a:buSzPts val="3000"/>
              <a:buFont typeface="Raleway Black"/>
              <a:buNone/>
              <a:defRPr b="0">
                <a:latin typeface="Raleway Black"/>
                <a:ea typeface="Raleway Black"/>
                <a:cs typeface="Raleway Black"/>
                <a:sym typeface="Raleway Black"/>
              </a:defRPr>
            </a:lvl8pPr>
            <a:lvl9pPr lvl="8" rtl="0">
              <a:spcBef>
                <a:spcPts val="0"/>
              </a:spcBef>
              <a:spcAft>
                <a:spcPts val="0"/>
              </a:spcAft>
              <a:buSzPts val="3000"/>
              <a:buFont typeface="Raleway Black"/>
              <a:buNone/>
              <a:defRPr b="0">
                <a:latin typeface="Raleway Black"/>
                <a:ea typeface="Raleway Black"/>
                <a:cs typeface="Raleway Black"/>
                <a:sym typeface="Raleway Black"/>
              </a:defRPr>
            </a:lvl9pPr>
          </a:lstStyle>
          <a:p/>
        </p:txBody>
      </p:sp>
      <p:sp>
        <p:nvSpPr>
          <p:cNvPr id="1117" name="Google Shape;1117;p18"/>
          <p:cNvSpPr txBox="1"/>
          <p:nvPr>
            <p:ph idx="1" type="subTitle"/>
          </p:nvPr>
        </p:nvSpPr>
        <p:spPr>
          <a:xfrm>
            <a:off x="1411225" y="1243675"/>
            <a:ext cx="2967000" cy="420600"/>
          </a:xfrm>
          <a:prstGeom prst="rect">
            <a:avLst/>
          </a:prstGeom>
          <a:ln>
            <a:noFill/>
          </a:ln>
        </p:spPr>
        <p:txBody>
          <a:bodyPr anchorCtr="0" anchor="b" bIns="91425" lIns="91425" spcFirstLastPara="1" rIns="91425" wrap="square" tIns="91425">
            <a:noAutofit/>
          </a:bodyPr>
          <a:lstStyle>
            <a:lvl1pPr lvl="0" rtl="0">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18" name="Google Shape;1118;p18"/>
          <p:cNvSpPr txBox="1"/>
          <p:nvPr>
            <p:ph idx="2" type="subTitle"/>
          </p:nvPr>
        </p:nvSpPr>
        <p:spPr>
          <a:xfrm>
            <a:off x="1411226" y="1742750"/>
            <a:ext cx="2967000" cy="10278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19" name="Google Shape;1119;p18"/>
          <p:cNvSpPr txBox="1"/>
          <p:nvPr>
            <p:ph idx="3" type="subTitle"/>
          </p:nvPr>
        </p:nvSpPr>
        <p:spPr>
          <a:xfrm>
            <a:off x="5187952" y="1742750"/>
            <a:ext cx="2967000" cy="10278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20" name="Google Shape;1120;p18"/>
          <p:cNvSpPr txBox="1"/>
          <p:nvPr>
            <p:ph idx="4" type="subTitle"/>
          </p:nvPr>
        </p:nvSpPr>
        <p:spPr>
          <a:xfrm>
            <a:off x="1411226" y="3217250"/>
            <a:ext cx="2967000" cy="10278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21" name="Google Shape;1121;p18"/>
          <p:cNvSpPr txBox="1"/>
          <p:nvPr>
            <p:ph idx="5" type="subTitle"/>
          </p:nvPr>
        </p:nvSpPr>
        <p:spPr>
          <a:xfrm>
            <a:off x="5187952" y="3217250"/>
            <a:ext cx="2967000" cy="1027800"/>
          </a:xfrm>
          <a:prstGeom prst="rect">
            <a:avLst/>
          </a:prstGeom>
          <a:ln>
            <a:noFill/>
          </a:ln>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22" name="Google Shape;1122;p18"/>
          <p:cNvSpPr txBox="1"/>
          <p:nvPr>
            <p:ph idx="6" type="subTitle"/>
          </p:nvPr>
        </p:nvSpPr>
        <p:spPr>
          <a:xfrm>
            <a:off x="1411225" y="2727075"/>
            <a:ext cx="2967000" cy="420600"/>
          </a:xfrm>
          <a:prstGeom prst="rect">
            <a:avLst/>
          </a:prstGeom>
          <a:ln>
            <a:noFill/>
          </a:ln>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23" name="Google Shape;1123;p18"/>
          <p:cNvSpPr txBox="1"/>
          <p:nvPr>
            <p:ph idx="7" type="subTitle"/>
          </p:nvPr>
        </p:nvSpPr>
        <p:spPr>
          <a:xfrm>
            <a:off x="5187950" y="1243675"/>
            <a:ext cx="2967000" cy="420600"/>
          </a:xfrm>
          <a:prstGeom prst="rect">
            <a:avLst/>
          </a:prstGeom>
          <a:ln>
            <a:noFill/>
          </a:ln>
        </p:spPr>
        <p:txBody>
          <a:bodyPr anchorCtr="0" anchor="b" bIns="91425" lIns="91425" spcFirstLastPara="1" rIns="91425" wrap="square" tIns="91425">
            <a:noAutofit/>
          </a:bodyPr>
          <a:lstStyle>
            <a:lvl1pPr lvl="0" rtl="0">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24" name="Google Shape;1124;p18"/>
          <p:cNvSpPr txBox="1"/>
          <p:nvPr>
            <p:ph idx="8" type="subTitle"/>
          </p:nvPr>
        </p:nvSpPr>
        <p:spPr>
          <a:xfrm>
            <a:off x="5187950" y="2727075"/>
            <a:ext cx="2967000" cy="420600"/>
          </a:xfrm>
          <a:prstGeom prst="rect">
            <a:avLst/>
          </a:prstGeom>
          <a:ln>
            <a:noFill/>
          </a:ln>
        </p:spPr>
        <p:txBody>
          <a:bodyPr anchorCtr="0" anchor="b" bIns="91425" lIns="91425" spcFirstLastPara="1" rIns="91425" wrap="square" tIns="91425">
            <a:noAutofit/>
          </a:bodyPr>
          <a:lstStyle>
            <a:lvl1pPr lvl="0" rtl="0">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1125" name="Shape 1125"/>
        <p:cNvGrpSpPr/>
        <p:nvPr/>
      </p:nvGrpSpPr>
      <p:grpSpPr>
        <a:xfrm>
          <a:off x="0" y="0"/>
          <a:ext cx="0" cy="0"/>
          <a:chOff x="0" y="0"/>
          <a:chExt cx="0" cy="0"/>
        </a:xfrm>
      </p:grpSpPr>
      <p:grpSp>
        <p:nvGrpSpPr>
          <p:cNvPr id="1126" name="Google Shape;1126;p19"/>
          <p:cNvGrpSpPr/>
          <p:nvPr/>
        </p:nvGrpSpPr>
        <p:grpSpPr>
          <a:xfrm>
            <a:off x="-910207" y="4387290"/>
            <a:ext cx="10819434" cy="2690061"/>
            <a:chOff x="-910207" y="4387290"/>
            <a:chExt cx="10819434" cy="2690061"/>
          </a:xfrm>
        </p:grpSpPr>
        <p:grpSp>
          <p:nvGrpSpPr>
            <p:cNvPr id="1127" name="Google Shape;1127;p19"/>
            <p:cNvGrpSpPr/>
            <p:nvPr/>
          </p:nvGrpSpPr>
          <p:grpSpPr>
            <a:xfrm flipH="1">
              <a:off x="-910207" y="4387290"/>
              <a:ext cx="10819434" cy="1478231"/>
              <a:chOff x="-702434" y="2589514"/>
              <a:chExt cx="10819434" cy="1866689"/>
            </a:xfrm>
          </p:grpSpPr>
          <p:sp>
            <p:nvSpPr>
              <p:cNvPr id="1128" name="Google Shape;1128;p19"/>
              <p:cNvSpPr/>
              <p:nvPr/>
            </p:nvSpPr>
            <p:spPr>
              <a:xfrm flipH="1">
                <a:off x="270669" y="2589514"/>
                <a:ext cx="9846331" cy="1374512"/>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9" name="Google Shape;1129;p19"/>
              <p:cNvSpPr/>
              <p:nvPr/>
            </p:nvSpPr>
            <p:spPr>
              <a:xfrm>
                <a:off x="-702434" y="2700746"/>
                <a:ext cx="6465381" cy="1755457"/>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30" name="Google Shape;1130;p19"/>
            <p:cNvGrpSpPr/>
            <p:nvPr/>
          </p:nvGrpSpPr>
          <p:grpSpPr>
            <a:xfrm flipH="1">
              <a:off x="-702418" y="4765875"/>
              <a:ext cx="10611643" cy="2311476"/>
              <a:chOff x="-702431" y="796303"/>
              <a:chExt cx="10611643" cy="5319853"/>
            </a:xfrm>
          </p:grpSpPr>
          <p:sp>
            <p:nvSpPr>
              <p:cNvPr id="1131" name="Google Shape;1131;p19"/>
              <p:cNvSpPr/>
              <p:nvPr/>
            </p:nvSpPr>
            <p:spPr>
              <a:xfrm>
                <a:off x="-702431" y="796303"/>
                <a:ext cx="10030392" cy="5319853"/>
              </a:xfrm>
              <a:custGeom>
                <a:rect b="b" l="l" r="r" t="t"/>
                <a:pathLst>
                  <a:path extrusionOk="0" h="3523" w="33926">
                    <a:moveTo>
                      <a:pt x="28309" y="1"/>
                    </a:moveTo>
                    <a:cubicBezTo>
                      <a:pt x="26590" y="1"/>
                      <a:pt x="24872" y="18"/>
                      <a:pt x="23162" y="53"/>
                    </a:cubicBezTo>
                    <a:cubicBezTo>
                      <a:pt x="22053" y="80"/>
                      <a:pt x="20949" y="114"/>
                      <a:pt x="19860" y="194"/>
                    </a:cubicBezTo>
                    <a:cubicBezTo>
                      <a:pt x="18870" y="274"/>
                      <a:pt x="17888" y="395"/>
                      <a:pt x="16879" y="407"/>
                    </a:cubicBezTo>
                    <a:cubicBezTo>
                      <a:pt x="16770" y="410"/>
                      <a:pt x="16660" y="411"/>
                      <a:pt x="16551" y="411"/>
                    </a:cubicBezTo>
                    <a:cubicBezTo>
                      <a:pt x="15786" y="411"/>
                      <a:pt x="15025" y="358"/>
                      <a:pt x="14264" y="340"/>
                    </a:cubicBezTo>
                    <a:cubicBezTo>
                      <a:pt x="11056" y="253"/>
                      <a:pt x="7881" y="287"/>
                      <a:pt x="4672" y="207"/>
                    </a:cubicBezTo>
                    <a:cubicBezTo>
                      <a:pt x="3108" y="173"/>
                      <a:pt x="1598" y="59"/>
                      <a:pt x="34" y="59"/>
                    </a:cubicBezTo>
                    <a:lnTo>
                      <a:pt x="0" y="3523"/>
                    </a:lnTo>
                    <a:lnTo>
                      <a:pt x="8911" y="3523"/>
                    </a:lnTo>
                    <a:cubicBezTo>
                      <a:pt x="8689" y="3415"/>
                      <a:pt x="8195" y="3335"/>
                      <a:pt x="7834" y="3322"/>
                    </a:cubicBezTo>
                    <a:cubicBezTo>
                      <a:pt x="7473" y="3314"/>
                      <a:pt x="7106" y="3322"/>
                      <a:pt x="6764" y="3274"/>
                    </a:cubicBezTo>
                    <a:cubicBezTo>
                      <a:pt x="6458" y="3234"/>
                      <a:pt x="6196" y="3154"/>
                      <a:pt x="5915" y="3095"/>
                    </a:cubicBezTo>
                    <a:cubicBezTo>
                      <a:pt x="5694" y="3043"/>
                      <a:pt x="5449" y="3003"/>
                      <a:pt x="5204" y="3003"/>
                    </a:cubicBezTo>
                    <a:cubicBezTo>
                      <a:pt x="5149" y="3003"/>
                      <a:pt x="5093" y="3005"/>
                      <a:pt x="5038" y="3010"/>
                    </a:cubicBezTo>
                    <a:lnTo>
                      <a:pt x="5038" y="3010"/>
                    </a:lnTo>
                    <a:cubicBezTo>
                      <a:pt x="5645" y="2954"/>
                      <a:pt x="6255" y="2942"/>
                      <a:pt x="6869" y="2942"/>
                    </a:cubicBezTo>
                    <a:cubicBezTo>
                      <a:pt x="7159" y="2942"/>
                      <a:pt x="7449" y="2945"/>
                      <a:pt x="7741" y="2947"/>
                    </a:cubicBezTo>
                    <a:cubicBezTo>
                      <a:pt x="8059" y="2951"/>
                      <a:pt x="8379" y="2955"/>
                      <a:pt x="8700" y="2955"/>
                    </a:cubicBezTo>
                    <a:cubicBezTo>
                      <a:pt x="8926" y="2955"/>
                      <a:pt x="9153" y="2953"/>
                      <a:pt x="9379" y="2947"/>
                    </a:cubicBezTo>
                    <a:cubicBezTo>
                      <a:pt x="9780" y="2941"/>
                      <a:pt x="10188" y="2921"/>
                      <a:pt x="10562" y="2860"/>
                    </a:cubicBezTo>
                    <a:cubicBezTo>
                      <a:pt x="10768" y="2820"/>
                      <a:pt x="10963" y="2774"/>
                      <a:pt x="11176" y="2746"/>
                    </a:cubicBezTo>
                    <a:cubicBezTo>
                      <a:pt x="11444" y="2713"/>
                      <a:pt x="11731" y="2713"/>
                      <a:pt x="12018" y="2713"/>
                    </a:cubicBezTo>
                    <a:lnTo>
                      <a:pt x="12333" y="2713"/>
                    </a:lnTo>
                    <a:cubicBezTo>
                      <a:pt x="12774" y="2706"/>
                      <a:pt x="13215" y="2666"/>
                      <a:pt x="13616" y="2592"/>
                    </a:cubicBezTo>
                    <a:cubicBezTo>
                      <a:pt x="13616" y="2512"/>
                      <a:pt x="13329" y="2499"/>
                      <a:pt x="13122" y="2499"/>
                    </a:cubicBezTo>
                    <a:cubicBezTo>
                      <a:pt x="12500" y="2493"/>
                      <a:pt x="11938" y="2366"/>
                      <a:pt x="11397" y="2246"/>
                    </a:cubicBezTo>
                    <a:cubicBezTo>
                      <a:pt x="10996" y="2166"/>
                      <a:pt x="10562" y="2086"/>
                      <a:pt x="10114" y="2058"/>
                    </a:cubicBezTo>
                    <a:cubicBezTo>
                      <a:pt x="10000" y="2058"/>
                      <a:pt x="9973" y="1991"/>
                      <a:pt x="10087" y="1972"/>
                    </a:cubicBezTo>
                    <a:cubicBezTo>
                      <a:pt x="10809" y="1851"/>
                      <a:pt x="11564" y="1805"/>
                      <a:pt x="12379" y="1771"/>
                    </a:cubicBezTo>
                    <a:cubicBezTo>
                      <a:pt x="13189" y="1744"/>
                      <a:pt x="13998" y="1710"/>
                      <a:pt x="14813" y="1678"/>
                    </a:cubicBezTo>
                    <a:cubicBezTo>
                      <a:pt x="16504" y="1611"/>
                      <a:pt x="18209" y="1550"/>
                      <a:pt x="19913" y="1537"/>
                    </a:cubicBezTo>
                    <a:cubicBezTo>
                      <a:pt x="20529" y="1530"/>
                      <a:pt x="21156" y="1530"/>
                      <a:pt x="21752" y="1463"/>
                    </a:cubicBezTo>
                    <a:cubicBezTo>
                      <a:pt x="22186" y="1410"/>
                      <a:pt x="22594" y="1323"/>
                      <a:pt x="23022" y="1256"/>
                    </a:cubicBezTo>
                    <a:cubicBezTo>
                      <a:pt x="23864" y="1136"/>
                      <a:pt x="24773" y="1117"/>
                      <a:pt x="25669" y="1096"/>
                    </a:cubicBezTo>
                    <a:cubicBezTo>
                      <a:pt x="26216" y="1081"/>
                      <a:pt x="26766" y="1069"/>
                      <a:pt x="27315" y="1069"/>
                    </a:cubicBezTo>
                    <a:cubicBezTo>
                      <a:pt x="27785" y="1069"/>
                      <a:pt x="28256" y="1078"/>
                      <a:pt x="28724" y="1102"/>
                    </a:cubicBezTo>
                    <a:cubicBezTo>
                      <a:pt x="29265" y="1129"/>
                      <a:pt x="29800" y="1176"/>
                      <a:pt x="30347" y="1182"/>
                    </a:cubicBezTo>
                    <a:cubicBezTo>
                      <a:pt x="30401" y="1183"/>
                      <a:pt x="30455" y="1184"/>
                      <a:pt x="30509" y="1184"/>
                    </a:cubicBezTo>
                    <a:cubicBezTo>
                      <a:pt x="30859" y="1184"/>
                      <a:pt x="31220" y="1167"/>
                      <a:pt x="31584" y="1149"/>
                    </a:cubicBezTo>
                    <a:cubicBezTo>
                      <a:pt x="31956" y="1134"/>
                      <a:pt x="32329" y="1119"/>
                      <a:pt x="32690" y="1119"/>
                    </a:cubicBezTo>
                    <a:cubicBezTo>
                      <a:pt x="33124" y="1119"/>
                      <a:pt x="33542" y="1140"/>
                      <a:pt x="33925" y="1210"/>
                    </a:cubicBezTo>
                    <a:lnTo>
                      <a:pt x="33925" y="59"/>
                    </a:lnTo>
                    <a:cubicBezTo>
                      <a:pt x="32059" y="21"/>
                      <a:pt x="30183" y="1"/>
                      <a:pt x="2830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2" name="Google Shape;1132;p19"/>
              <p:cNvSpPr/>
              <p:nvPr/>
            </p:nvSpPr>
            <p:spPr>
              <a:xfrm rot="-1057480">
                <a:off x="1471556" y="2137505"/>
                <a:ext cx="8274176" cy="2362597"/>
              </a:xfrm>
              <a:custGeom>
                <a:rect b="b" l="l" r="r" t="t"/>
                <a:pathLst>
                  <a:path extrusionOk="0" h="3744" w="21591">
                    <a:moveTo>
                      <a:pt x="0" y="1"/>
                    </a:moveTo>
                    <a:lnTo>
                      <a:pt x="13" y="1191"/>
                    </a:lnTo>
                    <a:cubicBezTo>
                      <a:pt x="229" y="1171"/>
                      <a:pt x="444" y="1161"/>
                      <a:pt x="659" y="1161"/>
                    </a:cubicBezTo>
                    <a:cubicBezTo>
                      <a:pt x="2601" y="1161"/>
                      <a:pt x="4515" y="1925"/>
                      <a:pt x="6477" y="2033"/>
                    </a:cubicBezTo>
                    <a:cubicBezTo>
                      <a:pt x="7038" y="2067"/>
                      <a:pt x="7614" y="2040"/>
                      <a:pt x="8168" y="2173"/>
                    </a:cubicBezTo>
                    <a:cubicBezTo>
                      <a:pt x="8824" y="2321"/>
                      <a:pt x="9411" y="2682"/>
                      <a:pt x="10046" y="2929"/>
                    </a:cubicBezTo>
                    <a:cubicBezTo>
                      <a:pt x="11311" y="3423"/>
                      <a:pt x="12714" y="3444"/>
                      <a:pt x="14038" y="3744"/>
                    </a:cubicBezTo>
                    <a:lnTo>
                      <a:pt x="21591" y="3744"/>
                    </a:lnTo>
                    <a:lnTo>
                      <a:pt x="21591" y="2260"/>
                    </a:lnTo>
                    <a:cubicBezTo>
                      <a:pt x="21572" y="2234"/>
                      <a:pt x="21557" y="2213"/>
                      <a:pt x="21538" y="2194"/>
                    </a:cubicBezTo>
                    <a:cubicBezTo>
                      <a:pt x="21411" y="2027"/>
                      <a:pt x="21224" y="1913"/>
                      <a:pt x="21029" y="1819"/>
                    </a:cubicBezTo>
                    <a:cubicBezTo>
                      <a:pt x="11851" y="134"/>
                      <a:pt x="0" y="1"/>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133" name="Google Shape;1133;p19"/>
          <p:cNvGrpSpPr/>
          <p:nvPr/>
        </p:nvGrpSpPr>
        <p:grpSpPr>
          <a:xfrm flipH="1">
            <a:off x="6931615" y="4570380"/>
            <a:ext cx="1687682" cy="703123"/>
            <a:chOff x="6042223" y="3950368"/>
            <a:chExt cx="1080393" cy="450114"/>
          </a:xfrm>
        </p:grpSpPr>
        <p:sp>
          <p:nvSpPr>
            <p:cNvPr id="1134" name="Google Shape;1134;p19"/>
            <p:cNvSpPr/>
            <p:nvPr/>
          </p:nvSpPr>
          <p:spPr>
            <a:xfrm>
              <a:off x="6712641" y="4041401"/>
              <a:ext cx="169294" cy="297849"/>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5" name="Google Shape;1135;p19"/>
            <p:cNvSpPr/>
            <p:nvPr/>
          </p:nvSpPr>
          <p:spPr>
            <a:xfrm>
              <a:off x="6953421" y="3950368"/>
              <a:ext cx="169194" cy="2977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6" name="Google Shape;1136;p19"/>
            <p:cNvSpPr/>
            <p:nvPr/>
          </p:nvSpPr>
          <p:spPr>
            <a:xfrm>
              <a:off x="6562545" y="4041407"/>
              <a:ext cx="117486" cy="206677"/>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7" name="Google Shape;1137;p19"/>
            <p:cNvSpPr/>
            <p:nvPr/>
          </p:nvSpPr>
          <p:spPr>
            <a:xfrm>
              <a:off x="6457073" y="41199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p19"/>
            <p:cNvSpPr/>
            <p:nvPr/>
          </p:nvSpPr>
          <p:spPr>
            <a:xfrm>
              <a:off x="6245248" y="42723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9" name="Google Shape;1139;p19"/>
            <p:cNvSpPr/>
            <p:nvPr/>
          </p:nvSpPr>
          <p:spPr>
            <a:xfrm>
              <a:off x="6258374" y="4041388"/>
              <a:ext cx="117476" cy="206718"/>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0" name="Google Shape;1140;p19"/>
            <p:cNvSpPr/>
            <p:nvPr/>
          </p:nvSpPr>
          <p:spPr>
            <a:xfrm>
              <a:off x="643277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1" name="Google Shape;1141;p19"/>
            <p:cNvSpPr/>
            <p:nvPr/>
          </p:nvSpPr>
          <p:spPr>
            <a:xfrm>
              <a:off x="604222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42" name="Google Shape;1142;p19"/>
          <p:cNvSpPr/>
          <p:nvPr/>
        </p:nvSpPr>
        <p:spPr>
          <a:xfrm rot="661904">
            <a:off x="-375715" y="-909456"/>
            <a:ext cx="707780" cy="4944035"/>
          </a:xfrm>
          <a:custGeom>
            <a:rect b="b" l="l" r="r" t="t"/>
            <a:pathLst>
              <a:path extrusionOk="0" h="13363" w="1913">
                <a:moveTo>
                  <a:pt x="1096" y="0"/>
                </a:moveTo>
                <a:cubicBezTo>
                  <a:pt x="1090" y="7"/>
                  <a:pt x="1062" y="7"/>
                  <a:pt x="1050" y="7"/>
                </a:cubicBezTo>
                <a:lnTo>
                  <a:pt x="950" y="7"/>
                </a:lnTo>
                <a:cubicBezTo>
                  <a:pt x="1050" y="193"/>
                  <a:pt x="896" y="433"/>
                  <a:pt x="902" y="648"/>
                </a:cubicBezTo>
                <a:cubicBezTo>
                  <a:pt x="902" y="828"/>
                  <a:pt x="997" y="995"/>
                  <a:pt x="1003" y="1170"/>
                </a:cubicBezTo>
                <a:cubicBezTo>
                  <a:pt x="1016" y="1364"/>
                  <a:pt x="936" y="1543"/>
                  <a:pt x="876" y="1725"/>
                </a:cubicBezTo>
                <a:cubicBezTo>
                  <a:pt x="762" y="2086"/>
                  <a:pt x="729" y="2472"/>
                  <a:pt x="710" y="2861"/>
                </a:cubicBezTo>
                <a:cubicBezTo>
                  <a:pt x="695" y="3222"/>
                  <a:pt x="695" y="3576"/>
                  <a:pt x="701" y="3937"/>
                </a:cubicBezTo>
                <a:cubicBezTo>
                  <a:pt x="710" y="4138"/>
                  <a:pt x="722" y="4338"/>
                  <a:pt x="701" y="4539"/>
                </a:cubicBezTo>
                <a:cubicBezTo>
                  <a:pt x="676" y="4885"/>
                  <a:pt x="562" y="5227"/>
                  <a:pt x="615" y="5567"/>
                </a:cubicBezTo>
                <a:cubicBezTo>
                  <a:pt x="568" y="5381"/>
                  <a:pt x="374" y="5233"/>
                  <a:pt x="300" y="5054"/>
                </a:cubicBezTo>
                <a:cubicBezTo>
                  <a:pt x="260" y="4940"/>
                  <a:pt x="268" y="4805"/>
                  <a:pt x="241" y="4685"/>
                </a:cubicBezTo>
                <a:cubicBezTo>
                  <a:pt x="207" y="4484"/>
                  <a:pt x="81" y="4298"/>
                  <a:pt x="81" y="4091"/>
                </a:cubicBezTo>
                <a:cubicBezTo>
                  <a:pt x="81" y="4017"/>
                  <a:pt x="93" y="3950"/>
                  <a:pt x="114" y="3883"/>
                </a:cubicBezTo>
                <a:cubicBezTo>
                  <a:pt x="195" y="3542"/>
                  <a:pt x="315" y="3215"/>
                  <a:pt x="341" y="2873"/>
                </a:cubicBezTo>
                <a:cubicBezTo>
                  <a:pt x="368" y="2527"/>
                  <a:pt x="294" y="2166"/>
                  <a:pt x="20" y="1951"/>
                </a:cubicBezTo>
                <a:lnTo>
                  <a:pt x="20" y="2012"/>
                </a:lnTo>
                <a:cubicBezTo>
                  <a:pt x="167" y="2105"/>
                  <a:pt x="207" y="2278"/>
                  <a:pt x="254" y="2447"/>
                </a:cubicBezTo>
                <a:cubicBezTo>
                  <a:pt x="288" y="2599"/>
                  <a:pt x="321" y="2753"/>
                  <a:pt x="300" y="2907"/>
                </a:cubicBezTo>
                <a:cubicBezTo>
                  <a:pt x="275" y="3055"/>
                  <a:pt x="207" y="3181"/>
                  <a:pt x="180" y="3329"/>
                </a:cubicBezTo>
                <a:cubicBezTo>
                  <a:pt x="161" y="3409"/>
                  <a:pt x="161" y="3502"/>
                  <a:pt x="140" y="3583"/>
                </a:cubicBezTo>
                <a:cubicBezTo>
                  <a:pt x="121" y="3682"/>
                  <a:pt x="74" y="3770"/>
                  <a:pt x="47" y="3870"/>
                </a:cubicBezTo>
                <a:cubicBezTo>
                  <a:pt x="0" y="4098"/>
                  <a:pt x="87" y="4324"/>
                  <a:pt x="114" y="4552"/>
                </a:cubicBezTo>
                <a:cubicBezTo>
                  <a:pt x="140" y="4805"/>
                  <a:pt x="154" y="5039"/>
                  <a:pt x="288" y="5261"/>
                </a:cubicBezTo>
                <a:cubicBezTo>
                  <a:pt x="361" y="5381"/>
                  <a:pt x="461" y="5480"/>
                  <a:pt x="522" y="5607"/>
                </a:cubicBezTo>
                <a:cubicBezTo>
                  <a:pt x="562" y="5702"/>
                  <a:pt x="581" y="5808"/>
                  <a:pt x="602" y="5909"/>
                </a:cubicBezTo>
                <a:cubicBezTo>
                  <a:pt x="655" y="6217"/>
                  <a:pt x="701" y="6530"/>
                  <a:pt x="756" y="6838"/>
                </a:cubicBezTo>
                <a:cubicBezTo>
                  <a:pt x="790" y="6998"/>
                  <a:pt x="815" y="7159"/>
                  <a:pt x="830" y="7325"/>
                </a:cubicBezTo>
                <a:cubicBezTo>
                  <a:pt x="849" y="7540"/>
                  <a:pt x="843" y="7760"/>
                  <a:pt x="889" y="7967"/>
                </a:cubicBezTo>
                <a:cubicBezTo>
                  <a:pt x="923" y="8094"/>
                  <a:pt x="969" y="8214"/>
                  <a:pt x="1003" y="8342"/>
                </a:cubicBezTo>
                <a:cubicBezTo>
                  <a:pt x="1083" y="8670"/>
                  <a:pt x="1037" y="9016"/>
                  <a:pt x="1151" y="9331"/>
                </a:cubicBezTo>
                <a:cubicBezTo>
                  <a:pt x="1290" y="9679"/>
                  <a:pt x="1383" y="10067"/>
                  <a:pt x="1351" y="10441"/>
                </a:cubicBezTo>
                <a:cubicBezTo>
                  <a:pt x="1343" y="10568"/>
                  <a:pt x="1324" y="10694"/>
                  <a:pt x="1311" y="10821"/>
                </a:cubicBezTo>
                <a:cubicBezTo>
                  <a:pt x="1290" y="11022"/>
                  <a:pt x="1297" y="11222"/>
                  <a:pt x="1324" y="11423"/>
                </a:cubicBezTo>
                <a:cubicBezTo>
                  <a:pt x="1337" y="11537"/>
                  <a:pt x="1358" y="11657"/>
                  <a:pt x="1318" y="11764"/>
                </a:cubicBezTo>
                <a:cubicBezTo>
                  <a:pt x="1183" y="12085"/>
                  <a:pt x="1351" y="12474"/>
                  <a:pt x="1223" y="12801"/>
                </a:cubicBezTo>
                <a:cubicBezTo>
                  <a:pt x="1210" y="12835"/>
                  <a:pt x="1191" y="12875"/>
                  <a:pt x="1157" y="12894"/>
                </a:cubicBezTo>
                <a:cubicBezTo>
                  <a:pt x="1148" y="12897"/>
                  <a:pt x="1139" y="12899"/>
                  <a:pt x="1128" y="12899"/>
                </a:cubicBezTo>
                <a:cubicBezTo>
                  <a:pt x="1099" y="12899"/>
                  <a:pt x="1067" y="12885"/>
                  <a:pt x="1056" y="12860"/>
                </a:cubicBezTo>
                <a:cubicBezTo>
                  <a:pt x="1010" y="12814"/>
                  <a:pt x="982" y="12740"/>
                  <a:pt x="963" y="12681"/>
                </a:cubicBezTo>
                <a:cubicBezTo>
                  <a:pt x="870" y="12385"/>
                  <a:pt x="815" y="12079"/>
                  <a:pt x="790" y="11771"/>
                </a:cubicBezTo>
                <a:cubicBezTo>
                  <a:pt x="775" y="11503"/>
                  <a:pt x="750" y="11256"/>
                  <a:pt x="701" y="10990"/>
                </a:cubicBezTo>
                <a:cubicBezTo>
                  <a:pt x="621" y="10540"/>
                  <a:pt x="729" y="10086"/>
                  <a:pt x="742" y="9632"/>
                </a:cubicBezTo>
                <a:cubicBezTo>
                  <a:pt x="750" y="9371"/>
                  <a:pt x="729" y="9111"/>
                  <a:pt x="695" y="8856"/>
                </a:cubicBezTo>
                <a:cubicBezTo>
                  <a:pt x="676" y="8643"/>
                  <a:pt x="649" y="8436"/>
                  <a:pt x="621" y="8222"/>
                </a:cubicBezTo>
                <a:cubicBezTo>
                  <a:pt x="602" y="8115"/>
                  <a:pt x="589" y="8001"/>
                  <a:pt x="562" y="7887"/>
                </a:cubicBezTo>
                <a:cubicBezTo>
                  <a:pt x="535" y="7787"/>
                  <a:pt x="495" y="7686"/>
                  <a:pt x="461" y="7587"/>
                </a:cubicBezTo>
                <a:cubicBezTo>
                  <a:pt x="395" y="7420"/>
                  <a:pt x="328" y="7245"/>
                  <a:pt x="260" y="7078"/>
                </a:cubicBezTo>
                <a:cubicBezTo>
                  <a:pt x="207" y="6931"/>
                  <a:pt x="121" y="6791"/>
                  <a:pt x="20" y="6671"/>
                </a:cubicBezTo>
                <a:lnTo>
                  <a:pt x="20" y="7272"/>
                </a:lnTo>
                <a:cubicBezTo>
                  <a:pt x="275" y="7600"/>
                  <a:pt x="349" y="7974"/>
                  <a:pt x="414" y="8383"/>
                </a:cubicBezTo>
                <a:cubicBezTo>
                  <a:pt x="488" y="8769"/>
                  <a:pt x="555" y="9157"/>
                  <a:pt x="549" y="9552"/>
                </a:cubicBezTo>
                <a:cubicBezTo>
                  <a:pt x="541" y="9932"/>
                  <a:pt x="435" y="10300"/>
                  <a:pt x="421" y="10675"/>
                </a:cubicBezTo>
                <a:cubicBezTo>
                  <a:pt x="421" y="10802"/>
                  <a:pt x="429" y="10929"/>
                  <a:pt x="435" y="11055"/>
                </a:cubicBezTo>
                <a:cubicBezTo>
                  <a:pt x="454" y="11296"/>
                  <a:pt x="469" y="11530"/>
                  <a:pt x="482" y="11771"/>
                </a:cubicBezTo>
                <a:cubicBezTo>
                  <a:pt x="495" y="11919"/>
                  <a:pt x="501" y="12073"/>
                  <a:pt x="555" y="12212"/>
                </a:cubicBezTo>
                <a:cubicBezTo>
                  <a:pt x="581" y="12286"/>
                  <a:pt x="621" y="12360"/>
                  <a:pt x="636" y="12440"/>
                </a:cubicBezTo>
                <a:cubicBezTo>
                  <a:pt x="642" y="12493"/>
                  <a:pt x="642" y="12554"/>
                  <a:pt x="642" y="12613"/>
                </a:cubicBezTo>
                <a:cubicBezTo>
                  <a:pt x="649" y="12721"/>
                  <a:pt x="676" y="12835"/>
                  <a:pt x="701" y="12940"/>
                </a:cubicBezTo>
                <a:cubicBezTo>
                  <a:pt x="742" y="13082"/>
                  <a:pt x="756" y="13228"/>
                  <a:pt x="790" y="13362"/>
                </a:cubicBezTo>
                <a:lnTo>
                  <a:pt x="1571" y="13362"/>
                </a:lnTo>
                <a:cubicBezTo>
                  <a:pt x="1472" y="13196"/>
                  <a:pt x="1484" y="12974"/>
                  <a:pt x="1518" y="12786"/>
                </a:cubicBezTo>
                <a:cubicBezTo>
                  <a:pt x="1558" y="12594"/>
                  <a:pt x="1624" y="12413"/>
                  <a:pt x="1664" y="12219"/>
                </a:cubicBezTo>
                <a:cubicBezTo>
                  <a:pt x="1772" y="11697"/>
                  <a:pt x="1632" y="11163"/>
                  <a:pt x="1624" y="10629"/>
                </a:cubicBezTo>
                <a:cubicBezTo>
                  <a:pt x="1618" y="10447"/>
                  <a:pt x="1632" y="10260"/>
                  <a:pt x="1598" y="10080"/>
                </a:cubicBezTo>
                <a:cubicBezTo>
                  <a:pt x="1565" y="9892"/>
                  <a:pt x="1472" y="9713"/>
                  <a:pt x="1431" y="9518"/>
                </a:cubicBezTo>
                <a:cubicBezTo>
                  <a:pt x="1364" y="9217"/>
                  <a:pt x="1411" y="8904"/>
                  <a:pt x="1343" y="8602"/>
                </a:cubicBezTo>
                <a:cubicBezTo>
                  <a:pt x="1311" y="8442"/>
                  <a:pt x="1250" y="8294"/>
                  <a:pt x="1204" y="8148"/>
                </a:cubicBezTo>
                <a:cubicBezTo>
                  <a:pt x="1016" y="7580"/>
                  <a:pt x="1043" y="6911"/>
                  <a:pt x="1417" y="6449"/>
                </a:cubicBezTo>
                <a:cubicBezTo>
                  <a:pt x="1512" y="6329"/>
                  <a:pt x="1632" y="6230"/>
                  <a:pt x="1712" y="6096"/>
                </a:cubicBezTo>
                <a:cubicBezTo>
                  <a:pt x="1792" y="5968"/>
                  <a:pt x="1839" y="5801"/>
                  <a:pt x="1772" y="5662"/>
                </a:cubicBezTo>
                <a:lnTo>
                  <a:pt x="1772" y="5662"/>
                </a:lnTo>
                <a:cubicBezTo>
                  <a:pt x="1759" y="5902"/>
                  <a:pt x="1658" y="6143"/>
                  <a:pt x="1497" y="6323"/>
                </a:cubicBezTo>
                <a:cubicBezTo>
                  <a:pt x="1404" y="6437"/>
                  <a:pt x="1284" y="6523"/>
                  <a:pt x="1183" y="6631"/>
                </a:cubicBezTo>
                <a:cubicBezTo>
                  <a:pt x="1083" y="6745"/>
                  <a:pt x="997" y="6878"/>
                  <a:pt x="1003" y="7025"/>
                </a:cubicBezTo>
                <a:cubicBezTo>
                  <a:pt x="963" y="6778"/>
                  <a:pt x="923" y="6517"/>
                  <a:pt x="883" y="6270"/>
                </a:cubicBezTo>
                <a:cubicBezTo>
                  <a:pt x="876" y="6202"/>
                  <a:pt x="870" y="6137"/>
                  <a:pt x="883" y="6069"/>
                </a:cubicBezTo>
                <a:cubicBezTo>
                  <a:pt x="896" y="6016"/>
                  <a:pt x="929" y="5962"/>
                  <a:pt x="957" y="5915"/>
                </a:cubicBezTo>
                <a:cubicBezTo>
                  <a:pt x="1197" y="5575"/>
                  <a:pt x="1531" y="5301"/>
                  <a:pt x="1913" y="5140"/>
                </a:cubicBezTo>
                <a:cubicBezTo>
                  <a:pt x="1899" y="5131"/>
                  <a:pt x="1884" y="5127"/>
                  <a:pt x="1869" y="5127"/>
                </a:cubicBezTo>
                <a:cubicBezTo>
                  <a:pt x="1837" y="5127"/>
                  <a:pt x="1803" y="5142"/>
                  <a:pt x="1772" y="5160"/>
                </a:cubicBezTo>
                <a:cubicBezTo>
                  <a:pt x="1391" y="5354"/>
                  <a:pt x="1056" y="5634"/>
                  <a:pt x="803" y="5976"/>
                </a:cubicBezTo>
                <a:cubicBezTo>
                  <a:pt x="762" y="5801"/>
                  <a:pt x="796" y="5615"/>
                  <a:pt x="902" y="5468"/>
                </a:cubicBezTo>
                <a:cubicBezTo>
                  <a:pt x="957" y="5387"/>
                  <a:pt x="1037" y="5320"/>
                  <a:pt x="1096" y="5240"/>
                </a:cubicBezTo>
                <a:cubicBezTo>
                  <a:pt x="1157" y="5166"/>
                  <a:pt x="1210" y="5067"/>
                  <a:pt x="1191" y="4965"/>
                </a:cubicBezTo>
                <a:lnTo>
                  <a:pt x="1191" y="4965"/>
                </a:lnTo>
                <a:cubicBezTo>
                  <a:pt x="1103" y="5140"/>
                  <a:pt x="976" y="5301"/>
                  <a:pt x="830" y="5421"/>
                </a:cubicBezTo>
                <a:cubicBezTo>
                  <a:pt x="836" y="4499"/>
                  <a:pt x="849" y="3576"/>
                  <a:pt x="855" y="2654"/>
                </a:cubicBezTo>
                <a:cubicBezTo>
                  <a:pt x="855" y="2580"/>
                  <a:pt x="862" y="2506"/>
                  <a:pt x="883" y="2439"/>
                </a:cubicBezTo>
                <a:cubicBezTo>
                  <a:pt x="950" y="2246"/>
                  <a:pt x="929" y="2025"/>
                  <a:pt x="990" y="1824"/>
                </a:cubicBezTo>
                <a:cubicBezTo>
                  <a:pt x="1037" y="1657"/>
                  <a:pt x="1103" y="1497"/>
                  <a:pt x="1103" y="1330"/>
                </a:cubicBezTo>
                <a:cubicBezTo>
                  <a:pt x="1111" y="1089"/>
                  <a:pt x="1010" y="862"/>
                  <a:pt x="1022" y="627"/>
                </a:cubicBezTo>
                <a:cubicBezTo>
                  <a:pt x="1037" y="414"/>
                  <a:pt x="1143" y="207"/>
                  <a:pt x="109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43" name="Google Shape;1143;p19"/>
          <p:cNvGrpSpPr/>
          <p:nvPr/>
        </p:nvGrpSpPr>
        <p:grpSpPr>
          <a:xfrm>
            <a:off x="84087" y="-222671"/>
            <a:ext cx="8920830" cy="1030671"/>
            <a:chOff x="84087" y="-222671"/>
            <a:chExt cx="8920830" cy="1030671"/>
          </a:xfrm>
        </p:grpSpPr>
        <p:sp>
          <p:nvSpPr>
            <p:cNvPr id="1144" name="Google Shape;1144;p19"/>
            <p:cNvSpPr/>
            <p:nvPr/>
          </p:nvSpPr>
          <p:spPr>
            <a:xfrm flipH="1" rot="10800000">
              <a:off x="529175" y="6995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5" name="Google Shape;1145;p19"/>
            <p:cNvSpPr/>
            <p:nvPr/>
          </p:nvSpPr>
          <p:spPr>
            <a:xfrm flipH="1" rot="10800000">
              <a:off x="2247340" y="2406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p19"/>
            <p:cNvSpPr/>
            <p:nvPr/>
          </p:nvSpPr>
          <p:spPr>
            <a:xfrm flipH="1" rot="10800000">
              <a:off x="2832923" y="3215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7" name="Google Shape;1147;p19"/>
            <p:cNvSpPr/>
            <p:nvPr/>
          </p:nvSpPr>
          <p:spPr>
            <a:xfrm flipH="1" rot="10800000">
              <a:off x="84087" y="-1984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8" name="Google Shape;1148;p19"/>
            <p:cNvSpPr/>
            <p:nvPr/>
          </p:nvSpPr>
          <p:spPr>
            <a:xfrm flipH="1" rot="10800000">
              <a:off x="8669396" y="399144"/>
              <a:ext cx="88399" cy="67561"/>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9" name="Google Shape;1149;p19"/>
            <p:cNvSpPr/>
            <p:nvPr/>
          </p:nvSpPr>
          <p:spPr>
            <a:xfrm flipH="1" rot="10800000">
              <a:off x="1740389" y="5716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0" name="Google Shape;1150;p19"/>
            <p:cNvSpPr/>
            <p:nvPr/>
          </p:nvSpPr>
          <p:spPr>
            <a:xfrm flipH="1" rot="10800000">
              <a:off x="106390" y="3912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1" name="Google Shape;1151;p19"/>
            <p:cNvSpPr/>
            <p:nvPr/>
          </p:nvSpPr>
          <p:spPr>
            <a:xfrm flipH="1" rot="10800000">
              <a:off x="850212" y="4732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p19"/>
            <p:cNvSpPr/>
            <p:nvPr/>
          </p:nvSpPr>
          <p:spPr>
            <a:xfrm flipH="1" rot="10800000">
              <a:off x="4625486" y="4889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3" name="Google Shape;1153;p19"/>
            <p:cNvSpPr/>
            <p:nvPr/>
          </p:nvSpPr>
          <p:spPr>
            <a:xfrm flipH="1" rot="10800000">
              <a:off x="4797237" y="-2226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4" name="Google Shape;1154;p19"/>
            <p:cNvSpPr/>
            <p:nvPr/>
          </p:nvSpPr>
          <p:spPr>
            <a:xfrm flipH="1" rot="10800000">
              <a:off x="2300900" y="7262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5" name="Google Shape;1155;p19"/>
            <p:cNvSpPr/>
            <p:nvPr/>
          </p:nvSpPr>
          <p:spPr>
            <a:xfrm flipH="1" rot="10800000">
              <a:off x="1678363" y="60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6" name="Google Shape;1156;p19"/>
            <p:cNvSpPr/>
            <p:nvPr/>
          </p:nvSpPr>
          <p:spPr>
            <a:xfrm flipH="1" rot="10800000">
              <a:off x="836048" y="-1930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7" name="Google Shape;1157;p19"/>
            <p:cNvSpPr/>
            <p:nvPr/>
          </p:nvSpPr>
          <p:spPr>
            <a:xfrm flipH="1" rot="10800000">
              <a:off x="3305849" y="7658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p19"/>
            <p:cNvSpPr/>
            <p:nvPr/>
          </p:nvSpPr>
          <p:spPr>
            <a:xfrm flipH="1" rot="10800000">
              <a:off x="4956942" y="2259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9" name="Google Shape;1159;p19"/>
            <p:cNvSpPr/>
            <p:nvPr/>
          </p:nvSpPr>
          <p:spPr>
            <a:xfrm flipH="1" rot="10800000">
              <a:off x="3575605" y="711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0" name="Google Shape;1160;p19"/>
            <p:cNvSpPr/>
            <p:nvPr/>
          </p:nvSpPr>
          <p:spPr>
            <a:xfrm flipH="1" rot="10800000">
              <a:off x="8002232" y="892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1" name="Google Shape;1161;p19"/>
            <p:cNvSpPr/>
            <p:nvPr/>
          </p:nvSpPr>
          <p:spPr>
            <a:xfrm flipH="1" rot="10800000">
              <a:off x="5664044" y="322048"/>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2" name="Google Shape;1162;p19"/>
            <p:cNvSpPr/>
            <p:nvPr/>
          </p:nvSpPr>
          <p:spPr>
            <a:xfrm flipH="1" rot="10800000">
              <a:off x="7310176" y="329132"/>
              <a:ext cx="71956" cy="55677"/>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3" name="Google Shape;1163;p19"/>
            <p:cNvSpPr/>
            <p:nvPr/>
          </p:nvSpPr>
          <p:spPr>
            <a:xfrm flipH="1" rot="10800000">
              <a:off x="6810066" y="-38059"/>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p19"/>
            <p:cNvSpPr/>
            <p:nvPr/>
          </p:nvSpPr>
          <p:spPr>
            <a:xfrm flipH="1" rot="10800000">
              <a:off x="8902680" y="315373"/>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5" name="Google Shape;1165;p19"/>
            <p:cNvSpPr/>
            <p:nvPr/>
          </p:nvSpPr>
          <p:spPr>
            <a:xfrm flipH="1" rot="10800000">
              <a:off x="7720266" y="-1370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6" name="Google Shape;1166;p19"/>
            <p:cNvSpPr/>
            <p:nvPr/>
          </p:nvSpPr>
          <p:spPr>
            <a:xfrm flipH="1" rot="10800000">
              <a:off x="3915852" y="-1215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7" name="Google Shape;1167;p19"/>
            <p:cNvSpPr/>
            <p:nvPr/>
          </p:nvSpPr>
          <p:spPr>
            <a:xfrm flipH="1" rot="10800000">
              <a:off x="6222855" y="1159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8" name="Google Shape;1168;p19"/>
            <p:cNvSpPr/>
            <p:nvPr/>
          </p:nvSpPr>
          <p:spPr>
            <a:xfrm flipH="1" rot="10800000">
              <a:off x="5252093" y="1555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9" name="Google Shape;1169;p19"/>
            <p:cNvSpPr/>
            <p:nvPr/>
          </p:nvSpPr>
          <p:spPr>
            <a:xfrm flipH="1" rot="10800000">
              <a:off x="1126319" y="204871"/>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70" name="Google Shape;1170;p19"/>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Font typeface="Raleway Black"/>
              <a:buNone/>
              <a:defRPr b="0">
                <a:latin typeface="Raleway Black"/>
                <a:ea typeface="Raleway Black"/>
                <a:cs typeface="Raleway Black"/>
                <a:sym typeface="Raleway Black"/>
              </a:defRPr>
            </a:lvl2pPr>
            <a:lvl3pPr lvl="2" rtl="0">
              <a:spcBef>
                <a:spcPts val="0"/>
              </a:spcBef>
              <a:spcAft>
                <a:spcPts val="0"/>
              </a:spcAft>
              <a:buSzPts val="3000"/>
              <a:buFont typeface="Raleway Black"/>
              <a:buNone/>
              <a:defRPr b="0">
                <a:latin typeface="Raleway Black"/>
                <a:ea typeface="Raleway Black"/>
                <a:cs typeface="Raleway Black"/>
                <a:sym typeface="Raleway Black"/>
              </a:defRPr>
            </a:lvl3pPr>
            <a:lvl4pPr lvl="3" rtl="0">
              <a:spcBef>
                <a:spcPts val="0"/>
              </a:spcBef>
              <a:spcAft>
                <a:spcPts val="0"/>
              </a:spcAft>
              <a:buSzPts val="3000"/>
              <a:buFont typeface="Raleway Black"/>
              <a:buNone/>
              <a:defRPr b="0">
                <a:latin typeface="Raleway Black"/>
                <a:ea typeface="Raleway Black"/>
                <a:cs typeface="Raleway Black"/>
                <a:sym typeface="Raleway Black"/>
              </a:defRPr>
            </a:lvl4pPr>
            <a:lvl5pPr lvl="4" rtl="0">
              <a:spcBef>
                <a:spcPts val="0"/>
              </a:spcBef>
              <a:spcAft>
                <a:spcPts val="0"/>
              </a:spcAft>
              <a:buSzPts val="3000"/>
              <a:buFont typeface="Raleway Black"/>
              <a:buNone/>
              <a:defRPr b="0">
                <a:latin typeface="Raleway Black"/>
                <a:ea typeface="Raleway Black"/>
                <a:cs typeface="Raleway Black"/>
                <a:sym typeface="Raleway Black"/>
              </a:defRPr>
            </a:lvl5pPr>
            <a:lvl6pPr lvl="5" rtl="0">
              <a:spcBef>
                <a:spcPts val="0"/>
              </a:spcBef>
              <a:spcAft>
                <a:spcPts val="0"/>
              </a:spcAft>
              <a:buSzPts val="3000"/>
              <a:buFont typeface="Raleway Black"/>
              <a:buNone/>
              <a:defRPr b="0">
                <a:latin typeface="Raleway Black"/>
                <a:ea typeface="Raleway Black"/>
                <a:cs typeface="Raleway Black"/>
                <a:sym typeface="Raleway Black"/>
              </a:defRPr>
            </a:lvl6pPr>
            <a:lvl7pPr lvl="6" rtl="0">
              <a:spcBef>
                <a:spcPts val="0"/>
              </a:spcBef>
              <a:spcAft>
                <a:spcPts val="0"/>
              </a:spcAft>
              <a:buSzPts val="3000"/>
              <a:buFont typeface="Raleway Black"/>
              <a:buNone/>
              <a:defRPr b="0">
                <a:latin typeface="Raleway Black"/>
                <a:ea typeface="Raleway Black"/>
                <a:cs typeface="Raleway Black"/>
                <a:sym typeface="Raleway Black"/>
              </a:defRPr>
            </a:lvl7pPr>
            <a:lvl8pPr lvl="7" rtl="0">
              <a:spcBef>
                <a:spcPts val="0"/>
              </a:spcBef>
              <a:spcAft>
                <a:spcPts val="0"/>
              </a:spcAft>
              <a:buSzPts val="3000"/>
              <a:buFont typeface="Raleway Black"/>
              <a:buNone/>
              <a:defRPr b="0">
                <a:latin typeface="Raleway Black"/>
                <a:ea typeface="Raleway Black"/>
                <a:cs typeface="Raleway Black"/>
                <a:sym typeface="Raleway Black"/>
              </a:defRPr>
            </a:lvl8pPr>
            <a:lvl9pPr lvl="8" rtl="0">
              <a:spcBef>
                <a:spcPts val="0"/>
              </a:spcBef>
              <a:spcAft>
                <a:spcPts val="0"/>
              </a:spcAft>
              <a:buSzPts val="3000"/>
              <a:buFont typeface="Raleway Black"/>
              <a:buNone/>
              <a:defRPr b="0">
                <a:latin typeface="Raleway Black"/>
                <a:ea typeface="Raleway Black"/>
                <a:cs typeface="Raleway Black"/>
                <a:sym typeface="Raleway Black"/>
              </a:defRPr>
            </a:lvl9pPr>
          </a:lstStyle>
          <a:p/>
        </p:txBody>
      </p:sp>
      <p:sp>
        <p:nvSpPr>
          <p:cNvPr id="1171" name="Google Shape;1171;p19"/>
          <p:cNvSpPr txBox="1"/>
          <p:nvPr>
            <p:ph idx="1" type="subTitle"/>
          </p:nvPr>
        </p:nvSpPr>
        <p:spPr>
          <a:xfrm>
            <a:off x="803203" y="2045150"/>
            <a:ext cx="2247000" cy="5727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72" name="Google Shape;1172;p19"/>
          <p:cNvSpPr txBox="1"/>
          <p:nvPr>
            <p:ph idx="2" type="subTitle"/>
          </p:nvPr>
        </p:nvSpPr>
        <p:spPr>
          <a:xfrm>
            <a:off x="3448500" y="2045145"/>
            <a:ext cx="2247000" cy="5727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73" name="Google Shape;1173;p19"/>
          <p:cNvSpPr txBox="1"/>
          <p:nvPr>
            <p:ph idx="3" type="subTitle"/>
          </p:nvPr>
        </p:nvSpPr>
        <p:spPr>
          <a:xfrm>
            <a:off x="6098559" y="2045145"/>
            <a:ext cx="2242200" cy="5727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74" name="Google Shape;1174;p19"/>
          <p:cNvSpPr txBox="1"/>
          <p:nvPr>
            <p:ph idx="4" type="subTitle"/>
          </p:nvPr>
        </p:nvSpPr>
        <p:spPr>
          <a:xfrm>
            <a:off x="803203" y="3608575"/>
            <a:ext cx="2247000" cy="5727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75" name="Google Shape;1175;p19"/>
          <p:cNvSpPr txBox="1"/>
          <p:nvPr>
            <p:ph idx="5" type="subTitle"/>
          </p:nvPr>
        </p:nvSpPr>
        <p:spPr>
          <a:xfrm>
            <a:off x="3448500" y="3608575"/>
            <a:ext cx="2247000" cy="5727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76" name="Google Shape;1176;p19"/>
          <p:cNvSpPr txBox="1"/>
          <p:nvPr>
            <p:ph idx="6" type="subTitle"/>
          </p:nvPr>
        </p:nvSpPr>
        <p:spPr>
          <a:xfrm>
            <a:off x="6098559" y="3608575"/>
            <a:ext cx="2242200" cy="5727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4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177" name="Google Shape;1177;p19"/>
          <p:cNvSpPr txBox="1"/>
          <p:nvPr>
            <p:ph idx="7" type="subTitle"/>
          </p:nvPr>
        </p:nvSpPr>
        <p:spPr>
          <a:xfrm>
            <a:off x="803203" y="1564325"/>
            <a:ext cx="2247000" cy="4206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78" name="Google Shape;1178;p19"/>
          <p:cNvSpPr txBox="1"/>
          <p:nvPr>
            <p:ph idx="8" type="subTitle"/>
          </p:nvPr>
        </p:nvSpPr>
        <p:spPr>
          <a:xfrm>
            <a:off x="3448500" y="1564325"/>
            <a:ext cx="2247000" cy="4206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79" name="Google Shape;1179;p19"/>
          <p:cNvSpPr txBox="1"/>
          <p:nvPr>
            <p:ph idx="9" type="subTitle"/>
          </p:nvPr>
        </p:nvSpPr>
        <p:spPr>
          <a:xfrm>
            <a:off x="6098559" y="1564325"/>
            <a:ext cx="2242200" cy="420600"/>
          </a:xfrm>
          <a:prstGeom prst="rect">
            <a:avLst/>
          </a:prstGeom>
          <a:ln>
            <a:noFill/>
          </a:ln>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80" name="Google Shape;1180;p19"/>
          <p:cNvSpPr txBox="1"/>
          <p:nvPr>
            <p:ph idx="13" type="subTitle"/>
          </p:nvPr>
        </p:nvSpPr>
        <p:spPr>
          <a:xfrm>
            <a:off x="803203" y="3111775"/>
            <a:ext cx="2247000" cy="420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81" name="Google Shape;1181;p19"/>
          <p:cNvSpPr txBox="1"/>
          <p:nvPr>
            <p:ph idx="14" type="subTitle"/>
          </p:nvPr>
        </p:nvSpPr>
        <p:spPr>
          <a:xfrm>
            <a:off x="3448500" y="3111775"/>
            <a:ext cx="2247000" cy="420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1182" name="Google Shape;1182;p19"/>
          <p:cNvSpPr txBox="1"/>
          <p:nvPr>
            <p:ph idx="15" type="subTitle"/>
          </p:nvPr>
        </p:nvSpPr>
        <p:spPr>
          <a:xfrm>
            <a:off x="6096159" y="3111775"/>
            <a:ext cx="2247000" cy="420600"/>
          </a:xfrm>
          <a:prstGeom prst="rect">
            <a:avLst/>
          </a:prstGeom>
          <a:ln>
            <a:noFill/>
          </a:ln>
        </p:spPr>
        <p:txBody>
          <a:bodyPr anchorCtr="0" anchor="b" bIns="91425" lIns="91425" spcFirstLastPara="1" rIns="91425" wrap="square" tIns="91425">
            <a:noAutofit/>
          </a:bodyPr>
          <a:lstStyle>
            <a:lvl1pPr lvl="0" rtl="0" algn="ctr">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1183" name="Shape 1183"/>
        <p:cNvGrpSpPr/>
        <p:nvPr/>
      </p:nvGrpSpPr>
      <p:grpSpPr>
        <a:xfrm>
          <a:off x="0" y="0"/>
          <a:ext cx="0" cy="0"/>
          <a:chOff x="0" y="0"/>
          <a:chExt cx="0" cy="0"/>
        </a:xfrm>
      </p:grpSpPr>
      <p:grpSp>
        <p:nvGrpSpPr>
          <p:cNvPr id="1184" name="Google Shape;1184;p20"/>
          <p:cNvGrpSpPr/>
          <p:nvPr/>
        </p:nvGrpSpPr>
        <p:grpSpPr>
          <a:xfrm>
            <a:off x="319696" y="23459"/>
            <a:ext cx="8504704" cy="2095041"/>
            <a:chOff x="319696" y="23459"/>
            <a:chExt cx="8504704" cy="2095041"/>
          </a:xfrm>
        </p:grpSpPr>
        <p:sp>
          <p:nvSpPr>
            <p:cNvPr id="1185" name="Google Shape;1185;p20"/>
            <p:cNvSpPr/>
            <p:nvPr/>
          </p:nvSpPr>
          <p:spPr>
            <a:xfrm flipH="1">
              <a:off x="8304263" y="96555"/>
              <a:ext cx="87097" cy="74073"/>
            </a:xfrm>
            <a:custGeom>
              <a:rect b="b" l="l" r="r" t="t"/>
              <a:pathLst>
                <a:path extrusionOk="0" h="455" w="535">
                  <a:moveTo>
                    <a:pt x="299" y="0"/>
                  </a:moveTo>
                  <a:cubicBezTo>
                    <a:pt x="280" y="0"/>
                    <a:pt x="261" y="2"/>
                    <a:pt x="241" y="7"/>
                  </a:cubicBezTo>
                  <a:cubicBezTo>
                    <a:pt x="235" y="7"/>
                    <a:pt x="220" y="7"/>
                    <a:pt x="214" y="13"/>
                  </a:cubicBezTo>
                  <a:cubicBezTo>
                    <a:pt x="1" y="60"/>
                    <a:pt x="1" y="394"/>
                    <a:pt x="214" y="442"/>
                  </a:cubicBezTo>
                  <a:cubicBezTo>
                    <a:pt x="220" y="442"/>
                    <a:pt x="235" y="448"/>
                    <a:pt x="241" y="448"/>
                  </a:cubicBezTo>
                  <a:cubicBezTo>
                    <a:pt x="260" y="452"/>
                    <a:pt x="280" y="455"/>
                    <a:pt x="298" y="455"/>
                  </a:cubicBezTo>
                  <a:cubicBezTo>
                    <a:pt x="424" y="455"/>
                    <a:pt x="535" y="361"/>
                    <a:pt x="535" y="227"/>
                  </a:cubicBezTo>
                  <a:cubicBezTo>
                    <a:pt x="535" y="93"/>
                    <a:pt x="425" y="0"/>
                    <a:pt x="2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6" name="Google Shape;1186;p20"/>
            <p:cNvSpPr/>
            <p:nvPr/>
          </p:nvSpPr>
          <p:spPr>
            <a:xfrm flipH="1">
              <a:off x="7888478" y="1460310"/>
              <a:ext cx="57793" cy="47862"/>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7" name="Google Shape;1187;p20"/>
            <p:cNvSpPr/>
            <p:nvPr/>
          </p:nvSpPr>
          <p:spPr>
            <a:xfrm flipH="1">
              <a:off x="7274568" y="877657"/>
              <a:ext cx="70980" cy="54863"/>
            </a:xfrm>
            <a:custGeom>
              <a:rect b="b" l="l" r="r" t="t"/>
              <a:pathLst>
                <a:path extrusionOk="0" h="337" w="436">
                  <a:moveTo>
                    <a:pt x="222" y="1"/>
                  </a:moveTo>
                  <a:cubicBezTo>
                    <a:pt x="0" y="1"/>
                    <a:pt x="0" y="336"/>
                    <a:pt x="222" y="336"/>
                  </a:cubicBezTo>
                  <a:cubicBezTo>
                    <a:pt x="435" y="336"/>
                    <a:pt x="435" y="1"/>
                    <a:pt x="2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8" name="Google Shape;1188;p20"/>
            <p:cNvSpPr/>
            <p:nvPr/>
          </p:nvSpPr>
          <p:spPr>
            <a:xfrm flipH="1">
              <a:off x="6894925" y="889705"/>
              <a:ext cx="38257" cy="30769"/>
            </a:xfrm>
            <a:custGeom>
              <a:rect b="b" l="l" r="r" t="t"/>
              <a:pathLst>
                <a:path extrusionOk="0" h="189" w="235">
                  <a:moveTo>
                    <a:pt x="114" y="1"/>
                  </a:moveTo>
                  <a:cubicBezTo>
                    <a:pt x="0" y="1"/>
                    <a:pt x="0" y="188"/>
                    <a:pt x="114" y="188"/>
                  </a:cubicBezTo>
                  <a:cubicBezTo>
                    <a:pt x="235" y="188"/>
                    <a:pt x="235" y="1"/>
                    <a:pt x="1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9" name="Google Shape;1189;p20"/>
            <p:cNvSpPr/>
            <p:nvPr/>
          </p:nvSpPr>
          <p:spPr>
            <a:xfrm flipH="1">
              <a:off x="8734048" y="604483"/>
              <a:ext cx="90353" cy="7098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0" name="Google Shape;1190;p20"/>
            <p:cNvSpPr/>
            <p:nvPr/>
          </p:nvSpPr>
          <p:spPr>
            <a:xfrm flipH="1">
              <a:off x="7955876" y="65949"/>
              <a:ext cx="76352" cy="60072"/>
            </a:xfrm>
            <a:custGeom>
              <a:rect b="b" l="l" r="r" t="t"/>
              <a:pathLst>
                <a:path extrusionOk="0" h="369" w="469">
                  <a:moveTo>
                    <a:pt x="235" y="1"/>
                  </a:moveTo>
                  <a:cubicBezTo>
                    <a:pt x="1" y="1"/>
                    <a:pt x="1" y="368"/>
                    <a:pt x="235" y="368"/>
                  </a:cubicBezTo>
                  <a:cubicBezTo>
                    <a:pt x="469" y="368"/>
                    <a:pt x="469" y="1"/>
                    <a:pt x="2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1" name="Google Shape;1191;p20"/>
            <p:cNvSpPr/>
            <p:nvPr/>
          </p:nvSpPr>
          <p:spPr>
            <a:xfrm flipH="1">
              <a:off x="5017544" y="1065851"/>
              <a:ext cx="62840" cy="50630"/>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2" name="Google Shape;1192;p20"/>
            <p:cNvSpPr/>
            <p:nvPr/>
          </p:nvSpPr>
          <p:spPr>
            <a:xfrm flipH="1">
              <a:off x="3756352" y="1091085"/>
              <a:ext cx="88399" cy="67561"/>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3" name="Google Shape;1193;p20"/>
            <p:cNvSpPr/>
            <p:nvPr/>
          </p:nvSpPr>
          <p:spPr>
            <a:xfrm flipH="1">
              <a:off x="8147489" y="951893"/>
              <a:ext cx="68538" cy="71956"/>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4" name="Google Shape;1194;p20"/>
            <p:cNvSpPr/>
            <p:nvPr/>
          </p:nvSpPr>
          <p:spPr>
            <a:xfrm flipH="1">
              <a:off x="5752249" y="904845"/>
              <a:ext cx="59909" cy="47211"/>
            </a:xfrm>
            <a:custGeom>
              <a:rect b="b" l="l" r="r" t="t"/>
              <a:pathLst>
                <a:path extrusionOk="0" h="290" w="368">
                  <a:moveTo>
                    <a:pt x="188" y="1"/>
                  </a:moveTo>
                  <a:cubicBezTo>
                    <a:pt x="0" y="1"/>
                    <a:pt x="0" y="290"/>
                    <a:pt x="188" y="290"/>
                  </a:cubicBezTo>
                  <a:cubicBezTo>
                    <a:pt x="368" y="290"/>
                    <a:pt x="368"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5" name="Google Shape;1195;p20"/>
            <p:cNvSpPr/>
            <p:nvPr/>
          </p:nvSpPr>
          <p:spPr>
            <a:xfrm flipH="1">
              <a:off x="7373712" y="484990"/>
              <a:ext cx="63328" cy="49165"/>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6" name="Google Shape;1196;p20"/>
            <p:cNvSpPr/>
            <p:nvPr/>
          </p:nvSpPr>
          <p:spPr>
            <a:xfrm flipH="1">
              <a:off x="4526872" y="1247859"/>
              <a:ext cx="49165" cy="41351"/>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7" name="Google Shape;1197;p20"/>
            <p:cNvSpPr/>
            <p:nvPr/>
          </p:nvSpPr>
          <p:spPr>
            <a:xfrm flipH="1">
              <a:off x="4838141" y="1437192"/>
              <a:ext cx="59909" cy="45909"/>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8" name="Google Shape;1198;p20"/>
            <p:cNvSpPr/>
            <p:nvPr/>
          </p:nvSpPr>
          <p:spPr>
            <a:xfrm flipH="1">
              <a:off x="6146056" y="1139924"/>
              <a:ext cx="33862" cy="25234"/>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9" name="Google Shape;1199;p20"/>
            <p:cNvSpPr/>
            <p:nvPr/>
          </p:nvSpPr>
          <p:spPr>
            <a:xfrm flipH="1">
              <a:off x="3552855" y="1258766"/>
              <a:ext cx="77492" cy="59909"/>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0" name="Google Shape;1200;p20"/>
            <p:cNvSpPr/>
            <p:nvPr/>
          </p:nvSpPr>
          <p:spPr>
            <a:xfrm flipH="1">
              <a:off x="7516160" y="159558"/>
              <a:ext cx="65607" cy="50304"/>
            </a:xfrm>
            <a:custGeom>
              <a:rect b="b" l="l" r="r" t="t"/>
              <a:pathLst>
                <a:path extrusionOk="0" h="309" w="403">
                  <a:moveTo>
                    <a:pt x="202" y="0"/>
                  </a:moveTo>
                  <a:cubicBezTo>
                    <a:pt x="1" y="0"/>
                    <a:pt x="1" y="308"/>
                    <a:pt x="202" y="308"/>
                  </a:cubicBezTo>
                  <a:cubicBezTo>
                    <a:pt x="402" y="308"/>
                    <a:pt x="402"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1" name="Google Shape;1201;p20"/>
            <p:cNvSpPr/>
            <p:nvPr/>
          </p:nvSpPr>
          <p:spPr>
            <a:xfrm flipH="1">
              <a:off x="6779013" y="583808"/>
              <a:ext cx="52909" cy="42816"/>
            </a:xfrm>
            <a:custGeom>
              <a:rect b="b" l="l" r="r" t="t"/>
              <a:pathLst>
                <a:path extrusionOk="0" h="263" w="325">
                  <a:moveTo>
                    <a:pt x="177" y="0"/>
                  </a:moveTo>
                  <a:cubicBezTo>
                    <a:pt x="172" y="0"/>
                    <a:pt x="167" y="0"/>
                    <a:pt x="161" y="1"/>
                  </a:cubicBezTo>
                  <a:cubicBezTo>
                    <a:pt x="94" y="1"/>
                    <a:pt x="54" y="16"/>
                    <a:pt x="20" y="75"/>
                  </a:cubicBezTo>
                  <a:cubicBezTo>
                    <a:pt x="1" y="109"/>
                    <a:pt x="1" y="149"/>
                    <a:pt x="20" y="182"/>
                  </a:cubicBezTo>
                  <a:cubicBezTo>
                    <a:pt x="54" y="242"/>
                    <a:pt x="94" y="256"/>
                    <a:pt x="161" y="263"/>
                  </a:cubicBezTo>
                  <a:cubicBezTo>
                    <a:pt x="165" y="263"/>
                    <a:pt x="168" y="263"/>
                    <a:pt x="172" y="263"/>
                  </a:cubicBezTo>
                  <a:cubicBezTo>
                    <a:pt x="323" y="263"/>
                    <a:pt x="325" y="0"/>
                    <a:pt x="1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2" name="Google Shape;1202;p20"/>
            <p:cNvSpPr/>
            <p:nvPr/>
          </p:nvSpPr>
          <p:spPr>
            <a:xfrm flipH="1">
              <a:off x="6777385" y="84508"/>
              <a:ext cx="62026" cy="48025"/>
            </a:xfrm>
            <a:custGeom>
              <a:rect b="b" l="l" r="r" t="t"/>
              <a:pathLst>
                <a:path extrusionOk="0" h="295" w="381">
                  <a:moveTo>
                    <a:pt x="193" y="1"/>
                  </a:moveTo>
                  <a:cubicBezTo>
                    <a:pt x="0" y="1"/>
                    <a:pt x="0" y="294"/>
                    <a:pt x="193" y="294"/>
                  </a:cubicBezTo>
                  <a:cubicBezTo>
                    <a:pt x="381" y="294"/>
                    <a:pt x="381" y="1"/>
                    <a:pt x="1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3" name="Google Shape;1203;p20"/>
            <p:cNvSpPr/>
            <p:nvPr/>
          </p:nvSpPr>
          <p:spPr>
            <a:xfrm flipH="1">
              <a:off x="4423333" y="1091085"/>
              <a:ext cx="57956" cy="62026"/>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4" name="Google Shape;1204;p20"/>
            <p:cNvSpPr/>
            <p:nvPr/>
          </p:nvSpPr>
          <p:spPr>
            <a:xfrm flipH="1">
              <a:off x="6347437" y="774281"/>
              <a:ext cx="51444" cy="40699"/>
            </a:xfrm>
            <a:custGeom>
              <a:rect b="b" l="l" r="r" t="t"/>
              <a:pathLst>
                <a:path extrusionOk="0" h="250" w="316">
                  <a:moveTo>
                    <a:pt x="161" y="1"/>
                  </a:moveTo>
                  <a:cubicBezTo>
                    <a:pt x="1" y="1"/>
                    <a:pt x="1" y="249"/>
                    <a:pt x="161" y="249"/>
                  </a:cubicBezTo>
                  <a:cubicBezTo>
                    <a:pt x="315" y="249"/>
                    <a:pt x="315"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5" name="Google Shape;1205;p20"/>
            <p:cNvSpPr/>
            <p:nvPr/>
          </p:nvSpPr>
          <p:spPr>
            <a:xfrm flipH="1">
              <a:off x="6115776" y="23459"/>
              <a:ext cx="54537" cy="42653"/>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6" name="Google Shape;1206;p20"/>
            <p:cNvSpPr/>
            <p:nvPr/>
          </p:nvSpPr>
          <p:spPr>
            <a:xfrm flipH="1">
              <a:off x="752738" y="706557"/>
              <a:ext cx="87422" cy="74398"/>
            </a:xfrm>
            <a:custGeom>
              <a:rect b="b" l="l" r="r" t="t"/>
              <a:pathLst>
                <a:path extrusionOk="0" h="457" w="537">
                  <a:moveTo>
                    <a:pt x="229" y="1"/>
                  </a:moveTo>
                  <a:cubicBezTo>
                    <a:pt x="109" y="1"/>
                    <a:pt x="0" y="99"/>
                    <a:pt x="0" y="231"/>
                  </a:cubicBezTo>
                  <a:cubicBezTo>
                    <a:pt x="0" y="364"/>
                    <a:pt x="112" y="457"/>
                    <a:pt x="233" y="457"/>
                  </a:cubicBezTo>
                  <a:cubicBezTo>
                    <a:pt x="252" y="457"/>
                    <a:pt x="271" y="455"/>
                    <a:pt x="289" y="450"/>
                  </a:cubicBezTo>
                  <a:cubicBezTo>
                    <a:pt x="302" y="450"/>
                    <a:pt x="308" y="444"/>
                    <a:pt x="321" y="444"/>
                  </a:cubicBezTo>
                  <a:cubicBezTo>
                    <a:pt x="536" y="391"/>
                    <a:pt x="536" y="64"/>
                    <a:pt x="321" y="16"/>
                  </a:cubicBezTo>
                  <a:cubicBezTo>
                    <a:pt x="308" y="9"/>
                    <a:pt x="302" y="9"/>
                    <a:pt x="289" y="9"/>
                  </a:cubicBezTo>
                  <a:cubicBezTo>
                    <a:pt x="269" y="3"/>
                    <a:pt x="24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7" name="Google Shape;1207;p20"/>
            <p:cNvSpPr/>
            <p:nvPr/>
          </p:nvSpPr>
          <p:spPr>
            <a:xfrm flipH="1">
              <a:off x="1197826" y="2069824"/>
              <a:ext cx="57956" cy="48676"/>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8" name="Google Shape;1208;p20"/>
            <p:cNvSpPr/>
            <p:nvPr/>
          </p:nvSpPr>
          <p:spPr>
            <a:xfrm flipH="1">
              <a:off x="1798549" y="1785254"/>
              <a:ext cx="70980" cy="54863"/>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9" name="Google Shape;1209;p20"/>
            <p:cNvSpPr/>
            <p:nvPr/>
          </p:nvSpPr>
          <p:spPr>
            <a:xfrm flipH="1">
              <a:off x="2211241" y="1500358"/>
              <a:ext cx="37932" cy="29466"/>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0" name="Google Shape;1210;p20"/>
            <p:cNvSpPr/>
            <p:nvPr/>
          </p:nvSpPr>
          <p:spPr>
            <a:xfrm flipH="1">
              <a:off x="319696" y="1215137"/>
              <a:ext cx="91655" cy="70003"/>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1" name="Google Shape;1211;p20"/>
            <p:cNvSpPr/>
            <p:nvPr/>
          </p:nvSpPr>
          <p:spPr>
            <a:xfrm flipH="1">
              <a:off x="1734569" y="330332"/>
              <a:ext cx="36955" cy="28652"/>
            </a:xfrm>
            <a:custGeom>
              <a:rect b="b" l="l" r="r" t="t"/>
              <a:pathLst>
                <a:path extrusionOk="0" h="176" w="227">
                  <a:moveTo>
                    <a:pt x="114" y="0"/>
                  </a:moveTo>
                  <a:cubicBezTo>
                    <a:pt x="0" y="0"/>
                    <a:pt x="0" y="175"/>
                    <a:pt x="114" y="175"/>
                  </a:cubicBezTo>
                  <a:cubicBezTo>
                    <a:pt x="227" y="175"/>
                    <a:pt x="227" y="0"/>
                    <a:pt x="11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2" name="Google Shape;1212;p20"/>
            <p:cNvSpPr/>
            <p:nvPr/>
          </p:nvSpPr>
          <p:spPr>
            <a:xfrm flipH="1">
              <a:off x="1111869" y="676440"/>
              <a:ext cx="77492" cy="60072"/>
            </a:xfrm>
            <a:custGeom>
              <a:rect b="b" l="l" r="r" t="t"/>
              <a:pathLst>
                <a:path extrusionOk="0" h="369" w="476">
                  <a:moveTo>
                    <a:pt x="241" y="0"/>
                  </a:moveTo>
                  <a:cubicBezTo>
                    <a:pt x="0" y="0"/>
                    <a:pt x="0" y="369"/>
                    <a:pt x="241" y="369"/>
                  </a:cubicBezTo>
                  <a:cubicBezTo>
                    <a:pt x="475" y="369"/>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3" name="Google Shape;1213;p20"/>
            <p:cNvSpPr/>
            <p:nvPr/>
          </p:nvSpPr>
          <p:spPr>
            <a:xfrm flipH="1">
              <a:off x="4063876" y="1675365"/>
              <a:ext cx="63817" cy="50467"/>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4" name="Google Shape;1214;p20"/>
            <p:cNvSpPr/>
            <p:nvPr/>
          </p:nvSpPr>
          <p:spPr>
            <a:xfrm flipH="1">
              <a:off x="356814" y="42018"/>
              <a:ext cx="71956" cy="55677"/>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5" name="Google Shape;1215;p20"/>
            <p:cNvSpPr/>
            <p:nvPr/>
          </p:nvSpPr>
          <p:spPr>
            <a:xfrm flipH="1">
              <a:off x="5261414" y="1390470"/>
              <a:ext cx="87259" cy="68538"/>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6" name="Google Shape;1216;p20"/>
            <p:cNvSpPr/>
            <p:nvPr/>
          </p:nvSpPr>
          <p:spPr>
            <a:xfrm flipH="1">
              <a:off x="929047" y="1561244"/>
              <a:ext cx="67887" cy="72933"/>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7" name="Google Shape;1217;p20"/>
            <p:cNvSpPr/>
            <p:nvPr/>
          </p:nvSpPr>
          <p:spPr>
            <a:xfrm flipH="1">
              <a:off x="3332915" y="1515498"/>
              <a:ext cx="60235" cy="45909"/>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8" name="Google Shape;1218;p20"/>
            <p:cNvSpPr/>
            <p:nvPr/>
          </p:nvSpPr>
          <p:spPr>
            <a:xfrm flipH="1">
              <a:off x="5493075" y="347752"/>
              <a:ext cx="68863" cy="53560"/>
            </a:xfrm>
            <a:custGeom>
              <a:rect b="b" l="l" r="r" t="t"/>
              <a:pathLst>
                <a:path extrusionOk="0" h="329" w="423">
                  <a:moveTo>
                    <a:pt x="215" y="1"/>
                  </a:moveTo>
                  <a:cubicBezTo>
                    <a:pt x="0" y="1"/>
                    <a:pt x="0" y="328"/>
                    <a:pt x="215" y="328"/>
                  </a:cubicBezTo>
                  <a:cubicBezTo>
                    <a:pt x="422" y="328"/>
                    <a:pt x="422" y="1"/>
                    <a:pt x="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9" name="Google Shape;1219;p20"/>
            <p:cNvSpPr/>
            <p:nvPr/>
          </p:nvSpPr>
          <p:spPr>
            <a:xfrm flipH="1">
              <a:off x="1708359" y="1095481"/>
              <a:ext cx="62189" cy="49002"/>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0" name="Google Shape;1220;p20"/>
            <p:cNvSpPr/>
            <p:nvPr/>
          </p:nvSpPr>
          <p:spPr>
            <a:xfrm flipH="1">
              <a:off x="2566953" y="239980"/>
              <a:ext cx="46886" cy="35815"/>
            </a:xfrm>
            <a:custGeom>
              <a:rect b="b" l="l" r="r" t="t"/>
              <a:pathLst>
                <a:path extrusionOk="0" h="220" w="288">
                  <a:moveTo>
                    <a:pt x="142" y="1"/>
                  </a:moveTo>
                  <a:cubicBezTo>
                    <a:pt x="117" y="1"/>
                    <a:pt x="94" y="7"/>
                    <a:pt x="66" y="21"/>
                  </a:cubicBezTo>
                  <a:cubicBezTo>
                    <a:pt x="1" y="55"/>
                    <a:pt x="1" y="162"/>
                    <a:pt x="66" y="194"/>
                  </a:cubicBezTo>
                  <a:cubicBezTo>
                    <a:pt x="94" y="211"/>
                    <a:pt x="117" y="220"/>
                    <a:pt x="142" y="220"/>
                  </a:cubicBezTo>
                  <a:cubicBezTo>
                    <a:pt x="166" y="220"/>
                    <a:pt x="191" y="211"/>
                    <a:pt x="220" y="194"/>
                  </a:cubicBezTo>
                  <a:cubicBezTo>
                    <a:pt x="288" y="162"/>
                    <a:pt x="288" y="55"/>
                    <a:pt x="220" y="21"/>
                  </a:cubicBezTo>
                  <a:cubicBezTo>
                    <a:pt x="191" y="7"/>
                    <a:pt x="166" y="1"/>
                    <a:pt x="1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1" name="Google Shape;1221;p20"/>
            <p:cNvSpPr/>
            <p:nvPr/>
          </p:nvSpPr>
          <p:spPr>
            <a:xfrm flipH="1">
              <a:off x="5833648" y="426546"/>
              <a:ext cx="74398" cy="63654"/>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2" name="Google Shape;1222;p20"/>
            <p:cNvSpPr/>
            <p:nvPr/>
          </p:nvSpPr>
          <p:spPr>
            <a:xfrm flipH="1">
              <a:off x="4568386" y="1858187"/>
              <a:ext cx="49002" cy="41676"/>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3" name="Google Shape;1223;p20"/>
            <p:cNvSpPr/>
            <p:nvPr/>
          </p:nvSpPr>
          <p:spPr>
            <a:xfrm flipH="1">
              <a:off x="4246046" y="2046544"/>
              <a:ext cx="59909" cy="46886"/>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4" name="Google Shape;1224;p20"/>
            <p:cNvSpPr/>
            <p:nvPr/>
          </p:nvSpPr>
          <p:spPr>
            <a:xfrm flipH="1">
              <a:off x="2965156" y="1750578"/>
              <a:ext cx="32885" cy="25234"/>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5" name="Google Shape;1225;p20"/>
            <p:cNvSpPr/>
            <p:nvPr/>
          </p:nvSpPr>
          <p:spPr>
            <a:xfrm flipH="1">
              <a:off x="5515053" y="1869094"/>
              <a:ext cx="77329" cy="60072"/>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6" name="Google Shape;1226;p20"/>
            <p:cNvSpPr/>
            <p:nvPr/>
          </p:nvSpPr>
          <p:spPr>
            <a:xfrm flipH="1">
              <a:off x="4128507" y="373962"/>
              <a:ext cx="31746" cy="25234"/>
            </a:xfrm>
            <a:custGeom>
              <a:rect b="b" l="l" r="r" t="t"/>
              <a:pathLst>
                <a:path extrusionOk="0" h="155" w="195">
                  <a:moveTo>
                    <a:pt x="100" y="0"/>
                  </a:moveTo>
                  <a:cubicBezTo>
                    <a:pt x="0" y="0"/>
                    <a:pt x="0" y="154"/>
                    <a:pt x="100" y="154"/>
                  </a:cubicBezTo>
                  <a:cubicBezTo>
                    <a:pt x="195" y="154"/>
                    <a:pt x="195" y="0"/>
                    <a:pt x="1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7" name="Google Shape;1227;p20"/>
            <p:cNvSpPr/>
            <p:nvPr/>
          </p:nvSpPr>
          <p:spPr>
            <a:xfrm flipH="1">
              <a:off x="1562492" y="769072"/>
              <a:ext cx="65445" cy="51118"/>
            </a:xfrm>
            <a:custGeom>
              <a:rect b="b" l="l" r="r" t="t"/>
              <a:pathLst>
                <a:path extrusionOk="0" h="314" w="402">
                  <a:moveTo>
                    <a:pt x="201" y="1"/>
                  </a:moveTo>
                  <a:cubicBezTo>
                    <a:pt x="1" y="1"/>
                    <a:pt x="1" y="313"/>
                    <a:pt x="201" y="313"/>
                  </a:cubicBezTo>
                  <a:cubicBezTo>
                    <a:pt x="402" y="313"/>
                    <a:pt x="402" y="1"/>
                    <a:pt x="20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8" name="Google Shape;1228;p20"/>
            <p:cNvSpPr/>
            <p:nvPr/>
          </p:nvSpPr>
          <p:spPr>
            <a:xfrm flipH="1">
              <a:off x="2312338" y="1193485"/>
              <a:ext cx="53723" cy="42653"/>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9" name="Google Shape;1229;p20"/>
            <p:cNvSpPr/>
            <p:nvPr/>
          </p:nvSpPr>
          <p:spPr>
            <a:xfrm flipH="1">
              <a:off x="2305663" y="694836"/>
              <a:ext cx="61049" cy="48351"/>
            </a:xfrm>
            <a:custGeom>
              <a:rect b="b" l="l" r="r" t="t"/>
              <a:pathLst>
                <a:path extrusionOk="0" h="297" w="375">
                  <a:moveTo>
                    <a:pt x="186" y="1"/>
                  </a:moveTo>
                  <a:cubicBezTo>
                    <a:pt x="0" y="1"/>
                    <a:pt x="0" y="296"/>
                    <a:pt x="186" y="296"/>
                  </a:cubicBezTo>
                  <a:cubicBezTo>
                    <a:pt x="374" y="296"/>
                    <a:pt x="374" y="1"/>
                    <a:pt x="1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0" name="Google Shape;1230;p20"/>
            <p:cNvSpPr/>
            <p:nvPr/>
          </p:nvSpPr>
          <p:spPr>
            <a:xfrm flipH="1">
              <a:off x="4662808" y="1700436"/>
              <a:ext cx="58933" cy="62351"/>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1" name="Google Shape;1231;p20"/>
            <p:cNvSpPr/>
            <p:nvPr/>
          </p:nvSpPr>
          <p:spPr>
            <a:xfrm flipH="1">
              <a:off x="2746682" y="1384934"/>
              <a:ext cx="50956" cy="39397"/>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2" name="Google Shape;1232;p20"/>
            <p:cNvSpPr/>
            <p:nvPr/>
          </p:nvSpPr>
          <p:spPr>
            <a:xfrm flipH="1">
              <a:off x="1107799" y="46413"/>
              <a:ext cx="58770" cy="45909"/>
            </a:xfrm>
            <a:custGeom>
              <a:rect b="b" l="l" r="r" t="t"/>
              <a:pathLst>
                <a:path extrusionOk="0" h="282" w="361">
                  <a:moveTo>
                    <a:pt x="181" y="0"/>
                  </a:moveTo>
                  <a:cubicBezTo>
                    <a:pt x="0" y="0"/>
                    <a:pt x="0" y="281"/>
                    <a:pt x="181" y="281"/>
                  </a:cubicBezTo>
                  <a:cubicBezTo>
                    <a:pt x="361" y="281"/>
                    <a:pt x="361" y="0"/>
                    <a:pt x="1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3" name="Google Shape;1233;p20"/>
            <p:cNvSpPr/>
            <p:nvPr/>
          </p:nvSpPr>
          <p:spPr>
            <a:xfrm flipH="1">
              <a:off x="2975086" y="634112"/>
              <a:ext cx="53560" cy="41351"/>
            </a:xfrm>
            <a:custGeom>
              <a:rect b="b" l="l" r="r" t="t"/>
              <a:pathLst>
                <a:path extrusionOk="0" h="254" w="329">
                  <a:moveTo>
                    <a:pt x="168" y="0"/>
                  </a:moveTo>
                  <a:cubicBezTo>
                    <a:pt x="1" y="0"/>
                    <a:pt x="1" y="254"/>
                    <a:pt x="168" y="254"/>
                  </a:cubicBezTo>
                  <a:cubicBezTo>
                    <a:pt x="328" y="254"/>
                    <a:pt x="328"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4" name="Google Shape;1234;p20"/>
          <p:cNvGrpSpPr/>
          <p:nvPr/>
        </p:nvGrpSpPr>
        <p:grpSpPr>
          <a:xfrm>
            <a:off x="-788450" y="2590525"/>
            <a:ext cx="10606888" cy="2847625"/>
            <a:chOff x="-788450" y="2590525"/>
            <a:chExt cx="10606888" cy="2847625"/>
          </a:xfrm>
        </p:grpSpPr>
        <p:grpSp>
          <p:nvGrpSpPr>
            <p:cNvPr id="1235" name="Google Shape;1235;p20"/>
            <p:cNvGrpSpPr/>
            <p:nvPr/>
          </p:nvGrpSpPr>
          <p:grpSpPr>
            <a:xfrm>
              <a:off x="6645800" y="2873857"/>
              <a:ext cx="3172638" cy="2128556"/>
              <a:chOff x="6705425" y="2295869"/>
              <a:chExt cx="3172638" cy="2128556"/>
            </a:xfrm>
          </p:grpSpPr>
          <p:sp>
            <p:nvSpPr>
              <p:cNvPr id="1236" name="Google Shape;1236;p20"/>
              <p:cNvSpPr/>
              <p:nvPr/>
            </p:nvSpPr>
            <p:spPr>
              <a:xfrm>
                <a:off x="6705425" y="3458925"/>
                <a:ext cx="754200" cy="754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7" name="Google Shape;1237;p20"/>
              <p:cNvSpPr/>
              <p:nvPr/>
            </p:nvSpPr>
            <p:spPr>
              <a:xfrm>
                <a:off x="7348175" y="3482238"/>
                <a:ext cx="474900" cy="4749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8" name="Google Shape;1238;p20"/>
              <p:cNvSpPr/>
              <p:nvPr/>
            </p:nvSpPr>
            <p:spPr>
              <a:xfrm>
                <a:off x="7659325" y="2929963"/>
                <a:ext cx="987600" cy="9876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9" name="Google Shape;1239;p20"/>
              <p:cNvSpPr/>
              <p:nvPr/>
            </p:nvSpPr>
            <p:spPr>
              <a:xfrm>
                <a:off x="8315363" y="2295869"/>
                <a:ext cx="1562700" cy="15627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0" name="Google Shape;1240;p20"/>
              <p:cNvSpPr/>
              <p:nvPr/>
            </p:nvSpPr>
            <p:spPr>
              <a:xfrm>
                <a:off x="6903675" y="3697825"/>
                <a:ext cx="2223900" cy="726600"/>
              </a:xfrm>
              <a:prstGeom prst="rect">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41" name="Google Shape;1241;p20"/>
            <p:cNvGrpSpPr/>
            <p:nvPr/>
          </p:nvGrpSpPr>
          <p:grpSpPr>
            <a:xfrm>
              <a:off x="-788450" y="2590525"/>
              <a:ext cx="2921900" cy="2847625"/>
              <a:chOff x="-808300" y="2219625"/>
              <a:chExt cx="2921900" cy="2847625"/>
            </a:xfrm>
          </p:grpSpPr>
          <p:grpSp>
            <p:nvGrpSpPr>
              <p:cNvPr id="1242" name="Google Shape;1242;p20"/>
              <p:cNvGrpSpPr/>
              <p:nvPr/>
            </p:nvGrpSpPr>
            <p:grpSpPr>
              <a:xfrm>
                <a:off x="-808300" y="2219625"/>
                <a:ext cx="2553075" cy="2847625"/>
                <a:chOff x="-788425" y="2219625"/>
                <a:chExt cx="2553075" cy="2847625"/>
              </a:xfrm>
            </p:grpSpPr>
            <p:sp>
              <p:nvSpPr>
                <p:cNvPr id="1243" name="Google Shape;1243;p20"/>
                <p:cNvSpPr/>
                <p:nvPr/>
              </p:nvSpPr>
              <p:spPr>
                <a:xfrm>
                  <a:off x="-788425" y="2219625"/>
                  <a:ext cx="1284300" cy="12843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4" name="Google Shape;1244;p20"/>
                <p:cNvSpPr/>
                <p:nvPr/>
              </p:nvSpPr>
              <p:spPr>
                <a:xfrm>
                  <a:off x="237625" y="3030700"/>
                  <a:ext cx="758400" cy="7584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5" name="Google Shape;1245;p20"/>
                <p:cNvSpPr/>
                <p:nvPr/>
              </p:nvSpPr>
              <p:spPr>
                <a:xfrm>
                  <a:off x="794450" y="3311950"/>
                  <a:ext cx="970200" cy="970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6" name="Google Shape;1246;p20"/>
                <p:cNvSpPr/>
                <p:nvPr/>
              </p:nvSpPr>
              <p:spPr>
                <a:xfrm>
                  <a:off x="-710175" y="3311950"/>
                  <a:ext cx="1755300" cy="17553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47" name="Google Shape;1247;p20"/>
              <p:cNvSpPr/>
              <p:nvPr/>
            </p:nvSpPr>
            <p:spPr>
              <a:xfrm>
                <a:off x="1621900" y="3618775"/>
                <a:ext cx="491700" cy="4917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48" name="Google Shape;1248;p20"/>
          <p:cNvGrpSpPr/>
          <p:nvPr/>
        </p:nvGrpSpPr>
        <p:grpSpPr>
          <a:xfrm>
            <a:off x="-572550" y="4045380"/>
            <a:ext cx="9716548" cy="1201409"/>
            <a:chOff x="-572550" y="4045380"/>
            <a:chExt cx="9716548" cy="1201409"/>
          </a:xfrm>
        </p:grpSpPr>
        <p:grpSp>
          <p:nvGrpSpPr>
            <p:cNvPr id="1249" name="Google Shape;1249;p20"/>
            <p:cNvGrpSpPr/>
            <p:nvPr/>
          </p:nvGrpSpPr>
          <p:grpSpPr>
            <a:xfrm>
              <a:off x="-25" y="4045380"/>
              <a:ext cx="9144023" cy="1137495"/>
              <a:chOff x="-25" y="4045380"/>
              <a:chExt cx="9144023" cy="1137495"/>
            </a:xfrm>
          </p:grpSpPr>
          <p:grpSp>
            <p:nvGrpSpPr>
              <p:cNvPr id="1250" name="Google Shape;1250;p20"/>
              <p:cNvGrpSpPr/>
              <p:nvPr/>
            </p:nvGrpSpPr>
            <p:grpSpPr>
              <a:xfrm>
                <a:off x="2188475" y="4045477"/>
                <a:ext cx="6955523" cy="786171"/>
                <a:chOff x="5902745" y="2476745"/>
                <a:chExt cx="2490520" cy="594953"/>
              </a:xfrm>
            </p:grpSpPr>
            <p:sp>
              <p:nvSpPr>
                <p:cNvPr id="1251" name="Google Shape;1251;p20"/>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2" name="Google Shape;1252;p20"/>
                <p:cNvSpPr/>
                <p:nvPr/>
              </p:nvSpPr>
              <p:spPr>
                <a:xfrm>
                  <a:off x="7086614" y="2476858"/>
                  <a:ext cx="1306639"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3" name="Google Shape;1253;p20"/>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4" name="Google Shape;1254;p20"/>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5" name="Google Shape;1255;p20"/>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6" name="Google Shape;1256;p20"/>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7" name="Google Shape;1257;p20"/>
                <p:cNvSpPr/>
                <p:nvPr/>
              </p:nvSpPr>
              <p:spPr>
                <a:xfrm>
                  <a:off x="5902745" y="2653198"/>
                  <a:ext cx="2490520"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58" name="Google Shape;1258;p20"/>
              <p:cNvSpPr/>
              <p:nvPr/>
            </p:nvSpPr>
            <p:spPr>
              <a:xfrm>
                <a:off x="-25" y="4045380"/>
                <a:ext cx="9143927" cy="786139"/>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9" name="Google Shape;1259;p20"/>
              <p:cNvSpPr/>
              <p:nvPr/>
            </p:nvSpPr>
            <p:spPr>
              <a:xfrm>
                <a:off x="1277272" y="4764364"/>
                <a:ext cx="7850185" cy="418511"/>
              </a:xfrm>
              <a:custGeom>
                <a:rect b="b" l="l" r="r" t="t"/>
                <a:pathLst>
                  <a:path extrusionOk="0" h="2567" w="29126">
                    <a:moveTo>
                      <a:pt x="0" y="0"/>
                    </a:moveTo>
                    <a:lnTo>
                      <a:pt x="0" y="2567"/>
                    </a:lnTo>
                    <a:lnTo>
                      <a:pt x="29125" y="2567"/>
                    </a:lnTo>
                    <a:lnTo>
                      <a:pt x="2909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0" name="Google Shape;1260;p20"/>
              <p:cNvSpPr/>
              <p:nvPr/>
            </p:nvSpPr>
            <p:spPr>
              <a:xfrm>
                <a:off x="-25" y="4608501"/>
                <a:ext cx="9143905" cy="574372"/>
              </a:xfrm>
              <a:custGeom>
                <a:rect b="b" l="l" r="r" t="t"/>
                <a:pathLst>
                  <a:path extrusionOk="0" h="3523" w="33926">
                    <a:moveTo>
                      <a:pt x="28309" y="1"/>
                    </a:moveTo>
                    <a:cubicBezTo>
                      <a:pt x="26590" y="1"/>
                      <a:pt x="24872" y="18"/>
                      <a:pt x="23162" y="53"/>
                    </a:cubicBezTo>
                    <a:cubicBezTo>
                      <a:pt x="22053" y="80"/>
                      <a:pt x="20949" y="114"/>
                      <a:pt x="19860" y="194"/>
                    </a:cubicBezTo>
                    <a:cubicBezTo>
                      <a:pt x="18870" y="274"/>
                      <a:pt x="17888" y="395"/>
                      <a:pt x="16879" y="407"/>
                    </a:cubicBezTo>
                    <a:cubicBezTo>
                      <a:pt x="16770" y="410"/>
                      <a:pt x="16660" y="411"/>
                      <a:pt x="16551" y="411"/>
                    </a:cubicBezTo>
                    <a:cubicBezTo>
                      <a:pt x="15786" y="411"/>
                      <a:pt x="15025" y="358"/>
                      <a:pt x="14264" y="340"/>
                    </a:cubicBezTo>
                    <a:cubicBezTo>
                      <a:pt x="11056" y="253"/>
                      <a:pt x="7881" y="287"/>
                      <a:pt x="4672" y="207"/>
                    </a:cubicBezTo>
                    <a:cubicBezTo>
                      <a:pt x="3108" y="173"/>
                      <a:pt x="1598" y="59"/>
                      <a:pt x="34" y="59"/>
                    </a:cubicBezTo>
                    <a:lnTo>
                      <a:pt x="0" y="3523"/>
                    </a:lnTo>
                    <a:lnTo>
                      <a:pt x="8911" y="3523"/>
                    </a:lnTo>
                    <a:cubicBezTo>
                      <a:pt x="8689" y="3415"/>
                      <a:pt x="8195" y="3335"/>
                      <a:pt x="7834" y="3322"/>
                    </a:cubicBezTo>
                    <a:cubicBezTo>
                      <a:pt x="7473" y="3314"/>
                      <a:pt x="7106" y="3322"/>
                      <a:pt x="6764" y="3274"/>
                    </a:cubicBezTo>
                    <a:cubicBezTo>
                      <a:pt x="6458" y="3234"/>
                      <a:pt x="6196" y="3154"/>
                      <a:pt x="5915" y="3095"/>
                    </a:cubicBezTo>
                    <a:cubicBezTo>
                      <a:pt x="5694" y="3043"/>
                      <a:pt x="5449" y="3003"/>
                      <a:pt x="5204" y="3003"/>
                    </a:cubicBezTo>
                    <a:cubicBezTo>
                      <a:pt x="5149" y="3003"/>
                      <a:pt x="5093" y="3005"/>
                      <a:pt x="5038" y="3010"/>
                    </a:cubicBezTo>
                    <a:lnTo>
                      <a:pt x="5038" y="3010"/>
                    </a:lnTo>
                    <a:cubicBezTo>
                      <a:pt x="5645" y="2954"/>
                      <a:pt x="6255" y="2942"/>
                      <a:pt x="6869" y="2942"/>
                    </a:cubicBezTo>
                    <a:cubicBezTo>
                      <a:pt x="7159" y="2942"/>
                      <a:pt x="7449" y="2945"/>
                      <a:pt x="7741" y="2947"/>
                    </a:cubicBezTo>
                    <a:cubicBezTo>
                      <a:pt x="8059" y="2951"/>
                      <a:pt x="8379" y="2955"/>
                      <a:pt x="8700" y="2955"/>
                    </a:cubicBezTo>
                    <a:cubicBezTo>
                      <a:pt x="8926" y="2955"/>
                      <a:pt x="9153" y="2953"/>
                      <a:pt x="9379" y="2947"/>
                    </a:cubicBezTo>
                    <a:cubicBezTo>
                      <a:pt x="9780" y="2941"/>
                      <a:pt x="10188" y="2921"/>
                      <a:pt x="10562" y="2860"/>
                    </a:cubicBezTo>
                    <a:cubicBezTo>
                      <a:pt x="10768" y="2820"/>
                      <a:pt x="10963" y="2774"/>
                      <a:pt x="11176" y="2746"/>
                    </a:cubicBezTo>
                    <a:cubicBezTo>
                      <a:pt x="11444" y="2713"/>
                      <a:pt x="11731" y="2713"/>
                      <a:pt x="12018" y="2713"/>
                    </a:cubicBezTo>
                    <a:lnTo>
                      <a:pt x="12333" y="2713"/>
                    </a:lnTo>
                    <a:cubicBezTo>
                      <a:pt x="12774" y="2706"/>
                      <a:pt x="13215" y="2666"/>
                      <a:pt x="13616" y="2592"/>
                    </a:cubicBezTo>
                    <a:cubicBezTo>
                      <a:pt x="13616" y="2512"/>
                      <a:pt x="13329" y="2499"/>
                      <a:pt x="13122" y="2499"/>
                    </a:cubicBezTo>
                    <a:cubicBezTo>
                      <a:pt x="12500" y="2493"/>
                      <a:pt x="11938" y="2366"/>
                      <a:pt x="11397" y="2246"/>
                    </a:cubicBezTo>
                    <a:cubicBezTo>
                      <a:pt x="10996" y="2166"/>
                      <a:pt x="10562" y="2086"/>
                      <a:pt x="10114" y="2058"/>
                    </a:cubicBezTo>
                    <a:cubicBezTo>
                      <a:pt x="10000" y="2058"/>
                      <a:pt x="9973" y="1991"/>
                      <a:pt x="10087" y="1972"/>
                    </a:cubicBezTo>
                    <a:cubicBezTo>
                      <a:pt x="10809" y="1851"/>
                      <a:pt x="11564" y="1805"/>
                      <a:pt x="12379" y="1771"/>
                    </a:cubicBezTo>
                    <a:cubicBezTo>
                      <a:pt x="13189" y="1744"/>
                      <a:pt x="13998" y="1710"/>
                      <a:pt x="14813" y="1678"/>
                    </a:cubicBezTo>
                    <a:cubicBezTo>
                      <a:pt x="16504" y="1611"/>
                      <a:pt x="18209" y="1550"/>
                      <a:pt x="19913" y="1537"/>
                    </a:cubicBezTo>
                    <a:cubicBezTo>
                      <a:pt x="20529" y="1530"/>
                      <a:pt x="21156" y="1530"/>
                      <a:pt x="21752" y="1463"/>
                    </a:cubicBezTo>
                    <a:cubicBezTo>
                      <a:pt x="22186" y="1410"/>
                      <a:pt x="22594" y="1323"/>
                      <a:pt x="23022" y="1256"/>
                    </a:cubicBezTo>
                    <a:cubicBezTo>
                      <a:pt x="23864" y="1136"/>
                      <a:pt x="24773" y="1117"/>
                      <a:pt x="25669" y="1096"/>
                    </a:cubicBezTo>
                    <a:cubicBezTo>
                      <a:pt x="26216" y="1081"/>
                      <a:pt x="26766" y="1069"/>
                      <a:pt x="27315" y="1069"/>
                    </a:cubicBezTo>
                    <a:cubicBezTo>
                      <a:pt x="27785" y="1069"/>
                      <a:pt x="28256" y="1078"/>
                      <a:pt x="28724" y="1102"/>
                    </a:cubicBezTo>
                    <a:cubicBezTo>
                      <a:pt x="29265" y="1129"/>
                      <a:pt x="29800" y="1176"/>
                      <a:pt x="30347" y="1182"/>
                    </a:cubicBezTo>
                    <a:cubicBezTo>
                      <a:pt x="30401" y="1183"/>
                      <a:pt x="30455" y="1184"/>
                      <a:pt x="30509" y="1184"/>
                    </a:cubicBezTo>
                    <a:cubicBezTo>
                      <a:pt x="30859" y="1184"/>
                      <a:pt x="31220" y="1167"/>
                      <a:pt x="31584" y="1149"/>
                    </a:cubicBezTo>
                    <a:cubicBezTo>
                      <a:pt x="31956" y="1134"/>
                      <a:pt x="32329" y="1119"/>
                      <a:pt x="32690" y="1119"/>
                    </a:cubicBezTo>
                    <a:cubicBezTo>
                      <a:pt x="33124" y="1119"/>
                      <a:pt x="33542" y="1140"/>
                      <a:pt x="33925" y="1210"/>
                    </a:cubicBezTo>
                    <a:lnTo>
                      <a:pt x="33925" y="59"/>
                    </a:lnTo>
                    <a:cubicBezTo>
                      <a:pt x="32059" y="21"/>
                      <a:pt x="30183" y="1"/>
                      <a:pt x="2830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61" name="Google Shape;1261;p20"/>
            <p:cNvSpPr/>
            <p:nvPr/>
          </p:nvSpPr>
          <p:spPr>
            <a:xfrm>
              <a:off x="-572550" y="4718573"/>
              <a:ext cx="5430903" cy="528215"/>
            </a:xfrm>
            <a:custGeom>
              <a:rect b="b" l="l" r="r" t="t"/>
              <a:pathLst>
                <a:path extrusionOk="0" h="35612" w="195023">
                  <a:moveTo>
                    <a:pt x="14929" y="3009"/>
                  </a:moveTo>
                  <a:cubicBezTo>
                    <a:pt x="29448" y="-1801"/>
                    <a:pt x="76272" y="-389"/>
                    <a:pt x="103898" y="4333"/>
                  </a:cubicBezTo>
                  <a:cubicBezTo>
                    <a:pt x="131524" y="9055"/>
                    <a:pt x="168285" y="26487"/>
                    <a:pt x="180686" y="31341"/>
                  </a:cubicBezTo>
                  <a:cubicBezTo>
                    <a:pt x="193087" y="36195"/>
                    <a:pt x="205620" y="33150"/>
                    <a:pt x="178303" y="33459"/>
                  </a:cubicBezTo>
                  <a:cubicBezTo>
                    <a:pt x="150986" y="33768"/>
                    <a:pt x="44011" y="38270"/>
                    <a:pt x="16782" y="33195"/>
                  </a:cubicBezTo>
                  <a:cubicBezTo>
                    <a:pt x="-10447" y="28120"/>
                    <a:pt x="410" y="7819"/>
                    <a:pt x="14929" y="3009"/>
                  </a:cubicBezTo>
                  <a:close/>
                </a:path>
              </a:pathLst>
            </a:custGeom>
            <a:solidFill>
              <a:schemeClr val="accent2"/>
            </a:solidFill>
            <a:ln>
              <a:noFill/>
            </a:ln>
          </p:spPr>
        </p:sp>
      </p:grpSp>
      <p:sp>
        <p:nvSpPr>
          <p:cNvPr id="1262" name="Google Shape;1262;p20"/>
          <p:cNvSpPr txBox="1"/>
          <p:nvPr>
            <p:ph hasCustomPrompt="1" type="title"/>
          </p:nvPr>
        </p:nvSpPr>
        <p:spPr>
          <a:xfrm>
            <a:off x="3290413" y="415850"/>
            <a:ext cx="4087500" cy="6102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3700">
                <a:solidFill>
                  <a:schemeClr val="lt1"/>
                </a:solidFill>
              </a:defRPr>
            </a:lvl1pPr>
            <a:lvl2pPr lvl="1" rtl="0" algn="ctr">
              <a:spcBef>
                <a:spcPts val="0"/>
              </a:spcBef>
              <a:spcAft>
                <a:spcPts val="0"/>
              </a:spcAft>
              <a:buSzPts val="6200"/>
              <a:buFont typeface="Raleway Black"/>
              <a:buNone/>
              <a:defRPr b="0" sz="6200">
                <a:latin typeface="Raleway Black"/>
                <a:ea typeface="Raleway Black"/>
                <a:cs typeface="Raleway Black"/>
                <a:sym typeface="Raleway Black"/>
              </a:defRPr>
            </a:lvl2pPr>
            <a:lvl3pPr lvl="2" rtl="0" algn="ctr">
              <a:spcBef>
                <a:spcPts val="0"/>
              </a:spcBef>
              <a:spcAft>
                <a:spcPts val="0"/>
              </a:spcAft>
              <a:buSzPts val="6200"/>
              <a:buFont typeface="Raleway Black"/>
              <a:buNone/>
              <a:defRPr b="0" sz="6200">
                <a:latin typeface="Raleway Black"/>
                <a:ea typeface="Raleway Black"/>
                <a:cs typeface="Raleway Black"/>
                <a:sym typeface="Raleway Black"/>
              </a:defRPr>
            </a:lvl3pPr>
            <a:lvl4pPr lvl="3" rtl="0" algn="ctr">
              <a:spcBef>
                <a:spcPts val="0"/>
              </a:spcBef>
              <a:spcAft>
                <a:spcPts val="0"/>
              </a:spcAft>
              <a:buSzPts val="6200"/>
              <a:buFont typeface="Raleway Black"/>
              <a:buNone/>
              <a:defRPr b="0" sz="6200">
                <a:latin typeface="Raleway Black"/>
                <a:ea typeface="Raleway Black"/>
                <a:cs typeface="Raleway Black"/>
                <a:sym typeface="Raleway Black"/>
              </a:defRPr>
            </a:lvl4pPr>
            <a:lvl5pPr lvl="4" rtl="0" algn="ctr">
              <a:spcBef>
                <a:spcPts val="0"/>
              </a:spcBef>
              <a:spcAft>
                <a:spcPts val="0"/>
              </a:spcAft>
              <a:buSzPts val="6200"/>
              <a:buFont typeface="Raleway Black"/>
              <a:buNone/>
              <a:defRPr b="0" sz="6200">
                <a:latin typeface="Raleway Black"/>
                <a:ea typeface="Raleway Black"/>
                <a:cs typeface="Raleway Black"/>
                <a:sym typeface="Raleway Black"/>
              </a:defRPr>
            </a:lvl5pPr>
            <a:lvl6pPr lvl="5" rtl="0" algn="ctr">
              <a:spcBef>
                <a:spcPts val="0"/>
              </a:spcBef>
              <a:spcAft>
                <a:spcPts val="0"/>
              </a:spcAft>
              <a:buSzPts val="6200"/>
              <a:buFont typeface="Raleway Black"/>
              <a:buNone/>
              <a:defRPr b="0" sz="6200">
                <a:latin typeface="Raleway Black"/>
                <a:ea typeface="Raleway Black"/>
                <a:cs typeface="Raleway Black"/>
                <a:sym typeface="Raleway Black"/>
              </a:defRPr>
            </a:lvl6pPr>
            <a:lvl7pPr lvl="6" rtl="0" algn="ctr">
              <a:spcBef>
                <a:spcPts val="0"/>
              </a:spcBef>
              <a:spcAft>
                <a:spcPts val="0"/>
              </a:spcAft>
              <a:buSzPts val="6200"/>
              <a:buFont typeface="Raleway Black"/>
              <a:buNone/>
              <a:defRPr b="0" sz="6200">
                <a:latin typeface="Raleway Black"/>
                <a:ea typeface="Raleway Black"/>
                <a:cs typeface="Raleway Black"/>
                <a:sym typeface="Raleway Black"/>
              </a:defRPr>
            </a:lvl7pPr>
            <a:lvl8pPr lvl="7" rtl="0" algn="ctr">
              <a:spcBef>
                <a:spcPts val="0"/>
              </a:spcBef>
              <a:spcAft>
                <a:spcPts val="0"/>
              </a:spcAft>
              <a:buSzPts val="6200"/>
              <a:buFont typeface="Raleway Black"/>
              <a:buNone/>
              <a:defRPr b="0" sz="6200">
                <a:latin typeface="Raleway Black"/>
                <a:ea typeface="Raleway Black"/>
                <a:cs typeface="Raleway Black"/>
                <a:sym typeface="Raleway Black"/>
              </a:defRPr>
            </a:lvl8pPr>
            <a:lvl9pPr lvl="8" rtl="0" algn="ctr">
              <a:spcBef>
                <a:spcPts val="0"/>
              </a:spcBef>
              <a:spcAft>
                <a:spcPts val="0"/>
              </a:spcAft>
              <a:buSzPts val="6200"/>
              <a:buFont typeface="Raleway Black"/>
              <a:buNone/>
              <a:defRPr b="0" sz="6200">
                <a:latin typeface="Raleway Black"/>
                <a:ea typeface="Raleway Black"/>
                <a:cs typeface="Raleway Black"/>
                <a:sym typeface="Raleway Black"/>
              </a:defRPr>
            </a:lvl9pPr>
          </a:lstStyle>
          <a:p>
            <a:r>
              <a:t>xx%</a:t>
            </a:r>
          </a:p>
        </p:txBody>
      </p:sp>
      <p:sp>
        <p:nvSpPr>
          <p:cNvPr id="1263" name="Google Shape;1263;p20"/>
          <p:cNvSpPr txBox="1"/>
          <p:nvPr>
            <p:ph idx="1" type="subTitle"/>
          </p:nvPr>
        </p:nvSpPr>
        <p:spPr>
          <a:xfrm>
            <a:off x="3290413" y="1053353"/>
            <a:ext cx="4087500" cy="32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atin typeface="Albert Sans"/>
                <a:ea typeface="Albert Sans"/>
                <a:cs typeface="Albert Sans"/>
                <a:sym typeface="Albert Sans"/>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64" name="Google Shape;1264;p20"/>
          <p:cNvSpPr txBox="1"/>
          <p:nvPr>
            <p:ph hasCustomPrompt="1" idx="2" type="title"/>
          </p:nvPr>
        </p:nvSpPr>
        <p:spPr>
          <a:xfrm>
            <a:off x="3290413" y="1523161"/>
            <a:ext cx="4087500" cy="6102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3700">
                <a:solidFill>
                  <a:schemeClr val="lt1"/>
                </a:solidFill>
              </a:defRPr>
            </a:lvl1pPr>
            <a:lvl2pPr lvl="1" rtl="0" algn="ctr">
              <a:spcBef>
                <a:spcPts val="0"/>
              </a:spcBef>
              <a:spcAft>
                <a:spcPts val="0"/>
              </a:spcAft>
              <a:buSzPts val="6200"/>
              <a:buFont typeface="Raleway Black"/>
              <a:buNone/>
              <a:defRPr b="0" sz="6200">
                <a:latin typeface="Raleway Black"/>
                <a:ea typeface="Raleway Black"/>
                <a:cs typeface="Raleway Black"/>
                <a:sym typeface="Raleway Black"/>
              </a:defRPr>
            </a:lvl2pPr>
            <a:lvl3pPr lvl="2" rtl="0" algn="ctr">
              <a:spcBef>
                <a:spcPts val="0"/>
              </a:spcBef>
              <a:spcAft>
                <a:spcPts val="0"/>
              </a:spcAft>
              <a:buSzPts val="6200"/>
              <a:buFont typeface="Raleway Black"/>
              <a:buNone/>
              <a:defRPr b="0" sz="6200">
                <a:latin typeface="Raleway Black"/>
                <a:ea typeface="Raleway Black"/>
                <a:cs typeface="Raleway Black"/>
                <a:sym typeface="Raleway Black"/>
              </a:defRPr>
            </a:lvl3pPr>
            <a:lvl4pPr lvl="3" rtl="0" algn="ctr">
              <a:spcBef>
                <a:spcPts val="0"/>
              </a:spcBef>
              <a:spcAft>
                <a:spcPts val="0"/>
              </a:spcAft>
              <a:buSzPts val="6200"/>
              <a:buFont typeface="Raleway Black"/>
              <a:buNone/>
              <a:defRPr b="0" sz="6200">
                <a:latin typeface="Raleway Black"/>
                <a:ea typeface="Raleway Black"/>
                <a:cs typeface="Raleway Black"/>
                <a:sym typeface="Raleway Black"/>
              </a:defRPr>
            </a:lvl4pPr>
            <a:lvl5pPr lvl="4" rtl="0" algn="ctr">
              <a:spcBef>
                <a:spcPts val="0"/>
              </a:spcBef>
              <a:spcAft>
                <a:spcPts val="0"/>
              </a:spcAft>
              <a:buSzPts val="6200"/>
              <a:buFont typeface="Raleway Black"/>
              <a:buNone/>
              <a:defRPr b="0" sz="6200">
                <a:latin typeface="Raleway Black"/>
                <a:ea typeface="Raleway Black"/>
                <a:cs typeface="Raleway Black"/>
                <a:sym typeface="Raleway Black"/>
              </a:defRPr>
            </a:lvl5pPr>
            <a:lvl6pPr lvl="5" rtl="0" algn="ctr">
              <a:spcBef>
                <a:spcPts val="0"/>
              </a:spcBef>
              <a:spcAft>
                <a:spcPts val="0"/>
              </a:spcAft>
              <a:buSzPts val="6200"/>
              <a:buFont typeface="Raleway Black"/>
              <a:buNone/>
              <a:defRPr b="0" sz="6200">
                <a:latin typeface="Raleway Black"/>
                <a:ea typeface="Raleway Black"/>
                <a:cs typeface="Raleway Black"/>
                <a:sym typeface="Raleway Black"/>
              </a:defRPr>
            </a:lvl6pPr>
            <a:lvl7pPr lvl="6" rtl="0" algn="ctr">
              <a:spcBef>
                <a:spcPts val="0"/>
              </a:spcBef>
              <a:spcAft>
                <a:spcPts val="0"/>
              </a:spcAft>
              <a:buSzPts val="6200"/>
              <a:buFont typeface="Raleway Black"/>
              <a:buNone/>
              <a:defRPr b="0" sz="6200">
                <a:latin typeface="Raleway Black"/>
                <a:ea typeface="Raleway Black"/>
                <a:cs typeface="Raleway Black"/>
                <a:sym typeface="Raleway Black"/>
              </a:defRPr>
            </a:lvl7pPr>
            <a:lvl8pPr lvl="7" rtl="0" algn="ctr">
              <a:spcBef>
                <a:spcPts val="0"/>
              </a:spcBef>
              <a:spcAft>
                <a:spcPts val="0"/>
              </a:spcAft>
              <a:buSzPts val="6200"/>
              <a:buFont typeface="Raleway Black"/>
              <a:buNone/>
              <a:defRPr b="0" sz="6200">
                <a:latin typeface="Raleway Black"/>
                <a:ea typeface="Raleway Black"/>
                <a:cs typeface="Raleway Black"/>
                <a:sym typeface="Raleway Black"/>
              </a:defRPr>
            </a:lvl8pPr>
            <a:lvl9pPr lvl="8" rtl="0" algn="ctr">
              <a:spcBef>
                <a:spcPts val="0"/>
              </a:spcBef>
              <a:spcAft>
                <a:spcPts val="0"/>
              </a:spcAft>
              <a:buSzPts val="6200"/>
              <a:buFont typeface="Raleway Black"/>
              <a:buNone/>
              <a:defRPr b="0" sz="6200">
                <a:latin typeface="Raleway Black"/>
                <a:ea typeface="Raleway Black"/>
                <a:cs typeface="Raleway Black"/>
                <a:sym typeface="Raleway Black"/>
              </a:defRPr>
            </a:lvl9pPr>
          </a:lstStyle>
          <a:p>
            <a:r>
              <a:t>xx%</a:t>
            </a:r>
          </a:p>
        </p:txBody>
      </p:sp>
      <p:sp>
        <p:nvSpPr>
          <p:cNvPr id="1265" name="Google Shape;1265;p20"/>
          <p:cNvSpPr txBox="1"/>
          <p:nvPr>
            <p:ph idx="3" type="subTitle"/>
          </p:nvPr>
        </p:nvSpPr>
        <p:spPr>
          <a:xfrm>
            <a:off x="3290413" y="2160665"/>
            <a:ext cx="4087500" cy="32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atin typeface="Albert Sans"/>
                <a:ea typeface="Albert Sans"/>
                <a:cs typeface="Albert Sans"/>
                <a:sym typeface="Albert Sans"/>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66" name="Google Shape;1266;p20"/>
          <p:cNvSpPr txBox="1"/>
          <p:nvPr>
            <p:ph hasCustomPrompt="1" idx="4" type="title"/>
          </p:nvPr>
        </p:nvSpPr>
        <p:spPr>
          <a:xfrm>
            <a:off x="3290413" y="2630472"/>
            <a:ext cx="4087500" cy="610200"/>
          </a:xfrm>
          <a:prstGeom prst="rect">
            <a:avLst/>
          </a:prstGeom>
        </p:spPr>
        <p:txBody>
          <a:bodyPr anchorCtr="0" anchor="b" bIns="91425" lIns="91425" spcFirstLastPara="1" rIns="91425" wrap="square" tIns="91425">
            <a:noAutofit/>
          </a:bodyPr>
          <a:lstStyle>
            <a:lvl1pPr lvl="0" rtl="0">
              <a:spcBef>
                <a:spcPts val="0"/>
              </a:spcBef>
              <a:spcAft>
                <a:spcPts val="0"/>
              </a:spcAft>
              <a:buSzPts val="6200"/>
              <a:buNone/>
              <a:defRPr sz="3700">
                <a:solidFill>
                  <a:schemeClr val="lt1"/>
                </a:solidFill>
              </a:defRPr>
            </a:lvl1pPr>
            <a:lvl2pPr lvl="1" rtl="0" algn="ctr">
              <a:spcBef>
                <a:spcPts val="0"/>
              </a:spcBef>
              <a:spcAft>
                <a:spcPts val="0"/>
              </a:spcAft>
              <a:buSzPts val="6200"/>
              <a:buFont typeface="Raleway Black"/>
              <a:buNone/>
              <a:defRPr b="0" sz="6200">
                <a:latin typeface="Raleway Black"/>
                <a:ea typeface="Raleway Black"/>
                <a:cs typeface="Raleway Black"/>
                <a:sym typeface="Raleway Black"/>
              </a:defRPr>
            </a:lvl2pPr>
            <a:lvl3pPr lvl="2" rtl="0" algn="ctr">
              <a:spcBef>
                <a:spcPts val="0"/>
              </a:spcBef>
              <a:spcAft>
                <a:spcPts val="0"/>
              </a:spcAft>
              <a:buSzPts val="6200"/>
              <a:buFont typeface="Raleway Black"/>
              <a:buNone/>
              <a:defRPr b="0" sz="6200">
                <a:latin typeface="Raleway Black"/>
                <a:ea typeface="Raleway Black"/>
                <a:cs typeface="Raleway Black"/>
                <a:sym typeface="Raleway Black"/>
              </a:defRPr>
            </a:lvl3pPr>
            <a:lvl4pPr lvl="3" rtl="0" algn="ctr">
              <a:spcBef>
                <a:spcPts val="0"/>
              </a:spcBef>
              <a:spcAft>
                <a:spcPts val="0"/>
              </a:spcAft>
              <a:buSzPts val="6200"/>
              <a:buFont typeface="Raleway Black"/>
              <a:buNone/>
              <a:defRPr b="0" sz="6200">
                <a:latin typeface="Raleway Black"/>
                <a:ea typeface="Raleway Black"/>
                <a:cs typeface="Raleway Black"/>
                <a:sym typeface="Raleway Black"/>
              </a:defRPr>
            </a:lvl4pPr>
            <a:lvl5pPr lvl="4" rtl="0" algn="ctr">
              <a:spcBef>
                <a:spcPts val="0"/>
              </a:spcBef>
              <a:spcAft>
                <a:spcPts val="0"/>
              </a:spcAft>
              <a:buSzPts val="6200"/>
              <a:buFont typeface="Raleway Black"/>
              <a:buNone/>
              <a:defRPr b="0" sz="6200">
                <a:latin typeface="Raleway Black"/>
                <a:ea typeface="Raleway Black"/>
                <a:cs typeface="Raleway Black"/>
                <a:sym typeface="Raleway Black"/>
              </a:defRPr>
            </a:lvl5pPr>
            <a:lvl6pPr lvl="5" rtl="0" algn="ctr">
              <a:spcBef>
                <a:spcPts val="0"/>
              </a:spcBef>
              <a:spcAft>
                <a:spcPts val="0"/>
              </a:spcAft>
              <a:buSzPts val="6200"/>
              <a:buFont typeface="Raleway Black"/>
              <a:buNone/>
              <a:defRPr b="0" sz="6200">
                <a:latin typeface="Raleway Black"/>
                <a:ea typeface="Raleway Black"/>
                <a:cs typeface="Raleway Black"/>
                <a:sym typeface="Raleway Black"/>
              </a:defRPr>
            </a:lvl6pPr>
            <a:lvl7pPr lvl="6" rtl="0" algn="ctr">
              <a:spcBef>
                <a:spcPts val="0"/>
              </a:spcBef>
              <a:spcAft>
                <a:spcPts val="0"/>
              </a:spcAft>
              <a:buSzPts val="6200"/>
              <a:buFont typeface="Raleway Black"/>
              <a:buNone/>
              <a:defRPr b="0" sz="6200">
                <a:latin typeface="Raleway Black"/>
                <a:ea typeface="Raleway Black"/>
                <a:cs typeface="Raleway Black"/>
                <a:sym typeface="Raleway Black"/>
              </a:defRPr>
            </a:lvl7pPr>
            <a:lvl8pPr lvl="7" rtl="0" algn="ctr">
              <a:spcBef>
                <a:spcPts val="0"/>
              </a:spcBef>
              <a:spcAft>
                <a:spcPts val="0"/>
              </a:spcAft>
              <a:buSzPts val="6200"/>
              <a:buFont typeface="Raleway Black"/>
              <a:buNone/>
              <a:defRPr b="0" sz="6200">
                <a:latin typeface="Raleway Black"/>
                <a:ea typeface="Raleway Black"/>
                <a:cs typeface="Raleway Black"/>
                <a:sym typeface="Raleway Black"/>
              </a:defRPr>
            </a:lvl8pPr>
            <a:lvl9pPr lvl="8" rtl="0" algn="ctr">
              <a:spcBef>
                <a:spcPts val="0"/>
              </a:spcBef>
              <a:spcAft>
                <a:spcPts val="0"/>
              </a:spcAft>
              <a:buSzPts val="6200"/>
              <a:buFont typeface="Raleway Black"/>
              <a:buNone/>
              <a:defRPr b="0" sz="6200">
                <a:latin typeface="Raleway Black"/>
                <a:ea typeface="Raleway Black"/>
                <a:cs typeface="Raleway Black"/>
                <a:sym typeface="Raleway Black"/>
              </a:defRPr>
            </a:lvl9pPr>
          </a:lstStyle>
          <a:p>
            <a:r>
              <a:t>xx%</a:t>
            </a:r>
          </a:p>
        </p:txBody>
      </p:sp>
      <p:sp>
        <p:nvSpPr>
          <p:cNvPr id="1267" name="Google Shape;1267;p20"/>
          <p:cNvSpPr txBox="1"/>
          <p:nvPr>
            <p:ph idx="5" type="subTitle"/>
          </p:nvPr>
        </p:nvSpPr>
        <p:spPr>
          <a:xfrm>
            <a:off x="3290413" y="3267976"/>
            <a:ext cx="4087500" cy="32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400">
                <a:latin typeface="Albert Sans"/>
                <a:ea typeface="Albert Sans"/>
                <a:cs typeface="Albert Sans"/>
                <a:sym typeface="Albert Sans"/>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1268" name="Google Shape;1268;p20"/>
          <p:cNvSpPr/>
          <p:nvPr/>
        </p:nvSpPr>
        <p:spPr>
          <a:xfrm>
            <a:off x="5682716" y="4714871"/>
            <a:ext cx="3461258" cy="468003"/>
          </a:xfrm>
          <a:custGeom>
            <a:rect b="b" l="l" r="r" t="t"/>
            <a:pathLst>
              <a:path extrusionOk="0" h="2394" w="10710">
                <a:moveTo>
                  <a:pt x="10709" y="0"/>
                </a:moveTo>
                <a:cubicBezTo>
                  <a:pt x="10327" y="13"/>
                  <a:pt x="9953" y="53"/>
                  <a:pt x="9612" y="121"/>
                </a:cubicBezTo>
                <a:cubicBezTo>
                  <a:pt x="9445" y="154"/>
                  <a:pt x="9291" y="194"/>
                  <a:pt x="9124" y="220"/>
                </a:cubicBezTo>
                <a:cubicBezTo>
                  <a:pt x="8871" y="260"/>
                  <a:pt x="8603" y="268"/>
                  <a:pt x="8328" y="281"/>
                </a:cubicBezTo>
                <a:cubicBezTo>
                  <a:pt x="6711" y="355"/>
                  <a:pt x="5100" y="454"/>
                  <a:pt x="3503" y="575"/>
                </a:cubicBezTo>
                <a:cubicBezTo>
                  <a:pt x="3195" y="596"/>
                  <a:pt x="2874" y="621"/>
                  <a:pt x="2607" y="682"/>
                </a:cubicBezTo>
                <a:cubicBezTo>
                  <a:pt x="2339" y="750"/>
                  <a:pt x="2132" y="849"/>
                  <a:pt x="1845" y="896"/>
                </a:cubicBezTo>
                <a:cubicBezTo>
                  <a:pt x="1637" y="936"/>
                  <a:pt x="1396" y="942"/>
                  <a:pt x="1196" y="990"/>
                </a:cubicBezTo>
                <a:cubicBezTo>
                  <a:pt x="1022" y="1030"/>
                  <a:pt x="889" y="1096"/>
                  <a:pt x="762" y="1157"/>
                </a:cubicBezTo>
                <a:cubicBezTo>
                  <a:pt x="587" y="1244"/>
                  <a:pt x="408" y="1330"/>
                  <a:pt x="227" y="1423"/>
                </a:cubicBezTo>
                <a:cubicBezTo>
                  <a:pt x="133" y="1471"/>
                  <a:pt x="32" y="1518"/>
                  <a:pt x="20" y="1577"/>
                </a:cubicBezTo>
                <a:cubicBezTo>
                  <a:pt x="0" y="1624"/>
                  <a:pt x="40" y="1672"/>
                  <a:pt x="93" y="1712"/>
                </a:cubicBezTo>
                <a:cubicBezTo>
                  <a:pt x="300" y="1885"/>
                  <a:pt x="742" y="2006"/>
                  <a:pt x="1196" y="2080"/>
                </a:cubicBezTo>
                <a:cubicBezTo>
                  <a:pt x="1377" y="2113"/>
                  <a:pt x="1571" y="2139"/>
                  <a:pt x="1717" y="2185"/>
                </a:cubicBezTo>
                <a:cubicBezTo>
                  <a:pt x="1865" y="2240"/>
                  <a:pt x="1966" y="2327"/>
                  <a:pt x="1892" y="2394"/>
                </a:cubicBezTo>
                <a:lnTo>
                  <a:pt x="10709" y="2394"/>
                </a:lnTo>
                <a:lnTo>
                  <a:pt x="107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9" name="Google Shape;1269;p20"/>
          <p:cNvSpPr/>
          <p:nvPr/>
        </p:nvSpPr>
        <p:spPr>
          <a:xfrm rot="321625">
            <a:off x="-2760" y="-167500"/>
            <a:ext cx="1435721" cy="5358833"/>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270" name="Google Shape;1270;p20"/>
          <p:cNvGrpSpPr/>
          <p:nvPr/>
        </p:nvGrpSpPr>
        <p:grpSpPr>
          <a:xfrm flipH="1">
            <a:off x="3296323" y="4489893"/>
            <a:ext cx="1080393" cy="450114"/>
            <a:chOff x="6042223" y="3950368"/>
            <a:chExt cx="1080393" cy="450114"/>
          </a:xfrm>
        </p:grpSpPr>
        <p:sp>
          <p:nvSpPr>
            <p:cNvPr id="1271" name="Google Shape;1271;p20"/>
            <p:cNvSpPr/>
            <p:nvPr/>
          </p:nvSpPr>
          <p:spPr>
            <a:xfrm>
              <a:off x="6712641" y="4041401"/>
              <a:ext cx="169294" cy="297849"/>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2" name="Google Shape;1272;p20"/>
            <p:cNvSpPr/>
            <p:nvPr/>
          </p:nvSpPr>
          <p:spPr>
            <a:xfrm>
              <a:off x="6953421" y="3950368"/>
              <a:ext cx="169194" cy="2977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3" name="Google Shape;1273;p20"/>
            <p:cNvSpPr/>
            <p:nvPr/>
          </p:nvSpPr>
          <p:spPr>
            <a:xfrm>
              <a:off x="6562545" y="4041407"/>
              <a:ext cx="117486" cy="206677"/>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4" name="Google Shape;1274;p20"/>
            <p:cNvSpPr/>
            <p:nvPr/>
          </p:nvSpPr>
          <p:spPr>
            <a:xfrm>
              <a:off x="6457073" y="41199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5" name="Google Shape;1275;p20"/>
            <p:cNvSpPr/>
            <p:nvPr/>
          </p:nvSpPr>
          <p:spPr>
            <a:xfrm>
              <a:off x="6245248" y="42723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6" name="Google Shape;1276;p20"/>
            <p:cNvSpPr/>
            <p:nvPr/>
          </p:nvSpPr>
          <p:spPr>
            <a:xfrm>
              <a:off x="6258374" y="4041388"/>
              <a:ext cx="117476" cy="206718"/>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7" name="Google Shape;1277;p20"/>
            <p:cNvSpPr/>
            <p:nvPr/>
          </p:nvSpPr>
          <p:spPr>
            <a:xfrm>
              <a:off x="643277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8" name="Google Shape;1278;p20"/>
            <p:cNvSpPr/>
            <p:nvPr/>
          </p:nvSpPr>
          <p:spPr>
            <a:xfrm>
              <a:off x="604222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7" name="Shape 117"/>
        <p:cNvGrpSpPr/>
        <p:nvPr/>
      </p:nvGrpSpPr>
      <p:grpSpPr>
        <a:xfrm>
          <a:off x="0" y="0"/>
          <a:ext cx="0" cy="0"/>
          <a:chOff x="0" y="0"/>
          <a:chExt cx="0" cy="0"/>
        </a:xfrm>
      </p:grpSpPr>
      <p:grpSp>
        <p:nvGrpSpPr>
          <p:cNvPr id="118" name="Google Shape;118;p3"/>
          <p:cNvGrpSpPr/>
          <p:nvPr/>
        </p:nvGrpSpPr>
        <p:grpSpPr>
          <a:xfrm>
            <a:off x="-745761" y="1829198"/>
            <a:ext cx="10969411" cy="2463300"/>
            <a:chOff x="-745761" y="1340100"/>
            <a:chExt cx="10969411" cy="2463300"/>
          </a:xfrm>
        </p:grpSpPr>
        <p:grpSp>
          <p:nvGrpSpPr>
            <p:cNvPr id="119" name="Google Shape;119;p3"/>
            <p:cNvGrpSpPr/>
            <p:nvPr/>
          </p:nvGrpSpPr>
          <p:grpSpPr>
            <a:xfrm flipH="1">
              <a:off x="7237364" y="1497138"/>
              <a:ext cx="2986286" cy="2011500"/>
              <a:chOff x="-500261" y="2541013"/>
              <a:chExt cx="2986286" cy="2011500"/>
            </a:xfrm>
          </p:grpSpPr>
          <p:sp>
            <p:nvSpPr>
              <p:cNvPr id="120" name="Google Shape;120;p3"/>
              <p:cNvSpPr/>
              <p:nvPr/>
            </p:nvSpPr>
            <p:spPr>
              <a:xfrm>
                <a:off x="1669125" y="3294088"/>
                <a:ext cx="816900" cy="816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3"/>
              <p:cNvSpPr/>
              <p:nvPr/>
            </p:nvSpPr>
            <p:spPr>
              <a:xfrm>
                <a:off x="1350395" y="3241525"/>
                <a:ext cx="513600" cy="51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
              <p:cNvSpPr/>
              <p:nvPr/>
            </p:nvSpPr>
            <p:spPr>
              <a:xfrm>
                <a:off x="-500261" y="2541013"/>
                <a:ext cx="2011500" cy="20115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23" name="Google Shape;123;p3"/>
            <p:cNvGrpSpPr/>
            <p:nvPr/>
          </p:nvGrpSpPr>
          <p:grpSpPr>
            <a:xfrm flipH="1">
              <a:off x="-745761" y="1340100"/>
              <a:ext cx="2727900" cy="2463300"/>
              <a:chOff x="6610650" y="1521900"/>
              <a:chExt cx="2727900" cy="2463300"/>
            </a:xfrm>
          </p:grpSpPr>
          <p:sp>
            <p:nvSpPr>
              <p:cNvPr id="124" name="Google Shape;124;p3"/>
              <p:cNvSpPr/>
              <p:nvPr/>
            </p:nvSpPr>
            <p:spPr>
              <a:xfrm>
                <a:off x="6610650" y="2687600"/>
                <a:ext cx="1052100" cy="10521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3"/>
              <p:cNvSpPr/>
              <p:nvPr/>
            </p:nvSpPr>
            <p:spPr>
              <a:xfrm>
                <a:off x="7431200" y="2624700"/>
                <a:ext cx="573000" cy="5730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
              <p:cNvSpPr/>
              <p:nvPr/>
            </p:nvSpPr>
            <p:spPr>
              <a:xfrm>
                <a:off x="7662750" y="1521900"/>
                <a:ext cx="1675800" cy="1675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3"/>
              <p:cNvSpPr/>
              <p:nvPr/>
            </p:nvSpPr>
            <p:spPr>
              <a:xfrm>
                <a:off x="6910350" y="2829300"/>
                <a:ext cx="2233800" cy="1155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
              <p:cNvSpPr/>
              <p:nvPr/>
            </p:nvSpPr>
            <p:spPr>
              <a:xfrm>
                <a:off x="6635150" y="3156275"/>
                <a:ext cx="1235400" cy="828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29" name="Google Shape;129;p3"/>
          <p:cNvGrpSpPr/>
          <p:nvPr/>
        </p:nvGrpSpPr>
        <p:grpSpPr>
          <a:xfrm>
            <a:off x="-702431" y="2735488"/>
            <a:ext cx="12563046" cy="3533058"/>
            <a:chOff x="-702431" y="2735488"/>
            <a:chExt cx="12563046" cy="3533058"/>
          </a:xfrm>
        </p:grpSpPr>
        <p:grpSp>
          <p:nvGrpSpPr>
            <p:cNvPr id="130" name="Google Shape;130;p3"/>
            <p:cNvGrpSpPr/>
            <p:nvPr/>
          </p:nvGrpSpPr>
          <p:grpSpPr>
            <a:xfrm>
              <a:off x="-702431" y="2735488"/>
              <a:ext cx="9846331" cy="1796907"/>
              <a:chOff x="-702431" y="2735488"/>
              <a:chExt cx="9846331" cy="1796907"/>
            </a:xfrm>
          </p:grpSpPr>
          <p:sp>
            <p:nvSpPr>
              <p:cNvPr id="131" name="Google Shape;131;p3"/>
              <p:cNvSpPr/>
              <p:nvPr/>
            </p:nvSpPr>
            <p:spPr>
              <a:xfrm flipH="1">
                <a:off x="-702431" y="2735488"/>
                <a:ext cx="9846331" cy="1374512"/>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3"/>
              <p:cNvSpPr/>
              <p:nvPr/>
            </p:nvSpPr>
            <p:spPr>
              <a:xfrm>
                <a:off x="-702426" y="2776938"/>
                <a:ext cx="4388836" cy="1755457"/>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3" name="Google Shape;133;p3"/>
            <p:cNvGrpSpPr/>
            <p:nvPr/>
          </p:nvGrpSpPr>
          <p:grpSpPr>
            <a:xfrm>
              <a:off x="-702426" y="3146727"/>
              <a:ext cx="10611637" cy="2916176"/>
              <a:chOff x="-702425" y="940326"/>
              <a:chExt cx="10611637" cy="5314699"/>
            </a:xfrm>
          </p:grpSpPr>
          <p:sp>
            <p:nvSpPr>
              <p:cNvPr id="134" name="Google Shape;134;p3"/>
              <p:cNvSpPr/>
              <p:nvPr/>
            </p:nvSpPr>
            <p:spPr>
              <a:xfrm>
                <a:off x="-702425" y="957799"/>
                <a:ext cx="9846343" cy="5297227"/>
              </a:xfrm>
              <a:custGeom>
                <a:rect b="b" l="l" r="r" t="t"/>
                <a:pathLst>
                  <a:path extrusionOk="0" h="3523" w="33926">
                    <a:moveTo>
                      <a:pt x="28309" y="1"/>
                    </a:moveTo>
                    <a:cubicBezTo>
                      <a:pt x="26590" y="1"/>
                      <a:pt x="24872" y="18"/>
                      <a:pt x="23162" y="53"/>
                    </a:cubicBezTo>
                    <a:cubicBezTo>
                      <a:pt x="22053" y="80"/>
                      <a:pt x="20949" y="114"/>
                      <a:pt x="19860" y="194"/>
                    </a:cubicBezTo>
                    <a:cubicBezTo>
                      <a:pt x="18870" y="274"/>
                      <a:pt x="17888" y="395"/>
                      <a:pt x="16879" y="407"/>
                    </a:cubicBezTo>
                    <a:cubicBezTo>
                      <a:pt x="16770" y="410"/>
                      <a:pt x="16660" y="411"/>
                      <a:pt x="16551" y="411"/>
                    </a:cubicBezTo>
                    <a:cubicBezTo>
                      <a:pt x="15786" y="411"/>
                      <a:pt x="15025" y="358"/>
                      <a:pt x="14264" y="340"/>
                    </a:cubicBezTo>
                    <a:cubicBezTo>
                      <a:pt x="11056" y="253"/>
                      <a:pt x="7881" y="287"/>
                      <a:pt x="4672" y="207"/>
                    </a:cubicBezTo>
                    <a:cubicBezTo>
                      <a:pt x="3108" y="173"/>
                      <a:pt x="1598" y="59"/>
                      <a:pt x="34" y="59"/>
                    </a:cubicBezTo>
                    <a:lnTo>
                      <a:pt x="0" y="3523"/>
                    </a:lnTo>
                    <a:lnTo>
                      <a:pt x="8911" y="3523"/>
                    </a:lnTo>
                    <a:cubicBezTo>
                      <a:pt x="8689" y="3415"/>
                      <a:pt x="8195" y="3335"/>
                      <a:pt x="7834" y="3322"/>
                    </a:cubicBezTo>
                    <a:cubicBezTo>
                      <a:pt x="7473" y="3314"/>
                      <a:pt x="7106" y="3322"/>
                      <a:pt x="6764" y="3274"/>
                    </a:cubicBezTo>
                    <a:cubicBezTo>
                      <a:pt x="6458" y="3234"/>
                      <a:pt x="6196" y="3154"/>
                      <a:pt x="5915" y="3095"/>
                    </a:cubicBezTo>
                    <a:cubicBezTo>
                      <a:pt x="5694" y="3043"/>
                      <a:pt x="5449" y="3003"/>
                      <a:pt x="5204" y="3003"/>
                    </a:cubicBezTo>
                    <a:cubicBezTo>
                      <a:pt x="5149" y="3003"/>
                      <a:pt x="5093" y="3005"/>
                      <a:pt x="5038" y="3010"/>
                    </a:cubicBezTo>
                    <a:lnTo>
                      <a:pt x="5038" y="3010"/>
                    </a:lnTo>
                    <a:cubicBezTo>
                      <a:pt x="5645" y="2954"/>
                      <a:pt x="6255" y="2942"/>
                      <a:pt x="6869" y="2942"/>
                    </a:cubicBezTo>
                    <a:cubicBezTo>
                      <a:pt x="7159" y="2942"/>
                      <a:pt x="7449" y="2945"/>
                      <a:pt x="7741" y="2947"/>
                    </a:cubicBezTo>
                    <a:cubicBezTo>
                      <a:pt x="8059" y="2951"/>
                      <a:pt x="8379" y="2955"/>
                      <a:pt x="8700" y="2955"/>
                    </a:cubicBezTo>
                    <a:cubicBezTo>
                      <a:pt x="8926" y="2955"/>
                      <a:pt x="9153" y="2953"/>
                      <a:pt x="9379" y="2947"/>
                    </a:cubicBezTo>
                    <a:cubicBezTo>
                      <a:pt x="9780" y="2941"/>
                      <a:pt x="10188" y="2921"/>
                      <a:pt x="10562" y="2860"/>
                    </a:cubicBezTo>
                    <a:cubicBezTo>
                      <a:pt x="10768" y="2820"/>
                      <a:pt x="10963" y="2774"/>
                      <a:pt x="11176" y="2746"/>
                    </a:cubicBezTo>
                    <a:cubicBezTo>
                      <a:pt x="11444" y="2713"/>
                      <a:pt x="11731" y="2713"/>
                      <a:pt x="12018" y="2713"/>
                    </a:cubicBezTo>
                    <a:lnTo>
                      <a:pt x="12333" y="2713"/>
                    </a:lnTo>
                    <a:cubicBezTo>
                      <a:pt x="12774" y="2706"/>
                      <a:pt x="13215" y="2666"/>
                      <a:pt x="13616" y="2592"/>
                    </a:cubicBezTo>
                    <a:cubicBezTo>
                      <a:pt x="13616" y="2512"/>
                      <a:pt x="13329" y="2499"/>
                      <a:pt x="13122" y="2499"/>
                    </a:cubicBezTo>
                    <a:cubicBezTo>
                      <a:pt x="12500" y="2493"/>
                      <a:pt x="11938" y="2366"/>
                      <a:pt x="11397" y="2246"/>
                    </a:cubicBezTo>
                    <a:cubicBezTo>
                      <a:pt x="10996" y="2166"/>
                      <a:pt x="10562" y="2086"/>
                      <a:pt x="10114" y="2058"/>
                    </a:cubicBezTo>
                    <a:cubicBezTo>
                      <a:pt x="10000" y="2058"/>
                      <a:pt x="9973" y="1991"/>
                      <a:pt x="10087" y="1972"/>
                    </a:cubicBezTo>
                    <a:cubicBezTo>
                      <a:pt x="10809" y="1851"/>
                      <a:pt x="11564" y="1805"/>
                      <a:pt x="12379" y="1771"/>
                    </a:cubicBezTo>
                    <a:cubicBezTo>
                      <a:pt x="13189" y="1744"/>
                      <a:pt x="13998" y="1710"/>
                      <a:pt x="14813" y="1678"/>
                    </a:cubicBezTo>
                    <a:cubicBezTo>
                      <a:pt x="16504" y="1611"/>
                      <a:pt x="18209" y="1550"/>
                      <a:pt x="19913" y="1537"/>
                    </a:cubicBezTo>
                    <a:cubicBezTo>
                      <a:pt x="20529" y="1530"/>
                      <a:pt x="21156" y="1530"/>
                      <a:pt x="21752" y="1463"/>
                    </a:cubicBezTo>
                    <a:cubicBezTo>
                      <a:pt x="22186" y="1410"/>
                      <a:pt x="22594" y="1323"/>
                      <a:pt x="23022" y="1256"/>
                    </a:cubicBezTo>
                    <a:cubicBezTo>
                      <a:pt x="23864" y="1136"/>
                      <a:pt x="24773" y="1117"/>
                      <a:pt x="25669" y="1096"/>
                    </a:cubicBezTo>
                    <a:cubicBezTo>
                      <a:pt x="26216" y="1081"/>
                      <a:pt x="26766" y="1069"/>
                      <a:pt x="27315" y="1069"/>
                    </a:cubicBezTo>
                    <a:cubicBezTo>
                      <a:pt x="27785" y="1069"/>
                      <a:pt x="28256" y="1078"/>
                      <a:pt x="28724" y="1102"/>
                    </a:cubicBezTo>
                    <a:cubicBezTo>
                      <a:pt x="29265" y="1129"/>
                      <a:pt x="29800" y="1176"/>
                      <a:pt x="30347" y="1182"/>
                    </a:cubicBezTo>
                    <a:cubicBezTo>
                      <a:pt x="30401" y="1183"/>
                      <a:pt x="30455" y="1184"/>
                      <a:pt x="30509" y="1184"/>
                    </a:cubicBezTo>
                    <a:cubicBezTo>
                      <a:pt x="30859" y="1184"/>
                      <a:pt x="31220" y="1167"/>
                      <a:pt x="31584" y="1149"/>
                    </a:cubicBezTo>
                    <a:cubicBezTo>
                      <a:pt x="31956" y="1134"/>
                      <a:pt x="32329" y="1119"/>
                      <a:pt x="32690" y="1119"/>
                    </a:cubicBezTo>
                    <a:cubicBezTo>
                      <a:pt x="33124" y="1119"/>
                      <a:pt x="33542" y="1140"/>
                      <a:pt x="33925" y="1210"/>
                    </a:cubicBezTo>
                    <a:lnTo>
                      <a:pt x="33925" y="59"/>
                    </a:lnTo>
                    <a:cubicBezTo>
                      <a:pt x="32059" y="21"/>
                      <a:pt x="30183" y="1"/>
                      <a:pt x="2830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3"/>
              <p:cNvSpPr/>
              <p:nvPr/>
            </p:nvSpPr>
            <p:spPr>
              <a:xfrm rot="-1057480">
                <a:off x="1471556" y="2137505"/>
                <a:ext cx="8274176" cy="2362597"/>
              </a:xfrm>
              <a:custGeom>
                <a:rect b="b" l="l" r="r" t="t"/>
                <a:pathLst>
                  <a:path extrusionOk="0" h="3744" w="21591">
                    <a:moveTo>
                      <a:pt x="0" y="1"/>
                    </a:moveTo>
                    <a:lnTo>
                      <a:pt x="13" y="1191"/>
                    </a:lnTo>
                    <a:cubicBezTo>
                      <a:pt x="229" y="1171"/>
                      <a:pt x="444" y="1161"/>
                      <a:pt x="659" y="1161"/>
                    </a:cubicBezTo>
                    <a:cubicBezTo>
                      <a:pt x="2601" y="1161"/>
                      <a:pt x="4515" y="1925"/>
                      <a:pt x="6477" y="2033"/>
                    </a:cubicBezTo>
                    <a:cubicBezTo>
                      <a:pt x="7038" y="2067"/>
                      <a:pt x="7614" y="2040"/>
                      <a:pt x="8168" y="2173"/>
                    </a:cubicBezTo>
                    <a:cubicBezTo>
                      <a:pt x="8824" y="2321"/>
                      <a:pt x="9411" y="2682"/>
                      <a:pt x="10046" y="2929"/>
                    </a:cubicBezTo>
                    <a:cubicBezTo>
                      <a:pt x="11311" y="3423"/>
                      <a:pt x="12714" y="3444"/>
                      <a:pt x="14038" y="3744"/>
                    </a:cubicBezTo>
                    <a:lnTo>
                      <a:pt x="21591" y="3744"/>
                    </a:lnTo>
                    <a:lnTo>
                      <a:pt x="21591" y="2260"/>
                    </a:lnTo>
                    <a:cubicBezTo>
                      <a:pt x="21572" y="2234"/>
                      <a:pt x="21557" y="2213"/>
                      <a:pt x="21538" y="2194"/>
                    </a:cubicBezTo>
                    <a:cubicBezTo>
                      <a:pt x="21411" y="2027"/>
                      <a:pt x="21224" y="1913"/>
                      <a:pt x="21029" y="1819"/>
                    </a:cubicBezTo>
                    <a:cubicBezTo>
                      <a:pt x="11851" y="134"/>
                      <a:pt x="0" y="1"/>
                      <a:pt x="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6" name="Google Shape;136;p3"/>
            <p:cNvSpPr/>
            <p:nvPr/>
          </p:nvSpPr>
          <p:spPr>
            <a:xfrm>
              <a:off x="6257362" y="4388002"/>
              <a:ext cx="2886613" cy="755505"/>
            </a:xfrm>
            <a:custGeom>
              <a:rect b="b" l="l" r="r" t="t"/>
              <a:pathLst>
                <a:path extrusionOk="0" h="2394" w="10710">
                  <a:moveTo>
                    <a:pt x="10709" y="0"/>
                  </a:moveTo>
                  <a:cubicBezTo>
                    <a:pt x="10327" y="13"/>
                    <a:pt x="9953" y="53"/>
                    <a:pt x="9612" y="121"/>
                  </a:cubicBezTo>
                  <a:cubicBezTo>
                    <a:pt x="9445" y="154"/>
                    <a:pt x="9291" y="194"/>
                    <a:pt x="9124" y="220"/>
                  </a:cubicBezTo>
                  <a:cubicBezTo>
                    <a:pt x="8871" y="260"/>
                    <a:pt x="8603" y="268"/>
                    <a:pt x="8328" y="281"/>
                  </a:cubicBezTo>
                  <a:cubicBezTo>
                    <a:pt x="6711" y="355"/>
                    <a:pt x="5100" y="454"/>
                    <a:pt x="3503" y="575"/>
                  </a:cubicBezTo>
                  <a:cubicBezTo>
                    <a:pt x="3195" y="596"/>
                    <a:pt x="2874" y="621"/>
                    <a:pt x="2607" y="682"/>
                  </a:cubicBezTo>
                  <a:cubicBezTo>
                    <a:pt x="2339" y="750"/>
                    <a:pt x="2132" y="849"/>
                    <a:pt x="1845" y="896"/>
                  </a:cubicBezTo>
                  <a:cubicBezTo>
                    <a:pt x="1637" y="936"/>
                    <a:pt x="1396" y="942"/>
                    <a:pt x="1196" y="990"/>
                  </a:cubicBezTo>
                  <a:cubicBezTo>
                    <a:pt x="1022" y="1030"/>
                    <a:pt x="889" y="1096"/>
                    <a:pt x="762" y="1157"/>
                  </a:cubicBezTo>
                  <a:cubicBezTo>
                    <a:pt x="587" y="1244"/>
                    <a:pt x="408" y="1330"/>
                    <a:pt x="227" y="1423"/>
                  </a:cubicBezTo>
                  <a:cubicBezTo>
                    <a:pt x="133" y="1471"/>
                    <a:pt x="32" y="1518"/>
                    <a:pt x="20" y="1577"/>
                  </a:cubicBezTo>
                  <a:cubicBezTo>
                    <a:pt x="0" y="1624"/>
                    <a:pt x="40" y="1672"/>
                    <a:pt x="93" y="1712"/>
                  </a:cubicBezTo>
                  <a:cubicBezTo>
                    <a:pt x="300" y="1885"/>
                    <a:pt x="742" y="2006"/>
                    <a:pt x="1196" y="2080"/>
                  </a:cubicBezTo>
                  <a:cubicBezTo>
                    <a:pt x="1377" y="2113"/>
                    <a:pt x="1571" y="2139"/>
                    <a:pt x="1717" y="2185"/>
                  </a:cubicBezTo>
                  <a:cubicBezTo>
                    <a:pt x="1865" y="2240"/>
                    <a:pt x="1966" y="2327"/>
                    <a:pt x="1892" y="2394"/>
                  </a:cubicBezTo>
                  <a:lnTo>
                    <a:pt x="10709" y="2394"/>
                  </a:lnTo>
                  <a:lnTo>
                    <a:pt x="107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3"/>
            <p:cNvSpPr/>
            <p:nvPr/>
          </p:nvSpPr>
          <p:spPr>
            <a:xfrm>
              <a:off x="6319893" y="4731674"/>
              <a:ext cx="1333879" cy="316845"/>
            </a:xfrm>
            <a:custGeom>
              <a:rect b="b" l="l" r="r" t="t"/>
              <a:pathLst>
                <a:path extrusionOk="0" h="1004" w="4949">
                  <a:moveTo>
                    <a:pt x="4888" y="1"/>
                  </a:moveTo>
                  <a:cubicBezTo>
                    <a:pt x="4594" y="41"/>
                    <a:pt x="4286" y="74"/>
                    <a:pt x="3972" y="94"/>
                  </a:cubicBezTo>
                  <a:cubicBezTo>
                    <a:pt x="3545" y="115"/>
                    <a:pt x="3104" y="108"/>
                    <a:pt x="2682" y="134"/>
                  </a:cubicBezTo>
                  <a:cubicBezTo>
                    <a:pt x="2255" y="161"/>
                    <a:pt x="1820" y="235"/>
                    <a:pt x="1565" y="368"/>
                  </a:cubicBezTo>
                  <a:cubicBezTo>
                    <a:pt x="1438" y="442"/>
                    <a:pt x="1358" y="528"/>
                    <a:pt x="1172" y="575"/>
                  </a:cubicBezTo>
                  <a:cubicBezTo>
                    <a:pt x="1052" y="609"/>
                    <a:pt x="911" y="615"/>
                    <a:pt x="763" y="615"/>
                  </a:cubicBezTo>
                  <a:cubicBezTo>
                    <a:pt x="710" y="615"/>
                    <a:pt x="657" y="615"/>
                    <a:pt x="596" y="609"/>
                  </a:cubicBezTo>
                  <a:lnTo>
                    <a:pt x="436" y="609"/>
                  </a:lnTo>
                  <a:cubicBezTo>
                    <a:pt x="343" y="609"/>
                    <a:pt x="250" y="615"/>
                    <a:pt x="161" y="623"/>
                  </a:cubicBezTo>
                  <a:cubicBezTo>
                    <a:pt x="89" y="630"/>
                    <a:pt x="1" y="655"/>
                    <a:pt x="28" y="682"/>
                  </a:cubicBezTo>
                  <a:cubicBezTo>
                    <a:pt x="41" y="695"/>
                    <a:pt x="75" y="710"/>
                    <a:pt x="115" y="716"/>
                  </a:cubicBezTo>
                  <a:cubicBezTo>
                    <a:pt x="423" y="784"/>
                    <a:pt x="1118" y="1003"/>
                    <a:pt x="1472" y="1003"/>
                  </a:cubicBezTo>
                  <a:lnTo>
                    <a:pt x="1493" y="1003"/>
                  </a:lnTo>
                  <a:cubicBezTo>
                    <a:pt x="1774" y="997"/>
                    <a:pt x="2054" y="769"/>
                    <a:pt x="2281" y="682"/>
                  </a:cubicBezTo>
                  <a:cubicBezTo>
                    <a:pt x="2910" y="448"/>
                    <a:pt x="3712" y="302"/>
                    <a:pt x="4520" y="182"/>
                  </a:cubicBezTo>
                  <a:cubicBezTo>
                    <a:pt x="4628" y="168"/>
                    <a:pt x="4742" y="155"/>
                    <a:pt x="4822" y="121"/>
                  </a:cubicBezTo>
                  <a:cubicBezTo>
                    <a:pt x="4902" y="87"/>
                    <a:pt x="4949" y="34"/>
                    <a:pt x="48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3"/>
            <p:cNvSpPr/>
            <p:nvPr/>
          </p:nvSpPr>
          <p:spPr>
            <a:xfrm flipH="1">
              <a:off x="2280743" y="3646623"/>
              <a:ext cx="6970078" cy="1199852"/>
            </a:xfrm>
            <a:custGeom>
              <a:rect b="b" l="l" r="r" t="t"/>
              <a:pathLst>
                <a:path extrusionOk="0" h="1981" w="21398">
                  <a:moveTo>
                    <a:pt x="18598" y="0"/>
                  </a:moveTo>
                  <a:cubicBezTo>
                    <a:pt x="18256" y="0"/>
                    <a:pt x="17916" y="8"/>
                    <a:pt x="17581" y="15"/>
                  </a:cubicBezTo>
                  <a:cubicBezTo>
                    <a:pt x="16893" y="28"/>
                    <a:pt x="16211" y="49"/>
                    <a:pt x="15529" y="61"/>
                  </a:cubicBezTo>
                  <a:cubicBezTo>
                    <a:pt x="15141" y="68"/>
                    <a:pt x="14748" y="74"/>
                    <a:pt x="14366" y="108"/>
                  </a:cubicBezTo>
                  <a:cubicBezTo>
                    <a:pt x="13965" y="142"/>
                    <a:pt x="13576" y="194"/>
                    <a:pt x="13169" y="228"/>
                  </a:cubicBezTo>
                  <a:cubicBezTo>
                    <a:pt x="12895" y="249"/>
                    <a:pt x="12622" y="255"/>
                    <a:pt x="12341" y="255"/>
                  </a:cubicBezTo>
                  <a:cubicBezTo>
                    <a:pt x="12160" y="255"/>
                    <a:pt x="11980" y="255"/>
                    <a:pt x="11799" y="249"/>
                  </a:cubicBezTo>
                  <a:cubicBezTo>
                    <a:pt x="11706" y="241"/>
                    <a:pt x="11619" y="241"/>
                    <a:pt x="11525" y="241"/>
                  </a:cubicBezTo>
                  <a:cubicBezTo>
                    <a:pt x="11444" y="241"/>
                    <a:pt x="11364" y="241"/>
                    <a:pt x="11284" y="255"/>
                  </a:cubicBezTo>
                  <a:cubicBezTo>
                    <a:pt x="11138" y="268"/>
                    <a:pt x="11003" y="308"/>
                    <a:pt x="10957" y="361"/>
                  </a:cubicBezTo>
                  <a:cubicBezTo>
                    <a:pt x="9526" y="342"/>
                    <a:pt x="8103" y="321"/>
                    <a:pt x="6671" y="302"/>
                  </a:cubicBezTo>
                  <a:cubicBezTo>
                    <a:pt x="6405" y="296"/>
                    <a:pt x="6144" y="296"/>
                    <a:pt x="5876" y="296"/>
                  </a:cubicBezTo>
                  <a:cubicBezTo>
                    <a:pt x="5690" y="296"/>
                    <a:pt x="5502" y="296"/>
                    <a:pt x="5308" y="302"/>
                  </a:cubicBezTo>
                  <a:cubicBezTo>
                    <a:pt x="4219" y="329"/>
                    <a:pt x="3163" y="475"/>
                    <a:pt x="2074" y="509"/>
                  </a:cubicBezTo>
                  <a:cubicBezTo>
                    <a:pt x="1926" y="509"/>
                    <a:pt x="1778" y="515"/>
                    <a:pt x="1639" y="515"/>
                  </a:cubicBezTo>
                  <a:cubicBezTo>
                    <a:pt x="1090" y="515"/>
                    <a:pt x="549" y="482"/>
                    <a:pt x="14" y="429"/>
                  </a:cubicBezTo>
                  <a:lnTo>
                    <a:pt x="7" y="910"/>
                  </a:lnTo>
                  <a:lnTo>
                    <a:pt x="235" y="1037"/>
                  </a:lnTo>
                  <a:lnTo>
                    <a:pt x="229" y="1037"/>
                  </a:lnTo>
                  <a:cubicBezTo>
                    <a:pt x="161" y="1043"/>
                    <a:pt x="87" y="1058"/>
                    <a:pt x="54" y="1077"/>
                  </a:cubicBezTo>
                  <a:cubicBezTo>
                    <a:pt x="28" y="1098"/>
                    <a:pt x="34" y="1123"/>
                    <a:pt x="47" y="1151"/>
                  </a:cubicBezTo>
                  <a:cubicBezTo>
                    <a:pt x="155" y="1419"/>
                    <a:pt x="235" y="1706"/>
                    <a:pt x="1" y="1966"/>
                  </a:cubicBezTo>
                  <a:cubicBezTo>
                    <a:pt x="415" y="1974"/>
                    <a:pt x="837" y="1980"/>
                    <a:pt x="1251" y="1980"/>
                  </a:cubicBezTo>
                  <a:cubicBezTo>
                    <a:pt x="2426" y="1980"/>
                    <a:pt x="3598" y="1946"/>
                    <a:pt x="4774" y="1900"/>
                  </a:cubicBezTo>
                  <a:cubicBezTo>
                    <a:pt x="4873" y="1893"/>
                    <a:pt x="4974" y="1885"/>
                    <a:pt x="5067" y="1873"/>
                  </a:cubicBezTo>
                  <a:cubicBezTo>
                    <a:pt x="5175" y="1860"/>
                    <a:pt x="5274" y="1826"/>
                    <a:pt x="5375" y="1799"/>
                  </a:cubicBezTo>
                  <a:cubicBezTo>
                    <a:pt x="5869" y="1672"/>
                    <a:pt x="6452" y="1653"/>
                    <a:pt x="7053" y="1653"/>
                  </a:cubicBezTo>
                  <a:cubicBezTo>
                    <a:pt x="7421" y="1653"/>
                    <a:pt x="7788" y="1659"/>
                    <a:pt x="8149" y="1659"/>
                  </a:cubicBezTo>
                  <a:lnTo>
                    <a:pt x="8257" y="1659"/>
                  </a:lnTo>
                  <a:cubicBezTo>
                    <a:pt x="8972" y="1659"/>
                    <a:pt x="9694" y="1626"/>
                    <a:pt x="10389" y="1558"/>
                  </a:cubicBezTo>
                  <a:cubicBezTo>
                    <a:pt x="10556" y="1539"/>
                    <a:pt x="10722" y="1518"/>
                    <a:pt x="10849" y="1478"/>
                  </a:cubicBezTo>
                  <a:cubicBezTo>
                    <a:pt x="10984" y="1431"/>
                    <a:pt x="11064" y="1358"/>
                    <a:pt x="10997" y="1298"/>
                  </a:cubicBezTo>
                  <a:cubicBezTo>
                    <a:pt x="10957" y="1252"/>
                    <a:pt x="10849" y="1224"/>
                    <a:pt x="10743" y="1197"/>
                  </a:cubicBezTo>
                  <a:cubicBezTo>
                    <a:pt x="10034" y="1024"/>
                    <a:pt x="9205" y="916"/>
                    <a:pt x="8370" y="904"/>
                  </a:cubicBezTo>
                  <a:cubicBezTo>
                    <a:pt x="8303" y="830"/>
                    <a:pt x="8550" y="777"/>
                    <a:pt x="8744" y="762"/>
                  </a:cubicBezTo>
                  <a:cubicBezTo>
                    <a:pt x="9453" y="697"/>
                    <a:pt x="10167" y="629"/>
                    <a:pt x="10883" y="596"/>
                  </a:cubicBezTo>
                  <a:cubicBezTo>
                    <a:pt x="10963" y="589"/>
                    <a:pt x="11197" y="589"/>
                    <a:pt x="11265" y="555"/>
                  </a:cubicBezTo>
                  <a:lnTo>
                    <a:pt x="11284" y="555"/>
                  </a:lnTo>
                  <a:cubicBezTo>
                    <a:pt x="11404" y="549"/>
                    <a:pt x="11545" y="522"/>
                    <a:pt x="11558" y="475"/>
                  </a:cubicBezTo>
                  <a:cubicBezTo>
                    <a:pt x="11579" y="416"/>
                    <a:pt x="11411" y="382"/>
                    <a:pt x="11244" y="369"/>
                  </a:cubicBezTo>
                  <a:cubicBezTo>
                    <a:pt x="11512" y="349"/>
                    <a:pt x="11772" y="315"/>
                    <a:pt x="12040" y="302"/>
                  </a:cubicBezTo>
                  <a:cubicBezTo>
                    <a:pt x="12133" y="302"/>
                    <a:pt x="12227" y="296"/>
                    <a:pt x="12320" y="296"/>
                  </a:cubicBezTo>
                  <a:cubicBezTo>
                    <a:pt x="12413" y="296"/>
                    <a:pt x="12508" y="302"/>
                    <a:pt x="12601" y="302"/>
                  </a:cubicBezTo>
                  <a:lnTo>
                    <a:pt x="13095" y="302"/>
                  </a:lnTo>
                  <a:cubicBezTo>
                    <a:pt x="13844" y="275"/>
                    <a:pt x="14573" y="201"/>
                    <a:pt x="15309" y="148"/>
                  </a:cubicBezTo>
                  <a:cubicBezTo>
                    <a:pt x="16071" y="101"/>
                    <a:pt x="16840" y="74"/>
                    <a:pt x="17608" y="74"/>
                  </a:cubicBezTo>
                  <a:cubicBezTo>
                    <a:pt x="18892" y="74"/>
                    <a:pt x="20169" y="142"/>
                    <a:pt x="21397" y="281"/>
                  </a:cubicBezTo>
                  <a:cubicBezTo>
                    <a:pt x="21365" y="201"/>
                    <a:pt x="21117" y="161"/>
                    <a:pt x="20910" y="142"/>
                  </a:cubicBezTo>
                  <a:cubicBezTo>
                    <a:pt x="20363" y="89"/>
                    <a:pt x="19808" y="34"/>
                    <a:pt x="19240" y="8"/>
                  </a:cubicBezTo>
                  <a:cubicBezTo>
                    <a:pt x="19025" y="0"/>
                    <a:pt x="18811" y="0"/>
                    <a:pt x="18598"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3"/>
            <p:cNvSpPr/>
            <p:nvPr/>
          </p:nvSpPr>
          <p:spPr>
            <a:xfrm rot="-292759">
              <a:off x="2318943" y="3880935"/>
              <a:ext cx="9474280" cy="1988286"/>
            </a:xfrm>
            <a:custGeom>
              <a:rect b="b" l="l" r="r" t="t"/>
              <a:pathLst>
                <a:path extrusionOk="0" h="4043" w="19265">
                  <a:moveTo>
                    <a:pt x="18002" y="0"/>
                  </a:moveTo>
                  <a:cubicBezTo>
                    <a:pt x="17783" y="0"/>
                    <a:pt x="17565" y="4"/>
                    <a:pt x="17346" y="11"/>
                  </a:cubicBezTo>
                  <a:cubicBezTo>
                    <a:pt x="14880" y="97"/>
                    <a:pt x="12446" y="599"/>
                    <a:pt x="10027" y="1047"/>
                  </a:cubicBezTo>
                  <a:cubicBezTo>
                    <a:pt x="8643" y="1294"/>
                    <a:pt x="7266" y="1535"/>
                    <a:pt x="5869" y="1669"/>
                  </a:cubicBezTo>
                  <a:cubicBezTo>
                    <a:pt x="4412" y="1808"/>
                    <a:pt x="2953" y="1836"/>
                    <a:pt x="1492" y="1836"/>
                  </a:cubicBezTo>
                  <a:cubicBezTo>
                    <a:pt x="995" y="1836"/>
                    <a:pt x="498" y="1833"/>
                    <a:pt x="0" y="1830"/>
                  </a:cubicBezTo>
                  <a:lnTo>
                    <a:pt x="0" y="1830"/>
                  </a:lnTo>
                  <a:cubicBezTo>
                    <a:pt x="1670" y="2223"/>
                    <a:pt x="3388" y="2411"/>
                    <a:pt x="5100" y="2605"/>
                  </a:cubicBezTo>
                  <a:cubicBezTo>
                    <a:pt x="7800" y="2905"/>
                    <a:pt x="10508" y="3206"/>
                    <a:pt x="13208" y="3506"/>
                  </a:cubicBezTo>
                  <a:cubicBezTo>
                    <a:pt x="14705" y="3667"/>
                    <a:pt x="16204" y="3835"/>
                    <a:pt x="17701" y="3962"/>
                  </a:cubicBezTo>
                  <a:cubicBezTo>
                    <a:pt x="18185" y="4005"/>
                    <a:pt x="18669" y="4043"/>
                    <a:pt x="19153" y="4043"/>
                  </a:cubicBezTo>
                  <a:cubicBezTo>
                    <a:pt x="19191" y="4043"/>
                    <a:pt x="19228" y="4043"/>
                    <a:pt x="19265" y="4042"/>
                  </a:cubicBezTo>
                  <a:lnTo>
                    <a:pt x="19265" y="44"/>
                  </a:lnTo>
                  <a:cubicBezTo>
                    <a:pt x="19237" y="44"/>
                    <a:pt x="19212" y="38"/>
                    <a:pt x="19184" y="38"/>
                  </a:cubicBezTo>
                  <a:cubicBezTo>
                    <a:pt x="18792" y="12"/>
                    <a:pt x="18398" y="0"/>
                    <a:pt x="180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0" name="Google Shape;140;p3"/>
          <p:cNvSpPr/>
          <p:nvPr/>
        </p:nvSpPr>
        <p:spPr>
          <a:xfrm>
            <a:off x="-981964" y="4684815"/>
            <a:ext cx="2678265" cy="458675"/>
          </a:xfrm>
          <a:custGeom>
            <a:rect b="b" l="l" r="r" t="t"/>
            <a:pathLst>
              <a:path extrusionOk="0" h="3336" w="19479">
                <a:moveTo>
                  <a:pt x="5515" y="0"/>
                </a:moveTo>
                <a:cubicBezTo>
                  <a:pt x="5488" y="0"/>
                  <a:pt x="5463" y="17"/>
                  <a:pt x="5441" y="54"/>
                </a:cubicBezTo>
                <a:cubicBezTo>
                  <a:pt x="5267" y="347"/>
                  <a:pt x="5495" y="843"/>
                  <a:pt x="5561" y="970"/>
                </a:cubicBezTo>
                <a:cubicBezTo>
                  <a:pt x="5499" y="857"/>
                  <a:pt x="5266" y="449"/>
                  <a:pt x="5050" y="449"/>
                </a:cubicBezTo>
                <a:cubicBezTo>
                  <a:pt x="5010" y="449"/>
                  <a:pt x="4971" y="463"/>
                  <a:pt x="4934" y="495"/>
                </a:cubicBezTo>
                <a:cubicBezTo>
                  <a:pt x="4666" y="729"/>
                  <a:pt x="4900" y="1029"/>
                  <a:pt x="4900" y="1029"/>
                </a:cubicBezTo>
                <a:cubicBezTo>
                  <a:pt x="4900" y="1029"/>
                  <a:pt x="4722" y="926"/>
                  <a:pt x="4223" y="926"/>
                </a:cubicBezTo>
                <a:cubicBezTo>
                  <a:pt x="3973" y="926"/>
                  <a:pt x="3643" y="951"/>
                  <a:pt x="3216" y="1029"/>
                </a:cubicBezTo>
                <a:cubicBezTo>
                  <a:pt x="3216" y="1029"/>
                  <a:pt x="3726" y="525"/>
                  <a:pt x="3464" y="525"/>
                </a:cubicBezTo>
                <a:cubicBezTo>
                  <a:pt x="3425" y="525"/>
                  <a:pt x="3368" y="536"/>
                  <a:pt x="3289" y="562"/>
                </a:cubicBezTo>
                <a:cubicBezTo>
                  <a:pt x="2680" y="763"/>
                  <a:pt x="2272" y="1438"/>
                  <a:pt x="2272" y="1438"/>
                </a:cubicBezTo>
                <a:cubicBezTo>
                  <a:pt x="2272" y="1438"/>
                  <a:pt x="2634" y="567"/>
                  <a:pt x="2455" y="567"/>
                </a:cubicBezTo>
                <a:cubicBezTo>
                  <a:pt x="2429" y="567"/>
                  <a:pt x="2391" y="585"/>
                  <a:pt x="2340" y="628"/>
                </a:cubicBezTo>
                <a:cubicBezTo>
                  <a:pt x="1939" y="963"/>
                  <a:pt x="1905" y="1470"/>
                  <a:pt x="1905" y="1470"/>
                </a:cubicBezTo>
                <a:cubicBezTo>
                  <a:pt x="1905" y="1470"/>
                  <a:pt x="1762" y="822"/>
                  <a:pt x="1637" y="822"/>
                </a:cubicBezTo>
                <a:cubicBezTo>
                  <a:pt x="1614" y="822"/>
                  <a:pt x="1592" y="844"/>
                  <a:pt x="1571" y="896"/>
                </a:cubicBezTo>
                <a:cubicBezTo>
                  <a:pt x="1430" y="1238"/>
                  <a:pt x="1537" y="1605"/>
                  <a:pt x="1537" y="1605"/>
                </a:cubicBezTo>
                <a:cubicBezTo>
                  <a:pt x="1537" y="1605"/>
                  <a:pt x="1183" y="977"/>
                  <a:pt x="872" y="977"/>
                </a:cubicBezTo>
                <a:cubicBezTo>
                  <a:pt x="823" y="977"/>
                  <a:pt x="774" y="993"/>
                  <a:pt x="729" y="1029"/>
                </a:cubicBezTo>
                <a:cubicBezTo>
                  <a:pt x="387" y="1303"/>
                  <a:pt x="1096" y="2046"/>
                  <a:pt x="1096" y="2046"/>
                </a:cubicBezTo>
                <a:cubicBezTo>
                  <a:pt x="1096" y="2046"/>
                  <a:pt x="528" y="1805"/>
                  <a:pt x="1" y="1618"/>
                </a:cubicBezTo>
                <a:lnTo>
                  <a:pt x="1" y="2133"/>
                </a:lnTo>
                <a:cubicBezTo>
                  <a:pt x="233" y="2240"/>
                  <a:pt x="414" y="2300"/>
                  <a:pt x="448" y="2312"/>
                </a:cubicBezTo>
                <a:cubicBezTo>
                  <a:pt x="427" y="2304"/>
                  <a:pt x="357" y="2286"/>
                  <a:pt x="245" y="2286"/>
                </a:cubicBezTo>
                <a:cubicBezTo>
                  <a:pt x="178" y="2286"/>
                  <a:pt x="96" y="2293"/>
                  <a:pt x="1" y="2312"/>
                </a:cubicBezTo>
                <a:lnTo>
                  <a:pt x="1" y="3336"/>
                </a:lnTo>
                <a:lnTo>
                  <a:pt x="19478" y="3336"/>
                </a:lnTo>
                <a:cubicBezTo>
                  <a:pt x="19373" y="2975"/>
                  <a:pt x="19212" y="2568"/>
                  <a:pt x="19052" y="2513"/>
                </a:cubicBezTo>
                <a:cubicBezTo>
                  <a:pt x="18990" y="2493"/>
                  <a:pt x="18919" y="2485"/>
                  <a:pt x="18844" y="2485"/>
                </a:cubicBezTo>
                <a:cubicBezTo>
                  <a:pt x="18540" y="2485"/>
                  <a:pt x="18176" y="2614"/>
                  <a:pt x="18176" y="2614"/>
                </a:cubicBezTo>
                <a:cubicBezTo>
                  <a:pt x="18176" y="2614"/>
                  <a:pt x="19008" y="1693"/>
                  <a:pt x="18713" y="1693"/>
                </a:cubicBezTo>
                <a:cubicBezTo>
                  <a:pt x="18695" y="1693"/>
                  <a:pt x="18671" y="1696"/>
                  <a:pt x="18643" y="1704"/>
                </a:cubicBezTo>
                <a:cubicBezTo>
                  <a:pt x="18176" y="1839"/>
                  <a:pt x="17667" y="2380"/>
                  <a:pt x="17667" y="2380"/>
                </a:cubicBezTo>
                <a:cubicBezTo>
                  <a:pt x="17667" y="2380"/>
                  <a:pt x="17984" y="1625"/>
                  <a:pt x="17816" y="1625"/>
                </a:cubicBezTo>
                <a:cubicBezTo>
                  <a:pt x="17803" y="1625"/>
                  <a:pt x="17787" y="1629"/>
                  <a:pt x="17768" y="1639"/>
                </a:cubicBezTo>
                <a:cubicBezTo>
                  <a:pt x="17540" y="1751"/>
                  <a:pt x="17167" y="2032"/>
                  <a:pt x="17059" y="2120"/>
                </a:cubicBezTo>
                <a:cubicBezTo>
                  <a:pt x="17185" y="1961"/>
                  <a:pt x="17478" y="1053"/>
                  <a:pt x="17043" y="1053"/>
                </a:cubicBezTo>
                <a:cubicBezTo>
                  <a:pt x="17018" y="1053"/>
                  <a:pt x="16989" y="1056"/>
                  <a:pt x="16958" y="1063"/>
                </a:cubicBezTo>
                <a:cubicBezTo>
                  <a:pt x="16350" y="1204"/>
                  <a:pt x="16084" y="1839"/>
                  <a:pt x="16084" y="1839"/>
                </a:cubicBezTo>
                <a:cubicBezTo>
                  <a:pt x="16084" y="1839"/>
                  <a:pt x="16342" y="895"/>
                  <a:pt x="16205" y="895"/>
                </a:cubicBezTo>
                <a:cubicBezTo>
                  <a:pt x="16184" y="895"/>
                  <a:pt x="16155" y="916"/>
                  <a:pt x="16116" y="963"/>
                </a:cubicBezTo>
                <a:cubicBezTo>
                  <a:pt x="15816" y="1337"/>
                  <a:pt x="15782" y="1905"/>
                  <a:pt x="15782" y="1905"/>
                </a:cubicBezTo>
                <a:cubicBezTo>
                  <a:pt x="15782" y="1905"/>
                  <a:pt x="15613" y="1271"/>
                  <a:pt x="15497" y="1271"/>
                </a:cubicBezTo>
                <a:cubicBezTo>
                  <a:pt x="15477" y="1271"/>
                  <a:pt x="15458" y="1291"/>
                  <a:pt x="15442" y="1337"/>
                </a:cubicBezTo>
                <a:cubicBezTo>
                  <a:pt x="15341" y="1639"/>
                  <a:pt x="15442" y="2146"/>
                  <a:pt x="15442" y="2146"/>
                </a:cubicBezTo>
                <a:cubicBezTo>
                  <a:pt x="15442" y="2146"/>
                  <a:pt x="14967" y="1666"/>
                  <a:pt x="14661" y="1666"/>
                </a:cubicBezTo>
                <a:cubicBezTo>
                  <a:pt x="14613" y="1666"/>
                  <a:pt x="14569" y="1677"/>
                  <a:pt x="14532" y="1704"/>
                </a:cubicBezTo>
                <a:cubicBezTo>
                  <a:pt x="14285" y="1892"/>
                  <a:pt x="14585" y="2166"/>
                  <a:pt x="14632" y="2207"/>
                </a:cubicBezTo>
                <a:cubicBezTo>
                  <a:pt x="14606" y="2185"/>
                  <a:pt x="14498" y="2107"/>
                  <a:pt x="14257" y="2107"/>
                </a:cubicBezTo>
                <a:cubicBezTo>
                  <a:pt x="14057" y="2107"/>
                  <a:pt x="13766" y="2161"/>
                  <a:pt x="13356" y="2346"/>
                </a:cubicBezTo>
                <a:cubicBezTo>
                  <a:pt x="13356" y="2346"/>
                  <a:pt x="13933" y="1800"/>
                  <a:pt x="13618" y="1800"/>
                </a:cubicBezTo>
                <a:cubicBezTo>
                  <a:pt x="13600" y="1800"/>
                  <a:pt x="13580" y="1802"/>
                  <a:pt x="13557" y="1805"/>
                </a:cubicBezTo>
                <a:cubicBezTo>
                  <a:pt x="13122" y="1871"/>
                  <a:pt x="12747" y="2481"/>
                  <a:pt x="12747" y="2481"/>
                </a:cubicBezTo>
                <a:cubicBezTo>
                  <a:pt x="12747" y="2481"/>
                  <a:pt x="12820" y="1800"/>
                  <a:pt x="12739" y="1800"/>
                </a:cubicBezTo>
                <a:cubicBezTo>
                  <a:pt x="12725" y="1800"/>
                  <a:pt x="12706" y="1821"/>
                  <a:pt x="12681" y="1871"/>
                </a:cubicBezTo>
                <a:cubicBezTo>
                  <a:pt x="12514" y="2213"/>
                  <a:pt x="12514" y="2648"/>
                  <a:pt x="12514" y="2648"/>
                </a:cubicBezTo>
                <a:cubicBezTo>
                  <a:pt x="12514" y="2648"/>
                  <a:pt x="12346" y="2413"/>
                  <a:pt x="11471" y="2312"/>
                </a:cubicBezTo>
                <a:cubicBezTo>
                  <a:pt x="11471" y="2312"/>
                  <a:pt x="12280" y="1772"/>
                  <a:pt x="11738" y="1639"/>
                </a:cubicBezTo>
                <a:cubicBezTo>
                  <a:pt x="11682" y="1624"/>
                  <a:pt x="11627" y="1618"/>
                  <a:pt x="11573" y="1618"/>
                </a:cubicBezTo>
                <a:cubicBezTo>
                  <a:pt x="11116" y="1618"/>
                  <a:pt x="10762" y="2080"/>
                  <a:pt x="10762" y="2080"/>
                </a:cubicBezTo>
                <a:cubicBezTo>
                  <a:pt x="10762" y="2080"/>
                  <a:pt x="11052" y="1290"/>
                  <a:pt x="10849" y="1290"/>
                </a:cubicBezTo>
                <a:cubicBezTo>
                  <a:pt x="10834" y="1290"/>
                  <a:pt x="10816" y="1294"/>
                  <a:pt x="10796" y="1303"/>
                </a:cubicBezTo>
                <a:cubicBezTo>
                  <a:pt x="10494" y="1438"/>
                  <a:pt x="10254" y="2312"/>
                  <a:pt x="10254" y="2312"/>
                </a:cubicBezTo>
                <a:cubicBezTo>
                  <a:pt x="10254" y="2312"/>
                  <a:pt x="10322" y="789"/>
                  <a:pt x="9906" y="789"/>
                </a:cubicBezTo>
                <a:cubicBezTo>
                  <a:pt x="9889" y="789"/>
                  <a:pt x="9871" y="791"/>
                  <a:pt x="9853" y="796"/>
                </a:cubicBezTo>
                <a:cubicBezTo>
                  <a:pt x="9378" y="930"/>
                  <a:pt x="9686" y="1871"/>
                  <a:pt x="9686" y="1871"/>
                </a:cubicBezTo>
                <a:cubicBezTo>
                  <a:pt x="9686" y="1871"/>
                  <a:pt x="9329" y="1028"/>
                  <a:pt x="9185" y="1028"/>
                </a:cubicBezTo>
                <a:cubicBezTo>
                  <a:pt x="9169" y="1028"/>
                  <a:pt x="9155" y="1039"/>
                  <a:pt x="9145" y="1063"/>
                </a:cubicBezTo>
                <a:cubicBezTo>
                  <a:pt x="9078" y="1223"/>
                  <a:pt x="9198" y="1478"/>
                  <a:pt x="9278" y="1624"/>
                </a:cubicBezTo>
                <a:cubicBezTo>
                  <a:pt x="9164" y="1478"/>
                  <a:pt x="8904" y="1217"/>
                  <a:pt x="8369" y="1096"/>
                </a:cubicBezTo>
                <a:cubicBezTo>
                  <a:pt x="8070" y="1032"/>
                  <a:pt x="7807" y="1012"/>
                  <a:pt x="7597" y="1012"/>
                </a:cubicBezTo>
                <a:cubicBezTo>
                  <a:pt x="7261" y="1012"/>
                  <a:pt x="7059" y="1063"/>
                  <a:pt x="7059" y="1063"/>
                </a:cubicBezTo>
                <a:cubicBezTo>
                  <a:pt x="7059" y="1063"/>
                  <a:pt x="8001" y="461"/>
                  <a:pt x="7560" y="461"/>
                </a:cubicBezTo>
                <a:cubicBezTo>
                  <a:pt x="7125" y="461"/>
                  <a:pt x="6517" y="997"/>
                  <a:pt x="6517" y="997"/>
                </a:cubicBezTo>
                <a:cubicBezTo>
                  <a:pt x="6517" y="997"/>
                  <a:pt x="6774" y="239"/>
                  <a:pt x="6610" y="239"/>
                </a:cubicBezTo>
                <a:cubicBezTo>
                  <a:pt x="6594" y="239"/>
                  <a:pt x="6575" y="245"/>
                  <a:pt x="6551" y="261"/>
                </a:cubicBezTo>
                <a:cubicBezTo>
                  <a:pt x="6283" y="427"/>
                  <a:pt x="6082" y="1063"/>
                  <a:pt x="6082" y="1063"/>
                </a:cubicBezTo>
                <a:cubicBezTo>
                  <a:pt x="6082" y="1063"/>
                  <a:pt x="5733" y="0"/>
                  <a:pt x="551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1" name="Google Shape;141;p3"/>
          <p:cNvGrpSpPr/>
          <p:nvPr/>
        </p:nvGrpSpPr>
        <p:grpSpPr>
          <a:xfrm>
            <a:off x="319696" y="-1969298"/>
            <a:ext cx="8504704" cy="3637873"/>
            <a:chOff x="1172500" y="2536800"/>
            <a:chExt cx="1306025" cy="558650"/>
          </a:xfrm>
        </p:grpSpPr>
        <p:sp>
          <p:nvSpPr>
            <p:cNvPr id="142" name="Google Shape;142;p3"/>
            <p:cNvSpPr/>
            <p:nvPr/>
          </p:nvSpPr>
          <p:spPr>
            <a:xfrm>
              <a:off x="1931275" y="2550600"/>
              <a:ext cx="5525" cy="5625"/>
            </a:xfrm>
            <a:custGeom>
              <a:rect b="b" l="l" r="r" t="t"/>
              <a:pathLst>
                <a:path extrusionOk="0" h="225" w="221">
                  <a:moveTo>
                    <a:pt x="111" y="0"/>
                  </a:moveTo>
                  <a:cubicBezTo>
                    <a:pt x="56" y="0"/>
                    <a:pt x="1" y="39"/>
                    <a:pt x="18" y="116"/>
                  </a:cubicBezTo>
                  <a:cubicBezTo>
                    <a:pt x="24" y="142"/>
                    <a:pt x="30" y="163"/>
                    <a:pt x="43" y="190"/>
                  </a:cubicBezTo>
                  <a:cubicBezTo>
                    <a:pt x="57" y="213"/>
                    <a:pt x="82" y="225"/>
                    <a:pt x="107" y="225"/>
                  </a:cubicBezTo>
                  <a:cubicBezTo>
                    <a:pt x="133" y="225"/>
                    <a:pt x="158" y="213"/>
                    <a:pt x="172" y="190"/>
                  </a:cubicBezTo>
                  <a:cubicBezTo>
                    <a:pt x="184" y="163"/>
                    <a:pt x="197" y="142"/>
                    <a:pt x="204" y="116"/>
                  </a:cubicBezTo>
                  <a:cubicBezTo>
                    <a:pt x="221" y="39"/>
                    <a:pt x="166" y="0"/>
                    <a:pt x="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3"/>
            <p:cNvSpPr/>
            <p:nvPr/>
          </p:nvSpPr>
          <p:spPr>
            <a:xfrm>
              <a:off x="1246350" y="2544700"/>
              <a:ext cx="10575" cy="8750"/>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
            <p:cNvSpPr/>
            <p:nvPr/>
          </p:nvSpPr>
          <p:spPr>
            <a:xfrm>
              <a:off x="1510200" y="2617500"/>
              <a:ext cx="8250" cy="6425"/>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3"/>
            <p:cNvSpPr/>
            <p:nvPr/>
          </p:nvSpPr>
          <p:spPr>
            <a:xfrm>
              <a:off x="1239000" y="2784950"/>
              <a:ext cx="13375" cy="11375"/>
            </a:xfrm>
            <a:custGeom>
              <a:rect b="b" l="l" r="r" t="t"/>
              <a:pathLst>
                <a:path extrusionOk="0" h="455" w="535">
                  <a:moveTo>
                    <a:pt x="299" y="0"/>
                  </a:moveTo>
                  <a:cubicBezTo>
                    <a:pt x="280" y="0"/>
                    <a:pt x="261" y="2"/>
                    <a:pt x="241" y="7"/>
                  </a:cubicBezTo>
                  <a:cubicBezTo>
                    <a:pt x="235" y="7"/>
                    <a:pt x="220" y="7"/>
                    <a:pt x="214" y="13"/>
                  </a:cubicBezTo>
                  <a:cubicBezTo>
                    <a:pt x="1" y="60"/>
                    <a:pt x="1" y="394"/>
                    <a:pt x="214" y="442"/>
                  </a:cubicBezTo>
                  <a:cubicBezTo>
                    <a:pt x="220" y="442"/>
                    <a:pt x="235" y="448"/>
                    <a:pt x="241" y="448"/>
                  </a:cubicBezTo>
                  <a:cubicBezTo>
                    <a:pt x="260" y="452"/>
                    <a:pt x="280" y="455"/>
                    <a:pt x="298" y="455"/>
                  </a:cubicBezTo>
                  <a:cubicBezTo>
                    <a:pt x="424" y="455"/>
                    <a:pt x="535" y="361"/>
                    <a:pt x="535" y="227"/>
                  </a:cubicBezTo>
                  <a:cubicBezTo>
                    <a:pt x="535" y="93"/>
                    <a:pt x="425" y="0"/>
                    <a:pt x="2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3"/>
            <p:cNvSpPr/>
            <p:nvPr/>
          </p:nvSpPr>
          <p:spPr>
            <a:xfrm>
              <a:off x="1307350" y="2994375"/>
              <a:ext cx="8875" cy="7350"/>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3"/>
            <p:cNvSpPr/>
            <p:nvPr/>
          </p:nvSpPr>
          <p:spPr>
            <a:xfrm>
              <a:off x="1600125" y="2600625"/>
              <a:ext cx="14075" cy="10875"/>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3"/>
            <p:cNvSpPr/>
            <p:nvPr/>
          </p:nvSpPr>
          <p:spPr>
            <a:xfrm>
              <a:off x="1399600" y="2904900"/>
              <a:ext cx="10900" cy="8425"/>
            </a:xfrm>
            <a:custGeom>
              <a:rect b="b" l="l" r="r" t="t"/>
              <a:pathLst>
                <a:path extrusionOk="0" h="337" w="436">
                  <a:moveTo>
                    <a:pt x="222" y="1"/>
                  </a:moveTo>
                  <a:cubicBezTo>
                    <a:pt x="0" y="1"/>
                    <a:pt x="0" y="336"/>
                    <a:pt x="222" y="336"/>
                  </a:cubicBezTo>
                  <a:cubicBezTo>
                    <a:pt x="435" y="336"/>
                    <a:pt x="435" y="1"/>
                    <a:pt x="2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3"/>
            <p:cNvSpPr/>
            <p:nvPr/>
          </p:nvSpPr>
          <p:spPr>
            <a:xfrm>
              <a:off x="1462925" y="2906750"/>
              <a:ext cx="5875" cy="4725"/>
            </a:xfrm>
            <a:custGeom>
              <a:rect b="b" l="l" r="r" t="t"/>
              <a:pathLst>
                <a:path extrusionOk="0" h="189" w="235">
                  <a:moveTo>
                    <a:pt x="114" y="1"/>
                  </a:moveTo>
                  <a:cubicBezTo>
                    <a:pt x="0" y="1"/>
                    <a:pt x="0" y="188"/>
                    <a:pt x="114" y="188"/>
                  </a:cubicBezTo>
                  <a:cubicBezTo>
                    <a:pt x="235" y="188"/>
                    <a:pt x="235" y="1"/>
                    <a:pt x="1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3"/>
            <p:cNvSpPr/>
            <p:nvPr/>
          </p:nvSpPr>
          <p:spPr>
            <a:xfrm>
              <a:off x="1172500" y="2862950"/>
              <a:ext cx="13875" cy="1090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
            <p:cNvSpPr/>
            <p:nvPr/>
          </p:nvSpPr>
          <p:spPr>
            <a:xfrm>
              <a:off x="1389725" y="2727125"/>
              <a:ext cx="5725" cy="4350"/>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3"/>
            <p:cNvSpPr/>
            <p:nvPr/>
          </p:nvSpPr>
          <p:spPr>
            <a:xfrm>
              <a:off x="1294150" y="2780250"/>
              <a:ext cx="11725" cy="9225"/>
            </a:xfrm>
            <a:custGeom>
              <a:rect b="b" l="l" r="r" t="t"/>
              <a:pathLst>
                <a:path extrusionOk="0" h="369" w="469">
                  <a:moveTo>
                    <a:pt x="235" y="1"/>
                  </a:moveTo>
                  <a:cubicBezTo>
                    <a:pt x="1" y="1"/>
                    <a:pt x="1" y="368"/>
                    <a:pt x="235" y="368"/>
                  </a:cubicBezTo>
                  <a:cubicBezTo>
                    <a:pt x="469" y="368"/>
                    <a:pt x="469" y="1"/>
                    <a:pt x="2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3"/>
            <p:cNvSpPr/>
            <p:nvPr/>
          </p:nvSpPr>
          <p:spPr>
            <a:xfrm>
              <a:off x="1747450" y="2933800"/>
              <a:ext cx="9650" cy="7775"/>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3"/>
            <p:cNvSpPr/>
            <p:nvPr/>
          </p:nvSpPr>
          <p:spPr>
            <a:xfrm>
              <a:off x="1178000" y="2682825"/>
              <a:ext cx="11225" cy="8525"/>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3"/>
            <p:cNvSpPr/>
            <p:nvPr/>
          </p:nvSpPr>
          <p:spPr>
            <a:xfrm>
              <a:off x="1937200" y="2937675"/>
              <a:ext cx="13575" cy="10375"/>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3"/>
            <p:cNvSpPr/>
            <p:nvPr/>
          </p:nvSpPr>
          <p:spPr>
            <a:xfrm>
              <a:off x="1265925" y="2916300"/>
              <a:ext cx="10525" cy="11050"/>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3"/>
            <p:cNvSpPr/>
            <p:nvPr/>
          </p:nvSpPr>
          <p:spPr>
            <a:xfrm>
              <a:off x="1635075" y="2909075"/>
              <a:ext cx="9200" cy="7250"/>
            </a:xfrm>
            <a:custGeom>
              <a:rect b="b" l="l" r="r" t="t"/>
              <a:pathLst>
                <a:path extrusionOk="0" h="290" w="368">
                  <a:moveTo>
                    <a:pt x="188" y="1"/>
                  </a:moveTo>
                  <a:cubicBezTo>
                    <a:pt x="0" y="1"/>
                    <a:pt x="0" y="290"/>
                    <a:pt x="188" y="290"/>
                  </a:cubicBezTo>
                  <a:cubicBezTo>
                    <a:pt x="368" y="290"/>
                    <a:pt x="368"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3"/>
            <p:cNvSpPr/>
            <p:nvPr/>
          </p:nvSpPr>
          <p:spPr>
            <a:xfrm>
              <a:off x="1966800" y="2729800"/>
              <a:ext cx="10700" cy="8200"/>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3"/>
            <p:cNvSpPr/>
            <p:nvPr/>
          </p:nvSpPr>
          <p:spPr>
            <a:xfrm>
              <a:off x="1432350" y="2565425"/>
              <a:ext cx="7800" cy="7675"/>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3"/>
            <p:cNvSpPr/>
            <p:nvPr/>
          </p:nvSpPr>
          <p:spPr>
            <a:xfrm>
              <a:off x="1181425" y="2588000"/>
              <a:ext cx="15825" cy="12800"/>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3"/>
            <p:cNvSpPr/>
            <p:nvPr/>
          </p:nvSpPr>
          <p:spPr>
            <a:xfrm>
              <a:off x="1385550" y="2844600"/>
              <a:ext cx="9725" cy="7550"/>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3"/>
            <p:cNvSpPr/>
            <p:nvPr/>
          </p:nvSpPr>
          <p:spPr>
            <a:xfrm>
              <a:off x="1295650" y="2583350"/>
              <a:ext cx="4700" cy="4850"/>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3"/>
            <p:cNvSpPr/>
            <p:nvPr/>
          </p:nvSpPr>
          <p:spPr>
            <a:xfrm>
              <a:off x="1875400" y="2578325"/>
              <a:ext cx="9050" cy="7475"/>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3"/>
            <p:cNvSpPr/>
            <p:nvPr/>
          </p:nvSpPr>
          <p:spPr>
            <a:xfrm>
              <a:off x="1517600" y="2713250"/>
              <a:ext cx="7200" cy="5500"/>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3"/>
            <p:cNvSpPr/>
            <p:nvPr/>
          </p:nvSpPr>
          <p:spPr>
            <a:xfrm>
              <a:off x="1901775" y="2685325"/>
              <a:ext cx="11375" cy="9750"/>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3"/>
            <p:cNvSpPr/>
            <p:nvPr/>
          </p:nvSpPr>
          <p:spPr>
            <a:xfrm>
              <a:off x="1824900" y="2961750"/>
              <a:ext cx="7550" cy="6350"/>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3"/>
            <p:cNvSpPr/>
            <p:nvPr/>
          </p:nvSpPr>
          <p:spPr>
            <a:xfrm>
              <a:off x="1518425" y="2540100"/>
              <a:ext cx="11875" cy="9250"/>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3"/>
            <p:cNvSpPr/>
            <p:nvPr/>
          </p:nvSpPr>
          <p:spPr>
            <a:xfrm>
              <a:off x="1775450" y="2990825"/>
              <a:ext cx="9200" cy="7050"/>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3"/>
            <p:cNvSpPr/>
            <p:nvPr/>
          </p:nvSpPr>
          <p:spPr>
            <a:xfrm>
              <a:off x="1578600" y="2945175"/>
              <a:ext cx="5200" cy="3875"/>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3"/>
            <p:cNvSpPr/>
            <p:nvPr/>
          </p:nvSpPr>
          <p:spPr>
            <a:xfrm>
              <a:off x="1970125" y="2963425"/>
              <a:ext cx="11900" cy="9200"/>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3"/>
            <p:cNvSpPr/>
            <p:nvPr/>
          </p:nvSpPr>
          <p:spPr>
            <a:xfrm>
              <a:off x="1757400" y="2733975"/>
              <a:ext cx="4875" cy="3675"/>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3"/>
            <p:cNvSpPr/>
            <p:nvPr/>
          </p:nvSpPr>
          <p:spPr>
            <a:xfrm>
              <a:off x="1363325" y="2794625"/>
              <a:ext cx="10075" cy="7725"/>
            </a:xfrm>
            <a:custGeom>
              <a:rect b="b" l="l" r="r" t="t"/>
              <a:pathLst>
                <a:path extrusionOk="0" h="309" w="403">
                  <a:moveTo>
                    <a:pt x="202" y="0"/>
                  </a:moveTo>
                  <a:cubicBezTo>
                    <a:pt x="1" y="0"/>
                    <a:pt x="1" y="308"/>
                    <a:pt x="202" y="308"/>
                  </a:cubicBezTo>
                  <a:cubicBezTo>
                    <a:pt x="402" y="308"/>
                    <a:pt x="402"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3"/>
            <p:cNvSpPr/>
            <p:nvPr/>
          </p:nvSpPr>
          <p:spPr>
            <a:xfrm>
              <a:off x="1478475" y="2859775"/>
              <a:ext cx="8125" cy="6575"/>
            </a:xfrm>
            <a:custGeom>
              <a:rect b="b" l="l" r="r" t="t"/>
              <a:pathLst>
                <a:path extrusionOk="0" h="263" w="325">
                  <a:moveTo>
                    <a:pt x="177" y="0"/>
                  </a:moveTo>
                  <a:cubicBezTo>
                    <a:pt x="172" y="0"/>
                    <a:pt x="167" y="0"/>
                    <a:pt x="161" y="1"/>
                  </a:cubicBezTo>
                  <a:cubicBezTo>
                    <a:pt x="94" y="1"/>
                    <a:pt x="54" y="16"/>
                    <a:pt x="20" y="75"/>
                  </a:cubicBezTo>
                  <a:cubicBezTo>
                    <a:pt x="1" y="109"/>
                    <a:pt x="1" y="149"/>
                    <a:pt x="20" y="182"/>
                  </a:cubicBezTo>
                  <a:cubicBezTo>
                    <a:pt x="54" y="242"/>
                    <a:pt x="94" y="256"/>
                    <a:pt x="161" y="263"/>
                  </a:cubicBezTo>
                  <a:cubicBezTo>
                    <a:pt x="165" y="263"/>
                    <a:pt x="168" y="263"/>
                    <a:pt x="172" y="263"/>
                  </a:cubicBezTo>
                  <a:cubicBezTo>
                    <a:pt x="323" y="263"/>
                    <a:pt x="325" y="0"/>
                    <a:pt x="1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3"/>
            <p:cNvSpPr/>
            <p:nvPr/>
          </p:nvSpPr>
          <p:spPr>
            <a:xfrm>
              <a:off x="1477325" y="2783100"/>
              <a:ext cx="9525" cy="7375"/>
            </a:xfrm>
            <a:custGeom>
              <a:rect b="b" l="l" r="r" t="t"/>
              <a:pathLst>
                <a:path extrusionOk="0" h="295" w="381">
                  <a:moveTo>
                    <a:pt x="193" y="1"/>
                  </a:moveTo>
                  <a:cubicBezTo>
                    <a:pt x="0" y="1"/>
                    <a:pt x="0" y="294"/>
                    <a:pt x="193" y="294"/>
                  </a:cubicBezTo>
                  <a:cubicBezTo>
                    <a:pt x="381" y="294"/>
                    <a:pt x="381" y="1"/>
                    <a:pt x="1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3"/>
            <p:cNvSpPr/>
            <p:nvPr/>
          </p:nvSpPr>
          <p:spPr>
            <a:xfrm>
              <a:off x="1422825" y="2651075"/>
              <a:ext cx="11400" cy="8875"/>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3"/>
            <p:cNvSpPr/>
            <p:nvPr/>
          </p:nvSpPr>
          <p:spPr>
            <a:xfrm>
              <a:off x="1839450" y="2937675"/>
              <a:ext cx="8900" cy="9525"/>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3"/>
            <p:cNvSpPr/>
            <p:nvPr/>
          </p:nvSpPr>
          <p:spPr>
            <a:xfrm>
              <a:off x="1544975" y="2889025"/>
              <a:ext cx="7900" cy="6250"/>
            </a:xfrm>
            <a:custGeom>
              <a:rect b="b" l="l" r="r" t="t"/>
              <a:pathLst>
                <a:path extrusionOk="0" h="250" w="316">
                  <a:moveTo>
                    <a:pt x="161" y="1"/>
                  </a:moveTo>
                  <a:cubicBezTo>
                    <a:pt x="1" y="1"/>
                    <a:pt x="1" y="249"/>
                    <a:pt x="161" y="249"/>
                  </a:cubicBezTo>
                  <a:cubicBezTo>
                    <a:pt x="315" y="249"/>
                    <a:pt x="315"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
            <p:cNvSpPr/>
            <p:nvPr/>
          </p:nvSpPr>
          <p:spPr>
            <a:xfrm>
              <a:off x="1293475" y="2683475"/>
              <a:ext cx="9050" cy="7050"/>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3"/>
            <p:cNvSpPr/>
            <p:nvPr/>
          </p:nvSpPr>
          <p:spPr>
            <a:xfrm>
              <a:off x="1672750" y="2536800"/>
              <a:ext cx="6650" cy="647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3"/>
            <p:cNvSpPr/>
            <p:nvPr/>
          </p:nvSpPr>
          <p:spPr>
            <a:xfrm>
              <a:off x="1926300" y="2615300"/>
              <a:ext cx="13525" cy="10875"/>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3"/>
            <p:cNvSpPr/>
            <p:nvPr/>
          </p:nvSpPr>
          <p:spPr>
            <a:xfrm>
              <a:off x="1580075" y="2773725"/>
              <a:ext cx="8375" cy="6550"/>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3"/>
            <p:cNvSpPr/>
            <p:nvPr/>
          </p:nvSpPr>
          <p:spPr>
            <a:xfrm>
              <a:off x="1714175" y="2644325"/>
              <a:ext cx="5575" cy="5625"/>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
            <p:cNvSpPr/>
            <p:nvPr/>
          </p:nvSpPr>
          <p:spPr>
            <a:xfrm>
              <a:off x="2393950" y="2638325"/>
              <a:ext cx="10700" cy="885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3"/>
            <p:cNvSpPr/>
            <p:nvPr/>
          </p:nvSpPr>
          <p:spPr>
            <a:xfrm>
              <a:off x="2132400" y="2711275"/>
              <a:ext cx="8375" cy="6425"/>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3"/>
            <p:cNvSpPr/>
            <p:nvPr/>
          </p:nvSpPr>
          <p:spPr>
            <a:xfrm>
              <a:off x="2398600" y="2878625"/>
              <a:ext cx="13425" cy="11425"/>
            </a:xfrm>
            <a:custGeom>
              <a:rect b="b" l="l" r="r" t="t"/>
              <a:pathLst>
                <a:path extrusionOk="0" h="457" w="537">
                  <a:moveTo>
                    <a:pt x="229" y="1"/>
                  </a:moveTo>
                  <a:cubicBezTo>
                    <a:pt x="109" y="1"/>
                    <a:pt x="0" y="99"/>
                    <a:pt x="0" y="231"/>
                  </a:cubicBezTo>
                  <a:cubicBezTo>
                    <a:pt x="0" y="364"/>
                    <a:pt x="112" y="457"/>
                    <a:pt x="233" y="457"/>
                  </a:cubicBezTo>
                  <a:cubicBezTo>
                    <a:pt x="252" y="457"/>
                    <a:pt x="271" y="455"/>
                    <a:pt x="289" y="450"/>
                  </a:cubicBezTo>
                  <a:cubicBezTo>
                    <a:pt x="302" y="450"/>
                    <a:pt x="308" y="444"/>
                    <a:pt x="321" y="444"/>
                  </a:cubicBezTo>
                  <a:cubicBezTo>
                    <a:pt x="536" y="391"/>
                    <a:pt x="536" y="64"/>
                    <a:pt x="321" y="16"/>
                  </a:cubicBezTo>
                  <a:cubicBezTo>
                    <a:pt x="308" y="9"/>
                    <a:pt x="302" y="9"/>
                    <a:pt x="289" y="9"/>
                  </a:cubicBezTo>
                  <a:cubicBezTo>
                    <a:pt x="269" y="3"/>
                    <a:pt x="24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3"/>
            <p:cNvSpPr/>
            <p:nvPr/>
          </p:nvSpPr>
          <p:spPr>
            <a:xfrm>
              <a:off x="2334775" y="3087975"/>
              <a:ext cx="8900" cy="7475"/>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3"/>
            <p:cNvSpPr/>
            <p:nvPr/>
          </p:nvSpPr>
          <p:spPr>
            <a:xfrm>
              <a:off x="2036825" y="2694350"/>
              <a:ext cx="13875" cy="10725"/>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
            <p:cNvSpPr/>
            <p:nvPr/>
          </p:nvSpPr>
          <p:spPr>
            <a:xfrm>
              <a:off x="2240525" y="3044275"/>
              <a:ext cx="10900" cy="8425"/>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p3"/>
            <p:cNvSpPr/>
            <p:nvPr/>
          </p:nvSpPr>
          <p:spPr>
            <a:xfrm>
              <a:off x="2182225" y="3000525"/>
              <a:ext cx="5825" cy="4525"/>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3"/>
            <p:cNvSpPr/>
            <p:nvPr/>
          </p:nvSpPr>
          <p:spPr>
            <a:xfrm>
              <a:off x="2464450" y="2956725"/>
              <a:ext cx="14075" cy="10750"/>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3"/>
            <p:cNvSpPr/>
            <p:nvPr/>
          </p:nvSpPr>
          <p:spPr>
            <a:xfrm>
              <a:off x="2255575" y="2820850"/>
              <a:ext cx="5675" cy="4400"/>
            </a:xfrm>
            <a:custGeom>
              <a:rect b="b" l="l" r="r" t="t"/>
              <a:pathLst>
                <a:path extrusionOk="0" h="176" w="227">
                  <a:moveTo>
                    <a:pt x="114" y="0"/>
                  </a:moveTo>
                  <a:cubicBezTo>
                    <a:pt x="0" y="0"/>
                    <a:pt x="0" y="175"/>
                    <a:pt x="114" y="175"/>
                  </a:cubicBezTo>
                  <a:cubicBezTo>
                    <a:pt x="227" y="175"/>
                    <a:pt x="227" y="0"/>
                    <a:pt x="11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3"/>
            <p:cNvSpPr/>
            <p:nvPr/>
          </p:nvSpPr>
          <p:spPr>
            <a:xfrm>
              <a:off x="2344975" y="2874000"/>
              <a:ext cx="11900" cy="9225"/>
            </a:xfrm>
            <a:custGeom>
              <a:rect b="b" l="l" r="r" t="t"/>
              <a:pathLst>
                <a:path extrusionOk="0" h="369" w="476">
                  <a:moveTo>
                    <a:pt x="241" y="0"/>
                  </a:moveTo>
                  <a:cubicBezTo>
                    <a:pt x="0" y="0"/>
                    <a:pt x="0" y="369"/>
                    <a:pt x="241" y="369"/>
                  </a:cubicBezTo>
                  <a:cubicBezTo>
                    <a:pt x="475" y="369"/>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
            <p:cNvSpPr/>
            <p:nvPr/>
          </p:nvSpPr>
          <p:spPr>
            <a:xfrm>
              <a:off x="1893750" y="3027400"/>
              <a:ext cx="9800" cy="7750"/>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3"/>
            <p:cNvSpPr/>
            <p:nvPr/>
          </p:nvSpPr>
          <p:spPr>
            <a:xfrm>
              <a:off x="2461775" y="2776575"/>
              <a:ext cx="11050" cy="8550"/>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3"/>
            <p:cNvSpPr/>
            <p:nvPr/>
          </p:nvSpPr>
          <p:spPr>
            <a:xfrm>
              <a:off x="1706250" y="2983650"/>
              <a:ext cx="13400" cy="10525"/>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
            <p:cNvSpPr/>
            <p:nvPr/>
          </p:nvSpPr>
          <p:spPr>
            <a:xfrm>
              <a:off x="2374525" y="3009875"/>
              <a:ext cx="10425" cy="11200"/>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
            <p:cNvSpPr/>
            <p:nvPr/>
          </p:nvSpPr>
          <p:spPr>
            <a:xfrm>
              <a:off x="2006550" y="3002850"/>
              <a:ext cx="9250" cy="7050"/>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
            <p:cNvSpPr/>
            <p:nvPr/>
          </p:nvSpPr>
          <p:spPr>
            <a:xfrm>
              <a:off x="1673500" y="2823525"/>
              <a:ext cx="10575" cy="8225"/>
            </a:xfrm>
            <a:custGeom>
              <a:rect b="b" l="l" r="r" t="t"/>
              <a:pathLst>
                <a:path extrusionOk="0" h="329" w="423">
                  <a:moveTo>
                    <a:pt x="215" y="1"/>
                  </a:moveTo>
                  <a:cubicBezTo>
                    <a:pt x="0" y="1"/>
                    <a:pt x="0" y="328"/>
                    <a:pt x="215" y="328"/>
                  </a:cubicBezTo>
                  <a:cubicBezTo>
                    <a:pt x="422" y="328"/>
                    <a:pt x="422" y="1"/>
                    <a:pt x="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3"/>
            <p:cNvSpPr/>
            <p:nvPr/>
          </p:nvSpPr>
          <p:spPr>
            <a:xfrm>
              <a:off x="2210875" y="2659175"/>
              <a:ext cx="7775" cy="7550"/>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3"/>
            <p:cNvSpPr/>
            <p:nvPr/>
          </p:nvSpPr>
          <p:spPr>
            <a:xfrm>
              <a:off x="2453725" y="2681775"/>
              <a:ext cx="15700" cy="12775"/>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3"/>
            <p:cNvSpPr/>
            <p:nvPr/>
          </p:nvSpPr>
          <p:spPr>
            <a:xfrm>
              <a:off x="2255725" y="2938350"/>
              <a:ext cx="9550" cy="7525"/>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p3"/>
            <p:cNvSpPr/>
            <p:nvPr/>
          </p:nvSpPr>
          <p:spPr>
            <a:xfrm>
              <a:off x="2350650" y="2677100"/>
              <a:ext cx="4625" cy="4825"/>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
            <p:cNvSpPr/>
            <p:nvPr/>
          </p:nvSpPr>
          <p:spPr>
            <a:xfrm>
              <a:off x="1766425" y="2672025"/>
              <a:ext cx="9050" cy="7525"/>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3"/>
            <p:cNvSpPr/>
            <p:nvPr/>
          </p:nvSpPr>
          <p:spPr>
            <a:xfrm>
              <a:off x="2126225" y="2806975"/>
              <a:ext cx="7200" cy="5500"/>
            </a:xfrm>
            <a:custGeom>
              <a:rect b="b" l="l" r="r" t="t"/>
              <a:pathLst>
                <a:path extrusionOk="0" h="220" w="288">
                  <a:moveTo>
                    <a:pt x="142" y="1"/>
                  </a:moveTo>
                  <a:cubicBezTo>
                    <a:pt x="117" y="1"/>
                    <a:pt x="94" y="7"/>
                    <a:pt x="66" y="21"/>
                  </a:cubicBezTo>
                  <a:cubicBezTo>
                    <a:pt x="1" y="55"/>
                    <a:pt x="1" y="162"/>
                    <a:pt x="66" y="194"/>
                  </a:cubicBezTo>
                  <a:cubicBezTo>
                    <a:pt x="94" y="211"/>
                    <a:pt x="117" y="220"/>
                    <a:pt x="142" y="220"/>
                  </a:cubicBezTo>
                  <a:cubicBezTo>
                    <a:pt x="166" y="220"/>
                    <a:pt x="191" y="211"/>
                    <a:pt x="220" y="194"/>
                  </a:cubicBezTo>
                  <a:cubicBezTo>
                    <a:pt x="288" y="162"/>
                    <a:pt x="288" y="55"/>
                    <a:pt x="220" y="21"/>
                  </a:cubicBezTo>
                  <a:cubicBezTo>
                    <a:pt x="191" y="7"/>
                    <a:pt x="166" y="1"/>
                    <a:pt x="1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3"/>
            <p:cNvSpPr/>
            <p:nvPr/>
          </p:nvSpPr>
          <p:spPr>
            <a:xfrm>
              <a:off x="1620350" y="2835625"/>
              <a:ext cx="11425" cy="9775"/>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3"/>
            <p:cNvSpPr/>
            <p:nvPr/>
          </p:nvSpPr>
          <p:spPr>
            <a:xfrm>
              <a:off x="1818550" y="3055475"/>
              <a:ext cx="7525" cy="6400"/>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3"/>
            <p:cNvSpPr/>
            <p:nvPr/>
          </p:nvSpPr>
          <p:spPr>
            <a:xfrm>
              <a:off x="2120700" y="2633875"/>
              <a:ext cx="11900" cy="9200"/>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
            <p:cNvSpPr/>
            <p:nvPr/>
          </p:nvSpPr>
          <p:spPr>
            <a:xfrm>
              <a:off x="1866375" y="3084400"/>
              <a:ext cx="9200" cy="7200"/>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3"/>
            <p:cNvSpPr/>
            <p:nvPr/>
          </p:nvSpPr>
          <p:spPr>
            <a:xfrm>
              <a:off x="2067225" y="3038950"/>
              <a:ext cx="5050" cy="3875"/>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3"/>
            <p:cNvSpPr/>
            <p:nvPr/>
          </p:nvSpPr>
          <p:spPr>
            <a:xfrm>
              <a:off x="1668825" y="3057150"/>
              <a:ext cx="11875" cy="9225"/>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3"/>
            <p:cNvSpPr/>
            <p:nvPr/>
          </p:nvSpPr>
          <p:spPr>
            <a:xfrm>
              <a:off x="1888750" y="2827550"/>
              <a:ext cx="4875" cy="3875"/>
            </a:xfrm>
            <a:custGeom>
              <a:rect b="b" l="l" r="r" t="t"/>
              <a:pathLst>
                <a:path extrusionOk="0" h="155" w="195">
                  <a:moveTo>
                    <a:pt x="100" y="0"/>
                  </a:moveTo>
                  <a:cubicBezTo>
                    <a:pt x="0" y="0"/>
                    <a:pt x="0" y="154"/>
                    <a:pt x="100" y="154"/>
                  </a:cubicBezTo>
                  <a:cubicBezTo>
                    <a:pt x="195" y="154"/>
                    <a:pt x="195" y="0"/>
                    <a:pt x="1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3"/>
            <p:cNvSpPr/>
            <p:nvPr/>
          </p:nvSpPr>
          <p:spPr>
            <a:xfrm>
              <a:off x="2277625" y="2888225"/>
              <a:ext cx="10050" cy="7850"/>
            </a:xfrm>
            <a:custGeom>
              <a:rect b="b" l="l" r="r" t="t"/>
              <a:pathLst>
                <a:path extrusionOk="0" h="314" w="402">
                  <a:moveTo>
                    <a:pt x="201" y="1"/>
                  </a:moveTo>
                  <a:cubicBezTo>
                    <a:pt x="1" y="1"/>
                    <a:pt x="1" y="313"/>
                    <a:pt x="201" y="313"/>
                  </a:cubicBezTo>
                  <a:cubicBezTo>
                    <a:pt x="402" y="313"/>
                    <a:pt x="402" y="1"/>
                    <a:pt x="20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
            <p:cNvSpPr/>
            <p:nvPr/>
          </p:nvSpPr>
          <p:spPr>
            <a:xfrm>
              <a:off x="2164275" y="2953400"/>
              <a:ext cx="8250" cy="6550"/>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3"/>
            <p:cNvSpPr/>
            <p:nvPr/>
          </p:nvSpPr>
          <p:spPr>
            <a:xfrm>
              <a:off x="2164175" y="2876825"/>
              <a:ext cx="9375" cy="7425"/>
            </a:xfrm>
            <a:custGeom>
              <a:rect b="b" l="l" r="r" t="t"/>
              <a:pathLst>
                <a:path extrusionOk="0" h="297" w="375">
                  <a:moveTo>
                    <a:pt x="186" y="1"/>
                  </a:moveTo>
                  <a:cubicBezTo>
                    <a:pt x="0" y="1"/>
                    <a:pt x="0" y="296"/>
                    <a:pt x="186" y="296"/>
                  </a:cubicBezTo>
                  <a:cubicBezTo>
                    <a:pt x="374" y="296"/>
                    <a:pt x="374" y="1"/>
                    <a:pt x="1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3"/>
            <p:cNvSpPr/>
            <p:nvPr/>
          </p:nvSpPr>
          <p:spPr>
            <a:xfrm>
              <a:off x="2216800" y="2744850"/>
              <a:ext cx="11375" cy="885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3"/>
            <p:cNvSpPr/>
            <p:nvPr/>
          </p:nvSpPr>
          <p:spPr>
            <a:xfrm>
              <a:off x="1802525" y="3031250"/>
              <a:ext cx="9050" cy="9575"/>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3"/>
            <p:cNvSpPr/>
            <p:nvPr/>
          </p:nvSpPr>
          <p:spPr>
            <a:xfrm>
              <a:off x="2098000" y="2982800"/>
              <a:ext cx="7825" cy="6050"/>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
            <p:cNvSpPr/>
            <p:nvPr/>
          </p:nvSpPr>
          <p:spPr>
            <a:xfrm>
              <a:off x="2348475" y="2777250"/>
              <a:ext cx="9025" cy="7050"/>
            </a:xfrm>
            <a:custGeom>
              <a:rect b="b" l="l" r="r" t="t"/>
              <a:pathLst>
                <a:path extrusionOk="0" h="282" w="361">
                  <a:moveTo>
                    <a:pt x="181" y="0"/>
                  </a:moveTo>
                  <a:cubicBezTo>
                    <a:pt x="0" y="0"/>
                    <a:pt x="0" y="281"/>
                    <a:pt x="181" y="281"/>
                  </a:cubicBezTo>
                  <a:cubicBezTo>
                    <a:pt x="361" y="281"/>
                    <a:pt x="361" y="0"/>
                    <a:pt x="1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3"/>
            <p:cNvSpPr/>
            <p:nvPr/>
          </p:nvSpPr>
          <p:spPr>
            <a:xfrm>
              <a:off x="1971625" y="2630550"/>
              <a:ext cx="6650" cy="6450"/>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3"/>
            <p:cNvSpPr/>
            <p:nvPr/>
          </p:nvSpPr>
          <p:spPr>
            <a:xfrm>
              <a:off x="1711175" y="2709025"/>
              <a:ext cx="13350" cy="10875"/>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3"/>
            <p:cNvSpPr/>
            <p:nvPr/>
          </p:nvSpPr>
          <p:spPr>
            <a:xfrm>
              <a:off x="2062525" y="2867500"/>
              <a:ext cx="8225" cy="6350"/>
            </a:xfrm>
            <a:custGeom>
              <a:rect b="b" l="l" r="r" t="t"/>
              <a:pathLst>
                <a:path extrusionOk="0" h="254" w="329">
                  <a:moveTo>
                    <a:pt x="168" y="0"/>
                  </a:moveTo>
                  <a:cubicBezTo>
                    <a:pt x="1" y="0"/>
                    <a:pt x="1" y="254"/>
                    <a:pt x="168" y="254"/>
                  </a:cubicBezTo>
                  <a:cubicBezTo>
                    <a:pt x="328" y="254"/>
                    <a:pt x="328"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2" name="Google Shape;222;p3"/>
          <p:cNvSpPr txBox="1"/>
          <p:nvPr>
            <p:ph type="title"/>
          </p:nvPr>
        </p:nvSpPr>
        <p:spPr>
          <a:xfrm>
            <a:off x="2391900" y="1585002"/>
            <a:ext cx="4360200" cy="868200"/>
          </a:xfrm>
          <a:prstGeom prst="rect">
            <a:avLst/>
          </a:prstGeom>
        </p:spPr>
        <p:txBody>
          <a:bodyPr anchorCtr="0" anchor="t" bIns="91425" lIns="91425" spcFirstLastPara="1" rIns="91425" wrap="square" tIns="91425">
            <a:noAutofit/>
          </a:bodyPr>
          <a:lstStyle>
            <a:lvl1pPr lvl="0" algn="ctr">
              <a:spcBef>
                <a:spcPts val="0"/>
              </a:spcBef>
              <a:spcAft>
                <a:spcPts val="0"/>
              </a:spcAft>
              <a:buSzPts val="5000"/>
              <a:buNone/>
              <a:defRPr sz="3800"/>
            </a:lvl1pPr>
            <a:lvl2pPr lvl="1" algn="ctr">
              <a:spcBef>
                <a:spcPts val="0"/>
              </a:spcBef>
              <a:spcAft>
                <a:spcPts val="0"/>
              </a:spcAft>
              <a:buSzPts val="5000"/>
              <a:buFont typeface="Raleway Black"/>
              <a:buNone/>
              <a:defRPr b="0" sz="5000">
                <a:latin typeface="Raleway Black"/>
                <a:ea typeface="Raleway Black"/>
                <a:cs typeface="Raleway Black"/>
                <a:sym typeface="Raleway Black"/>
              </a:defRPr>
            </a:lvl2pPr>
            <a:lvl3pPr lvl="2" algn="ctr">
              <a:spcBef>
                <a:spcPts val="0"/>
              </a:spcBef>
              <a:spcAft>
                <a:spcPts val="0"/>
              </a:spcAft>
              <a:buSzPts val="5000"/>
              <a:buFont typeface="Raleway Black"/>
              <a:buNone/>
              <a:defRPr b="0" sz="5000">
                <a:latin typeface="Raleway Black"/>
                <a:ea typeface="Raleway Black"/>
                <a:cs typeface="Raleway Black"/>
                <a:sym typeface="Raleway Black"/>
              </a:defRPr>
            </a:lvl3pPr>
            <a:lvl4pPr lvl="3" algn="ctr">
              <a:spcBef>
                <a:spcPts val="0"/>
              </a:spcBef>
              <a:spcAft>
                <a:spcPts val="0"/>
              </a:spcAft>
              <a:buSzPts val="5000"/>
              <a:buFont typeface="Raleway Black"/>
              <a:buNone/>
              <a:defRPr b="0" sz="5000">
                <a:latin typeface="Raleway Black"/>
                <a:ea typeface="Raleway Black"/>
                <a:cs typeface="Raleway Black"/>
                <a:sym typeface="Raleway Black"/>
              </a:defRPr>
            </a:lvl4pPr>
            <a:lvl5pPr lvl="4" algn="ctr">
              <a:spcBef>
                <a:spcPts val="0"/>
              </a:spcBef>
              <a:spcAft>
                <a:spcPts val="0"/>
              </a:spcAft>
              <a:buSzPts val="5000"/>
              <a:buFont typeface="Raleway Black"/>
              <a:buNone/>
              <a:defRPr b="0" sz="5000">
                <a:latin typeface="Raleway Black"/>
                <a:ea typeface="Raleway Black"/>
                <a:cs typeface="Raleway Black"/>
                <a:sym typeface="Raleway Black"/>
              </a:defRPr>
            </a:lvl5pPr>
            <a:lvl6pPr lvl="5" algn="ctr">
              <a:spcBef>
                <a:spcPts val="0"/>
              </a:spcBef>
              <a:spcAft>
                <a:spcPts val="0"/>
              </a:spcAft>
              <a:buSzPts val="5000"/>
              <a:buFont typeface="Raleway Black"/>
              <a:buNone/>
              <a:defRPr b="0" sz="5000">
                <a:latin typeface="Raleway Black"/>
                <a:ea typeface="Raleway Black"/>
                <a:cs typeface="Raleway Black"/>
                <a:sym typeface="Raleway Black"/>
              </a:defRPr>
            </a:lvl6pPr>
            <a:lvl7pPr lvl="6" algn="ctr">
              <a:spcBef>
                <a:spcPts val="0"/>
              </a:spcBef>
              <a:spcAft>
                <a:spcPts val="0"/>
              </a:spcAft>
              <a:buSzPts val="5000"/>
              <a:buFont typeface="Raleway Black"/>
              <a:buNone/>
              <a:defRPr b="0" sz="5000">
                <a:latin typeface="Raleway Black"/>
                <a:ea typeface="Raleway Black"/>
                <a:cs typeface="Raleway Black"/>
                <a:sym typeface="Raleway Black"/>
              </a:defRPr>
            </a:lvl7pPr>
            <a:lvl8pPr lvl="7" algn="ctr">
              <a:spcBef>
                <a:spcPts val="0"/>
              </a:spcBef>
              <a:spcAft>
                <a:spcPts val="0"/>
              </a:spcAft>
              <a:buSzPts val="5000"/>
              <a:buFont typeface="Raleway Black"/>
              <a:buNone/>
              <a:defRPr b="0" sz="5000">
                <a:latin typeface="Raleway Black"/>
                <a:ea typeface="Raleway Black"/>
                <a:cs typeface="Raleway Black"/>
                <a:sym typeface="Raleway Black"/>
              </a:defRPr>
            </a:lvl8pPr>
            <a:lvl9pPr lvl="8" algn="ctr">
              <a:spcBef>
                <a:spcPts val="0"/>
              </a:spcBef>
              <a:spcAft>
                <a:spcPts val="0"/>
              </a:spcAft>
              <a:buSzPts val="5000"/>
              <a:buFont typeface="Raleway Black"/>
              <a:buNone/>
              <a:defRPr b="0" sz="5000">
                <a:latin typeface="Raleway Black"/>
                <a:ea typeface="Raleway Black"/>
                <a:cs typeface="Raleway Black"/>
                <a:sym typeface="Raleway Black"/>
              </a:defRPr>
            </a:lvl9pPr>
          </a:lstStyle>
          <a:p/>
        </p:txBody>
      </p:sp>
      <p:sp>
        <p:nvSpPr>
          <p:cNvPr id="223" name="Google Shape;223;p3"/>
          <p:cNvSpPr txBox="1"/>
          <p:nvPr>
            <p:ph hasCustomPrompt="1" idx="2" type="title"/>
          </p:nvPr>
        </p:nvSpPr>
        <p:spPr>
          <a:xfrm>
            <a:off x="4027138" y="780124"/>
            <a:ext cx="1009800" cy="8682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SzPts val="6000"/>
              <a:buNone/>
              <a:defRPr sz="5100">
                <a:solidFill>
                  <a:schemeClr val="lt1"/>
                </a:solidFill>
              </a:defRPr>
            </a:lvl1pPr>
            <a:lvl2pPr lvl="1" rtl="0" algn="ctr">
              <a:spcBef>
                <a:spcPts val="0"/>
              </a:spcBef>
              <a:spcAft>
                <a:spcPts val="0"/>
              </a:spcAft>
              <a:buSzPts val="6000"/>
              <a:buFont typeface="Raleway Black"/>
              <a:buNone/>
              <a:defRPr b="0" sz="6000">
                <a:latin typeface="Raleway Black"/>
                <a:ea typeface="Raleway Black"/>
                <a:cs typeface="Raleway Black"/>
                <a:sym typeface="Raleway Black"/>
              </a:defRPr>
            </a:lvl2pPr>
            <a:lvl3pPr lvl="2" rtl="0" algn="ctr">
              <a:spcBef>
                <a:spcPts val="0"/>
              </a:spcBef>
              <a:spcAft>
                <a:spcPts val="0"/>
              </a:spcAft>
              <a:buSzPts val="6000"/>
              <a:buFont typeface="Raleway Black"/>
              <a:buNone/>
              <a:defRPr b="0" sz="6000">
                <a:latin typeface="Raleway Black"/>
                <a:ea typeface="Raleway Black"/>
                <a:cs typeface="Raleway Black"/>
                <a:sym typeface="Raleway Black"/>
              </a:defRPr>
            </a:lvl3pPr>
            <a:lvl4pPr lvl="3" rtl="0" algn="ctr">
              <a:spcBef>
                <a:spcPts val="0"/>
              </a:spcBef>
              <a:spcAft>
                <a:spcPts val="0"/>
              </a:spcAft>
              <a:buSzPts val="6000"/>
              <a:buFont typeface="Raleway Black"/>
              <a:buNone/>
              <a:defRPr b="0" sz="6000">
                <a:latin typeface="Raleway Black"/>
                <a:ea typeface="Raleway Black"/>
                <a:cs typeface="Raleway Black"/>
                <a:sym typeface="Raleway Black"/>
              </a:defRPr>
            </a:lvl4pPr>
            <a:lvl5pPr lvl="4" rtl="0" algn="ctr">
              <a:spcBef>
                <a:spcPts val="0"/>
              </a:spcBef>
              <a:spcAft>
                <a:spcPts val="0"/>
              </a:spcAft>
              <a:buSzPts val="6000"/>
              <a:buFont typeface="Raleway Black"/>
              <a:buNone/>
              <a:defRPr b="0" sz="6000">
                <a:latin typeface="Raleway Black"/>
                <a:ea typeface="Raleway Black"/>
                <a:cs typeface="Raleway Black"/>
                <a:sym typeface="Raleway Black"/>
              </a:defRPr>
            </a:lvl5pPr>
            <a:lvl6pPr lvl="5" rtl="0" algn="ctr">
              <a:spcBef>
                <a:spcPts val="0"/>
              </a:spcBef>
              <a:spcAft>
                <a:spcPts val="0"/>
              </a:spcAft>
              <a:buSzPts val="6000"/>
              <a:buFont typeface="Raleway Black"/>
              <a:buNone/>
              <a:defRPr b="0" sz="6000">
                <a:latin typeface="Raleway Black"/>
                <a:ea typeface="Raleway Black"/>
                <a:cs typeface="Raleway Black"/>
                <a:sym typeface="Raleway Black"/>
              </a:defRPr>
            </a:lvl6pPr>
            <a:lvl7pPr lvl="6" rtl="0" algn="ctr">
              <a:spcBef>
                <a:spcPts val="0"/>
              </a:spcBef>
              <a:spcAft>
                <a:spcPts val="0"/>
              </a:spcAft>
              <a:buSzPts val="6000"/>
              <a:buFont typeface="Raleway Black"/>
              <a:buNone/>
              <a:defRPr b="0" sz="6000">
                <a:latin typeface="Raleway Black"/>
                <a:ea typeface="Raleway Black"/>
                <a:cs typeface="Raleway Black"/>
                <a:sym typeface="Raleway Black"/>
              </a:defRPr>
            </a:lvl7pPr>
            <a:lvl8pPr lvl="7" rtl="0" algn="ctr">
              <a:spcBef>
                <a:spcPts val="0"/>
              </a:spcBef>
              <a:spcAft>
                <a:spcPts val="0"/>
              </a:spcAft>
              <a:buSzPts val="6000"/>
              <a:buFont typeface="Raleway Black"/>
              <a:buNone/>
              <a:defRPr b="0" sz="6000">
                <a:latin typeface="Raleway Black"/>
                <a:ea typeface="Raleway Black"/>
                <a:cs typeface="Raleway Black"/>
                <a:sym typeface="Raleway Black"/>
              </a:defRPr>
            </a:lvl8pPr>
            <a:lvl9pPr lvl="8" rtl="0" algn="ctr">
              <a:spcBef>
                <a:spcPts val="0"/>
              </a:spcBef>
              <a:spcAft>
                <a:spcPts val="0"/>
              </a:spcAft>
              <a:buSzPts val="6000"/>
              <a:buFont typeface="Raleway Black"/>
              <a:buNone/>
              <a:defRPr b="0" sz="6000">
                <a:latin typeface="Raleway Black"/>
                <a:ea typeface="Raleway Black"/>
                <a:cs typeface="Raleway Black"/>
                <a:sym typeface="Raleway Black"/>
              </a:defRPr>
            </a:lvl9pPr>
          </a:lstStyle>
          <a:p>
            <a:r>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CUSTOM_1">
    <p:spTree>
      <p:nvGrpSpPr>
        <p:cNvPr id="1279" name="Shape 1279"/>
        <p:cNvGrpSpPr/>
        <p:nvPr/>
      </p:nvGrpSpPr>
      <p:grpSpPr>
        <a:xfrm>
          <a:off x="0" y="0"/>
          <a:ext cx="0" cy="0"/>
          <a:chOff x="0" y="0"/>
          <a:chExt cx="0" cy="0"/>
        </a:xfrm>
      </p:grpSpPr>
      <p:grpSp>
        <p:nvGrpSpPr>
          <p:cNvPr id="1280" name="Google Shape;1280;p21"/>
          <p:cNvGrpSpPr/>
          <p:nvPr/>
        </p:nvGrpSpPr>
        <p:grpSpPr>
          <a:xfrm>
            <a:off x="668188" y="-48689"/>
            <a:ext cx="7965519" cy="945039"/>
            <a:chOff x="668188" y="-48689"/>
            <a:chExt cx="7965519" cy="945039"/>
          </a:xfrm>
        </p:grpSpPr>
        <p:sp>
          <p:nvSpPr>
            <p:cNvPr id="1281" name="Google Shape;1281;p21"/>
            <p:cNvSpPr/>
            <p:nvPr/>
          </p:nvSpPr>
          <p:spPr>
            <a:xfrm rot="10800000">
              <a:off x="8142058" y="78792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2" name="Google Shape;1282;p21"/>
            <p:cNvSpPr/>
            <p:nvPr/>
          </p:nvSpPr>
          <p:spPr>
            <a:xfrm rot="10800000">
              <a:off x="6439034" y="32900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3" name="Google Shape;1283;p21"/>
            <p:cNvSpPr/>
            <p:nvPr/>
          </p:nvSpPr>
          <p:spPr>
            <a:xfrm rot="10800000">
              <a:off x="5815519" y="40991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4" name="Google Shape;1284;p21"/>
            <p:cNvSpPr/>
            <p:nvPr/>
          </p:nvSpPr>
          <p:spPr>
            <a:xfrm rot="10800000">
              <a:off x="6948916" y="65996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5" name="Google Shape;1285;p21"/>
            <p:cNvSpPr/>
            <p:nvPr/>
          </p:nvSpPr>
          <p:spPr>
            <a:xfrm rot="10800000">
              <a:off x="8530656" y="47958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6" name="Google Shape;1286;p21"/>
            <p:cNvSpPr/>
            <p:nvPr/>
          </p:nvSpPr>
          <p:spPr>
            <a:xfrm rot="10800000">
              <a:off x="7859279" y="56163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7" name="Google Shape;1287;p21"/>
            <p:cNvSpPr/>
            <p:nvPr/>
          </p:nvSpPr>
          <p:spPr>
            <a:xfrm rot="10800000">
              <a:off x="4055678" y="57726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8" name="Google Shape;1288;p21"/>
            <p:cNvSpPr/>
            <p:nvPr/>
          </p:nvSpPr>
          <p:spPr>
            <a:xfrm rot="10800000">
              <a:off x="6361868" y="81462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9" name="Google Shape;1289;p21"/>
            <p:cNvSpPr/>
            <p:nvPr/>
          </p:nvSpPr>
          <p:spPr>
            <a:xfrm rot="10800000">
              <a:off x="6987499" y="9441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0" name="Google Shape;1290;p21"/>
            <p:cNvSpPr/>
            <p:nvPr/>
          </p:nvSpPr>
          <p:spPr>
            <a:xfrm rot="10800000">
              <a:off x="5390943" y="85418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1" name="Google Shape;1291;p21"/>
            <p:cNvSpPr/>
            <p:nvPr/>
          </p:nvSpPr>
          <p:spPr>
            <a:xfrm rot="10800000">
              <a:off x="3695082" y="31434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2" name="Google Shape;1292;p21"/>
            <p:cNvSpPr/>
            <p:nvPr/>
          </p:nvSpPr>
          <p:spPr>
            <a:xfrm rot="10800000">
              <a:off x="5128188" y="15952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3" name="Google Shape;1293;p21"/>
            <p:cNvSpPr/>
            <p:nvPr/>
          </p:nvSpPr>
          <p:spPr>
            <a:xfrm rot="10800000">
              <a:off x="668188" y="17759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4" name="Google Shape;1294;p21"/>
            <p:cNvSpPr/>
            <p:nvPr/>
          </p:nvSpPr>
          <p:spPr>
            <a:xfrm rot="10800000">
              <a:off x="1879401" y="50291"/>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5" name="Google Shape;1295;p21"/>
            <p:cNvSpPr/>
            <p:nvPr/>
          </p:nvSpPr>
          <p:spPr>
            <a:xfrm rot="10800000">
              <a:off x="989713" y="-4868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6" name="Google Shape;1296;p21"/>
            <p:cNvSpPr/>
            <p:nvPr/>
          </p:nvSpPr>
          <p:spPr>
            <a:xfrm rot="10800000">
              <a:off x="4765313" y="-3322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7" name="Google Shape;1297;p21"/>
            <p:cNvSpPr/>
            <p:nvPr/>
          </p:nvSpPr>
          <p:spPr>
            <a:xfrm rot="10800000">
              <a:off x="2439750" y="20429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8" name="Google Shape;1298;p21"/>
            <p:cNvSpPr/>
            <p:nvPr/>
          </p:nvSpPr>
          <p:spPr>
            <a:xfrm rot="10800000">
              <a:off x="3444699" y="24385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99" name="Google Shape;1299;p2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300" name="Google Shape;1300;p21"/>
          <p:cNvSpPr/>
          <p:nvPr/>
        </p:nvSpPr>
        <p:spPr>
          <a:xfrm flipH="1" rot="408373">
            <a:off x="-936838" y="-779690"/>
            <a:ext cx="1435738" cy="5358895"/>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01" name="Google Shape;1301;p21"/>
          <p:cNvGrpSpPr/>
          <p:nvPr/>
        </p:nvGrpSpPr>
        <p:grpSpPr>
          <a:xfrm>
            <a:off x="-33350" y="4478900"/>
            <a:ext cx="9207941" cy="664594"/>
            <a:chOff x="-33350" y="4478900"/>
            <a:chExt cx="9207941" cy="664594"/>
          </a:xfrm>
        </p:grpSpPr>
        <p:grpSp>
          <p:nvGrpSpPr>
            <p:cNvPr id="1302" name="Google Shape;1302;p21"/>
            <p:cNvGrpSpPr/>
            <p:nvPr/>
          </p:nvGrpSpPr>
          <p:grpSpPr>
            <a:xfrm>
              <a:off x="1829007" y="4535157"/>
              <a:ext cx="7345584" cy="572702"/>
              <a:chOff x="5966018" y="2476745"/>
              <a:chExt cx="2421328" cy="594953"/>
            </a:xfrm>
          </p:grpSpPr>
          <p:sp>
            <p:nvSpPr>
              <p:cNvPr id="1303" name="Google Shape;1303;p21"/>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4" name="Google Shape;1304;p21"/>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5" name="Google Shape;1305;p21"/>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6" name="Google Shape;1306;p21"/>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7" name="Google Shape;1307;p21"/>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8" name="Google Shape;1308;p21"/>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9" name="Google Shape;1309;p21"/>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10" name="Google Shape;1310;p21"/>
            <p:cNvSpPr/>
            <p:nvPr/>
          </p:nvSpPr>
          <p:spPr>
            <a:xfrm>
              <a:off x="-33350" y="4478900"/>
              <a:ext cx="9177284" cy="664594"/>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1" name="Google Shape;1311;p21"/>
            <p:cNvSpPr/>
            <p:nvPr/>
          </p:nvSpPr>
          <p:spPr>
            <a:xfrm>
              <a:off x="-33350" y="4763525"/>
              <a:ext cx="9207550" cy="379967"/>
            </a:xfrm>
            <a:custGeom>
              <a:rect b="b" l="l" r="r" t="t"/>
              <a:pathLst>
                <a:path extrusionOk="0" h="13222" w="84747">
                  <a:moveTo>
                    <a:pt x="1892" y="1"/>
                  </a:moveTo>
                  <a:cubicBezTo>
                    <a:pt x="1262" y="1"/>
                    <a:pt x="632" y="38"/>
                    <a:pt x="1" y="124"/>
                  </a:cubicBezTo>
                  <a:lnTo>
                    <a:pt x="1" y="13221"/>
                  </a:lnTo>
                  <a:lnTo>
                    <a:pt x="84747" y="13221"/>
                  </a:lnTo>
                  <a:lnTo>
                    <a:pt x="84747" y="1527"/>
                  </a:lnTo>
                  <a:cubicBezTo>
                    <a:pt x="82725" y="983"/>
                    <a:pt x="80828" y="772"/>
                    <a:pt x="78998" y="772"/>
                  </a:cubicBezTo>
                  <a:cubicBezTo>
                    <a:pt x="73177" y="772"/>
                    <a:pt x="68021" y="2908"/>
                    <a:pt x="61613" y="3256"/>
                  </a:cubicBezTo>
                  <a:cubicBezTo>
                    <a:pt x="61052" y="3289"/>
                    <a:pt x="60488" y="3304"/>
                    <a:pt x="59923" y="3304"/>
                  </a:cubicBezTo>
                  <a:cubicBezTo>
                    <a:pt x="56425" y="3304"/>
                    <a:pt x="52848" y="2736"/>
                    <a:pt x="49439" y="2218"/>
                  </a:cubicBezTo>
                  <a:cubicBezTo>
                    <a:pt x="44627" y="1483"/>
                    <a:pt x="39794" y="655"/>
                    <a:pt x="34917" y="611"/>
                  </a:cubicBezTo>
                  <a:cubicBezTo>
                    <a:pt x="34779" y="609"/>
                    <a:pt x="34641" y="609"/>
                    <a:pt x="34503" y="609"/>
                  </a:cubicBezTo>
                  <a:cubicBezTo>
                    <a:pt x="28501" y="609"/>
                    <a:pt x="22491" y="1783"/>
                    <a:pt x="16551" y="1783"/>
                  </a:cubicBezTo>
                  <a:cubicBezTo>
                    <a:pt x="14902" y="1783"/>
                    <a:pt x="13259" y="1692"/>
                    <a:pt x="11623" y="1461"/>
                  </a:cubicBezTo>
                  <a:cubicBezTo>
                    <a:pt x="8365" y="998"/>
                    <a:pt x="5139" y="1"/>
                    <a:pt x="18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12" name="Google Shape;1312;p21"/>
          <p:cNvGrpSpPr/>
          <p:nvPr/>
        </p:nvGrpSpPr>
        <p:grpSpPr>
          <a:xfrm>
            <a:off x="7829409" y="4315608"/>
            <a:ext cx="1012038" cy="727810"/>
            <a:chOff x="6446395" y="2174986"/>
            <a:chExt cx="1266790" cy="911015"/>
          </a:xfrm>
        </p:grpSpPr>
        <p:sp>
          <p:nvSpPr>
            <p:cNvPr id="1313" name="Google Shape;1313;p21"/>
            <p:cNvSpPr/>
            <p:nvPr/>
          </p:nvSpPr>
          <p:spPr>
            <a:xfrm>
              <a:off x="6446395" y="2306126"/>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4" name="Google Shape;1314;p21"/>
            <p:cNvSpPr/>
            <p:nvPr/>
          </p:nvSpPr>
          <p:spPr>
            <a:xfrm>
              <a:off x="6966102" y="2174986"/>
              <a:ext cx="397896" cy="700131"/>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5" name="Google Shape;1315;p21"/>
            <p:cNvSpPr/>
            <p:nvPr/>
          </p:nvSpPr>
          <p:spPr>
            <a:xfrm>
              <a:off x="7364001" y="2471557"/>
              <a:ext cx="349184" cy="614444"/>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CUSTOM_1_1">
    <p:spTree>
      <p:nvGrpSpPr>
        <p:cNvPr id="1316" name="Shape 1316"/>
        <p:cNvGrpSpPr/>
        <p:nvPr/>
      </p:nvGrpSpPr>
      <p:grpSpPr>
        <a:xfrm>
          <a:off x="0" y="0"/>
          <a:ext cx="0" cy="0"/>
          <a:chOff x="0" y="0"/>
          <a:chExt cx="0" cy="0"/>
        </a:xfrm>
      </p:grpSpPr>
      <p:grpSp>
        <p:nvGrpSpPr>
          <p:cNvPr id="1317" name="Google Shape;1317;p22"/>
          <p:cNvGrpSpPr/>
          <p:nvPr/>
        </p:nvGrpSpPr>
        <p:grpSpPr>
          <a:xfrm>
            <a:off x="-50" y="4450912"/>
            <a:ext cx="9143955" cy="739580"/>
            <a:chOff x="-50" y="4450912"/>
            <a:chExt cx="9143955" cy="739580"/>
          </a:xfrm>
        </p:grpSpPr>
        <p:grpSp>
          <p:nvGrpSpPr>
            <p:cNvPr id="1318" name="Google Shape;1318;p22"/>
            <p:cNvGrpSpPr/>
            <p:nvPr/>
          </p:nvGrpSpPr>
          <p:grpSpPr>
            <a:xfrm>
              <a:off x="-50" y="4450912"/>
              <a:ext cx="9143955" cy="692361"/>
              <a:chOff x="9" y="4892731"/>
              <a:chExt cx="1753160" cy="250765"/>
            </a:xfrm>
          </p:grpSpPr>
          <p:sp>
            <p:nvSpPr>
              <p:cNvPr id="1319" name="Google Shape;1319;p22"/>
              <p:cNvSpPr/>
              <p:nvPr/>
            </p:nvSpPr>
            <p:spPr>
              <a:xfrm>
                <a:off x="9" y="4892731"/>
                <a:ext cx="1753160" cy="235521"/>
              </a:xfrm>
              <a:custGeom>
                <a:rect b="b" l="l" r="r" t="t"/>
                <a:pathLst>
                  <a:path extrusionOk="0" h="4079" w="30363">
                    <a:moveTo>
                      <a:pt x="1" y="0"/>
                    </a:moveTo>
                    <a:lnTo>
                      <a:pt x="1" y="1203"/>
                    </a:lnTo>
                    <a:cubicBezTo>
                      <a:pt x="115" y="1210"/>
                      <a:pt x="229" y="1210"/>
                      <a:pt x="349" y="1210"/>
                    </a:cubicBezTo>
                    <a:cubicBezTo>
                      <a:pt x="469" y="1210"/>
                      <a:pt x="590" y="1210"/>
                      <a:pt x="710" y="1203"/>
                    </a:cubicBezTo>
                    <a:lnTo>
                      <a:pt x="1071" y="1203"/>
                    </a:lnTo>
                    <a:cubicBezTo>
                      <a:pt x="1398" y="1203"/>
                      <a:pt x="1713" y="1216"/>
                      <a:pt x="2013" y="1290"/>
                    </a:cubicBezTo>
                    <a:cubicBezTo>
                      <a:pt x="3028" y="1545"/>
                      <a:pt x="3697" y="2434"/>
                      <a:pt x="4734" y="2635"/>
                    </a:cubicBezTo>
                    <a:cubicBezTo>
                      <a:pt x="4900" y="2660"/>
                      <a:pt x="5067" y="2675"/>
                      <a:pt x="5234" y="2675"/>
                    </a:cubicBezTo>
                    <a:cubicBezTo>
                      <a:pt x="5508" y="2675"/>
                      <a:pt x="5789" y="2641"/>
                      <a:pt x="6064" y="2614"/>
                    </a:cubicBezTo>
                    <a:cubicBezTo>
                      <a:pt x="6344" y="2580"/>
                      <a:pt x="6619" y="2548"/>
                      <a:pt x="6893" y="2548"/>
                    </a:cubicBezTo>
                    <a:cubicBezTo>
                      <a:pt x="7033" y="2548"/>
                      <a:pt x="7174" y="2554"/>
                      <a:pt x="7313" y="2574"/>
                    </a:cubicBezTo>
                    <a:cubicBezTo>
                      <a:pt x="8130" y="2694"/>
                      <a:pt x="8797" y="3230"/>
                      <a:pt x="9620" y="3302"/>
                    </a:cubicBezTo>
                    <a:cubicBezTo>
                      <a:pt x="9694" y="3310"/>
                      <a:pt x="9760" y="3316"/>
                      <a:pt x="9827" y="3316"/>
                    </a:cubicBezTo>
                    <a:cubicBezTo>
                      <a:pt x="10676" y="3316"/>
                      <a:pt x="11444" y="2854"/>
                      <a:pt x="12247" y="2580"/>
                    </a:cubicBezTo>
                    <a:cubicBezTo>
                      <a:pt x="12897" y="2354"/>
                      <a:pt x="13585" y="2246"/>
                      <a:pt x="14278" y="2246"/>
                    </a:cubicBezTo>
                    <a:cubicBezTo>
                      <a:pt x="14298" y="2246"/>
                      <a:pt x="14318" y="2246"/>
                      <a:pt x="14339" y="2246"/>
                    </a:cubicBezTo>
                    <a:cubicBezTo>
                      <a:pt x="15871" y="2246"/>
                      <a:pt x="17441" y="2715"/>
                      <a:pt x="18784" y="3369"/>
                    </a:cubicBezTo>
                    <a:cubicBezTo>
                      <a:pt x="19253" y="3597"/>
                      <a:pt x="19707" y="3851"/>
                      <a:pt x="20222" y="3977"/>
                    </a:cubicBezTo>
                    <a:cubicBezTo>
                      <a:pt x="20502" y="4051"/>
                      <a:pt x="20789" y="4078"/>
                      <a:pt x="21077" y="4078"/>
                    </a:cubicBezTo>
                    <a:cubicBezTo>
                      <a:pt x="21933" y="4078"/>
                      <a:pt x="22801" y="3804"/>
                      <a:pt x="23563" y="3456"/>
                    </a:cubicBezTo>
                    <a:cubicBezTo>
                      <a:pt x="24587" y="2989"/>
                      <a:pt x="25537" y="2394"/>
                      <a:pt x="26639" y="2079"/>
                    </a:cubicBezTo>
                    <a:cubicBezTo>
                      <a:pt x="27341" y="1885"/>
                      <a:pt x="28076" y="1811"/>
                      <a:pt x="28811" y="1811"/>
                    </a:cubicBezTo>
                    <a:cubicBezTo>
                      <a:pt x="29326" y="1811"/>
                      <a:pt x="29847" y="1845"/>
                      <a:pt x="30362" y="1898"/>
                    </a:cubicBezTo>
                    <a:lnTo>
                      <a:pt x="30362" y="348"/>
                    </a:lnTo>
                    <a:lnTo>
                      <a:pt x="30289" y="348"/>
                    </a:lnTo>
                    <a:cubicBezTo>
                      <a:pt x="28965" y="348"/>
                      <a:pt x="27641" y="669"/>
                      <a:pt x="26525" y="1277"/>
                    </a:cubicBezTo>
                    <a:cubicBezTo>
                      <a:pt x="25817" y="1657"/>
                      <a:pt x="25115" y="2172"/>
                      <a:pt x="24279" y="2172"/>
                    </a:cubicBezTo>
                    <a:lnTo>
                      <a:pt x="24213" y="2172"/>
                    </a:lnTo>
                    <a:cubicBezTo>
                      <a:pt x="23958" y="2160"/>
                      <a:pt x="23711" y="2107"/>
                      <a:pt x="23457" y="2107"/>
                    </a:cubicBezTo>
                    <a:lnTo>
                      <a:pt x="23377" y="2107"/>
                    </a:lnTo>
                    <a:cubicBezTo>
                      <a:pt x="22795" y="2132"/>
                      <a:pt x="22320" y="2514"/>
                      <a:pt x="21746" y="2588"/>
                    </a:cubicBezTo>
                    <a:cubicBezTo>
                      <a:pt x="21678" y="2594"/>
                      <a:pt x="21612" y="2601"/>
                      <a:pt x="21545" y="2601"/>
                    </a:cubicBezTo>
                    <a:cubicBezTo>
                      <a:pt x="20817" y="2601"/>
                      <a:pt x="20175" y="2126"/>
                      <a:pt x="19553" y="1778"/>
                    </a:cubicBezTo>
                    <a:cubicBezTo>
                      <a:pt x="18558" y="1216"/>
                      <a:pt x="17355" y="929"/>
                      <a:pt x="16158" y="929"/>
                    </a:cubicBezTo>
                    <a:cubicBezTo>
                      <a:pt x="15322" y="929"/>
                      <a:pt x="14493" y="1064"/>
                      <a:pt x="13731" y="1345"/>
                    </a:cubicBezTo>
                    <a:cubicBezTo>
                      <a:pt x="12975" y="1625"/>
                      <a:pt x="12213" y="2046"/>
                      <a:pt x="11419" y="2046"/>
                    </a:cubicBezTo>
                    <a:cubicBezTo>
                      <a:pt x="11305" y="2046"/>
                      <a:pt x="11191" y="2039"/>
                      <a:pt x="11077" y="2018"/>
                    </a:cubicBezTo>
                    <a:cubicBezTo>
                      <a:pt x="10121" y="1866"/>
                      <a:pt x="9466" y="1064"/>
                      <a:pt x="8510" y="916"/>
                    </a:cubicBezTo>
                    <a:cubicBezTo>
                      <a:pt x="8390" y="895"/>
                      <a:pt x="8276" y="889"/>
                      <a:pt x="8156" y="889"/>
                    </a:cubicBezTo>
                    <a:cubicBezTo>
                      <a:pt x="7809" y="889"/>
                      <a:pt x="7454" y="956"/>
                      <a:pt x="7106" y="1030"/>
                    </a:cubicBezTo>
                    <a:cubicBezTo>
                      <a:pt x="6752" y="1096"/>
                      <a:pt x="6405" y="1170"/>
                      <a:pt x="6051" y="1170"/>
                    </a:cubicBezTo>
                    <a:cubicBezTo>
                      <a:pt x="5943" y="1170"/>
                      <a:pt x="5844" y="1163"/>
                      <a:pt x="5736" y="1151"/>
                    </a:cubicBezTo>
                    <a:cubicBezTo>
                      <a:pt x="4888" y="1030"/>
                      <a:pt x="4252" y="414"/>
                      <a:pt x="3429" y="214"/>
                    </a:cubicBezTo>
                    <a:cubicBezTo>
                      <a:pt x="3163" y="148"/>
                      <a:pt x="2895" y="127"/>
                      <a:pt x="2614" y="127"/>
                    </a:cubicBezTo>
                    <a:cubicBezTo>
                      <a:pt x="2394" y="127"/>
                      <a:pt x="2160" y="141"/>
                      <a:pt x="1932" y="154"/>
                    </a:cubicBezTo>
                    <a:cubicBezTo>
                      <a:pt x="1705" y="167"/>
                      <a:pt x="1478" y="182"/>
                      <a:pt x="1251" y="182"/>
                    </a:cubicBezTo>
                    <a:cubicBezTo>
                      <a:pt x="1177" y="182"/>
                      <a:pt x="1111" y="182"/>
                      <a:pt x="1037" y="173"/>
                    </a:cubicBezTo>
                    <a:cubicBezTo>
                      <a:pt x="683" y="161"/>
                      <a:pt x="335" y="101"/>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0" name="Google Shape;1320;p22"/>
              <p:cNvSpPr/>
              <p:nvPr/>
            </p:nvSpPr>
            <p:spPr>
              <a:xfrm>
                <a:off x="9" y="4946948"/>
                <a:ext cx="1753160" cy="196547"/>
              </a:xfrm>
              <a:custGeom>
                <a:rect b="b" l="l" r="r" t="t"/>
                <a:pathLst>
                  <a:path extrusionOk="0" h="3404" w="30363">
                    <a:moveTo>
                      <a:pt x="1" y="0"/>
                    </a:moveTo>
                    <a:lnTo>
                      <a:pt x="1" y="3403"/>
                    </a:lnTo>
                    <a:lnTo>
                      <a:pt x="30362" y="3403"/>
                    </a:lnTo>
                    <a:lnTo>
                      <a:pt x="30362" y="695"/>
                    </a:lnTo>
                    <a:cubicBezTo>
                      <a:pt x="29847" y="642"/>
                      <a:pt x="29326" y="608"/>
                      <a:pt x="28811" y="608"/>
                    </a:cubicBezTo>
                    <a:cubicBezTo>
                      <a:pt x="28076" y="608"/>
                      <a:pt x="27341" y="682"/>
                      <a:pt x="26639" y="876"/>
                    </a:cubicBezTo>
                    <a:cubicBezTo>
                      <a:pt x="25537" y="1191"/>
                      <a:pt x="24587" y="1786"/>
                      <a:pt x="23563" y="2253"/>
                    </a:cubicBezTo>
                    <a:cubicBezTo>
                      <a:pt x="22801" y="2601"/>
                      <a:pt x="21933" y="2875"/>
                      <a:pt x="21077" y="2875"/>
                    </a:cubicBezTo>
                    <a:cubicBezTo>
                      <a:pt x="20789" y="2875"/>
                      <a:pt x="20502" y="2848"/>
                      <a:pt x="20222" y="2774"/>
                    </a:cubicBezTo>
                    <a:cubicBezTo>
                      <a:pt x="19707" y="2648"/>
                      <a:pt x="19253" y="2394"/>
                      <a:pt x="18784" y="2166"/>
                    </a:cubicBezTo>
                    <a:cubicBezTo>
                      <a:pt x="17441" y="1512"/>
                      <a:pt x="15871" y="1043"/>
                      <a:pt x="14339" y="1043"/>
                    </a:cubicBezTo>
                    <a:cubicBezTo>
                      <a:pt x="14318" y="1043"/>
                      <a:pt x="14298" y="1043"/>
                      <a:pt x="14278" y="1043"/>
                    </a:cubicBezTo>
                    <a:cubicBezTo>
                      <a:pt x="13585" y="1043"/>
                      <a:pt x="12897" y="1151"/>
                      <a:pt x="12247" y="1377"/>
                    </a:cubicBezTo>
                    <a:cubicBezTo>
                      <a:pt x="11444" y="1651"/>
                      <a:pt x="10676" y="2113"/>
                      <a:pt x="9827" y="2113"/>
                    </a:cubicBezTo>
                    <a:cubicBezTo>
                      <a:pt x="9760" y="2113"/>
                      <a:pt x="9694" y="2107"/>
                      <a:pt x="9620" y="2099"/>
                    </a:cubicBezTo>
                    <a:cubicBezTo>
                      <a:pt x="8797" y="2027"/>
                      <a:pt x="8130" y="1491"/>
                      <a:pt x="7313" y="1371"/>
                    </a:cubicBezTo>
                    <a:cubicBezTo>
                      <a:pt x="7174" y="1351"/>
                      <a:pt x="7033" y="1345"/>
                      <a:pt x="6893" y="1345"/>
                    </a:cubicBezTo>
                    <a:cubicBezTo>
                      <a:pt x="6619" y="1345"/>
                      <a:pt x="6344" y="1377"/>
                      <a:pt x="6064" y="1411"/>
                    </a:cubicBezTo>
                    <a:cubicBezTo>
                      <a:pt x="5789" y="1438"/>
                      <a:pt x="5508" y="1472"/>
                      <a:pt x="5234" y="1472"/>
                    </a:cubicBezTo>
                    <a:cubicBezTo>
                      <a:pt x="5067" y="1472"/>
                      <a:pt x="4900" y="1457"/>
                      <a:pt x="4734" y="1432"/>
                    </a:cubicBezTo>
                    <a:cubicBezTo>
                      <a:pt x="3697" y="1231"/>
                      <a:pt x="3028" y="342"/>
                      <a:pt x="2013" y="87"/>
                    </a:cubicBezTo>
                    <a:cubicBezTo>
                      <a:pt x="1713" y="13"/>
                      <a:pt x="1398" y="0"/>
                      <a:pt x="1071" y="0"/>
                    </a:cubicBezTo>
                    <a:lnTo>
                      <a:pt x="710" y="0"/>
                    </a:lnTo>
                    <a:cubicBezTo>
                      <a:pt x="590" y="7"/>
                      <a:pt x="469" y="7"/>
                      <a:pt x="349" y="7"/>
                    </a:cubicBezTo>
                    <a:cubicBezTo>
                      <a:pt x="229" y="7"/>
                      <a:pt x="115" y="7"/>
                      <a:pt x="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1" name="Google Shape;1321;p22"/>
            <p:cNvSpPr/>
            <p:nvPr/>
          </p:nvSpPr>
          <p:spPr>
            <a:xfrm>
              <a:off x="-50" y="4608500"/>
              <a:ext cx="9143927" cy="535010"/>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2" name="Google Shape;1322;p22"/>
            <p:cNvSpPr/>
            <p:nvPr/>
          </p:nvSpPr>
          <p:spPr>
            <a:xfrm flipH="1">
              <a:off x="10" y="4717775"/>
              <a:ext cx="7600404" cy="472717"/>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323" name="Google Shape;1323;p22"/>
          <p:cNvGrpSpPr/>
          <p:nvPr/>
        </p:nvGrpSpPr>
        <p:grpSpPr>
          <a:xfrm>
            <a:off x="8012678" y="4146107"/>
            <a:ext cx="916028" cy="924786"/>
            <a:chOff x="7443299" y="3316821"/>
            <a:chExt cx="1203558" cy="1215066"/>
          </a:xfrm>
        </p:grpSpPr>
        <p:sp>
          <p:nvSpPr>
            <p:cNvPr id="1324" name="Google Shape;1324;p22"/>
            <p:cNvSpPr/>
            <p:nvPr/>
          </p:nvSpPr>
          <p:spPr>
            <a:xfrm>
              <a:off x="8223650" y="3787437"/>
              <a:ext cx="423207" cy="744450"/>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5" name="Google Shape;1325;p22"/>
            <p:cNvSpPr/>
            <p:nvPr/>
          </p:nvSpPr>
          <p:spPr>
            <a:xfrm>
              <a:off x="7443299" y="3739328"/>
              <a:ext cx="423183" cy="744407"/>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6" name="Google Shape;1326;p22"/>
            <p:cNvSpPr/>
            <p:nvPr/>
          </p:nvSpPr>
          <p:spPr>
            <a:xfrm>
              <a:off x="7768550" y="3316821"/>
              <a:ext cx="625354" cy="1100017"/>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27" name="Google Shape;1327;p22"/>
          <p:cNvSpPr/>
          <p:nvPr/>
        </p:nvSpPr>
        <p:spPr>
          <a:xfrm rot="532673">
            <a:off x="-1280999" y="-127405"/>
            <a:ext cx="1555677" cy="4485130"/>
          </a:xfrm>
          <a:custGeom>
            <a:rect b="b" l="l" r="r" t="t"/>
            <a:pathLst>
              <a:path extrusionOk="0" h="96877" w="33602">
                <a:moveTo>
                  <a:pt x="19676" y="1"/>
                </a:moveTo>
                <a:cubicBezTo>
                  <a:pt x="19747" y="3547"/>
                  <a:pt x="19145" y="7066"/>
                  <a:pt x="19145" y="10612"/>
                </a:cubicBezTo>
                <a:cubicBezTo>
                  <a:pt x="19145" y="12247"/>
                  <a:pt x="19123" y="13854"/>
                  <a:pt x="19079" y="15489"/>
                </a:cubicBezTo>
                <a:cubicBezTo>
                  <a:pt x="18781" y="15097"/>
                  <a:pt x="18411" y="14733"/>
                  <a:pt x="18019" y="14385"/>
                </a:cubicBezTo>
                <a:cubicBezTo>
                  <a:pt x="17626" y="14042"/>
                  <a:pt x="17212" y="13744"/>
                  <a:pt x="16776" y="13468"/>
                </a:cubicBezTo>
                <a:cubicBezTo>
                  <a:pt x="16361" y="13214"/>
                  <a:pt x="15925" y="12959"/>
                  <a:pt x="15467" y="12750"/>
                </a:cubicBezTo>
                <a:cubicBezTo>
                  <a:pt x="14820" y="12451"/>
                  <a:pt x="14202" y="12131"/>
                  <a:pt x="13577" y="11833"/>
                </a:cubicBezTo>
                <a:cubicBezTo>
                  <a:pt x="13345" y="11717"/>
                  <a:pt x="13097" y="11601"/>
                  <a:pt x="12865" y="11463"/>
                </a:cubicBezTo>
                <a:lnTo>
                  <a:pt x="12821" y="11463"/>
                </a:lnTo>
                <a:cubicBezTo>
                  <a:pt x="12611" y="11347"/>
                  <a:pt x="12379" y="11231"/>
                  <a:pt x="12174" y="11142"/>
                </a:cubicBezTo>
                <a:lnTo>
                  <a:pt x="12174" y="11120"/>
                </a:lnTo>
                <a:lnTo>
                  <a:pt x="12152" y="11092"/>
                </a:lnTo>
                <a:cubicBezTo>
                  <a:pt x="12036" y="10910"/>
                  <a:pt x="11920" y="10656"/>
                  <a:pt x="11826" y="10474"/>
                </a:cubicBezTo>
                <a:cubicBezTo>
                  <a:pt x="11738" y="10264"/>
                  <a:pt x="11666" y="10037"/>
                  <a:pt x="11600" y="9783"/>
                </a:cubicBezTo>
                <a:cubicBezTo>
                  <a:pt x="11550" y="9623"/>
                  <a:pt x="11506" y="9435"/>
                  <a:pt x="11440" y="9275"/>
                </a:cubicBezTo>
                <a:cubicBezTo>
                  <a:pt x="11368" y="9049"/>
                  <a:pt x="11324" y="8817"/>
                  <a:pt x="11274" y="8540"/>
                </a:cubicBezTo>
                <a:cubicBezTo>
                  <a:pt x="11230" y="8358"/>
                  <a:pt x="11186" y="8148"/>
                  <a:pt x="11136" y="7944"/>
                </a:cubicBezTo>
                <a:cubicBezTo>
                  <a:pt x="11114" y="7850"/>
                  <a:pt x="11070" y="7756"/>
                  <a:pt x="11048" y="7640"/>
                </a:cubicBezTo>
                <a:cubicBezTo>
                  <a:pt x="10998" y="7458"/>
                  <a:pt x="10932" y="7298"/>
                  <a:pt x="10909" y="7115"/>
                </a:cubicBezTo>
                <a:cubicBezTo>
                  <a:pt x="10887" y="7021"/>
                  <a:pt x="10887" y="6927"/>
                  <a:pt x="10860" y="6839"/>
                </a:cubicBezTo>
                <a:cubicBezTo>
                  <a:pt x="10838" y="6629"/>
                  <a:pt x="10816" y="6397"/>
                  <a:pt x="10749" y="6171"/>
                </a:cubicBezTo>
                <a:cubicBezTo>
                  <a:pt x="10700" y="5983"/>
                  <a:pt x="10655" y="5801"/>
                  <a:pt x="10611" y="5618"/>
                </a:cubicBezTo>
                <a:cubicBezTo>
                  <a:pt x="10517" y="5342"/>
                  <a:pt x="10445" y="5066"/>
                  <a:pt x="10379" y="4790"/>
                </a:cubicBezTo>
                <a:cubicBezTo>
                  <a:pt x="10263" y="4237"/>
                  <a:pt x="10103" y="3707"/>
                  <a:pt x="9943" y="3177"/>
                </a:cubicBezTo>
                <a:lnTo>
                  <a:pt x="9943" y="3155"/>
                </a:lnTo>
                <a:cubicBezTo>
                  <a:pt x="9849" y="2901"/>
                  <a:pt x="9783" y="2647"/>
                  <a:pt x="9689" y="2392"/>
                </a:cubicBezTo>
                <a:cubicBezTo>
                  <a:pt x="9617" y="2188"/>
                  <a:pt x="9551" y="1956"/>
                  <a:pt x="9479" y="1730"/>
                </a:cubicBezTo>
                <a:cubicBezTo>
                  <a:pt x="9457" y="1658"/>
                  <a:pt x="9435" y="1592"/>
                  <a:pt x="9413" y="1520"/>
                </a:cubicBezTo>
                <a:cubicBezTo>
                  <a:pt x="9341" y="1337"/>
                  <a:pt x="9297" y="1177"/>
                  <a:pt x="9297" y="1012"/>
                </a:cubicBezTo>
                <a:lnTo>
                  <a:pt x="9297" y="989"/>
                </a:lnTo>
                <a:cubicBezTo>
                  <a:pt x="9297" y="945"/>
                  <a:pt x="9297" y="829"/>
                  <a:pt x="9203" y="735"/>
                </a:cubicBezTo>
                <a:cubicBezTo>
                  <a:pt x="9136" y="669"/>
                  <a:pt x="9042" y="647"/>
                  <a:pt x="8904" y="647"/>
                </a:cubicBezTo>
                <a:lnTo>
                  <a:pt x="8838" y="647"/>
                </a:lnTo>
                <a:cubicBezTo>
                  <a:pt x="8606" y="669"/>
                  <a:pt x="8330" y="691"/>
                  <a:pt x="8076" y="807"/>
                </a:cubicBezTo>
                <a:cubicBezTo>
                  <a:pt x="7871" y="873"/>
                  <a:pt x="7800" y="1012"/>
                  <a:pt x="7849" y="1221"/>
                </a:cubicBezTo>
                <a:lnTo>
                  <a:pt x="7871" y="1288"/>
                </a:lnTo>
                <a:cubicBezTo>
                  <a:pt x="7916" y="1476"/>
                  <a:pt x="7960" y="1658"/>
                  <a:pt x="8009" y="1840"/>
                </a:cubicBezTo>
                <a:lnTo>
                  <a:pt x="8076" y="2006"/>
                </a:lnTo>
                <a:cubicBezTo>
                  <a:pt x="8148" y="2282"/>
                  <a:pt x="8236" y="2558"/>
                  <a:pt x="8374" y="2834"/>
                </a:cubicBezTo>
                <a:cubicBezTo>
                  <a:pt x="8446" y="3017"/>
                  <a:pt x="8490" y="3199"/>
                  <a:pt x="8562" y="3409"/>
                </a:cubicBezTo>
                <a:cubicBezTo>
                  <a:pt x="8584" y="3475"/>
                  <a:pt x="8606" y="3569"/>
                  <a:pt x="8628" y="3635"/>
                </a:cubicBezTo>
                <a:lnTo>
                  <a:pt x="8700" y="3801"/>
                </a:lnTo>
                <a:lnTo>
                  <a:pt x="8904" y="4420"/>
                </a:lnTo>
                <a:cubicBezTo>
                  <a:pt x="8976" y="4580"/>
                  <a:pt x="9020" y="4740"/>
                  <a:pt x="9042" y="4928"/>
                </a:cubicBezTo>
                <a:cubicBezTo>
                  <a:pt x="9092" y="5110"/>
                  <a:pt x="9114" y="5292"/>
                  <a:pt x="9181" y="5458"/>
                </a:cubicBezTo>
                <a:lnTo>
                  <a:pt x="9203" y="5502"/>
                </a:lnTo>
                <a:cubicBezTo>
                  <a:pt x="9230" y="5569"/>
                  <a:pt x="9252" y="5640"/>
                  <a:pt x="9297" y="5707"/>
                </a:cubicBezTo>
                <a:cubicBezTo>
                  <a:pt x="9457" y="5983"/>
                  <a:pt x="9506" y="6309"/>
                  <a:pt x="9551" y="6651"/>
                </a:cubicBezTo>
                <a:cubicBezTo>
                  <a:pt x="9573" y="6745"/>
                  <a:pt x="9573" y="6839"/>
                  <a:pt x="9595" y="6927"/>
                </a:cubicBezTo>
                <a:cubicBezTo>
                  <a:pt x="9667" y="7275"/>
                  <a:pt x="9755" y="7618"/>
                  <a:pt x="9849" y="7944"/>
                </a:cubicBezTo>
                <a:cubicBezTo>
                  <a:pt x="9921" y="8126"/>
                  <a:pt x="9965" y="8308"/>
                  <a:pt x="10009" y="8496"/>
                </a:cubicBezTo>
                <a:cubicBezTo>
                  <a:pt x="10125" y="8933"/>
                  <a:pt x="10241" y="9347"/>
                  <a:pt x="10357" y="9783"/>
                </a:cubicBezTo>
                <a:cubicBezTo>
                  <a:pt x="10307" y="9711"/>
                  <a:pt x="10241" y="9667"/>
                  <a:pt x="10169" y="9601"/>
                </a:cubicBezTo>
                <a:lnTo>
                  <a:pt x="9943" y="9391"/>
                </a:lnTo>
                <a:cubicBezTo>
                  <a:pt x="9252" y="8745"/>
                  <a:pt x="8562" y="8054"/>
                  <a:pt x="7916" y="7298"/>
                </a:cubicBezTo>
                <a:cubicBezTo>
                  <a:pt x="7159" y="6425"/>
                  <a:pt x="6303" y="5524"/>
                  <a:pt x="5408" y="4696"/>
                </a:cubicBezTo>
                <a:cubicBezTo>
                  <a:pt x="4535" y="3939"/>
                  <a:pt x="3613" y="3293"/>
                  <a:pt x="2690" y="2807"/>
                </a:cubicBezTo>
                <a:cubicBezTo>
                  <a:pt x="2370" y="2647"/>
                  <a:pt x="2022" y="2508"/>
                  <a:pt x="1679" y="2392"/>
                </a:cubicBezTo>
                <a:cubicBezTo>
                  <a:pt x="1469" y="2304"/>
                  <a:pt x="1265" y="2232"/>
                  <a:pt x="1083" y="2144"/>
                </a:cubicBezTo>
                <a:cubicBezTo>
                  <a:pt x="1006" y="2104"/>
                  <a:pt x="853" y="2031"/>
                  <a:pt x="695" y="2031"/>
                </a:cubicBezTo>
                <a:cubicBezTo>
                  <a:pt x="567" y="2031"/>
                  <a:pt x="436" y="2079"/>
                  <a:pt x="342" y="2232"/>
                </a:cubicBezTo>
                <a:cubicBezTo>
                  <a:pt x="182" y="2442"/>
                  <a:pt x="0" y="2718"/>
                  <a:pt x="22" y="3061"/>
                </a:cubicBezTo>
                <a:cubicBezTo>
                  <a:pt x="44" y="3387"/>
                  <a:pt x="320" y="3453"/>
                  <a:pt x="436" y="3475"/>
                </a:cubicBezTo>
                <a:cubicBezTo>
                  <a:pt x="806" y="3569"/>
                  <a:pt x="1171" y="3707"/>
                  <a:pt x="1563" y="3867"/>
                </a:cubicBezTo>
                <a:cubicBezTo>
                  <a:pt x="2187" y="4121"/>
                  <a:pt x="2762" y="4491"/>
                  <a:pt x="3336" y="4856"/>
                </a:cubicBezTo>
                <a:cubicBezTo>
                  <a:pt x="3817" y="5154"/>
                  <a:pt x="4231" y="5524"/>
                  <a:pt x="4695" y="5917"/>
                </a:cubicBezTo>
                <a:cubicBezTo>
                  <a:pt x="4949" y="6149"/>
                  <a:pt x="5198" y="6397"/>
                  <a:pt x="5452" y="6651"/>
                </a:cubicBezTo>
                <a:cubicBezTo>
                  <a:pt x="5612" y="6789"/>
                  <a:pt x="5750" y="6927"/>
                  <a:pt x="5888" y="7066"/>
                </a:cubicBezTo>
                <a:cubicBezTo>
                  <a:pt x="6165" y="7320"/>
                  <a:pt x="6419" y="7618"/>
                  <a:pt x="6673" y="7894"/>
                </a:cubicBezTo>
                <a:cubicBezTo>
                  <a:pt x="6905" y="8170"/>
                  <a:pt x="7159" y="8447"/>
                  <a:pt x="7407" y="8723"/>
                </a:cubicBezTo>
                <a:lnTo>
                  <a:pt x="7479" y="8772"/>
                </a:lnTo>
                <a:cubicBezTo>
                  <a:pt x="7573" y="8861"/>
                  <a:pt x="7661" y="8977"/>
                  <a:pt x="7777" y="9049"/>
                </a:cubicBezTo>
                <a:cubicBezTo>
                  <a:pt x="8192" y="9369"/>
                  <a:pt x="8540" y="9739"/>
                  <a:pt x="8904" y="10126"/>
                </a:cubicBezTo>
                <a:cubicBezTo>
                  <a:pt x="9203" y="10430"/>
                  <a:pt x="9506" y="10728"/>
                  <a:pt x="9827" y="11004"/>
                </a:cubicBezTo>
                <a:cubicBezTo>
                  <a:pt x="10241" y="11369"/>
                  <a:pt x="10722" y="11717"/>
                  <a:pt x="11252" y="12015"/>
                </a:cubicBezTo>
                <a:cubicBezTo>
                  <a:pt x="11324" y="12059"/>
                  <a:pt x="11390" y="12109"/>
                  <a:pt x="11462" y="12131"/>
                </a:cubicBezTo>
                <a:lnTo>
                  <a:pt x="11462" y="12153"/>
                </a:lnTo>
                <a:cubicBezTo>
                  <a:pt x="11716" y="12385"/>
                  <a:pt x="12357" y="12777"/>
                  <a:pt x="12633" y="12777"/>
                </a:cubicBezTo>
                <a:lnTo>
                  <a:pt x="12705" y="12777"/>
                </a:lnTo>
                <a:lnTo>
                  <a:pt x="12793" y="12799"/>
                </a:lnTo>
                <a:cubicBezTo>
                  <a:pt x="13119" y="12959"/>
                  <a:pt x="13461" y="13120"/>
                  <a:pt x="13787" y="13258"/>
                </a:cubicBezTo>
                <a:cubicBezTo>
                  <a:pt x="14588" y="13628"/>
                  <a:pt x="15373" y="13992"/>
                  <a:pt x="16107" y="14434"/>
                </a:cubicBezTo>
                <a:cubicBezTo>
                  <a:pt x="16731" y="14849"/>
                  <a:pt x="17466" y="15329"/>
                  <a:pt x="17996" y="15998"/>
                </a:cubicBezTo>
                <a:cubicBezTo>
                  <a:pt x="18483" y="16594"/>
                  <a:pt x="18825" y="17146"/>
                  <a:pt x="19035" y="17699"/>
                </a:cubicBezTo>
                <a:cubicBezTo>
                  <a:pt x="18941" y="20372"/>
                  <a:pt x="18825" y="23040"/>
                  <a:pt x="18709" y="25708"/>
                </a:cubicBezTo>
                <a:cubicBezTo>
                  <a:pt x="18571" y="29321"/>
                  <a:pt x="17814" y="32889"/>
                  <a:pt x="17930" y="36502"/>
                </a:cubicBezTo>
                <a:cubicBezTo>
                  <a:pt x="18090" y="42744"/>
                  <a:pt x="17974" y="48980"/>
                  <a:pt x="17538" y="55194"/>
                </a:cubicBezTo>
                <a:cubicBezTo>
                  <a:pt x="17146" y="60668"/>
                  <a:pt x="16477" y="66104"/>
                  <a:pt x="16317" y="71605"/>
                </a:cubicBezTo>
                <a:cubicBezTo>
                  <a:pt x="16273" y="74113"/>
                  <a:pt x="15969" y="76621"/>
                  <a:pt x="15743" y="79129"/>
                </a:cubicBezTo>
                <a:cubicBezTo>
                  <a:pt x="15605" y="80510"/>
                  <a:pt x="15787" y="81891"/>
                  <a:pt x="15649" y="83294"/>
                </a:cubicBezTo>
                <a:cubicBezTo>
                  <a:pt x="15649" y="83410"/>
                  <a:pt x="15627" y="83548"/>
                  <a:pt x="15627" y="83686"/>
                </a:cubicBezTo>
                <a:cubicBezTo>
                  <a:pt x="15489" y="85139"/>
                  <a:pt x="15373" y="86586"/>
                  <a:pt x="15257" y="88011"/>
                </a:cubicBezTo>
                <a:cubicBezTo>
                  <a:pt x="15052" y="90867"/>
                  <a:pt x="14864" y="93723"/>
                  <a:pt x="14660" y="96573"/>
                </a:cubicBezTo>
                <a:lnTo>
                  <a:pt x="19333" y="96877"/>
                </a:lnTo>
                <a:cubicBezTo>
                  <a:pt x="19930" y="91927"/>
                  <a:pt x="19863" y="86934"/>
                  <a:pt x="20366" y="81962"/>
                </a:cubicBezTo>
                <a:cubicBezTo>
                  <a:pt x="20758" y="78140"/>
                  <a:pt x="20780" y="74273"/>
                  <a:pt x="21035" y="70407"/>
                </a:cubicBezTo>
                <a:cubicBezTo>
                  <a:pt x="21405" y="64999"/>
                  <a:pt x="21703" y="59564"/>
                  <a:pt x="22233" y="54156"/>
                </a:cubicBezTo>
                <a:cubicBezTo>
                  <a:pt x="22625" y="50201"/>
                  <a:pt x="22647" y="46240"/>
                  <a:pt x="22714" y="42280"/>
                </a:cubicBezTo>
                <a:cubicBezTo>
                  <a:pt x="22786" y="38529"/>
                  <a:pt x="22946" y="34778"/>
                  <a:pt x="22990" y="31028"/>
                </a:cubicBezTo>
                <a:cubicBezTo>
                  <a:pt x="23012" y="28056"/>
                  <a:pt x="23360" y="25090"/>
                  <a:pt x="23498" y="22118"/>
                </a:cubicBezTo>
                <a:cubicBezTo>
                  <a:pt x="23658" y="18804"/>
                  <a:pt x="23774" y="15511"/>
                  <a:pt x="23868" y="12197"/>
                </a:cubicBezTo>
                <a:cubicBezTo>
                  <a:pt x="24625" y="11761"/>
                  <a:pt x="25409" y="11396"/>
                  <a:pt x="26216" y="11048"/>
                </a:cubicBezTo>
                <a:cubicBezTo>
                  <a:pt x="26768" y="10816"/>
                  <a:pt x="27387" y="10866"/>
                  <a:pt x="27983" y="10706"/>
                </a:cubicBezTo>
                <a:cubicBezTo>
                  <a:pt x="28376" y="10590"/>
                  <a:pt x="28797" y="10555"/>
                  <a:pt x="29220" y="10555"/>
                </a:cubicBezTo>
                <a:cubicBezTo>
                  <a:pt x="29643" y="10555"/>
                  <a:pt x="30069" y="10590"/>
                  <a:pt x="30469" y="10612"/>
                </a:cubicBezTo>
                <a:cubicBezTo>
                  <a:pt x="30497" y="10612"/>
                  <a:pt x="30519" y="10540"/>
                  <a:pt x="30519" y="10402"/>
                </a:cubicBezTo>
                <a:cubicBezTo>
                  <a:pt x="30519" y="10242"/>
                  <a:pt x="30519" y="10082"/>
                  <a:pt x="30447" y="10059"/>
                </a:cubicBezTo>
                <a:cubicBezTo>
                  <a:pt x="30186" y="9993"/>
                  <a:pt x="29918" y="9969"/>
                  <a:pt x="29649" y="9969"/>
                </a:cubicBezTo>
                <a:cubicBezTo>
                  <a:pt x="29184" y="9969"/>
                  <a:pt x="28714" y="10040"/>
                  <a:pt x="28260" y="10082"/>
                </a:cubicBezTo>
                <a:cubicBezTo>
                  <a:pt x="27547" y="10175"/>
                  <a:pt x="26812" y="10336"/>
                  <a:pt x="26122" y="10474"/>
                </a:cubicBezTo>
                <a:cubicBezTo>
                  <a:pt x="25912" y="10518"/>
                  <a:pt x="25730" y="10568"/>
                  <a:pt x="25547" y="10656"/>
                </a:cubicBezTo>
                <a:cubicBezTo>
                  <a:pt x="25387" y="10728"/>
                  <a:pt x="25249" y="10794"/>
                  <a:pt x="25111" y="10866"/>
                </a:cubicBezTo>
                <a:cubicBezTo>
                  <a:pt x="25592" y="10358"/>
                  <a:pt x="25984" y="9805"/>
                  <a:pt x="26442" y="9297"/>
                </a:cubicBezTo>
                <a:cubicBezTo>
                  <a:pt x="26928" y="8772"/>
                  <a:pt x="27459" y="8264"/>
                  <a:pt x="27961" y="7756"/>
                </a:cubicBezTo>
                <a:cubicBezTo>
                  <a:pt x="28469" y="7253"/>
                  <a:pt x="28978" y="6745"/>
                  <a:pt x="29552" y="6309"/>
                </a:cubicBezTo>
                <a:cubicBezTo>
                  <a:pt x="29828" y="6099"/>
                  <a:pt x="30149" y="5895"/>
                  <a:pt x="30469" y="5779"/>
                </a:cubicBezTo>
                <a:cubicBezTo>
                  <a:pt x="30541" y="5754"/>
                  <a:pt x="30645" y="5743"/>
                  <a:pt x="30770" y="5743"/>
                </a:cubicBezTo>
                <a:cubicBezTo>
                  <a:pt x="31567" y="5743"/>
                  <a:pt x="33250" y="6180"/>
                  <a:pt x="33369" y="6237"/>
                </a:cubicBezTo>
                <a:cubicBezTo>
                  <a:pt x="33441" y="6077"/>
                  <a:pt x="33579" y="5895"/>
                  <a:pt x="33507" y="5734"/>
                </a:cubicBezTo>
                <a:cubicBezTo>
                  <a:pt x="33507" y="5686"/>
                  <a:pt x="31714" y="5152"/>
                  <a:pt x="31458" y="5152"/>
                </a:cubicBezTo>
                <a:cubicBezTo>
                  <a:pt x="31448" y="5152"/>
                  <a:pt x="31441" y="5153"/>
                  <a:pt x="31436" y="5154"/>
                </a:cubicBezTo>
                <a:lnTo>
                  <a:pt x="31369" y="5154"/>
                </a:lnTo>
                <a:cubicBezTo>
                  <a:pt x="31485" y="5110"/>
                  <a:pt x="31922" y="4718"/>
                  <a:pt x="32126" y="4696"/>
                </a:cubicBezTo>
                <a:cubicBezTo>
                  <a:pt x="32590" y="4420"/>
                  <a:pt x="33071" y="4188"/>
                  <a:pt x="33557" y="3961"/>
                </a:cubicBezTo>
                <a:cubicBezTo>
                  <a:pt x="33601" y="3939"/>
                  <a:pt x="33579" y="3845"/>
                  <a:pt x="33507" y="3729"/>
                </a:cubicBezTo>
                <a:cubicBezTo>
                  <a:pt x="33446" y="3601"/>
                  <a:pt x="33360" y="3473"/>
                  <a:pt x="33295" y="3473"/>
                </a:cubicBezTo>
                <a:cubicBezTo>
                  <a:pt x="33290" y="3473"/>
                  <a:pt x="33285" y="3474"/>
                  <a:pt x="33281" y="3475"/>
                </a:cubicBezTo>
                <a:cubicBezTo>
                  <a:pt x="32679" y="3663"/>
                  <a:pt x="32198" y="4077"/>
                  <a:pt x="31624" y="4326"/>
                </a:cubicBezTo>
                <a:cubicBezTo>
                  <a:pt x="31414" y="4442"/>
                  <a:pt x="31209" y="4558"/>
                  <a:pt x="31021" y="4696"/>
                </a:cubicBezTo>
                <a:cubicBezTo>
                  <a:pt x="29917" y="5458"/>
                  <a:pt x="28674" y="6149"/>
                  <a:pt x="27757" y="7137"/>
                </a:cubicBezTo>
                <a:cubicBezTo>
                  <a:pt x="27597" y="7298"/>
                  <a:pt x="27431" y="7458"/>
                  <a:pt x="27271" y="7640"/>
                </a:cubicBezTo>
                <a:cubicBezTo>
                  <a:pt x="27205" y="7204"/>
                  <a:pt x="27271" y="6701"/>
                  <a:pt x="27293" y="6259"/>
                </a:cubicBezTo>
                <a:cubicBezTo>
                  <a:pt x="27343" y="5088"/>
                  <a:pt x="27525" y="3939"/>
                  <a:pt x="27707" y="2785"/>
                </a:cubicBezTo>
                <a:cubicBezTo>
                  <a:pt x="27707" y="2763"/>
                  <a:pt x="27619" y="2763"/>
                  <a:pt x="27503" y="2740"/>
                </a:cubicBezTo>
                <a:cubicBezTo>
                  <a:pt x="27343" y="2740"/>
                  <a:pt x="27182" y="2740"/>
                  <a:pt x="27155" y="2785"/>
                </a:cubicBezTo>
                <a:cubicBezTo>
                  <a:pt x="26995" y="3061"/>
                  <a:pt x="27111" y="3359"/>
                  <a:pt x="26995" y="3635"/>
                </a:cubicBezTo>
                <a:cubicBezTo>
                  <a:pt x="26928" y="3845"/>
                  <a:pt x="26950" y="4099"/>
                  <a:pt x="26906" y="4304"/>
                </a:cubicBezTo>
                <a:cubicBezTo>
                  <a:pt x="26857" y="4580"/>
                  <a:pt x="26812" y="4856"/>
                  <a:pt x="26790" y="5110"/>
                </a:cubicBezTo>
                <a:cubicBezTo>
                  <a:pt x="26718" y="5734"/>
                  <a:pt x="26768" y="6331"/>
                  <a:pt x="26696" y="6927"/>
                </a:cubicBezTo>
                <a:cubicBezTo>
                  <a:pt x="26674" y="7253"/>
                  <a:pt x="26674" y="7574"/>
                  <a:pt x="26696" y="7894"/>
                </a:cubicBezTo>
                <a:cubicBezTo>
                  <a:pt x="26718" y="8010"/>
                  <a:pt x="26696" y="8126"/>
                  <a:pt x="26696" y="8264"/>
                </a:cubicBezTo>
                <a:cubicBezTo>
                  <a:pt x="26492" y="8469"/>
                  <a:pt x="26260" y="8656"/>
                  <a:pt x="26050" y="8861"/>
                </a:cubicBezTo>
                <a:cubicBezTo>
                  <a:pt x="25592" y="9369"/>
                  <a:pt x="25177" y="9899"/>
                  <a:pt x="24785" y="10474"/>
                </a:cubicBezTo>
                <a:cubicBezTo>
                  <a:pt x="24697" y="10590"/>
                  <a:pt x="24282" y="11004"/>
                  <a:pt x="23890" y="11347"/>
                </a:cubicBezTo>
                <a:cubicBezTo>
                  <a:pt x="23934" y="9231"/>
                  <a:pt x="23979" y="7115"/>
                  <a:pt x="24006" y="4994"/>
                </a:cubicBezTo>
                <a:cubicBezTo>
                  <a:pt x="24006" y="3431"/>
                  <a:pt x="24095" y="1840"/>
                  <a:pt x="24144" y="277"/>
                </a:cubicBezTo>
                <a:lnTo>
                  <a:pt x="196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8" name="Google Shape;1328;p22"/>
          <p:cNvSpPr/>
          <p:nvPr/>
        </p:nvSpPr>
        <p:spPr>
          <a:xfrm flipH="1" rot="10800000">
            <a:off x="693275" y="794252"/>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9" name="Google Shape;1329;p22"/>
          <p:cNvSpPr/>
          <p:nvPr/>
        </p:nvSpPr>
        <p:spPr>
          <a:xfrm flipH="1" rot="10800000">
            <a:off x="2465000" y="820951"/>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0" name="Google Shape;1330;p22"/>
          <p:cNvSpPr/>
          <p:nvPr/>
        </p:nvSpPr>
        <p:spPr>
          <a:xfrm flipH="1" rot="10800000">
            <a:off x="3469949" y="860510"/>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31" name="Google Shape;1331;p22"/>
          <p:cNvGrpSpPr/>
          <p:nvPr/>
        </p:nvGrpSpPr>
        <p:grpSpPr>
          <a:xfrm>
            <a:off x="248187" y="-282165"/>
            <a:ext cx="8409630" cy="998437"/>
            <a:chOff x="248187" y="-282165"/>
            <a:chExt cx="8409630" cy="998437"/>
          </a:xfrm>
        </p:grpSpPr>
        <p:sp>
          <p:nvSpPr>
            <p:cNvPr id="1332" name="Google Shape;1332;p22"/>
            <p:cNvSpPr/>
            <p:nvPr/>
          </p:nvSpPr>
          <p:spPr>
            <a:xfrm flipH="1" rot="10800000">
              <a:off x="2411440" y="335326"/>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3" name="Google Shape;1333;p22"/>
            <p:cNvSpPr/>
            <p:nvPr/>
          </p:nvSpPr>
          <p:spPr>
            <a:xfrm flipH="1" rot="10800000">
              <a:off x="2997023" y="416236"/>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4" name="Google Shape;1334;p22"/>
            <p:cNvSpPr/>
            <p:nvPr/>
          </p:nvSpPr>
          <p:spPr>
            <a:xfrm flipH="1" rot="10800000">
              <a:off x="248187" y="-103739"/>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5" name="Google Shape;1335;p22"/>
            <p:cNvSpPr/>
            <p:nvPr/>
          </p:nvSpPr>
          <p:spPr>
            <a:xfrm flipH="1" rot="10800000">
              <a:off x="1904489" y="666293"/>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6" name="Google Shape;1336;p22"/>
            <p:cNvSpPr/>
            <p:nvPr/>
          </p:nvSpPr>
          <p:spPr>
            <a:xfrm flipH="1" rot="10800000">
              <a:off x="270490" y="485913"/>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7" name="Google Shape;1337;p22"/>
            <p:cNvSpPr/>
            <p:nvPr/>
          </p:nvSpPr>
          <p:spPr>
            <a:xfrm flipH="1" rot="10800000">
              <a:off x="1014312" y="567963"/>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8" name="Google Shape;1338;p22"/>
            <p:cNvSpPr/>
            <p:nvPr/>
          </p:nvSpPr>
          <p:spPr>
            <a:xfrm flipH="1" rot="10800000">
              <a:off x="4789586" y="583592"/>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9" name="Google Shape;1339;p22"/>
            <p:cNvSpPr/>
            <p:nvPr/>
          </p:nvSpPr>
          <p:spPr>
            <a:xfrm flipH="1" rot="10800000">
              <a:off x="2459628" y="-282165"/>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0" name="Google Shape;1340;p22"/>
            <p:cNvSpPr/>
            <p:nvPr/>
          </p:nvSpPr>
          <p:spPr>
            <a:xfrm flipH="1" rot="10800000">
              <a:off x="4961337" y="-127996"/>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1" name="Google Shape;1341;p22"/>
            <p:cNvSpPr/>
            <p:nvPr/>
          </p:nvSpPr>
          <p:spPr>
            <a:xfrm flipH="1" rot="10800000">
              <a:off x="1842463" y="100735"/>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2" name="Google Shape;1342;p22"/>
            <p:cNvSpPr/>
            <p:nvPr/>
          </p:nvSpPr>
          <p:spPr>
            <a:xfrm flipH="1" rot="10800000">
              <a:off x="1000148" y="-98367"/>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3" name="Google Shape;1343;p22"/>
            <p:cNvSpPr/>
            <p:nvPr/>
          </p:nvSpPr>
          <p:spPr>
            <a:xfrm flipH="1" rot="10800000">
              <a:off x="5121042" y="320674"/>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4" name="Google Shape;1344;p22"/>
            <p:cNvSpPr/>
            <p:nvPr/>
          </p:nvSpPr>
          <p:spPr>
            <a:xfrm flipH="1" rot="10800000">
              <a:off x="3739705" y="165854"/>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5" name="Google Shape;1345;p22"/>
            <p:cNvSpPr/>
            <p:nvPr/>
          </p:nvSpPr>
          <p:spPr>
            <a:xfrm flipH="1" rot="10800000">
              <a:off x="8166332" y="183924"/>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6" name="Google Shape;1346;p22"/>
            <p:cNvSpPr/>
            <p:nvPr/>
          </p:nvSpPr>
          <p:spPr>
            <a:xfrm flipH="1" rot="10800000">
              <a:off x="6463144" y="-275328"/>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7" name="Google Shape;1347;p22"/>
            <p:cNvSpPr/>
            <p:nvPr/>
          </p:nvSpPr>
          <p:spPr>
            <a:xfrm flipH="1" rot="10800000">
              <a:off x="5840769" y="-193115"/>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8" name="Google Shape;1348;p22"/>
            <p:cNvSpPr/>
            <p:nvPr/>
          </p:nvSpPr>
          <p:spPr>
            <a:xfrm flipH="1" rot="10800000">
              <a:off x="6974166" y="56616"/>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9" name="Google Shape;1349;p22"/>
            <p:cNvSpPr/>
            <p:nvPr/>
          </p:nvSpPr>
          <p:spPr>
            <a:xfrm flipH="1" rot="10800000">
              <a:off x="8555580" y="-124577"/>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0" name="Google Shape;1350;p22"/>
            <p:cNvSpPr/>
            <p:nvPr/>
          </p:nvSpPr>
          <p:spPr>
            <a:xfrm flipH="1" rot="10800000">
              <a:off x="7884366" y="-42364"/>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1" name="Google Shape;1351;p22"/>
            <p:cNvSpPr/>
            <p:nvPr/>
          </p:nvSpPr>
          <p:spPr>
            <a:xfrm flipH="1" rot="10800000">
              <a:off x="4079952" y="-26899"/>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2" name="Google Shape;1352;p22"/>
            <p:cNvSpPr/>
            <p:nvPr/>
          </p:nvSpPr>
          <p:spPr>
            <a:xfrm flipH="1" rot="10800000">
              <a:off x="6386955" y="210623"/>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3" name="Google Shape;1353;p22"/>
            <p:cNvSpPr/>
            <p:nvPr/>
          </p:nvSpPr>
          <p:spPr>
            <a:xfrm flipH="1" rot="10800000">
              <a:off x="5416193" y="250183"/>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354" name="Google Shape;1354;p22"/>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BLANK_1_1_1_1_1_1_2">
    <p:spTree>
      <p:nvGrpSpPr>
        <p:cNvPr id="1355" name="Shape 1355"/>
        <p:cNvGrpSpPr/>
        <p:nvPr/>
      </p:nvGrpSpPr>
      <p:grpSpPr>
        <a:xfrm>
          <a:off x="0" y="0"/>
          <a:ext cx="0" cy="0"/>
          <a:chOff x="0" y="0"/>
          <a:chExt cx="0" cy="0"/>
        </a:xfrm>
      </p:grpSpPr>
      <p:grpSp>
        <p:nvGrpSpPr>
          <p:cNvPr id="1356" name="Google Shape;1356;p23"/>
          <p:cNvGrpSpPr/>
          <p:nvPr/>
        </p:nvGrpSpPr>
        <p:grpSpPr>
          <a:xfrm>
            <a:off x="319696" y="-279996"/>
            <a:ext cx="8504704" cy="2373425"/>
            <a:chOff x="319696" y="-279996"/>
            <a:chExt cx="8504704" cy="2373425"/>
          </a:xfrm>
        </p:grpSpPr>
        <p:sp>
          <p:nvSpPr>
            <p:cNvPr id="1357" name="Google Shape;1357;p23"/>
            <p:cNvSpPr/>
            <p:nvPr/>
          </p:nvSpPr>
          <p:spPr>
            <a:xfrm flipH="1">
              <a:off x="8304263" y="96555"/>
              <a:ext cx="87097" cy="74073"/>
            </a:xfrm>
            <a:custGeom>
              <a:rect b="b" l="l" r="r" t="t"/>
              <a:pathLst>
                <a:path extrusionOk="0" h="455" w="535">
                  <a:moveTo>
                    <a:pt x="299" y="0"/>
                  </a:moveTo>
                  <a:cubicBezTo>
                    <a:pt x="280" y="0"/>
                    <a:pt x="261" y="2"/>
                    <a:pt x="241" y="7"/>
                  </a:cubicBezTo>
                  <a:cubicBezTo>
                    <a:pt x="235" y="7"/>
                    <a:pt x="220" y="7"/>
                    <a:pt x="214" y="13"/>
                  </a:cubicBezTo>
                  <a:cubicBezTo>
                    <a:pt x="1" y="60"/>
                    <a:pt x="1" y="394"/>
                    <a:pt x="214" y="442"/>
                  </a:cubicBezTo>
                  <a:cubicBezTo>
                    <a:pt x="220" y="442"/>
                    <a:pt x="235" y="448"/>
                    <a:pt x="241" y="448"/>
                  </a:cubicBezTo>
                  <a:cubicBezTo>
                    <a:pt x="260" y="452"/>
                    <a:pt x="280" y="455"/>
                    <a:pt x="298" y="455"/>
                  </a:cubicBezTo>
                  <a:cubicBezTo>
                    <a:pt x="424" y="455"/>
                    <a:pt x="535" y="361"/>
                    <a:pt x="535" y="227"/>
                  </a:cubicBezTo>
                  <a:cubicBezTo>
                    <a:pt x="535" y="93"/>
                    <a:pt x="425" y="0"/>
                    <a:pt x="2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8" name="Google Shape;1358;p23"/>
            <p:cNvSpPr/>
            <p:nvPr/>
          </p:nvSpPr>
          <p:spPr>
            <a:xfrm flipH="1">
              <a:off x="7888478" y="1460310"/>
              <a:ext cx="57793" cy="47862"/>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9" name="Google Shape;1359;p23"/>
            <p:cNvSpPr/>
            <p:nvPr/>
          </p:nvSpPr>
          <p:spPr>
            <a:xfrm flipH="1">
              <a:off x="7274568" y="877657"/>
              <a:ext cx="70980" cy="54863"/>
            </a:xfrm>
            <a:custGeom>
              <a:rect b="b" l="l" r="r" t="t"/>
              <a:pathLst>
                <a:path extrusionOk="0" h="337" w="436">
                  <a:moveTo>
                    <a:pt x="222" y="1"/>
                  </a:moveTo>
                  <a:cubicBezTo>
                    <a:pt x="0" y="1"/>
                    <a:pt x="0" y="336"/>
                    <a:pt x="222" y="336"/>
                  </a:cubicBezTo>
                  <a:cubicBezTo>
                    <a:pt x="435" y="336"/>
                    <a:pt x="435" y="1"/>
                    <a:pt x="2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0" name="Google Shape;1360;p23"/>
            <p:cNvSpPr/>
            <p:nvPr/>
          </p:nvSpPr>
          <p:spPr>
            <a:xfrm flipH="1">
              <a:off x="6894925" y="889705"/>
              <a:ext cx="38257" cy="30769"/>
            </a:xfrm>
            <a:custGeom>
              <a:rect b="b" l="l" r="r" t="t"/>
              <a:pathLst>
                <a:path extrusionOk="0" h="189" w="235">
                  <a:moveTo>
                    <a:pt x="114" y="1"/>
                  </a:moveTo>
                  <a:cubicBezTo>
                    <a:pt x="0" y="1"/>
                    <a:pt x="0" y="188"/>
                    <a:pt x="114" y="188"/>
                  </a:cubicBezTo>
                  <a:cubicBezTo>
                    <a:pt x="235" y="188"/>
                    <a:pt x="235" y="1"/>
                    <a:pt x="1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1" name="Google Shape;1361;p23"/>
            <p:cNvSpPr/>
            <p:nvPr/>
          </p:nvSpPr>
          <p:spPr>
            <a:xfrm flipH="1">
              <a:off x="8734048" y="604483"/>
              <a:ext cx="90353" cy="7098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2" name="Google Shape;1362;p23"/>
            <p:cNvSpPr/>
            <p:nvPr/>
          </p:nvSpPr>
          <p:spPr>
            <a:xfrm flipH="1">
              <a:off x="7372572" y="-279996"/>
              <a:ext cx="37281" cy="28327"/>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3" name="Google Shape;1363;p23"/>
            <p:cNvSpPr/>
            <p:nvPr/>
          </p:nvSpPr>
          <p:spPr>
            <a:xfrm flipH="1">
              <a:off x="7955876" y="65949"/>
              <a:ext cx="76352" cy="60072"/>
            </a:xfrm>
            <a:custGeom>
              <a:rect b="b" l="l" r="r" t="t"/>
              <a:pathLst>
                <a:path extrusionOk="0" h="369" w="469">
                  <a:moveTo>
                    <a:pt x="235" y="1"/>
                  </a:moveTo>
                  <a:cubicBezTo>
                    <a:pt x="1" y="1"/>
                    <a:pt x="1" y="368"/>
                    <a:pt x="235" y="368"/>
                  </a:cubicBezTo>
                  <a:cubicBezTo>
                    <a:pt x="469" y="368"/>
                    <a:pt x="469" y="1"/>
                    <a:pt x="2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4" name="Google Shape;1364;p23"/>
            <p:cNvSpPr/>
            <p:nvPr/>
          </p:nvSpPr>
          <p:spPr>
            <a:xfrm flipH="1">
              <a:off x="5017544" y="1065851"/>
              <a:ext cx="62840" cy="50630"/>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5" name="Google Shape;1365;p23"/>
            <p:cNvSpPr/>
            <p:nvPr/>
          </p:nvSpPr>
          <p:spPr>
            <a:xfrm flipH="1">
              <a:off x="3756352" y="1091085"/>
              <a:ext cx="88399" cy="67561"/>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6" name="Google Shape;1366;p23"/>
            <p:cNvSpPr/>
            <p:nvPr/>
          </p:nvSpPr>
          <p:spPr>
            <a:xfrm flipH="1">
              <a:off x="8147489" y="951893"/>
              <a:ext cx="68538" cy="71956"/>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7" name="Google Shape;1367;p23"/>
            <p:cNvSpPr/>
            <p:nvPr/>
          </p:nvSpPr>
          <p:spPr>
            <a:xfrm flipH="1">
              <a:off x="5752249" y="904845"/>
              <a:ext cx="59909" cy="47211"/>
            </a:xfrm>
            <a:custGeom>
              <a:rect b="b" l="l" r="r" t="t"/>
              <a:pathLst>
                <a:path extrusionOk="0" h="290" w="368">
                  <a:moveTo>
                    <a:pt x="188" y="1"/>
                  </a:moveTo>
                  <a:cubicBezTo>
                    <a:pt x="0" y="1"/>
                    <a:pt x="0" y="290"/>
                    <a:pt x="188" y="290"/>
                  </a:cubicBezTo>
                  <a:cubicBezTo>
                    <a:pt x="368" y="290"/>
                    <a:pt x="368"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8" name="Google Shape;1368;p23"/>
            <p:cNvSpPr/>
            <p:nvPr/>
          </p:nvSpPr>
          <p:spPr>
            <a:xfrm flipH="1">
              <a:off x="3582321" y="-262576"/>
              <a:ext cx="69677" cy="53398"/>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9" name="Google Shape;1369;p23"/>
            <p:cNvSpPr/>
            <p:nvPr/>
          </p:nvSpPr>
          <p:spPr>
            <a:xfrm flipH="1">
              <a:off x="7373712" y="484990"/>
              <a:ext cx="63328" cy="49165"/>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0" name="Google Shape;1370;p23"/>
            <p:cNvSpPr/>
            <p:nvPr/>
          </p:nvSpPr>
          <p:spPr>
            <a:xfrm flipH="1">
              <a:off x="4526872" y="1247859"/>
              <a:ext cx="49165" cy="41351"/>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1" name="Google Shape;1371;p23"/>
            <p:cNvSpPr/>
            <p:nvPr/>
          </p:nvSpPr>
          <p:spPr>
            <a:xfrm flipH="1">
              <a:off x="4838141" y="1437192"/>
              <a:ext cx="59909" cy="45909"/>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2" name="Google Shape;1372;p23"/>
            <p:cNvSpPr/>
            <p:nvPr/>
          </p:nvSpPr>
          <p:spPr>
            <a:xfrm flipH="1">
              <a:off x="6146056" y="1139924"/>
              <a:ext cx="33862" cy="25234"/>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3" name="Google Shape;1373;p23"/>
            <p:cNvSpPr/>
            <p:nvPr/>
          </p:nvSpPr>
          <p:spPr>
            <a:xfrm flipH="1">
              <a:off x="3552855" y="1258766"/>
              <a:ext cx="77492" cy="59909"/>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4" name="Google Shape;1374;p23"/>
            <p:cNvSpPr/>
            <p:nvPr/>
          </p:nvSpPr>
          <p:spPr>
            <a:xfrm flipH="1">
              <a:off x="4983845" y="-235389"/>
              <a:ext cx="31746" cy="23931"/>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5" name="Google Shape;1375;p23"/>
            <p:cNvSpPr/>
            <p:nvPr/>
          </p:nvSpPr>
          <p:spPr>
            <a:xfrm flipH="1">
              <a:off x="7516160" y="159558"/>
              <a:ext cx="65607" cy="50304"/>
            </a:xfrm>
            <a:custGeom>
              <a:rect b="b" l="l" r="r" t="t"/>
              <a:pathLst>
                <a:path extrusionOk="0" h="309" w="403">
                  <a:moveTo>
                    <a:pt x="202" y="0"/>
                  </a:moveTo>
                  <a:cubicBezTo>
                    <a:pt x="1" y="0"/>
                    <a:pt x="1" y="308"/>
                    <a:pt x="202" y="308"/>
                  </a:cubicBezTo>
                  <a:cubicBezTo>
                    <a:pt x="402" y="308"/>
                    <a:pt x="402"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6" name="Google Shape;1376;p23"/>
            <p:cNvSpPr/>
            <p:nvPr/>
          </p:nvSpPr>
          <p:spPr>
            <a:xfrm flipH="1">
              <a:off x="6779013" y="583808"/>
              <a:ext cx="52909" cy="42816"/>
            </a:xfrm>
            <a:custGeom>
              <a:rect b="b" l="l" r="r" t="t"/>
              <a:pathLst>
                <a:path extrusionOk="0" h="263" w="325">
                  <a:moveTo>
                    <a:pt x="177" y="0"/>
                  </a:moveTo>
                  <a:cubicBezTo>
                    <a:pt x="172" y="0"/>
                    <a:pt x="167" y="0"/>
                    <a:pt x="161" y="1"/>
                  </a:cubicBezTo>
                  <a:cubicBezTo>
                    <a:pt x="94" y="1"/>
                    <a:pt x="54" y="16"/>
                    <a:pt x="20" y="75"/>
                  </a:cubicBezTo>
                  <a:cubicBezTo>
                    <a:pt x="1" y="109"/>
                    <a:pt x="1" y="149"/>
                    <a:pt x="20" y="182"/>
                  </a:cubicBezTo>
                  <a:cubicBezTo>
                    <a:pt x="54" y="242"/>
                    <a:pt x="94" y="256"/>
                    <a:pt x="161" y="263"/>
                  </a:cubicBezTo>
                  <a:cubicBezTo>
                    <a:pt x="165" y="263"/>
                    <a:pt x="168" y="263"/>
                    <a:pt x="172" y="263"/>
                  </a:cubicBezTo>
                  <a:cubicBezTo>
                    <a:pt x="323" y="263"/>
                    <a:pt x="325" y="0"/>
                    <a:pt x="1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7" name="Google Shape;1377;p23"/>
            <p:cNvSpPr/>
            <p:nvPr/>
          </p:nvSpPr>
          <p:spPr>
            <a:xfrm flipH="1">
              <a:off x="6777385" y="84508"/>
              <a:ext cx="62026" cy="48025"/>
            </a:xfrm>
            <a:custGeom>
              <a:rect b="b" l="l" r="r" t="t"/>
              <a:pathLst>
                <a:path extrusionOk="0" h="295" w="381">
                  <a:moveTo>
                    <a:pt x="193" y="1"/>
                  </a:moveTo>
                  <a:cubicBezTo>
                    <a:pt x="0" y="1"/>
                    <a:pt x="0" y="294"/>
                    <a:pt x="193" y="294"/>
                  </a:cubicBezTo>
                  <a:cubicBezTo>
                    <a:pt x="381" y="294"/>
                    <a:pt x="381" y="1"/>
                    <a:pt x="1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8" name="Google Shape;1378;p23"/>
            <p:cNvSpPr/>
            <p:nvPr/>
          </p:nvSpPr>
          <p:spPr>
            <a:xfrm flipH="1">
              <a:off x="4423333" y="1091085"/>
              <a:ext cx="57956" cy="62026"/>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9" name="Google Shape;1379;p23"/>
            <p:cNvSpPr/>
            <p:nvPr/>
          </p:nvSpPr>
          <p:spPr>
            <a:xfrm flipH="1">
              <a:off x="6347437" y="774281"/>
              <a:ext cx="51444" cy="40699"/>
            </a:xfrm>
            <a:custGeom>
              <a:rect b="b" l="l" r="r" t="t"/>
              <a:pathLst>
                <a:path extrusionOk="0" h="250" w="316">
                  <a:moveTo>
                    <a:pt x="161" y="1"/>
                  </a:moveTo>
                  <a:cubicBezTo>
                    <a:pt x="1" y="1"/>
                    <a:pt x="1" y="249"/>
                    <a:pt x="161" y="249"/>
                  </a:cubicBezTo>
                  <a:cubicBezTo>
                    <a:pt x="315" y="249"/>
                    <a:pt x="315"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0" name="Google Shape;1380;p23"/>
            <p:cNvSpPr/>
            <p:nvPr/>
          </p:nvSpPr>
          <p:spPr>
            <a:xfrm flipH="1">
              <a:off x="6115776" y="23459"/>
              <a:ext cx="54537" cy="42653"/>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1" name="Google Shape;1381;p23"/>
            <p:cNvSpPr/>
            <p:nvPr/>
          </p:nvSpPr>
          <p:spPr>
            <a:xfrm flipH="1">
              <a:off x="752738" y="706557"/>
              <a:ext cx="87422" cy="74398"/>
            </a:xfrm>
            <a:custGeom>
              <a:rect b="b" l="l" r="r" t="t"/>
              <a:pathLst>
                <a:path extrusionOk="0" h="457" w="537">
                  <a:moveTo>
                    <a:pt x="229" y="1"/>
                  </a:moveTo>
                  <a:cubicBezTo>
                    <a:pt x="109" y="1"/>
                    <a:pt x="0" y="99"/>
                    <a:pt x="0" y="231"/>
                  </a:cubicBezTo>
                  <a:cubicBezTo>
                    <a:pt x="0" y="364"/>
                    <a:pt x="112" y="457"/>
                    <a:pt x="233" y="457"/>
                  </a:cubicBezTo>
                  <a:cubicBezTo>
                    <a:pt x="252" y="457"/>
                    <a:pt x="271" y="455"/>
                    <a:pt x="289" y="450"/>
                  </a:cubicBezTo>
                  <a:cubicBezTo>
                    <a:pt x="302" y="450"/>
                    <a:pt x="308" y="444"/>
                    <a:pt x="321" y="444"/>
                  </a:cubicBezTo>
                  <a:cubicBezTo>
                    <a:pt x="536" y="391"/>
                    <a:pt x="536" y="64"/>
                    <a:pt x="321" y="16"/>
                  </a:cubicBezTo>
                  <a:cubicBezTo>
                    <a:pt x="308" y="9"/>
                    <a:pt x="302" y="9"/>
                    <a:pt x="289" y="9"/>
                  </a:cubicBezTo>
                  <a:cubicBezTo>
                    <a:pt x="269" y="3"/>
                    <a:pt x="24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2" name="Google Shape;1382;p23"/>
            <p:cNvSpPr/>
            <p:nvPr/>
          </p:nvSpPr>
          <p:spPr>
            <a:xfrm flipH="1">
              <a:off x="1798549" y="1785254"/>
              <a:ext cx="70980" cy="54863"/>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3" name="Google Shape;1383;p23"/>
            <p:cNvSpPr/>
            <p:nvPr/>
          </p:nvSpPr>
          <p:spPr>
            <a:xfrm flipH="1">
              <a:off x="2211241" y="1500358"/>
              <a:ext cx="37932" cy="29466"/>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4" name="Google Shape;1384;p23"/>
            <p:cNvSpPr/>
            <p:nvPr/>
          </p:nvSpPr>
          <p:spPr>
            <a:xfrm flipH="1">
              <a:off x="319696" y="1215137"/>
              <a:ext cx="91655" cy="70003"/>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5" name="Google Shape;1385;p23"/>
            <p:cNvSpPr/>
            <p:nvPr/>
          </p:nvSpPr>
          <p:spPr>
            <a:xfrm flipH="1">
              <a:off x="1734569" y="330332"/>
              <a:ext cx="36955" cy="28652"/>
            </a:xfrm>
            <a:custGeom>
              <a:rect b="b" l="l" r="r" t="t"/>
              <a:pathLst>
                <a:path extrusionOk="0" h="176" w="227">
                  <a:moveTo>
                    <a:pt x="114" y="0"/>
                  </a:moveTo>
                  <a:cubicBezTo>
                    <a:pt x="0" y="0"/>
                    <a:pt x="0" y="175"/>
                    <a:pt x="114" y="175"/>
                  </a:cubicBezTo>
                  <a:cubicBezTo>
                    <a:pt x="227" y="175"/>
                    <a:pt x="227" y="0"/>
                    <a:pt x="11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6" name="Google Shape;1386;p23"/>
            <p:cNvSpPr/>
            <p:nvPr/>
          </p:nvSpPr>
          <p:spPr>
            <a:xfrm flipH="1">
              <a:off x="1111869" y="676440"/>
              <a:ext cx="77492" cy="60072"/>
            </a:xfrm>
            <a:custGeom>
              <a:rect b="b" l="l" r="r" t="t"/>
              <a:pathLst>
                <a:path extrusionOk="0" h="369" w="476">
                  <a:moveTo>
                    <a:pt x="241" y="0"/>
                  </a:moveTo>
                  <a:cubicBezTo>
                    <a:pt x="0" y="0"/>
                    <a:pt x="0" y="369"/>
                    <a:pt x="241" y="369"/>
                  </a:cubicBezTo>
                  <a:cubicBezTo>
                    <a:pt x="475" y="369"/>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7" name="Google Shape;1387;p23"/>
            <p:cNvSpPr/>
            <p:nvPr/>
          </p:nvSpPr>
          <p:spPr>
            <a:xfrm flipH="1">
              <a:off x="4063876" y="1675365"/>
              <a:ext cx="63817" cy="50467"/>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8" name="Google Shape;1388;p23"/>
            <p:cNvSpPr/>
            <p:nvPr/>
          </p:nvSpPr>
          <p:spPr>
            <a:xfrm flipH="1">
              <a:off x="356814" y="42018"/>
              <a:ext cx="71956" cy="55677"/>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9" name="Google Shape;1389;p23"/>
            <p:cNvSpPr/>
            <p:nvPr/>
          </p:nvSpPr>
          <p:spPr>
            <a:xfrm flipH="1">
              <a:off x="5261414" y="1390470"/>
              <a:ext cx="87259" cy="68538"/>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0" name="Google Shape;1390;p23"/>
            <p:cNvSpPr/>
            <p:nvPr/>
          </p:nvSpPr>
          <p:spPr>
            <a:xfrm flipH="1">
              <a:off x="929047" y="1561244"/>
              <a:ext cx="67887" cy="72933"/>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1" name="Google Shape;1391;p23"/>
            <p:cNvSpPr/>
            <p:nvPr/>
          </p:nvSpPr>
          <p:spPr>
            <a:xfrm flipH="1">
              <a:off x="3332915" y="1515498"/>
              <a:ext cx="60235" cy="45909"/>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2" name="Google Shape;1392;p23"/>
            <p:cNvSpPr/>
            <p:nvPr/>
          </p:nvSpPr>
          <p:spPr>
            <a:xfrm flipH="1">
              <a:off x="5493075" y="347752"/>
              <a:ext cx="68863" cy="53560"/>
            </a:xfrm>
            <a:custGeom>
              <a:rect b="b" l="l" r="r" t="t"/>
              <a:pathLst>
                <a:path extrusionOk="0" h="329" w="423">
                  <a:moveTo>
                    <a:pt x="215" y="1"/>
                  </a:moveTo>
                  <a:cubicBezTo>
                    <a:pt x="0" y="1"/>
                    <a:pt x="0" y="328"/>
                    <a:pt x="215" y="328"/>
                  </a:cubicBezTo>
                  <a:cubicBezTo>
                    <a:pt x="422" y="328"/>
                    <a:pt x="422" y="1"/>
                    <a:pt x="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3" name="Google Shape;1393;p23"/>
            <p:cNvSpPr/>
            <p:nvPr/>
          </p:nvSpPr>
          <p:spPr>
            <a:xfrm flipH="1">
              <a:off x="1708359" y="1095481"/>
              <a:ext cx="62189" cy="49002"/>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4" name="Google Shape;1394;p23"/>
            <p:cNvSpPr/>
            <p:nvPr/>
          </p:nvSpPr>
          <p:spPr>
            <a:xfrm flipH="1">
              <a:off x="2566953" y="239980"/>
              <a:ext cx="46886" cy="35815"/>
            </a:xfrm>
            <a:custGeom>
              <a:rect b="b" l="l" r="r" t="t"/>
              <a:pathLst>
                <a:path extrusionOk="0" h="220" w="288">
                  <a:moveTo>
                    <a:pt x="142" y="1"/>
                  </a:moveTo>
                  <a:cubicBezTo>
                    <a:pt x="117" y="1"/>
                    <a:pt x="94" y="7"/>
                    <a:pt x="66" y="21"/>
                  </a:cubicBezTo>
                  <a:cubicBezTo>
                    <a:pt x="1" y="55"/>
                    <a:pt x="1" y="162"/>
                    <a:pt x="66" y="194"/>
                  </a:cubicBezTo>
                  <a:cubicBezTo>
                    <a:pt x="94" y="211"/>
                    <a:pt x="117" y="220"/>
                    <a:pt x="142" y="220"/>
                  </a:cubicBezTo>
                  <a:cubicBezTo>
                    <a:pt x="166" y="220"/>
                    <a:pt x="191" y="211"/>
                    <a:pt x="220" y="194"/>
                  </a:cubicBezTo>
                  <a:cubicBezTo>
                    <a:pt x="288" y="162"/>
                    <a:pt x="288" y="55"/>
                    <a:pt x="220" y="21"/>
                  </a:cubicBezTo>
                  <a:cubicBezTo>
                    <a:pt x="191" y="7"/>
                    <a:pt x="166" y="1"/>
                    <a:pt x="1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5" name="Google Shape;1395;p23"/>
            <p:cNvSpPr/>
            <p:nvPr/>
          </p:nvSpPr>
          <p:spPr>
            <a:xfrm flipH="1">
              <a:off x="5833648" y="426546"/>
              <a:ext cx="74398" cy="63654"/>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6" name="Google Shape;1396;p23"/>
            <p:cNvSpPr/>
            <p:nvPr/>
          </p:nvSpPr>
          <p:spPr>
            <a:xfrm flipH="1">
              <a:off x="4568386" y="1858187"/>
              <a:ext cx="49002" cy="41676"/>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7" name="Google Shape;1397;p23"/>
            <p:cNvSpPr/>
            <p:nvPr/>
          </p:nvSpPr>
          <p:spPr>
            <a:xfrm flipH="1">
              <a:off x="4246046" y="2046544"/>
              <a:ext cx="59909" cy="46886"/>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8" name="Google Shape;1398;p23"/>
            <p:cNvSpPr/>
            <p:nvPr/>
          </p:nvSpPr>
          <p:spPr>
            <a:xfrm flipH="1">
              <a:off x="2965156" y="1750578"/>
              <a:ext cx="32885" cy="25234"/>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9" name="Google Shape;1399;p23"/>
            <p:cNvSpPr/>
            <p:nvPr/>
          </p:nvSpPr>
          <p:spPr>
            <a:xfrm flipH="1">
              <a:off x="5515053" y="1869094"/>
              <a:ext cx="77329" cy="60072"/>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0" name="Google Shape;1400;p23"/>
            <p:cNvSpPr/>
            <p:nvPr/>
          </p:nvSpPr>
          <p:spPr>
            <a:xfrm flipH="1">
              <a:off x="4128507" y="373962"/>
              <a:ext cx="31746" cy="25234"/>
            </a:xfrm>
            <a:custGeom>
              <a:rect b="b" l="l" r="r" t="t"/>
              <a:pathLst>
                <a:path extrusionOk="0" h="155" w="195">
                  <a:moveTo>
                    <a:pt x="100" y="0"/>
                  </a:moveTo>
                  <a:cubicBezTo>
                    <a:pt x="0" y="0"/>
                    <a:pt x="0" y="154"/>
                    <a:pt x="100" y="154"/>
                  </a:cubicBezTo>
                  <a:cubicBezTo>
                    <a:pt x="195" y="154"/>
                    <a:pt x="195" y="0"/>
                    <a:pt x="1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1" name="Google Shape;1401;p23"/>
            <p:cNvSpPr/>
            <p:nvPr/>
          </p:nvSpPr>
          <p:spPr>
            <a:xfrm flipH="1">
              <a:off x="1562492" y="769072"/>
              <a:ext cx="65445" cy="51118"/>
            </a:xfrm>
            <a:custGeom>
              <a:rect b="b" l="l" r="r" t="t"/>
              <a:pathLst>
                <a:path extrusionOk="0" h="314" w="402">
                  <a:moveTo>
                    <a:pt x="201" y="1"/>
                  </a:moveTo>
                  <a:cubicBezTo>
                    <a:pt x="1" y="1"/>
                    <a:pt x="1" y="313"/>
                    <a:pt x="201" y="313"/>
                  </a:cubicBezTo>
                  <a:cubicBezTo>
                    <a:pt x="402" y="313"/>
                    <a:pt x="402" y="1"/>
                    <a:pt x="20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2" name="Google Shape;1402;p23"/>
            <p:cNvSpPr/>
            <p:nvPr/>
          </p:nvSpPr>
          <p:spPr>
            <a:xfrm flipH="1">
              <a:off x="2312338" y="1193485"/>
              <a:ext cx="53723" cy="42653"/>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3" name="Google Shape;1403;p23"/>
            <p:cNvSpPr/>
            <p:nvPr/>
          </p:nvSpPr>
          <p:spPr>
            <a:xfrm flipH="1">
              <a:off x="2305663" y="694836"/>
              <a:ext cx="61049" cy="48351"/>
            </a:xfrm>
            <a:custGeom>
              <a:rect b="b" l="l" r="r" t="t"/>
              <a:pathLst>
                <a:path extrusionOk="0" h="297" w="375">
                  <a:moveTo>
                    <a:pt x="186" y="1"/>
                  </a:moveTo>
                  <a:cubicBezTo>
                    <a:pt x="0" y="1"/>
                    <a:pt x="0" y="296"/>
                    <a:pt x="186" y="296"/>
                  </a:cubicBezTo>
                  <a:cubicBezTo>
                    <a:pt x="374" y="296"/>
                    <a:pt x="374" y="1"/>
                    <a:pt x="1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4" name="Google Shape;1404;p23"/>
            <p:cNvSpPr/>
            <p:nvPr/>
          </p:nvSpPr>
          <p:spPr>
            <a:xfrm flipH="1">
              <a:off x="1949951" y="-164572"/>
              <a:ext cx="74073" cy="5763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5" name="Google Shape;1405;p23"/>
            <p:cNvSpPr/>
            <p:nvPr/>
          </p:nvSpPr>
          <p:spPr>
            <a:xfrm flipH="1">
              <a:off x="4662808" y="1700436"/>
              <a:ext cx="58933" cy="62351"/>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6" name="Google Shape;1406;p23"/>
            <p:cNvSpPr/>
            <p:nvPr/>
          </p:nvSpPr>
          <p:spPr>
            <a:xfrm flipH="1">
              <a:off x="2746682" y="1384935"/>
              <a:ext cx="50956" cy="39397"/>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7" name="Google Shape;1407;p23"/>
            <p:cNvSpPr/>
            <p:nvPr/>
          </p:nvSpPr>
          <p:spPr>
            <a:xfrm flipH="1">
              <a:off x="1107799" y="46413"/>
              <a:ext cx="58770" cy="45909"/>
            </a:xfrm>
            <a:custGeom>
              <a:rect b="b" l="l" r="r" t="t"/>
              <a:pathLst>
                <a:path extrusionOk="0" h="282" w="361">
                  <a:moveTo>
                    <a:pt x="181" y="0"/>
                  </a:moveTo>
                  <a:cubicBezTo>
                    <a:pt x="0" y="0"/>
                    <a:pt x="0" y="281"/>
                    <a:pt x="181" y="281"/>
                  </a:cubicBezTo>
                  <a:cubicBezTo>
                    <a:pt x="361" y="281"/>
                    <a:pt x="361" y="0"/>
                    <a:pt x="1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8" name="Google Shape;1408;p23"/>
            <p:cNvSpPr/>
            <p:nvPr/>
          </p:nvSpPr>
          <p:spPr>
            <a:xfrm flipH="1">
              <a:off x="2975086" y="634112"/>
              <a:ext cx="53560" cy="41351"/>
            </a:xfrm>
            <a:custGeom>
              <a:rect b="b" l="l" r="r" t="t"/>
              <a:pathLst>
                <a:path extrusionOk="0" h="254" w="329">
                  <a:moveTo>
                    <a:pt x="168" y="0"/>
                  </a:moveTo>
                  <a:cubicBezTo>
                    <a:pt x="1" y="0"/>
                    <a:pt x="1" y="254"/>
                    <a:pt x="168" y="254"/>
                  </a:cubicBezTo>
                  <a:cubicBezTo>
                    <a:pt x="328" y="254"/>
                    <a:pt x="328"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09" name="Google Shape;1409;p23"/>
          <p:cNvGrpSpPr/>
          <p:nvPr/>
        </p:nvGrpSpPr>
        <p:grpSpPr>
          <a:xfrm>
            <a:off x="-745761" y="2263900"/>
            <a:ext cx="10969411" cy="2463300"/>
            <a:chOff x="-745761" y="2416575"/>
            <a:chExt cx="10969411" cy="2463300"/>
          </a:xfrm>
        </p:grpSpPr>
        <p:grpSp>
          <p:nvGrpSpPr>
            <p:cNvPr id="1410" name="Google Shape;1410;p23"/>
            <p:cNvGrpSpPr/>
            <p:nvPr/>
          </p:nvGrpSpPr>
          <p:grpSpPr>
            <a:xfrm>
              <a:off x="-745761" y="2756613"/>
              <a:ext cx="2986286" cy="2011500"/>
              <a:chOff x="-500261" y="2541013"/>
              <a:chExt cx="2986286" cy="2011500"/>
            </a:xfrm>
          </p:grpSpPr>
          <p:sp>
            <p:nvSpPr>
              <p:cNvPr id="1411" name="Google Shape;1411;p23"/>
              <p:cNvSpPr/>
              <p:nvPr/>
            </p:nvSpPr>
            <p:spPr>
              <a:xfrm>
                <a:off x="1669125" y="3294088"/>
                <a:ext cx="816900" cy="816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2" name="Google Shape;1412;p23"/>
              <p:cNvSpPr/>
              <p:nvPr/>
            </p:nvSpPr>
            <p:spPr>
              <a:xfrm>
                <a:off x="1350395" y="3241525"/>
                <a:ext cx="513600" cy="51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3" name="Google Shape;1413;p23"/>
              <p:cNvSpPr/>
              <p:nvPr/>
            </p:nvSpPr>
            <p:spPr>
              <a:xfrm>
                <a:off x="-500261" y="2541013"/>
                <a:ext cx="2011500" cy="20115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14" name="Google Shape;1414;p23"/>
            <p:cNvGrpSpPr/>
            <p:nvPr/>
          </p:nvGrpSpPr>
          <p:grpSpPr>
            <a:xfrm>
              <a:off x="7495750" y="2416575"/>
              <a:ext cx="2727900" cy="2463300"/>
              <a:chOff x="6610650" y="1521900"/>
              <a:chExt cx="2727900" cy="2463300"/>
            </a:xfrm>
          </p:grpSpPr>
          <p:sp>
            <p:nvSpPr>
              <p:cNvPr id="1415" name="Google Shape;1415;p23"/>
              <p:cNvSpPr/>
              <p:nvPr/>
            </p:nvSpPr>
            <p:spPr>
              <a:xfrm>
                <a:off x="6610650" y="2687600"/>
                <a:ext cx="1052100" cy="10521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6" name="Google Shape;1416;p23"/>
              <p:cNvSpPr/>
              <p:nvPr/>
            </p:nvSpPr>
            <p:spPr>
              <a:xfrm>
                <a:off x="7431200" y="2624700"/>
                <a:ext cx="573000" cy="5730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7" name="Google Shape;1417;p23"/>
              <p:cNvSpPr/>
              <p:nvPr/>
            </p:nvSpPr>
            <p:spPr>
              <a:xfrm>
                <a:off x="7662750" y="1521900"/>
                <a:ext cx="1675800" cy="16758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8" name="Google Shape;1418;p23"/>
              <p:cNvSpPr/>
              <p:nvPr/>
            </p:nvSpPr>
            <p:spPr>
              <a:xfrm>
                <a:off x="6910350" y="2829300"/>
                <a:ext cx="2233800" cy="1155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9" name="Google Shape;1419;p23"/>
              <p:cNvSpPr/>
              <p:nvPr/>
            </p:nvSpPr>
            <p:spPr>
              <a:xfrm>
                <a:off x="6635150" y="3156275"/>
                <a:ext cx="1235400" cy="828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20" name="Google Shape;1420;p23"/>
          <p:cNvGrpSpPr/>
          <p:nvPr/>
        </p:nvGrpSpPr>
        <p:grpSpPr>
          <a:xfrm>
            <a:off x="-92700" y="3537416"/>
            <a:ext cx="10341326" cy="1827008"/>
            <a:chOff x="-92700" y="3807474"/>
            <a:chExt cx="10341326" cy="1556755"/>
          </a:xfrm>
        </p:grpSpPr>
        <p:grpSp>
          <p:nvGrpSpPr>
            <p:cNvPr id="1421" name="Google Shape;1421;p23"/>
            <p:cNvGrpSpPr/>
            <p:nvPr/>
          </p:nvGrpSpPr>
          <p:grpSpPr>
            <a:xfrm>
              <a:off x="-92652" y="3807474"/>
              <a:ext cx="9753154" cy="1413321"/>
              <a:chOff x="-92652" y="3807474"/>
              <a:chExt cx="9753154" cy="1413321"/>
            </a:xfrm>
          </p:grpSpPr>
          <p:grpSp>
            <p:nvGrpSpPr>
              <p:cNvPr id="1422" name="Google Shape;1422;p23"/>
              <p:cNvGrpSpPr/>
              <p:nvPr/>
            </p:nvGrpSpPr>
            <p:grpSpPr>
              <a:xfrm>
                <a:off x="-92650" y="3807474"/>
                <a:ext cx="9753152" cy="1413321"/>
                <a:chOff x="25" y="3918961"/>
                <a:chExt cx="9753152" cy="1413321"/>
              </a:xfrm>
            </p:grpSpPr>
            <p:sp>
              <p:nvSpPr>
                <p:cNvPr id="1423" name="Google Shape;1423;p23"/>
                <p:cNvSpPr/>
                <p:nvPr/>
              </p:nvSpPr>
              <p:spPr>
                <a:xfrm>
                  <a:off x="4858857" y="3918961"/>
                  <a:ext cx="4894321" cy="1413321"/>
                </a:xfrm>
                <a:custGeom>
                  <a:rect b="b" l="l" r="r" t="t"/>
                  <a:pathLst>
                    <a:path extrusionOk="0" h="5521" w="19119">
                      <a:moveTo>
                        <a:pt x="7923" y="0"/>
                      </a:moveTo>
                      <a:cubicBezTo>
                        <a:pt x="7160" y="0"/>
                        <a:pt x="6503" y="487"/>
                        <a:pt x="5843" y="875"/>
                      </a:cubicBezTo>
                      <a:cubicBezTo>
                        <a:pt x="4441" y="1697"/>
                        <a:pt x="2814" y="2130"/>
                        <a:pt x="1188" y="2130"/>
                      </a:cubicBezTo>
                      <a:cubicBezTo>
                        <a:pt x="791" y="2130"/>
                        <a:pt x="394" y="2105"/>
                        <a:pt x="0" y="2052"/>
                      </a:cubicBezTo>
                      <a:lnTo>
                        <a:pt x="0" y="2052"/>
                      </a:lnTo>
                      <a:lnTo>
                        <a:pt x="2882" y="5521"/>
                      </a:lnTo>
                      <a:lnTo>
                        <a:pt x="19119" y="4693"/>
                      </a:lnTo>
                      <a:lnTo>
                        <a:pt x="19119" y="2433"/>
                      </a:lnTo>
                      <a:cubicBezTo>
                        <a:pt x="18851" y="2440"/>
                        <a:pt x="18581" y="2444"/>
                        <a:pt x="18310" y="2444"/>
                      </a:cubicBezTo>
                      <a:cubicBezTo>
                        <a:pt x="15377" y="2444"/>
                        <a:pt x="12297" y="1994"/>
                        <a:pt x="9721" y="655"/>
                      </a:cubicBezTo>
                      <a:cubicBezTo>
                        <a:pt x="9159" y="361"/>
                        <a:pt x="8591" y="13"/>
                        <a:pt x="7956" y="0"/>
                      </a:cubicBezTo>
                      <a:cubicBezTo>
                        <a:pt x="7945" y="0"/>
                        <a:pt x="7934" y="0"/>
                        <a:pt x="792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4" name="Google Shape;1424;p23"/>
                <p:cNvSpPr/>
                <p:nvPr/>
              </p:nvSpPr>
              <p:spPr>
                <a:xfrm>
                  <a:off x="25" y="3936076"/>
                  <a:ext cx="5665738" cy="1379068"/>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25" name="Google Shape;1425;p23"/>
              <p:cNvGrpSpPr/>
              <p:nvPr/>
            </p:nvGrpSpPr>
            <p:grpSpPr>
              <a:xfrm>
                <a:off x="-92652" y="4305775"/>
                <a:ext cx="9236641" cy="882494"/>
                <a:chOff x="5966018" y="2476745"/>
                <a:chExt cx="2421328" cy="594953"/>
              </a:xfrm>
            </p:grpSpPr>
            <p:sp>
              <p:nvSpPr>
                <p:cNvPr id="1426" name="Google Shape;1426;p23"/>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7" name="Google Shape;1427;p23"/>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8" name="Google Shape;1428;p23"/>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9" name="Google Shape;1429;p23"/>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0" name="Google Shape;1430;p23"/>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1" name="Google Shape;1431;p23"/>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2" name="Google Shape;1432;p23"/>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433" name="Google Shape;1433;p23"/>
            <p:cNvGrpSpPr/>
            <p:nvPr/>
          </p:nvGrpSpPr>
          <p:grpSpPr>
            <a:xfrm>
              <a:off x="-92700" y="4353124"/>
              <a:ext cx="10341326" cy="1011105"/>
              <a:chOff x="-92700" y="4353124"/>
              <a:chExt cx="10341326" cy="1011105"/>
            </a:xfrm>
          </p:grpSpPr>
          <p:sp>
            <p:nvSpPr>
              <p:cNvPr id="1434" name="Google Shape;1434;p23"/>
              <p:cNvSpPr/>
              <p:nvPr/>
            </p:nvSpPr>
            <p:spPr>
              <a:xfrm>
                <a:off x="-92688" y="4353124"/>
                <a:ext cx="5506820" cy="1011105"/>
              </a:xfrm>
              <a:custGeom>
                <a:rect b="b" l="l" r="r" t="t"/>
                <a:pathLst>
                  <a:path extrusionOk="0" h="6779" w="18055">
                    <a:moveTo>
                      <a:pt x="0" y="1"/>
                    </a:moveTo>
                    <a:lnTo>
                      <a:pt x="0" y="5688"/>
                    </a:lnTo>
                    <a:lnTo>
                      <a:pt x="15997" y="6779"/>
                    </a:lnTo>
                    <a:lnTo>
                      <a:pt x="18055" y="6330"/>
                    </a:lnTo>
                    <a:cubicBezTo>
                      <a:pt x="17814" y="5816"/>
                      <a:pt x="17434" y="5381"/>
                      <a:pt x="17027" y="4987"/>
                    </a:cubicBezTo>
                    <a:cubicBezTo>
                      <a:pt x="15222" y="3241"/>
                      <a:pt x="12828" y="2247"/>
                      <a:pt x="10428" y="1531"/>
                    </a:cubicBezTo>
                    <a:cubicBezTo>
                      <a:pt x="7072" y="528"/>
                      <a:pt x="3502" y="1"/>
                      <a:pt x="0"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35" name="Google Shape;1435;p23"/>
              <p:cNvGrpSpPr/>
              <p:nvPr/>
            </p:nvGrpSpPr>
            <p:grpSpPr>
              <a:xfrm>
                <a:off x="-92700" y="4703224"/>
                <a:ext cx="10341326" cy="622197"/>
                <a:chOff x="-92700" y="4703224"/>
                <a:chExt cx="10341326" cy="622197"/>
              </a:xfrm>
            </p:grpSpPr>
            <p:sp>
              <p:nvSpPr>
                <p:cNvPr id="1436" name="Google Shape;1436;p23"/>
                <p:cNvSpPr/>
                <p:nvPr/>
              </p:nvSpPr>
              <p:spPr>
                <a:xfrm>
                  <a:off x="3631701" y="4743771"/>
                  <a:ext cx="6616925" cy="581650"/>
                </a:xfrm>
                <a:custGeom>
                  <a:rect b="b" l="l" r="r" t="t"/>
                  <a:pathLst>
                    <a:path extrusionOk="0" h="23266" w="264677">
                      <a:moveTo>
                        <a:pt x="7800" y="8930"/>
                      </a:moveTo>
                      <a:cubicBezTo>
                        <a:pt x="8293" y="8841"/>
                        <a:pt x="-9524" y="9870"/>
                        <a:pt x="10755" y="8393"/>
                      </a:cubicBezTo>
                      <a:cubicBezTo>
                        <a:pt x="31034" y="6916"/>
                        <a:pt x="90168" y="336"/>
                        <a:pt x="129472" y="67"/>
                      </a:cubicBezTo>
                      <a:cubicBezTo>
                        <a:pt x="168776" y="-202"/>
                        <a:pt x="225582" y="3692"/>
                        <a:pt x="246577" y="6781"/>
                      </a:cubicBezTo>
                      <a:cubicBezTo>
                        <a:pt x="267572" y="9870"/>
                        <a:pt x="269944" y="15868"/>
                        <a:pt x="255440" y="18599"/>
                      </a:cubicBezTo>
                      <a:cubicBezTo>
                        <a:pt x="240936" y="21330"/>
                        <a:pt x="184891" y="22762"/>
                        <a:pt x="159554" y="23165"/>
                      </a:cubicBezTo>
                      <a:cubicBezTo>
                        <a:pt x="134217" y="23568"/>
                        <a:pt x="123473" y="21644"/>
                        <a:pt x="103418" y="21017"/>
                      </a:cubicBezTo>
                      <a:cubicBezTo>
                        <a:pt x="83363" y="20390"/>
                        <a:pt x="53460" y="19808"/>
                        <a:pt x="39225" y="19405"/>
                      </a:cubicBezTo>
                      <a:cubicBezTo>
                        <a:pt x="24990" y="19002"/>
                        <a:pt x="23737" y="19271"/>
                        <a:pt x="18007" y="18599"/>
                      </a:cubicBezTo>
                      <a:cubicBezTo>
                        <a:pt x="12277" y="17928"/>
                        <a:pt x="7487" y="16898"/>
                        <a:pt x="4846" y="15376"/>
                      </a:cubicBezTo>
                      <a:cubicBezTo>
                        <a:pt x="2205" y="13854"/>
                        <a:pt x="2608" y="10452"/>
                        <a:pt x="2160" y="9467"/>
                      </a:cubicBezTo>
                    </a:path>
                  </a:pathLst>
                </a:custGeom>
                <a:solidFill>
                  <a:schemeClr val="accent2"/>
                </a:solidFill>
                <a:ln>
                  <a:noFill/>
                </a:ln>
              </p:spPr>
            </p:sp>
            <p:sp>
              <p:nvSpPr>
                <p:cNvPr id="1437" name="Google Shape;1437;p23"/>
                <p:cNvSpPr/>
                <p:nvPr/>
              </p:nvSpPr>
              <p:spPr>
                <a:xfrm>
                  <a:off x="-92700" y="4703224"/>
                  <a:ext cx="9266800" cy="557771"/>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nvGrpSpPr>
          <p:cNvPr id="1438" name="Google Shape;1438;p23"/>
          <p:cNvGrpSpPr/>
          <p:nvPr/>
        </p:nvGrpSpPr>
        <p:grpSpPr>
          <a:xfrm>
            <a:off x="7129080" y="-265687"/>
            <a:ext cx="2705584" cy="5529601"/>
            <a:chOff x="7129080" y="-265687"/>
            <a:chExt cx="2705584" cy="5529601"/>
          </a:xfrm>
        </p:grpSpPr>
        <p:sp>
          <p:nvSpPr>
            <p:cNvPr id="1439" name="Google Shape;1439;p23"/>
            <p:cNvSpPr/>
            <p:nvPr/>
          </p:nvSpPr>
          <p:spPr>
            <a:xfrm flipH="1">
              <a:off x="7129080" y="4797651"/>
              <a:ext cx="2705584" cy="463354"/>
            </a:xfrm>
            <a:custGeom>
              <a:rect b="b" l="l" r="r" t="t"/>
              <a:pathLst>
                <a:path extrusionOk="0" h="3336" w="19479">
                  <a:moveTo>
                    <a:pt x="5515" y="0"/>
                  </a:moveTo>
                  <a:cubicBezTo>
                    <a:pt x="5488" y="0"/>
                    <a:pt x="5463" y="17"/>
                    <a:pt x="5441" y="54"/>
                  </a:cubicBezTo>
                  <a:cubicBezTo>
                    <a:pt x="5267" y="347"/>
                    <a:pt x="5495" y="843"/>
                    <a:pt x="5561" y="970"/>
                  </a:cubicBezTo>
                  <a:cubicBezTo>
                    <a:pt x="5499" y="857"/>
                    <a:pt x="5266" y="449"/>
                    <a:pt x="5050" y="449"/>
                  </a:cubicBezTo>
                  <a:cubicBezTo>
                    <a:pt x="5010" y="449"/>
                    <a:pt x="4971" y="463"/>
                    <a:pt x="4934" y="495"/>
                  </a:cubicBezTo>
                  <a:cubicBezTo>
                    <a:pt x="4666" y="729"/>
                    <a:pt x="4900" y="1029"/>
                    <a:pt x="4900" y="1029"/>
                  </a:cubicBezTo>
                  <a:cubicBezTo>
                    <a:pt x="4900" y="1029"/>
                    <a:pt x="4722" y="926"/>
                    <a:pt x="4223" y="926"/>
                  </a:cubicBezTo>
                  <a:cubicBezTo>
                    <a:pt x="3973" y="926"/>
                    <a:pt x="3643" y="951"/>
                    <a:pt x="3216" y="1029"/>
                  </a:cubicBezTo>
                  <a:cubicBezTo>
                    <a:pt x="3216" y="1029"/>
                    <a:pt x="3726" y="525"/>
                    <a:pt x="3464" y="525"/>
                  </a:cubicBezTo>
                  <a:cubicBezTo>
                    <a:pt x="3425" y="525"/>
                    <a:pt x="3368" y="536"/>
                    <a:pt x="3289" y="562"/>
                  </a:cubicBezTo>
                  <a:cubicBezTo>
                    <a:pt x="2680" y="763"/>
                    <a:pt x="2272" y="1438"/>
                    <a:pt x="2272" y="1438"/>
                  </a:cubicBezTo>
                  <a:cubicBezTo>
                    <a:pt x="2272" y="1438"/>
                    <a:pt x="2634" y="567"/>
                    <a:pt x="2455" y="567"/>
                  </a:cubicBezTo>
                  <a:cubicBezTo>
                    <a:pt x="2429" y="567"/>
                    <a:pt x="2391" y="585"/>
                    <a:pt x="2340" y="628"/>
                  </a:cubicBezTo>
                  <a:cubicBezTo>
                    <a:pt x="1939" y="963"/>
                    <a:pt x="1905" y="1470"/>
                    <a:pt x="1905" y="1470"/>
                  </a:cubicBezTo>
                  <a:cubicBezTo>
                    <a:pt x="1905" y="1470"/>
                    <a:pt x="1762" y="822"/>
                    <a:pt x="1637" y="822"/>
                  </a:cubicBezTo>
                  <a:cubicBezTo>
                    <a:pt x="1614" y="822"/>
                    <a:pt x="1592" y="844"/>
                    <a:pt x="1571" y="896"/>
                  </a:cubicBezTo>
                  <a:cubicBezTo>
                    <a:pt x="1430" y="1238"/>
                    <a:pt x="1537" y="1605"/>
                    <a:pt x="1537" y="1605"/>
                  </a:cubicBezTo>
                  <a:cubicBezTo>
                    <a:pt x="1537" y="1605"/>
                    <a:pt x="1183" y="977"/>
                    <a:pt x="872" y="977"/>
                  </a:cubicBezTo>
                  <a:cubicBezTo>
                    <a:pt x="823" y="977"/>
                    <a:pt x="774" y="993"/>
                    <a:pt x="729" y="1029"/>
                  </a:cubicBezTo>
                  <a:cubicBezTo>
                    <a:pt x="387" y="1303"/>
                    <a:pt x="1096" y="2046"/>
                    <a:pt x="1096" y="2046"/>
                  </a:cubicBezTo>
                  <a:cubicBezTo>
                    <a:pt x="1096" y="2046"/>
                    <a:pt x="528" y="1805"/>
                    <a:pt x="1" y="1618"/>
                  </a:cubicBezTo>
                  <a:lnTo>
                    <a:pt x="1" y="2133"/>
                  </a:lnTo>
                  <a:cubicBezTo>
                    <a:pt x="233" y="2240"/>
                    <a:pt x="414" y="2300"/>
                    <a:pt x="448" y="2312"/>
                  </a:cubicBezTo>
                  <a:cubicBezTo>
                    <a:pt x="427" y="2304"/>
                    <a:pt x="357" y="2286"/>
                    <a:pt x="245" y="2286"/>
                  </a:cubicBezTo>
                  <a:cubicBezTo>
                    <a:pt x="178" y="2286"/>
                    <a:pt x="96" y="2293"/>
                    <a:pt x="1" y="2312"/>
                  </a:cubicBezTo>
                  <a:lnTo>
                    <a:pt x="1" y="3336"/>
                  </a:lnTo>
                  <a:lnTo>
                    <a:pt x="19478" y="3336"/>
                  </a:lnTo>
                  <a:cubicBezTo>
                    <a:pt x="19373" y="2975"/>
                    <a:pt x="19212" y="2568"/>
                    <a:pt x="19052" y="2513"/>
                  </a:cubicBezTo>
                  <a:cubicBezTo>
                    <a:pt x="18990" y="2493"/>
                    <a:pt x="18919" y="2485"/>
                    <a:pt x="18844" y="2485"/>
                  </a:cubicBezTo>
                  <a:cubicBezTo>
                    <a:pt x="18540" y="2485"/>
                    <a:pt x="18176" y="2614"/>
                    <a:pt x="18176" y="2614"/>
                  </a:cubicBezTo>
                  <a:cubicBezTo>
                    <a:pt x="18176" y="2614"/>
                    <a:pt x="19008" y="1693"/>
                    <a:pt x="18713" y="1693"/>
                  </a:cubicBezTo>
                  <a:cubicBezTo>
                    <a:pt x="18695" y="1693"/>
                    <a:pt x="18671" y="1696"/>
                    <a:pt x="18643" y="1704"/>
                  </a:cubicBezTo>
                  <a:cubicBezTo>
                    <a:pt x="18176" y="1839"/>
                    <a:pt x="17667" y="2380"/>
                    <a:pt x="17667" y="2380"/>
                  </a:cubicBezTo>
                  <a:cubicBezTo>
                    <a:pt x="17667" y="2380"/>
                    <a:pt x="17984" y="1625"/>
                    <a:pt x="17816" y="1625"/>
                  </a:cubicBezTo>
                  <a:cubicBezTo>
                    <a:pt x="17803" y="1625"/>
                    <a:pt x="17787" y="1629"/>
                    <a:pt x="17768" y="1639"/>
                  </a:cubicBezTo>
                  <a:cubicBezTo>
                    <a:pt x="17540" y="1751"/>
                    <a:pt x="17167" y="2032"/>
                    <a:pt x="17059" y="2120"/>
                  </a:cubicBezTo>
                  <a:cubicBezTo>
                    <a:pt x="17185" y="1961"/>
                    <a:pt x="17478" y="1053"/>
                    <a:pt x="17043" y="1053"/>
                  </a:cubicBezTo>
                  <a:cubicBezTo>
                    <a:pt x="17018" y="1053"/>
                    <a:pt x="16989" y="1056"/>
                    <a:pt x="16958" y="1063"/>
                  </a:cubicBezTo>
                  <a:cubicBezTo>
                    <a:pt x="16350" y="1204"/>
                    <a:pt x="16084" y="1839"/>
                    <a:pt x="16084" y="1839"/>
                  </a:cubicBezTo>
                  <a:cubicBezTo>
                    <a:pt x="16084" y="1839"/>
                    <a:pt x="16342" y="895"/>
                    <a:pt x="16205" y="895"/>
                  </a:cubicBezTo>
                  <a:cubicBezTo>
                    <a:pt x="16184" y="895"/>
                    <a:pt x="16155" y="916"/>
                    <a:pt x="16116" y="963"/>
                  </a:cubicBezTo>
                  <a:cubicBezTo>
                    <a:pt x="15816" y="1337"/>
                    <a:pt x="15782" y="1905"/>
                    <a:pt x="15782" y="1905"/>
                  </a:cubicBezTo>
                  <a:cubicBezTo>
                    <a:pt x="15782" y="1905"/>
                    <a:pt x="15613" y="1271"/>
                    <a:pt x="15497" y="1271"/>
                  </a:cubicBezTo>
                  <a:cubicBezTo>
                    <a:pt x="15477" y="1271"/>
                    <a:pt x="15458" y="1291"/>
                    <a:pt x="15442" y="1337"/>
                  </a:cubicBezTo>
                  <a:cubicBezTo>
                    <a:pt x="15341" y="1639"/>
                    <a:pt x="15442" y="2146"/>
                    <a:pt x="15442" y="2146"/>
                  </a:cubicBezTo>
                  <a:cubicBezTo>
                    <a:pt x="15442" y="2146"/>
                    <a:pt x="14967" y="1666"/>
                    <a:pt x="14661" y="1666"/>
                  </a:cubicBezTo>
                  <a:cubicBezTo>
                    <a:pt x="14613" y="1666"/>
                    <a:pt x="14569" y="1677"/>
                    <a:pt x="14532" y="1704"/>
                  </a:cubicBezTo>
                  <a:cubicBezTo>
                    <a:pt x="14285" y="1892"/>
                    <a:pt x="14585" y="2166"/>
                    <a:pt x="14632" y="2207"/>
                  </a:cubicBezTo>
                  <a:cubicBezTo>
                    <a:pt x="14606" y="2185"/>
                    <a:pt x="14498" y="2107"/>
                    <a:pt x="14257" y="2107"/>
                  </a:cubicBezTo>
                  <a:cubicBezTo>
                    <a:pt x="14057" y="2107"/>
                    <a:pt x="13766" y="2161"/>
                    <a:pt x="13356" y="2346"/>
                  </a:cubicBezTo>
                  <a:cubicBezTo>
                    <a:pt x="13356" y="2346"/>
                    <a:pt x="13933" y="1800"/>
                    <a:pt x="13618" y="1800"/>
                  </a:cubicBezTo>
                  <a:cubicBezTo>
                    <a:pt x="13600" y="1800"/>
                    <a:pt x="13580" y="1802"/>
                    <a:pt x="13557" y="1805"/>
                  </a:cubicBezTo>
                  <a:cubicBezTo>
                    <a:pt x="13122" y="1871"/>
                    <a:pt x="12747" y="2481"/>
                    <a:pt x="12747" y="2481"/>
                  </a:cubicBezTo>
                  <a:cubicBezTo>
                    <a:pt x="12747" y="2481"/>
                    <a:pt x="12820" y="1800"/>
                    <a:pt x="12739" y="1800"/>
                  </a:cubicBezTo>
                  <a:cubicBezTo>
                    <a:pt x="12725" y="1800"/>
                    <a:pt x="12706" y="1821"/>
                    <a:pt x="12681" y="1871"/>
                  </a:cubicBezTo>
                  <a:cubicBezTo>
                    <a:pt x="12514" y="2213"/>
                    <a:pt x="12514" y="2648"/>
                    <a:pt x="12514" y="2648"/>
                  </a:cubicBezTo>
                  <a:cubicBezTo>
                    <a:pt x="12514" y="2648"/>
                    <a:pt x="12346" y="2413"/>
                    <a:pt x="11471" y="2312"/>
                  </a:cubicBezTo>
                  <a:cubicBezTo>
                    <a:pt x="11471" y="2312"/>
                    <a:pt x="12280" y="1772"/>
                    <a:pt x="11738" y="1639"/>
                  </a:cubicBezTo>
                  <a:cubicBezTo>
                    <a:pt x="11682" y="1624"/>
                    <a:pt x="11627" y="1618"/>
                    <a:pt x="11573" y="1618"/>
                  </a:cubicBezTo>
                  <a:cubicBezTo>
                    <a:pt x="11116" y="1618"/>
                    <a:pt x="10762" y="2080"/>
                    <a:pt x="10762" y="2080"/>
                  </a:cubicBezTo>
                  <a:cubicBezTo>
                    <a:pt x="10762" y="2080"/>
                    <a:pt x="11052" y="1290"/>
                    <a:pt x="10849" y="1290"/>
                  </a:cubicBezTo>
                  <a:cubicBezTo>
                    <a:pt x="10834" y="1290"/>
                    <a:pt x="10816" y="1294"/>
                    <a:pt x="10796" y="1303"/>
                  </a:cubicBezTo>
                  <a:cubicBezTo>
                    <a:pt x="10494" y="1438"/>
                    <a:pt x="10254" y="2312"/>
                    <a:pt x="10254" y="2312"/>
                  </a:cubicBezTo>
                  <a:cubicBezTo>
                    <a:pt x="10254" y="2312"/>
                    <a:pt x="10322" y="789"/>
                    <a:pt x="9906" y="789"/>
                  </a:cubicBezTo>
                  <a:cubicBezTo>
                    <a:pt x="9889" y="789"/>
                    <a:pt x="9871" y="791"/>
                    <a:pt x="9853" y="796"/>
                  </a:cubicBezTo>
                  <a:cubicBezTo>
                    <a:pt x="9378" y="930"/>
                    <a:pt x="9686" y="1871"/>
                    <a:pt x="9686" y="1871"/>
                  </a:cubicBezTo>
                  <a:cubicBezTo>
                    <a:pt x="9686" y="1871"/>
                    <a:pt x="9329" y="1028"/>
                    <a:pt x="9185" y="1028"/>
                  </a:cubicBezTo>
                  <a:cubicBezTo>
                    <a:pt x="9169" y="1028"/>
                    <a:pt x="9155" y="1039"/>
                    <a:pt x="9145" y="1063"/>
                  </a:cubicBezTo>
                  <a:cubicBezTo>
                    <a:pt x="9078" y="1223"/>
                    <a:pt x="9198" y="1478"/>
                    <a:pt x="9278" y="1624"/>
                  </a:cubicBezTo>
                  <a:cubicBezTo>
                    <a:pt x="9164" y="1478"/>
                    <a:pt x="8904" y="1217"/>
                    <a:pt x="8369" y="1096"/>
                  </a:cubicBezTo>
                  <a:cubicBezTo>
                    <a:pt x="8070" y="1032"/>
                    <a:pt x="7807" y="1012"/>
                    <a:pt x="7597" y="1012"/>
                  </a:cubicBezTo>
                  <a:cubicBezTo>
                    <a:pt x="7261" y="1012"/>
                    <a:pt x="7059" y="1063"/>
                    <a:pt x="7059" y="1063"/>
                  </a:cubicBezTo>
                  <a:cubicBezTo>
                    <a:pt x="7059" y="1063"/>
                    <a:pt x="8001" y="461"/>
                    <a:pt x="7560" y="461"/>
                  </a:cubicBezTo>
                  <a:cubicBezTo>
                    <a:pt x="7125" y="461"/>
                    <a:pt x="6517" y="997"/>
                    <a:pt x="6517" y="997"/>
                  </a:cubicBezTo>
                  <a:cubicBezTo>
                    <a:pt x="6517" y="997"/>
                    <a:pt x="6774" y="239"/>
                    <a:pt x="6610" y="239"/>
                  </a:cubicBezTo>
                  <a:cubicBezTo>
                    <a:pt x="6594" y="239"/>
                    <a:pt x="6575" y="245"/>
                    <a:pt x="6551" y="261"/>
                  </a:cubicBezTo>
                  <a:cubicBezTo>
                    <a:pt x="6283" y="427"/>
                    <a:pt x="6082" y="1063"/>
                    <a:pt x="6082" y="1063"/>
                  </a:cubicBezTo>
                  <a:cubicBezTo>
                    <a:pt x="6082" y="1063"/>
                    <a:pt x="5733" y="0"/>
                    <a:pt x="551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0" name="Google Shape;1440;p23"/>
            <p:cNvSpPr/>
            <p:nvPr/>
          </p:nvSpPr>
          <p:spPr>
            <a:xfrm flipH="1">
              <a:off x="7741138" y="-265687"/>
              <a:ext cx="1481473" cy="5529601"/>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41" name="Google Shape;1441;p23"/>
          <p:cNvSpPr/>
          <p:nvPr/>
        </p:nvSpPr>
        <p:spPr>
          <a:xfrm flipH="1">
            <a:off x="1197826" y="2069824"/>
            <a:ext cx="57956" cy="48676"/>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2" name="Google Shape;1442;p23"/>
          <p:cNvSpPr txBox="1"/>
          <p:nvPr>
            <p:ph type="ctrTitle"/>
          </p:nvPr>
        </p:nvSpPr>
        <p:spPr>
          <a:xfrm>
            <a:off x="2382250" y="646450"/>
            <a:ext cx="4379400" cy="10563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5200"/>
              <a:buNone/>
              <a:defRPr sz="50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443" name="Google Shape;1443;p23"/>
          <p:cNvSpPr txBox="1"/>
          <p:nvPr>
            <p:ph idx="1" type="subTitle"/>
          </p:nvPr>
        </p:nvSpPr>
        <p:spPr>
          <a:xfrm>
            <a:off x="2382350" y="1451200"/>
            <a:ext cx="4379400" cy="96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800"/>
              <a:buNone/>
              <a:defRPr sz="1800"/>
            </a:lvl2pPr>
            <a:lvl3pPr lvl="2" rtl="0" algn="ctr">
              <a:lnSpc>
                <a:spcPct val="100000"/>
              </a:lnSpc>
              <a:spcBef>
                <a:spcPts val="0"/>
              </a:spcBef>
              <a:spcAft>
                <a:spcPts val="0"/>
              </a:spcAft>
              <a:buSzPts val="1800"/>
              <a:buNone/>
              <a:defRPr sz="1800"/>
            </a:lvl3pPr>
            <a:lvl4pPr lvl="3" rtl="0" algn="ctr">
              <a:lnSpc>
                <a:spcPct val="100000"/>
              </a:lnSpc>
              <a:spcBef>
                <a:spcPts val="0"/>
              </a:spcBef>
              <a:spcAft>
                <a:spcPts val="0"/>
              </a:spcAft>
              <a:buSzPts val="1800"/>
              <a:buNone/>
              <a:defRPr sz="1800"/>
            </a:lvl4pPr>
            <a:lvl5pPr lvl="4" rtl="0" algn="ctr">
              <a:lnSpc>
                <a:spcPct val="100000"/>
              </a:lnSpc>
              <a:spcBef>
                <a:spcPts val="0"/>
              </a:spcBef>
              <a:spcAft>
                <a:spcPts val="0"/>
              </a:spcAft>
              <a:buSzPts val="1800"/>
              <a:buNone/>
              <a:defRPr sz="1800"/>
            </a:lvl5pPr>
            <a:lvl6pPr lvl="5" rtl="0" algn="ctr">
              <a:lnSpc>
                <a:spcPct val="100000"/>
              </a:lnSpc>
              <a:spcBef>
                <a:spcPts val="0"/>
              </a:spcBef>
              <a:spcAft>
                <a:spcPts val="0"/>
              </a:spcAft>
              <a:buSzPts val="1800"/>
              <a:buNone/>
              <a:defRPr sz="1800"/>
            </a:lvl6pPr>
            <a:lvl7pPr lvl="6" rtl="0" algn="ctr">
              <a:lnSpc>
                <a:spcPct val="100000"/>
              </a:lnSpc>
              <a:spcBef>
                <a:spcPts val="0"/>
              </a:spcBef>
              <a:spcAft>
                <a:spcPts val="0"/>
              </a:spcAft>
              <a:buSzPts val="1800"/>
              <a:buNone/>
              <a:defRPr sz="1800"/>
            </a:lvl7pPr>
            <a:lvl8pPr lvl="7" rtl="0" algn="ctr">
              <a:lnSpc>
                <a:spcPct val="100000"/>
              </a:lnSpc>
              <a:spcBef>
                <a:spcPts val="0"/>
              </a:spcBef>
              <a:spcAft>
                <a:spcPts val="0"/>
              </a:spcAft>
              <a:buSzPts val="1800"/>
              <a:buNone/>
              <a:defRPr sz="1800"/>
            </a:lvl8pPr>
            <a:lvl9pPr lvl="8" rtl="0" algn="ctr">
              <a:lnSpc>
                <a:spcPct val="100000"/>
              </a:lnSpc>
              <a:spcBef>
                <a:spcPts val="0"/>
              </a:spcBef>
              <a:spcAft>
                <a:spcPts val="0"/>
              </a:spcAft>
              <a:buSzPts val="1800"/>
              <a:buNone/>
              <a:defRPr sz="1800"/>
            </a:lvl9pPr>
          </a:lstStyle>
          <a:p/>
        </p:txBody>
      </p:sp>
      <p:sp>
        <p:nvSpPr>
          <p:cNvPr id="1444" name="Google Shape;1444;p23"/>
          <p:cNvSpPr txBox="1"/>
          <p:nvPr/>
        </p:nvSpPr>
        <p:spPr>
          <a:xfrm>
            <a:off x="2382325" y="2815925"/>
            <a:ext cx="4379400" cy="615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300"/>
              </a:spcBef>
              <a:spcAft>
                <a:spcPts val="0"/>
              </a:spcAft>
              <a:buNone/>
            </a:pPr>
            <a:r>
              <a:rPr lang="en" sz="1000">
                <a:solidFill>
                  <a:schemeClr val="dk1"/>
                </a:solidFill>
                <a:latin typeface="Albert Sans"/>
                <a:ea typeface="Albert Sans"/>
                <a:cs typeface="Albert Sans"/>
                <a:sym typeface="Albert Sans"/>
              </a:rPr>
              <a:t>CREDITS: This presentation template was created by </a:t>
            </a:r>
            <a:r>
              <a:rPr b="1" lang="en" sz="1000" u="sng">
                <a:solidFill>
                  <a:schemeClr val="dk1"/>
                </a:solidFill>
                <a:latin typeface="Albert Sans"/>
                <a:ea typeface="Albert Sans"/>
                <a:cs typeface="Albert Sans"/>
                <a:sym typeface="Albert Sans"/>
                <a:hlinkClick r:id="rId2">
                  <a:extLst>
                    <a:ext uri="{A12FA001-AC4F-418D-AE19-62706E023703}">
                      <ahyp:hlinkClr val="tx"/>
                    </a:ext>
                  </a:extLst>
                </a:hlinkClick>
              </a:rPr>
              <a:t>Slidesgo</a:t>
            </a:r>
            <a:r>
              <a:rPr lang="en" sz="1000" u="sng">
                <a:solidFill>
                  <a:schemeClr val="dk1"/>
                </a:solidFill>
                <a:latin typeface="Albert Sans"/>
                <a:ea typeface="Albert Sans"/>
                <a:cs typeface="Albert Sans"/>
                <a:sym typeface="Albert Sans"/>
              </a:rPr>
              <a:t>,</a:t>
            </a:r>
            <a:r>
              <a:rPr lang="en" sz="1000">
                <a:solidFill>
                  <a:schemeClr val="dk1"/>
                </a:solidFill>
                <a:latin typeface="Albert Sans"/>
                <a:ea typeface="Albert Sans"/>
                <a:cs typeface="Albert Sans"/>
                <a:sym typeface="Albert Sans"/>
              </a:rPr>
              <a:t> and includes icons by </a:t>
            </a:r>
            <a:r>
              <a:rPr b="1" lang="en" sz="1000" u="sng">
                <a:solidFill>
                  <a:schemeClr val="dk1"/>
                </a:solidFill>
                <a:latin typeface="Albert Sans"/>
                <a:ea typeface="Albert Sans"/>
                <a:cs typeface="Albert Sans"/>
                <a:sym typeface="Albert Sans"/>
                <a:hlinkClick r:id="rId3">
                  <a:extLst>
                    <a:ext uri="{A12FA001-AC4F-418D-AE19-62706E023703}">
                      <ahyp:hlinkClr val="tx"/>
                    </a:ext>
                  </a:extLst>
                </a:hlinkClick>
              </a:rPr>
              <a:t>Flaticon</a:t>
            </a:r>
            <a:r>
              <a:rPr lang="en" sz="1000" u="sng">
                <a:solidFill>
                  <a:schemeClr val="dk1"/>
                </a:solidFill>
                <a:latin typeface="Albert Sans"/>
                <a:ea typeface="Albert Sans"/>
                <a:cs typeface="Albert Sans"/>
                <a:sym typeface="Albert Sans"/>
              </a:rPr>
              <a:t>,</a:t>
            </a:r>
            <a:r>
              <a:rPr lang="en" sz="1000">
                <a:solidFill>
                  <a:schemeClr val="dk1"/>
                </a:solidFill>
                <a:latin typeface="Albert Sans"/>
                <a:ea typeface="Albert Sans"/>
                <a:cs typeface="Albert Sans"/>
                <a:sym typeface="Albert Sans"/>
              </a:rPr>
              <a:t> and infographics &amp; images by </a:t>
            </a:r>
            <a:r>
              <a:rPr b="1" lang="en" sz="1000" u="sng">
                <a:solidFill>
                  <a:schemeClr val="dk1"/>
                </a:solidFill>
                <a:latin typeface="Albert Sans"/>
                <a:ea typeface="Albert Sans"/>
                <a:cs typeface="Albert Sans"/>
                <a:sym typeface="Albert Sans"/>
                <a:hlinkClick r:id="rId4">
                  <a:extLst>
                    <a:ext uri="{A12FA001-AC4F-418D-AE19-62706E023703}">
                      <ahyp:hlinkClr val="tx"/>
                    </a:ext>
                  </a:extLst>
                </a:hlinkClick>
              </a:rPr>
              <a:t>Freepik</a:t>
            </a:r>
            <a:endParaRPr b="1" sz="1000" u="sng">
              <a:solidFill>
                <a:schemeClr val="dk1"/>
              </a:solidFill>
              <a:latin typeface="Albert Sans"/>
              <a:ea typeface="Albert Sans"/>
              <a:cs typeface="Albert Sans"/>
              <a:sym typeface="Albert Sans"/>
            </a:endParaRPr>
          </a:p>
        </p:txBody>
      </p:sp>
      <p:grpSp>
        <p:nvGrpSpPr>
          <p:cNvPr id="1445" name="Google Shape;1445;p23"/>
          <p:cNvGrpSpPr/>
          <p:nvPr/>
        </p:nvGrpSpPr>
        <p:grpSpPr>
          <a:xfrm>
            <a:off x="343985" y="3669543"/>
            <a:ext cx="6895569" cy="1361685"/>
            <a:chOff x="343985" y="3669543"/>
            <a:chExt cx="6895569" cy="1361685"/>
          </a:xfrm>
        </p:grpSpPr>
        <p:grpSp>
          <p:nvGrpSpPr>
            <p:cNvPr id="1446" name="Google Shape;1446;p23"/>
            <p:cNvGrpSpPr/>
            <p:nvPr/>
          </p:nvGrpSpPr>
          <p:grpSpPr>
            <a:xfrm>
              <a:off x="5251623" y="4579875"/>
              <a:ext cx="1987931" cy="451354"/>
              <a:chOff x="5251623" y="4579875"/>
              <a:chExt cx="1987931" cy="451354"/>
            </a:xfrm>
          </p:grpSpPr>
          <p:grpSp>
            <p:nvGrpSpPr>
              <p:cNvPr id="1447" name="Google Shape;1447;p23"/>
              <p:cNvGrpSpPr/>
              <p:nvPr/>
            </p:nvGrpSpPr>
            <p:grpSpPr>
              <a:xfrm flipH="1">
                <a:off x="5251623" y="4579875"/>
                <a:ext cx="1536703" cy="451354"/>
                <a:chOff x="537287" y="2656742"/>
                <a:chExt cx="7157444" cy="2102253"/>
              </a:xfrm>
            </p:grpSpPr>
            <p:sp>
              <p:nvSpPr>
                <p:cNvPr id="1448" name="Google Shape;1448;p23"/>
                <p:cNvSpPr/>
                <p:nvPr/>
              </p:nvSpPr>
              <p:spPr>
                <a:xfrm>
                  <a:off x="1251624" y="3214479"/>
                  <a:ext cx="475844" cy="1014454"/>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9" name="Google Shape;1449;p23"/>
                <p:cNvSpPr/>
                <p:nvPr/>
              </p:nvSpPr>
              <p:spPr>
                <a:xfrm>
                  <a:off x="537287" y="2975629"/>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0" name="Google Shape;1450;p23"/>
                <p:cNvSpPr/>
                <p:nvPr/>
              </p:nvSpPr>
              <p:spPr>
                <a:xfrm>
                  <a:off x="3907322" y="3268135"/>
                  <a:ext cx="475844" cy="1014454"/>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1" name="Google Shape;1451;p23"/>
                <p:cNvSpPr/>
                <p:nvPr/>
              </p:nvSpPr>
              <p:spPr>
                <a:xfrm>
                  <a:off x="2472263" y="3084791"/>
                  <a:ext cx="475844" cy="1014454"/>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2" name="Google Shape;1452;p23"/>
                <p:cNvSpPr/>
                <p:nvPr/>
              </p:nvSpPr>
              <p:spPr>
                <a:xfrm>
                  <a:off x="1937712" y="2656742"/>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3" name="Google Shape;1453;p23"/>
                <p:cNvSpPr/>
                <p:nvPr/>
              </p:nvSpPr>
              <p:spPr>
                <a:xfrm>
                  <a:off x="4933507" y="3290929"/>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4" name="Google Shape;1454;p23"/>
                <p:cNvSpPr/>
                <p:nvPr/>
              </p:nvSpPr>
              <p:spPr>
                <a:xfrm>
                  <a:off x="5984975" y="2823418"/>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5" name="Google Shape;1455;p23"/>
                <p:cNvSpPr/>
                <p:nvPr/>
              </p:nvSpPr>
              <p:spPr>
                <a:xfrm>
                  <a:off x="7116441" y="3290922"/>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6" name="Google Shape;1456;p23"/>
                <p:cNvSpPr/>
                <p:nvPr/>
              </p:nvSpPr>
              <p:spPr>
                <a:xfrm>
                  <a:off x="5353748" y="2812777"/>
                  <a:ext cx="349176" cy="744419"/>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7" name="Google Shape;1457;p23"/>
                <p:cNvSpPr/>
                <p:nvPr/>
              </p:nvSpPr>
              <p:spPr>
                <a:xfrm>
                  <a:off x="4483713" y="3067605"/>
                  <a:ext cx="349176" cy="744419"/>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8" name="Google Shape;1458;p23"/>
                <p:cNvSpPr/>
                <p:nvPr/>
              </p:nvSpPr>
              <p:spPr>
                <a:xfrm>
                  <a:off x="3225368" y="3219897"/>
                  <a:ext cx="349176" cy="744419"/>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9" name="Google Shape;1459;p23"/>
                <p:cNvSpPr/>
                <p:nvPr/>
              </p:nvSpPr>
              <p:spPr>
                <a:xfrm>
                  <a:off x="3693011" y="4014575"/>
                  <a:ext cx="349176" cy="744419"/>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460" name="Google Shape;1460;p23"/>
              <p:cNvGrpSpPr/>
              <p:nvPr/>
            </p:nvGrpSpPr>
            <p:grpSpPr>
              <a:xfrm>
                <a:off x="6817556" y="4695856"/>
                <a:ext cx="421998" cy="100606"/>
                <a:chOff x="3833450" y="2857075"/>
                <a:chExt cx="1615614" cy="385169"/>
              </a:xfrm>
            </p:grpSpPr>
            <p:sp>
              <p:nvSpPr>
                <p:cNvPr id="1461" name="Google Shape;1461;p23"/>
                <p:cNvSpPr/>
                <p:nvPr/>
              </p:nvSpPr>
              <p:spPr>
                <a:xfrm>
                  <a:off x="3864385" y="2890770"/>
                  <a:ext cx="1538065" cy="81623"/>
                </a:xfrm>
                <a:custGeom>
                  <a:rect b="b" l="l" r="r" t="t"/>
                  <a:pathLst>
                    <a:path extrusionOk="0" h="562" w="10590">
                      <a:moveTo>
                        <a:pt x="41" y="0"/>
                      </a:moveTo>
                      <a:lnTo>
                        <a:pt x="1" y="207"/>
                      </a:lnTo>
                      <a:cubicBezTo>
                        <a:pt x="1538" y="482"/>
                        <a:pt x="3102" y="562"/>
                        <a:pt x="4660" y="562"/>
                      </a:cubicBezTo>
                      <a:cubicBezTo>
                        <a:pt x="5717" y="562"/>
                        <a:pt x="6773" y="522"/>
                        <a:pt x="7815" y="488"/>
                      </a:cubicBezTo>
                      <a:cubicBezTo>
                        <a:pt x="8725" y="454"/>
                        <a:pt x="9667" y="421"/>
                        <a:pt x="10589" y="414"/>
                      </a:cubicBezTo>
                      <a:lnTo>
                        <a:pt x="10583" y="207"/>
                      </a:lnTo>
                      <a:cubicBezTo>
                        <a:pt x="9660" y="214"/>
                        <a:pt x="8717" y="248"/>
                        <a:pt x="7809" y="281"/>
                      </a:cubicBezTo>
                      <a:cubicBezTo>
                        <a:pt x="6772" y="316"/>
                        <a:pt x="5720" y="352"/>
                        <a:pt x="4665" y="352"/>
                      </a:cubicBezTo>
                      <a:cubicBezTo>
                        <a:pt x="3116" y="352"/>
                        <a:pt x="1561" y="274"/>
                        <a:pt x="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2" name="Google Shape;1462;p23"/>
                <p:cNvSpPr/>
                <p:nvPr/>
              </p:nvSpPr>
              <p:spPr>
                <a:xfrm>
                  <a:off x="3833450" y="2857075"/>
                  <a:ext cx="84673" cy="384153"/>
                </a:xfrm>
                <a:custGeom>
                  <a:rect b="b" l="l" r="r" t="t"/>
                  <a:pathLst>
                    <a:path extrusionOk="0" h="2645" w="583">
                      <a:moveTo>
                        <a:pt x="148" y="1"/>
                      </a:moveTo>
                      <a:cubicBezTo>
                        <a:pt x="120" y="1"/>
                        <a:pt x="96" y="12"/>
                        <a:pt x="81" y="38"/>
                      </a:cubicBezTo>
                      <a:cubicBezTo>
                        <a:pt x="60" y="66"/>
                        <a:pt x="60" y="99"/>
                        <a:pt x="60" y="131"/>
                      </a:cubicBezTo>
                      <a:cubicBezTo>
                        <a:pt x="60" y="961"/>
                        <a:pt x="1" y="1816"/>
                        <a:pt x="74" y="2639"/>
                      </a:cubicBezTo>
                      <a:cubicBezTo>
                        <a:pt x="91" y="2643"/>
                        <a:pt x="107" y="2645"/>
                        <a:pt x="123" y="2645"/>
                      </a:cubicBezTo>
                      <a:cubicBezTo>
                        <a:pt x="583" y="2645"/>
                        <a:pt x="395" y="963"/>
                        <a:pt x="402" y="634"/>
                      </a:cubicBezTo>
                      <a:cubicBezTo>
                        <a:pt x="402" y="452"/>
                        <a:pt x="402" y="260"/>
                        <a:pt x="307" y="99"/>
                      </a:cubicBezTo>
                      <a:cubicBezTo>
                        <a:pt x="272" y="46"/>
                        <a:pt x="203" y="1"/>
                        <a:pt x="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3" name="Google Shape;1463;p23"/>
                <p:cNvSpPr/>
                <p:nvPr/>
              </p:nvSpPr>
              <p:spPr>
                <a:xfrm>
                  <a:off x="5343331" y="2864337"/>
                  <a:ext cx="105733" cy="365418"/>
                </a:xfrm>
                <a:custGeom>
                  <a:rect b="b" l="l" r="r" t="t"/>
                  <a:pathLst>
                    <a:path extrusionOk="0" h="2516" w="728">
                      <a:moveTo>
                        <a:pt x="454" y="0"/>
                      </a:moveTo>
                      <a:cubicBezTo>
                        <a:pt x="349" y="0"/>
                        <a:pt x="298" y="141"/>
                        <a:pt x="286" y="250"/>
                      </a:cubicBezTo>
                      <a:cubicBezTo>
                        <a:pt x="248" y="572"/>
                        <a:pt x="1" y="2516"/>
                        <a:pt x="603" y="2516"/>
                      </a:cubicBezTo>
                      <a:cubicBezTo>
                        <a:pt x="637" y="2516"/>
                        <a:pt x="674" y="2509"/>
                        <a:pt x="714" y="2496"/>
                      </a:cubicBezTo>
                      <a:cubicBezTo>
                        <a:pt x="727" y="1747"/>
                        <a:pt x="641" y="985"/>
                        <a:pt x="600" y="242"/>
                      </a:cubicBezTo>
                      <a:cubicBezTo>
                        <a:pt x="594" y="142"/>
                        <a:pt x="567" y="16"/>
                        <a:pt x="467" y="1"/>
                      </a:cubicBezTo>
                      <a:cubicBezTo>
                        <a:pt x="463" y="1"/>
                        <a:pt x="458" y="0"/>
                        <a:pt x="45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4" name="Google Shape;1464;p23"/>
                <p:cNvSpPr/>
                <p:nvPr/>
              </p:nvSpPr>
              <p:spPr>
                <a:xfrm>
                  <a:off x="5200273" y="2926643"/>
                  <a:ext cx="69133" cy="294396"/>
                </a:xfrm>
                <a:custGeom>
                  <a:rect b="b" l="l" r="r" t="t"/>
                  <a:pathLst>
                    <a:path extrusionOk="0" h="2027" w="476">
                      <a:moveTo>
                        <a:pt x="0" y="1"/>
                      </a:moveTo>
                      <a:lnTo>
                        <a:pt x="0" y="1"/>
                      </a:lnTo>
                      <a:cubicBezTo>
                        <a:pt x="8" y="655"/>
                        <a:pt x="15" y="1311"/>
                        <a:pt x="21" y="1959"/>
                      </a:cubicBezTo>
                      <a:cubicBezTo>
                        <a:pt x="21" y="1979"/>
                        <a:pt x="28" y="1999"/>
                        <a:pt x="41" y="2012"/>
                      </a:cubicBezTo>
                      <a:cubicBezTo>
                        <a:pt x="49" y="2027"/>
                        <a:pt x="68" y="2027"/>
                        <a:pt x="89" y="2027"/>
                      </a:cubicBezTo>
                      <a:cubicBezTo>
                        <a:pt x="195" y="2027"/>
                        <a:pt x="308" y="2019"/>
                        <a:pt x="416" y="2019"/>
                      </a:cubicBezTo>
                      <a:cubicBezTo>
                        <a:pt x="410" y="2019"/>
                        <a:pt x="376" y="883"/>
                        <a:pt x="376" y="783"/>
                      </a:cubicBezTo>
                      <a:cubicBezTo>
                        <a:pt x="361" y="349"/>
                        <a:pt x="475" y="8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5" name="Google Shape;1465;p23"/>
                <p:cNvSpPr/>
                <p:nvPr/>
              </p:nvSpPr>
              <p:spPr>
                <a:xfrm>
                  <a:off x="5023665" y="2943200"/>
                  <a:ext cx="80752" cy="293235"/>
                </a:xfrm>
                <a:custGeom>
                  <a:rect b="b" l="l" r="r" t="t"/>
                  <a:pathLst>
                    <a:path extrusionOk="0" h="2019" w="556">
                      <a:moveTo>
                        <a:pt x="121" y="0"/>
                      </a:moveTo>
                      <a:cubicBezTo>
                        <a:pt x="93" y="0"/>
                        <a:pt x="68" y="0"/>
                        <a:pt x="53" y="13"/>
                      </a:cubicBezTo>
                      <a:cubicBezTo>
                        <a:pt x="40" y="28"/>
                        <a:pt x="40" y="47"/>
                        <a:pt x="40" y="68"/>
                      </a:cubicBezTo>
                      <a:cubicBezTo>
                        <a:pt x="28" y="716"/>
                        <a:pt x="13" y="1370"/>
                        <a:pt x="0" y="2019"/>
                      </a:cubicBezTo>
                      <a:cubicBezTo>
                        <a:pt x="121" y="2019"/>
                        <a:pt x="241" y="2006"/>
                        <a:pt x="361" y="1972"/>
                      </a:cubicBezTo>
                      <a:cubicBezTo>
                        <a:pt x="389" y="1966"/>
                        <a:pt x="422" y="1959"/>
                        <a:pt x="435" y="1932"/>
                      </a:cubicBezTo>
                      <a:cubicBezTo>
                        <a:pt x="448" y="1913"/>
                        <a:pt x="448" y="1885"/>
                        <a:pt x="448" y="1858"/>
                      </a:cubicBezTo>
                      <a:cubicBezTo>
                        <a:pt x="442" y="1491"/>
                        <a:pt x="435" y="1123"/>
                        <a:pt x="429" y="756"/>
                      </a:cubicBezTo>
                      <a:cubicBezTo>
                        <a:pt x="414" y="389"/>
                        <a:pt x="555" y="7"/>
                        <a:pt x="1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6" name="Google Shape;1466;p23"/>
                <p:cNvSpPr/>
                <p:nvPr/>
              </p:nvSpPr>
              <p:spPr>
                <a:xfrm>
                  <a:off x="4853738" y="2946395"/>
                  <a:ext cx="61290" cy="290039"/>
                </a:xfrm>
                <a:custGeom>
                  <a:rect b="b" l="l" r="r" t="t"/>
                  <a:pathLst>
                    <a:path extrusionOk="0" h="1997" w="422">
                      <a:moveTo>
                        <a:pt x="17" y="0"/>
                      </a:moveTo>
                      <a:cubicBezTo>
                        <a:pt x="7" y="0"/>
                        <a:pt x="1" y="2"/>
                        <a:pt x="1" y="6"/>
                      </a:cubicBezTo>
                      <a:cubicBezTo>
                        <a:pt x="7" y="660"/>
                        <a:pt x="28" y="1315"/>
                        <a:pt x="54" y="1963"/>
                      </a:cubicBezTo>
                      <a:cubicBezTo>
                        <a:pt x="174" y="1977"/>
                        <a:pt x="294" y="1990"/>
                        <a:pt x="415" y="1997"/>
                      </a:cubicBezTo>
                      <a:cubicBezTo>
                        <a:pt x="402" y="1562"/>
                        <a:pt x="389" y="1129"/>
                        <a:pt x="375" y="700"/>
                      </a:cubicBezTo>
                      <a:cubicBezTo>
                        <a:pt x="368" y="559"/>
                        <a:pt x="421" y="219"/>
                        <a:pt x="349" y="112"/>
                      </a:cubicBezTo>
                      <a:cubicBezTo>
                        <a:pt x="314" y="66"/>
                        <a:pt x="81" y="0"/>
                        <a:pt x="1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7" name="Google Shape;1467;p23"/>
                <p:cNvSpPr/>
                <p:nvPr/>
              </p:nvSpPr>
              <p:spPr>
                <a:xfrm>
                  <a:off x="4687587" y="2956271"/>
                  <a:ext cx="71166" cy="268544"/>
                </a:xfrm>
                <a:custGeom>
                  <a:rect b="b" l="l" r="r" t="t"/>
                  <a:pathLst>
                    <a:path extrusionOk="0" h="1849" w="490">
                      <a:moveTo>
                        <a:pt x="81" y="0"/>
                      </a:moveTo>
                      <a:cubicBezTo>
                        <a:pt x="56" y="0"/>
                        <a:pt x="29" y="1"/>
                        <a:pt x="1" y="3"/>
                      </a:cubicBezTo>
                      <a:lnTo>
                        <a:pt x="1" y="1735"/>
                      </a:lnTo>
                      <a:cubicBezTo>
                        <a:pt x="1" y="1755"/>
                        <a:pt x="1" y="1783"/>
                        <a:pt x="15" y="1795"/>
                      </a:cubicBezTo>
                      <a:cubicBezTo>
                        <a:pt x="28" y="1815"/>
                        <a:pt x="49" y="1823"/>
                        <a:pt x="75" y="1829"/>
                      </a:cubicBezTo>
                      <a:cubicBezTo>
                        <a:pt x="161" y="1842"/>
                        <a:pt x="250" y="1848"/>
                        <a:pt x="343" y="1848"/>
                      </a:cubicBezTo>
                      <a:cubicBezTo>
                        <a:pt x="370" y="1842"/>
                        <a:pt x="376" y="799"/>
                        <a:pt x="383" y="692"/>
                      </a:cubicBezTo>
                      <a:cubicBezTo>
                        <a:pt x="383" y="307"/>
                        <a:pt x="490" y="0"/>
                        <a:pt x="8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8" name="Google Shape;1468;p23"/>
                <p:cNvSpPr/>
                <p:nvPr/>
              </p:nvSpPr>
              <p:spPr>
                <a:xfrm>
                  <a:off x="4529424" y="2954674"/>
                  <a:ext cx="74943" cy="283213"/>
                </a:xfrm>
                <a:custGeom>
                  <a:rect b="b" l="l" r="r" t="t"/>
                  <a:pathLst>
                    <a:path extrusionOk="0" h="1950" w="516">
                      <a:moveTo>
                        <a:pt x="79" y="1"/>
                      </a:moveTo>
                      <a:cubicBezTo>
                        <a:pt x="36" y="1"/>
                        <a:pt x="7" y="5"/>
                        <a:pt x="7" y="14"/>
                      </a:cubicBezTo>
                      <a:cubicBezTo>
                        <a:pt x="7" y="623"/>
                        <a:pt x="7" y="1224"/>
                        <a:pt x="1" y="1834"/>
                      </a:cubicBezTo>
                      <a:cubicBezTo>
                        <a:pt x="1" y="1853"/>
                        <a:pt x="1" y="1880"/>
                        <a:pt x="21" y="1900"/>
                      </a:cubicBezTo>
                      <a:cubicBezTo>
                        <a:pt x="34" y="1920"/>
                        <a:pt x="62" y="1927"/>
                        <a:pt x="87" y="1933"/>
                      </a:cubicBezTo>
                      <a:cubicBezTo>
                        <a:pt x="165" y="1943"/>
                        <a:pt x="243" y="1949"/>
                        <a:pt x="320" y="1949"/>
                      </a:cubicBezTo>
                      <a:cubicBezTo>
                        <a:pt x="349" y="1949"/>
                        <a:pt x="379" y="1948"/>
                        <a:pt x="408" y="1946"/>
                      </a:cubicBezTo>
                      <a:cubicBezTo>
                        <a:pt x="416" y="1513"/>
                        <a:pt x="429" y="1078"/>
                        <a:pt x="442" y="643"/>
                      </a:cubicBezTo>
                      <a:cubicBezTo>
                        <a:pt x="442" y="523"/>
                        <a:pt x="516" y="156"/>
                        <a:pt x="435" y="69"/>
                      </a:cubicBezTo>
                      <a:cubicBezTo>
                        <a:pt x="402" y="30"/>
                        <a:pt x="192" y="1"/>
                        <a:pt x="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9" name="Google Shape;1469;p23"/>
                <p:cNvSpPr/>
                <p:nvPr/>
              </p:nvSpPr>
              <p:spPr>
                <a:xfrm>
                  <a:off x="4377071" y="2951043"/>
                  <a:ext cx="55626" cy="269706"/>
                </a:xfrm>
                <a:custGeom>
                  <a:rect b="b" l="l" r="r" t="t"/>
                  <a:pathLst>
                    <a:path extrusionOk="0" h="1857" w="383">
                      <a:moveTo>
                        <a:pt x="16" y="0"/>
                      </a:moveTo>
                      <a:cubicBezTo>
                        <a:pt x="6" y="0"/>
                        <a:pt x="0" y="2"/>
                        <a:pt x="0" y="6"/>
                      </a:cubicBezTo>
                      <a:lnTo>
                        <a:pt x="0" y="1844"/>
                      </a:lnTo>
                      <a:cubicBezTo>
                        <a:pt x="62" y="1853"/>
                        <a:pt x="123" y="1856"/>
                        <a:pt x="184" y="1856"/>
                      </a:cubicBezTo>
                      <a:cubicBezTo>
                        <a:pt x="230" y="1856"/>
                        <a:pt x="275" y="1854"/>
                        <a:pt x="321" y="1851"/>
                      </a:cubicBezTo>
                      <a:lnTo>
                        <a:pt x="321" y="675"/>
                      </a:lnTo>
                      <a:cubicBezTo>
                        <a:pt x="321" y="561"/>
                        <a:pt x="382" y="193"/>
                        <a:pt x="315" y="100"/>
                      </a:cubicBezTo>
                      <a:cubicBezTo>
                        <a:pt x="286" y="61"/>
                        <a:pt x="75" y="0"/>
                        <a:pt x="1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0" name="Google Shape;1470;p23"/>
                <p:cNvSpPr/>
                <p:nvPr/>
              </p:nvSpPr>
              <p:spPr>
                <a:xfrm>
                  <a:off x="4180856" y="2940150"/>
                  <a:ext cx="76976" cy="297446"/>
                </a:xfrm>
                <a:custGeom>
                  <a:rect b="b" l="l" r="r" t="t"/>
                  <a:pathLst>
                    <a:path extrusionOk="0" h="2048" w="530">
                      <a:moveTo>
                        <a:pt x="1" y="1"/>
                      </a:moveTo>
                      <a:lnTo>
                        <a:pt x="1" y="1"/>
                      </a:lnTo>
                      <a:cubicBezTo>
                        <a:pt x="15" y="676"/>
                        <a:pt x="28" y="1358"/>
                        <a:pt x="41" y="2033"/>
                      </a:cubicBezTo>
                      <a:cubicBezTo>
                        <a:pt x="121" y="2041"/>
                        <a:pt x="202" y="2047"/>
                        <a:pt x="285" y="2047"/>
                      </a:cubicBezTo>
                      <a:cubicBezTo>
                        <a:pt x="335" y="2047"/>
                        <a:pt x="385" y="2045"/>
                        <a:pt x="435" y="2040"/>
                      </a:cubicBezTo>
                      <a:cubicBezTo>
                        <a:pt x="463" y="2040"/>
                        <a:pt x="442" y="883"/>
                        <a:pt x="442" y="777"/>
                      </a:cubicBezTo>
                      <a:cubicBezTo>
                        <a:pt x="429" y="302"/>
                        <a:pt x="530" y="55"/>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1" name="Google Shape;1471;p23"/>
                <p:cNvSpPr/>
                <p:nvPr/>
              </p:nvSpPr>
              <p:spPr>
                <a:xfrm>
                  <a:off x="3999165" y="2936665"/>
                  <a:ext cx="104281" cy="305580"/>
                </a:xfrm>
                <a:custGeom>
                  <a:rect b="b" l="l" r="r" t="t"/>
                  <a:pathLst>
                    <a:path extrusionOk="0" h="2104" w="718">
                      <a:moveTo>
                        <a:pt x="262" y="1"/>
                      </a:moveTo>
                      <a:cubicBezTo>
                        <a:pt x="0" y="1"/>
                        <a:pt x="116" y="636"/>
                        <a:pt x="116" y="835"/>
                      </a:cubicBezTo>
                      <a:cubicBezTo>
                        <a:pt x="116" y="1255"/>
                        <a:pt x="129" y="1677"/>
                        <a:pt x="143" y="2104"/>
                      </a:cubicBezTo>
                      <a:cubicBezTo>
                        <a:pt x="236" y="2084"/>
                        <a:pt x="323" y="2064"/>
                        <a:pt x="417" y="2044"/>
                      </a:cubicBezTo>
                      <a:cubicBezTo>
                        <a:pt x="424" y="2044"/>
                        <a:pt x="437" y="2038"/>
                        <a:pt x="449" y="2030"/>
                      </a:cubicBezTo>
                      <a:cubicBezTo>
                        <a:pt x="457" y="2017"/>
                        <a:pt x="457" y="2004"/>
                        <a:pt x="464" y="1990"/>
                      </a:cubicBezTo>
                      <a:cubicBezTo>
                        <a:pt x="483" y="1669"/>
                        <a:pt x="717" y="98"/>
                        <a:pt x="303" y="5"/>
                      </a:cubicBezTo>
                      <a:cubicBezTo>
                        <a:pt x="289" y="2"/>
                        <a:pt x="275" y="1"/>
                        <a:pt x="2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
          <p:nvSpPr>
            <p:cNvPr id="1472" name="Google Shape;1472;p23"/>
            <p:cNvSpPr/>
            <p:nvPr/>
          </p:nvSpPr>
          <p:spPr>
            <a:xfrm>
              <a:off x="343985" y="3669543"/>
              <a:ext cx="397234" cy="846866"/>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1473" name="Shape 1473"/>
        <p:cNvGrpSpPr/>
        <p:nvPr/>
      </p:nvGrpSpPr>
      <p:grpSpPr>
        <a:xfrm>
          <a:off x="0" y="0"/>
          <a:ext cx="0" cy="0"/>
          <a:chOff x="0" y="0"/>
          <a:chExt cx="0" cy="0"/>
        </a:xfrm>
      </p:grpSpPr>
      <p:grpSp>
        <p:nvGrpSpPr>
          <p:cNvPr id="1474" name="Google Shape;1474;p24"/>
          <p:cNvGrpSpPr/>
          <p:nvPr/>
        </p:nvGrpSpPr>
        <p:grpSpPr>
          <a:xfrm>
            <a:off x="303155" y="-243444"/>
            <a:ext cx="8409630" cy="1310194"/>
            <a:chOff x="303155" y="-243444"/>
            <a:chExt cx="8409630" cy="1310194"/>
          </a:xfrm>
        </p:grpSpPr>
        <p:sp>
          <p:nvSpPr>
            <p:cNvPr id="1475" name="Google Shape;1475;p24"/>
            <p:cNvSpPr/>
            <p:nvPr/>
          </p:nvSpPr>
          <p:spPr>
            <a:xfrm rot="10800000">
              <a:off x="8198833" y="95832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6" name="Google Shape;1476;p24"/>
            <p:cNvSpPr/>
            <p:nvPr/>
          </p:nvSpPr>
          <p:spPr>
            <a:xfrm rot="10800000">
              <a:off x="6495809" y="49940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7" name="Google Shape;1477;p24"/>
            <p:cNvSpPr/>
            <p:nvPr/>
          </p:nvSpPr>
          <p:spPr>
            <a:xfrm rot="10800000">
              <a:off x="5872294" y="58031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8" name="Google Shape;1478;p24"/>
            <p:cNvSpPr/>
            <p:nvPr/>
          </p:nvSpPr>
          <p:spPr>
            <a:xfrm rot="10800000">
              <a:off x="7296772" y="-200954"/>
              <a:ext cx="37281" cy="28327"/>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9" name="Google Shape;1479;p24"/>
            <p:cNvSpPr/>
            <p:nvPr/>
          </p:nvSpPr>
          <p:spPr>
            <a:xfrm rot="10800000">
              <a:off x="8639689" y="60336"/>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0" name="Google Shape;1480;p24"/>
            <p:cNvSpPr/>
            <p:nvPr/>
          </p:nvSpPr>
          <p:spPr>
            <a:xfrm rot="10800000">
              <a:off x="3506521" y="-243444"/>
              <a:ext cx="69677" cy="53398"/>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1" name="Google Shape;1481;p24"/>
            <p:cNvSpPr/>
            <p:nvPr/>
          </p:nvSpPr>
          <p:spPr>
            <a:xfrm rot="10800000">
              <a:off x="7005691" y="83036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2" name="Google Shape;1482;p24"/>
            <p:cNvSpPr/>
            <p:nvPr/>
          </p:nvSpPr>
          <p:spPr>
            <a:xfrm rot="10800000">
              <a:off x="8587431" y="64998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3" name="Google Shape;1483;p24"/>
            <p:cNvSpPr/>
            <p:nvPr/>
          </p:nvSpPr>
          <p:spPr>
            <a:xfrm rot="10800000">
              <a:off x="7916054" y="73203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4" name="Google Shape;1484;p24"/>
            <p:cNvSpPr/>
            <p:nvPr/>
          </p:nvSpPr>
          <p:spPr>
            <a:xfrm rot="10800000">
              <a:off x="4112453" y="74766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5" name="Google Shape;1485;p24"/>
            <p:cNvSpPr/>
            <p:nvPr/>
          </p:nvSpPr>
          <p:spPr>
            <a:xfrm rot="10800000">
              <a:off x="6454458" y="-11809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6" name="Google Shape;1486;p24"/>
            <p:cNvSpPr/>
            <p:nvPr/>
          </p:nvSpPr>
          <p:spPr>
            <a:xfrm rot="10800000">
              <a:off x="3925562" y="36079"/>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7" name="Google Shape;1487;p24"/>
            <p:cNvSpPr/>
            <p:nvPr/>
          </p:nvSpPr>
          <p:spPr>
            <a:xfrm rot="10800000">
              <a:off x="6418643" y="98502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8" name="Google Shape;1488;p24"/>
            <p:cNvSpPr/>
            <p:nvPr/>
          </p:nvSpPr>
          <p:spPr>
            <a:xfrm rot="10800000">
              <a:off x="4908045" y="-241165"/>
              <a:ext cx="31746" cy="23931"/>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9" name="Google Shape;1489;p24"/>
            <p:cNvSpPr/>
            <p:nvPr/>
          </p:nvSpPr>
          <p:spPr>
            <a:xfrm rot="10800000">
              <a:off x="7044274" y="26481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0" name="Google Shape;1490;p24"/>
            <p:cNvSpPr/>
            <p:nvPr/>
          </p:nvSpPr>
          <p:spPr>
            <a:xfrm rot="10800000">
              <a:off x="7901891" y="65708"/>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1" name="Google Shape;1491;p24"/>
            <p:cNvSpPr/>
            <p:nvPr/>
          </p:nvSpPr>
          <p:spPr>
            <a:xfrm rot="10800000">
              <a:off x="5447718" y="102458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2" name="Google Shape;1492;p24"/>
            <p:cNvSpPr/>
            <p:nvPr/>
          </p:nvSpPr>
          <p:spPr>
            <a:xfrm rot="10800000">
              <a:off x="3751857" y="48474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3" name="Google Shape;1493;p24"/>
            <p:cNvSpPr/>
            <p:nvPr/>
          </p:nvSpPr>
          <p:spPr>
            <a:xfrm rot="10800000">
              <a:off x="5184963" y="32992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4" name="Google Shape;1494;p24"/>
            <p:cNvSpPr/>
            <p:nvPr/>
          </p:nvSpPr>
          <p:spPr>
            <a:xfrm rot="10800000">
              <a:off x="724963" y="34799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5" name="Google Shape;1495;p24"/>
            <p:cNvSpPr/>
            <p:nvPr/>
          </p:nvSpPr>
          <p:spPr>
            <a:xfrm rot="10800000">
              <a:off x="2443291" y="-11125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6" name="Google Shape;1496;p24"/>
            <p:cNvSpPr/>
            <p:nvPr/>
          </p:nvSpPr>
          <p:spPr>
            <a:xfrm rot="10800000">
              <a:off x="3029850" y="-2904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7" name="Google Shape;1497;p24"/>
            <p:cNvSpPr/>
            <p:nvPr/>
          </p:nvSpPr>
          <p:spPr>
            <a:xfrm rot="10800000">
              <a:off x="1936176" y="220691"/>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8" name="Google Shape;1498;p24"/>
            <p:cNvSpPr/>
            <p:nvPr/>
          </p:nvSpPr>
          <p:spPr>
            <a:xfrm rot="10800000">
              <a:off x="303155" y="39498"/>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9" name="Google Shape;1499;p24"/>
            <p:cNvSpPr/>
            <p:nvPr/>
          </p:nvSpPr>
          <p:spPr>
            <a:xfrm rot="10800000">
              <a:off x="1046488" y="121711"/>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0" name="Google Shape;1500;p24"/>
            <p:cNvSpPr/>
            <p:nvPr/>
          </p:nvSpPr>
          <p:spPr>
            <a:xfrm rot="10800000">
              <a:off x="4822088" y="137176"/>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1" name="Google Shape;1501;p24"/>
            <p:cNvSpPr/>
            <p:nvPr/>
          </p:nvSpPr>
          <p:spPr>
            <a:xfrm rot="10800000">
              <a:off x="2496525" y="37469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2" name="Google Shape;1502;p24"/>
            <p:cNvSpPr/>
            <p:nvPr/>
          </p:nvSpPr>
          <p:spPr>
            <a:xfrm rot="10800000">
              <a:off x="3501474" y="41425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3" name="Google Shape;1503;p24"/>
            <p:cNvSpPr/>
            <p:nvPr/>
          </p:nvSpPr>
          <p:spPr>
            <a:xfrm rot="10800000">
              <a:off x="5153869" y="-12557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04" name="Google Shape;1504;p24"/>
          <p:cNvGrpSpPr/>
          <p:nvPr/>
        </p:nvGrpSpPr>
        <p:grpSpPr>
          <a:xfrm>
            <a:off x="-241" y="4545882"/>
            <a:ext cx="9144227" cy="597620"/>
            <a:chOff x="-241" y="4545882"/>
            <a:chExt cx="9144227" cy="597620"/>
          </a:xfrm>
        </p:grpSpPr>
        <p:grpSp>
          <p:nvGrpSpPr>
            <p:cNvPr id="1505" name="Google Shape;1505;p24"/>
            <p:cNvGrpSpPr/>
            <p:nvPr/>
          </p:nvGrpSpPr>
          <p:grpSpPr>
            <a:xfrm>
              <a:off x="-241" y="4545882"/>
              <a:ext cx="9143904" cy="572702"/>
              <a:chOff x="5966018" y="2476745"/>
              <a:chExt cx="2421328" cy="594953"/>
            </a:xfrm>
          </p:grpSpPr>
          <p:sp>
            <p:nvSpPr>
              <p:cNvPr id="1506" name="Google Shape;1506;p24"/>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7" name="Google Shape;1507;p24"/>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8" name="Google Shape;1508;p24"/>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9" name="Google Shape;1509;p24"/>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0" name="Google Shape;1510;p24"/>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1" name="Google Shape;1511;p24"/>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2" name="Google Shape;1512;p24"/>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3" name="Google Shape;1513;p24"/>
            <p:cNvSpPr/>
            <p:nvPr/>
          </p:nvSpPr>
          <p:spPr>
            <a:xfrm>
              <a:off x="1270828" y="4872446"/>
              <a:ext cx="7810574" cy="271056"/>
            </a:xfrm>
            <a:custGeom>
              <a:rect b="b" l="l" r="r" t="t"/>
              <a:pathLst>
                <a:path extrusionOk="0" h="2567" w="29126">
                  <a:moveTo>
                    <a:pt x="0" y="0"/>
                  </a:moveTo>
                  <a:lnTo>
                    <a:pt x="0" y="2567"/>
                  </a:lnTo>
                  <a:lnTo>
                    <a:pt x="29125" y="2567"/>
                  </a:lnTo>
                  <a:lnTo>
                    <a:pt x="29091" y="0"/>
                  </a:ln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4" name="Google Shape;1514;p24"/>
            <p:cNvSpPr/>
            <p:nvPr/>
          </p:nvSpPr>
          <p:spPr>
            <a:xfrm>
              <a:off x="-25" y="4771500"/>
              <a:ext cx="9143990" cy="372002"/>
            </a:xfrm>
            <a:custGeom>
              <a:rect b="b" l="l" r="r" t="t"/>
              <a:pathLst>
                <a:path extrusionOk="0" h="3523" w="33926">
                  <a:moveTo>
                    <a:pt x="28309" y="1"/>
                  </a:moveTo>
                  <a:cubicBezTo>
                    <a:pt x="26590" y="1"/>
                    <a:pt x="24872" y="18"/>
                    <a:pt x="23162" y="53"/>
                  </a:cubicBezTo>
                  <a:cubicBezTo>
                    <a:pt x="22053" y="80"/>
                    <a:pt x="20949" y="114"/>
                    <a:pt x="19860" y="194"/>
                  </a:cubicBezTo>
                  <a:cubicBezTo>
                    <a:pt x="18870" y="274"/>
                    <a:pt x="17888" y="395"/>
                    <a:pt x="16879" y="407"/>
                  </a:cubicBezTo>
                  <a:cubicBezTo>
                    <a:pt x="16770" y="410"/>
                    <a:pt x="16660" y="411"/>
                    <a:pt x="16551" y="411"/>
                  </a:cubicBezTo>
                  <a:cubicBezTo>
                    <a:pt x="15786" y="411"/>
                    <a:pt x="15025" y="358"/>
                    <a:pt x="14264" y="340"/>
                  </a:cubicBezTo>
                  <a:cubicBezTo>
                    <a:pt x="11056" y="253"/>
                    <a:pt x="7881" y="287"/>
                    <a:pt x="4672" y="207"/>
                  </a:cubicBezTo>
                  <a:cubicBezTo>
                    <a:pt x="3108" y="173"/>
                    <a:pt x="1598" y="59"/>
                    <a:pt x="34" y="59"/>
                  </a:cubicBezTo>
                  <a:lnTo>
                    <a:pt x="0" y="3523"/>
                  </a:lnTo>
                  <a:lnTo>
                    <a:pt x="8911" y="3523"/>
                  </a:lnTo>
                  <a:cubicBezTo>
                    <a:pt x="8689" y="3415"/>
                    <a:pt x="8195" y="3335"/>
                    <a:pt x="7834" y="3322"/>
                  </a:cubicBezTo>
                  <a:cubicBezTo>
                    <a:pt x="7473" y="3314"/>
                    <a:pt x="7106" y="3322"/>
                    <a:pt x="6764" y="3274"/>
                  </a:cubicBezTo>
                  <a:cubicBezTo>
                    <a:pt x="6458" y="3234"/>
                    <a:pt x="6196" y="3154"/>
                    <a:pt x="5915" y="3095"/>
                  </a:cubicBezTo>
                  <a:cubicBezTo>
                    <a:pt x="5694" y="3043"/>
                    <a:pt x="5449" y="3003"/>
                    <a:pt x="5204" y="3003"/>
                  </a:cubicBezTo>
                  <a:cubicBezTo>
                    <a:pt x="5149" y="3003"/>
                    <a:pt x="5093" y="3005"/>
                    <a:pt x="5038" y="3010"/>
                  </a:cubicBezTo>
                  <a:lnTo>
                    <a:pt x="5038" y="3010"/>
                  </a:lnTo>
                  <a:cubicBezTo>
                    <a:pt x="5645" y="2954"/>
                    <a:pt x="6255" y="2942"/>
                    <a:pt x="6869" y="2942"/>
                  </a:cubicBezTo>
                  <a:cubicBezTo>
                    <a:pt x="7159" y="2942"/>
                    <a:pt x="7449" y="2945"/>
                    <a:pt x="7741" y="2947"/>
                  </a:cubicBezTo>
                  <a:cubicBezTo>
                    <a:pt x="8059" y="2951"/>
                    <a:pt x="8379" y="2955"/>
                    <a:pt x="8700" y="2955"/>
                  </a:cubicBezTo>
                  <a:cubicBezTo>
                    <a:pt x="8926" y="2955"/>
                    <a:pt x="9153" y="2953"/>
                    <a:pt x="9379" y="2947"/>
                  </a:cubicBezTo>
                  <a:cubicBezTo>
                    <a:pt x="9780" y="2941"/>
                    <a:pt x="10188" y="2921"/>
                    <a:pt x="10562" y="2860"/>
                  </a:cubicBezTo>
                  <a:cubicBezTo>
                    <a:pt x="10768" y="2820"/>
                    <a:pt x="10963" y="2774"/>
                    <a:pt x="11176" y="2746"/>
                  </a:cubicBezTo>
                  <a:cubicBezTo>
                    <a:pt x="11444" y="2713"/>
                    <a:pt x="11731" y="2713"/>
                    <a:pt x="12018" y="2713"/>
                  </a:cubicBezTo>
                  <a:lnTo>
                    <a:pt x="12333" y="2713"/>
                  </a:lnTo>
                  <a:cubicBezTo>
                    <a:pt x="12774" y="2706"/>
                    <a:pt x="13215" y="2666"/>
                    <a:pt x="13616" y="2592"/>
                  </a:cubicBezTo>
                  <a:cubicBezTo>
                    <a:pt x="13616" y="2512"/>
                    <a:pt x="13329" y="2499"/>
                    <a:pt x="13122" y="2499"/>
                  </a:cubicBezTo>
                  <a:cubicBezTo>
                    <a:pt x="12500" y="2493"/>
                    <a:pt x="11938" y="2366"/>
                    <a:pt x="11397" y="2246"/>
                  </a:cubicBezTo>
                  <a:cubicBezTo>
                    <a:pt x="10996" y="2166"/>
                    <a:pt x="10562" y="2086"/>
                    <a:pt x="10114" y="2058"/>
                  </a:cubicBezTo>
                  <a:cubicBezTo>
                    <a:pt x="10000" y="2058"/>
                    <a:pt x="9973" y="1991"/>
                    <a:pt x="10087" y="1972"/>
                  </a:cubicBezTo>
                  <a:cubicBezTo>
                    <a:pt x="10809" y="1851"/>
                    <a:pt x="11564" y="1805"/>
                    <a:pt x="12379" y="1771"/>
                  </a:cubicBezTo>
                  <a:cubicBezTo>
                    <a:pt x="13189" y="1744"/>
                    <a:pt x="13998" y="1710"/>
                    <a:pt x="14813" y="1678"/>
                  </a:cubicBezTo>
                  <a:cubicBezTo>
                    <a:pt x="16504" y="1611"/>
                    <a:pt x="18209" y="1550"/>
                    <a:pt x="19913" y="1537"/>
                  </a:cubicBezTo>
                  <a:cubicBezTo>
                    <a:pt x="20529" y="1530"/>
                    <a:pt x="21156" y="1530"/>
                    <a:pt x="21752" y="1463"/>
                  </a:cubicBezTo>
                  <a:cubicBezTo>
                    <a:pt x="22186" y="1410"/>
                    <a:pt x="22594" y="1323"/>
                    <a:pt x="23022" y="1256"/>
                  </a:cubicBezTo>
                  <a:cubicBezTo>
                    <a:pt x="23864" y="1136"/>
                    <a:pt x="24773" y="1117"/>
                    <a:pt x="25669" y="1096"/>
                  </a:cubicBezTo>
                  <a:cubicBezTo>
                    <a:pt x="26216" y="1081"/>
                    <a:pt x="26766" y="1069"/>
                    <a:pt x="27315" y="1069"/>
                  </a:cubicBezTo>
                  <a:cubicBezTo>
                    <a:pt x="27785" y="1069"/>
                    <a:pt x="28256" y="1078"/>
                    <a:pt x="28724" y="1102"/>
                  </a:cubicBezTo>
                  <a:cubicBezTo>
                    <a:pt x="29265" y="1129"/>
                    <a:pt x="29800" y="1176"/>
                    <a:pt x="30347" y="1182"/>
                  </a:cubicBezTo>
                  <a:cubicBezTo>
                    <a:pt x="30401" y="1183"/>
                    <a:pt x="30455" y="1184"/>
                    <a:pt x="30509" y="1184"/>
                  </a:cubicBezTo>
                  <a:cubicBezTo>
                    <a:pt x="30859" y="1184"/>
                    <a:pt x="31220" y="1167"/>
                    <a:pt x="31584" y="1149"/>
                  </a:cubicBezTo>
                  <a:cubicBezTo>
                    <a:pt x="31956" y="1134"/>
                    <a:pt x="32329" y="1119"/>
                    <a:pt x="32690" y="1119"/>
                  </a:cubicBezTo>
                  <a:cubicBezTo>
                    <a:pt x="33124" y="1119"/>
                    <a:pt x="33542" y="1140"/>
                    <a:pt x="33925" y="1210"/>
                  </a:cubicBezTo>
                  <a:lnTo>
                    <a:pt x="33925" y="59"/>
                  </a:lnTo>
                  <a:cubicBezTo>
                    <a:pt x="32059" y="21"/>
                    <a:pt x="30183" y="1"/>
                    <a:pt x="2830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5" name="Google Shape;1515;p24"/>
            <p:cNvSpPr/>
            <p:nvPr/>
          </p:nvSpPr>
          <p:spPr>
            <a:xfrm>
              <a:off x="6257346" y="4890713"/>
              <a:ext cx="2886640" cy="252788"/>
            </a:xfrm>
            <a:custGeom>
              <a:rect b="b" l="l" r="r" t="t"/>
              <a:pathLst>
                <a:path extrusionOk="0" h="2394" w="10710">
                  <a:moveTo>
                    <a:pt x="10709" y="0"/>
                  </a:moveTo>
                  <a:cubicBezTo>
                    <a:pt x="10327" y="13"/>
                    <a:pt x="9953" y="53"/>
                    <a:pt x="9612" y="121"/>
                  </a:cubicBezTo>
                  <a:cubicBezTo>
                    <a:pt x="9445" y="154"/>
                    <a:pt x="9291" y="194"/>
                    <a:pt x="9124" y="220"/>
                  </a:cubicBezTo>
                  <a:cubicBezTo>
                    <a:pt x="8871" y="260"/>
                    <a:pt x="8603" y="268"/>
                    <a:pt x="8328" y="281"/>
                  </a:cubicBezTo>
                  <a:cubicBezTo>
                    <a:pt x="6711" y="355"/>
                    <a:pt x="5100" y="454"/>
                    <a:pt x="3503" y="575"/>
                  </a:cubicBezTo>
                  <a:cubicBezTo>
                    <a:pt x="3195" y="596"/>
                    <a:pt x="2874" y="621"/>
                    <a:pt x="2607" y="682"/>
                  </a:cubicBezTo>
                  <a:cubicBezTo>
                    <a:pt x="2339" y="750"/>
                    <a:pt x="2132" y="849"/>
                    <a:pt x="1845" y="896"/>
                  </a:cubicBezTo>
                  <a:cubicBezTo>
                    <a:pt x="1637" y="936"/>
                    <a:pt x="1396" y="942"/>
                    <a:pt x="1196" y="990"/>
                  </a:cubicBezTo>
                  <a:cubicBezTo>
                    <a:pt x="1022" y="1030"/>
                    <a:pt x="889" y="1096"/>
                    <a:pt x="762" y="1157"/>
                  </a:cubicBezTo>
                  <a:cubicBezTo>
                    <a:pt x="587" y="1244"/>
                    <a:pt x="408" y="1330"/>
                    <a:pt x="227" y="1423"/>
                  </a:cubicBezTo>
                  <a:cubicBezTo>
                    <a:pt x="133" y="1471"/>
                    <a:pt x="32" y="1518"/>
                    <a:pt x="20" y="1577"/>
                  </a:cubicBezTo>
                  <a:cubicBezTo>
                    <a:pt x="0" y="1624"/>
                    <a:pt x="40" y="1672"/>
                    <a:pt x="93" y="1712"/>
                  </a:cubicBezTo>
                  <a:cubicBezTo>
                    <a:pt x="300" y="1885"/>
                    <a:pt x="742" y="2006"/>
                    <a:pt x="1196" y="2080"/>
                  </a:cubicBezTo>
                  <a:cubicBezTo>
                    <a:pt x="1377" y="2113"/>
                    <a:pt x="1571" y="2139"/>
                    <a:pt x="1717" y="2185"/>
                  </a:cubicBezTo>
                  <a:cubicBezTo>
                    <a:pt x="1865" y="2240"/>
                    <a:pt x="1966" y="2327"/>
                    <a:pt x="1892" y="2394"/>
                  </a:cubicBezTo>
                  <a:lnTo>
                    <a:pt x="10709" y="2394"/>
                  </a:lnTo>
                  <a:lnTo>
                    <a:pt x="107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16" name="Google Shape;1516;p24"/>
          <p:cNvGrpSpPr/>
          <p:nvPr/>
        </p:nvGrpSpPr>
        <p:grpSpPr>
          <a:xfrm>
            <a:off x="251222" y="4297711"/>
            <a:ext cx="1097749" cy="753715"/>
            <a:chOff x="4169526" y="3220181"/>
            <a:chExt cx="1442319" cy="990297"/>
          </a:xfrm>
        </p:grpSpPr>
        <p:sp>
          <p:nvSpPr>
            <p:cNvPr id="1517" name="Google Shape;1517;p24"/>
            <p:cNvSpPr/>
            <p:nvPr/>
          </p:nvSpPr>
          <p:spPr>
            <a:xfrm>
              <a:off x="4513738" y="32201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8" name="Google Shape;1518;p24"/>
            <p:cNvSpPr/>
            <p:nvPr/>
          </p:nvSpPr>
          <p:spPr>
            <a:xfrm>
              <a:off x="4169526" y="3273454"/>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9" name="Google Shape;1519;p24"/>
            <p:cNvSpPr/>
            <p:nvPr/>
          </p:nvSpPr>
          <p:spPr>
            <a:xfrm>
              <a:off x="4915802" y="3407999"/>
              <a:ext cx="379586" cy="667912"/>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0" name="Google Shape;1520;p24"/>
            <p:cNvSpPr/>
            <p:nvPr/>
          </p:nvSpPr>
          <p:spPr>
            <a:xfrm>
              <a:off x="5372824" y="3546238"/>
              <a:ext cx="239021" cy="420554"/>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21" name="Google Shape;1521;p24"/>
          <p:cNvSpPr/>
          <p:nvPr/>
        </p:nvSpPr>
        <p:spPr>
          <a:xfrm flipH="1" rot="-239530">
            <a:off x="8308977" y="-517985"/>
            <a:ext cx="1446300" cy="5398317"/>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1522" name="Shape 1522"/>
        <p:cNvGrpSpPr/>
        <p:nvPr/>
      </p:nvGrpSpPr>
      <p:grpSpPr>
        <a:xfrm>
          <a:off x="0" y="0"/>
          <a:ext cx="0" cy="0"/>
          <a:chOff x="0" y="0"/>
          <a:chExt cx="0" cy="0"/>
        </a:xfrm>
      </p:grpSpPr>
      <p:grpSp>
        <p:nvGrpSpPr>
          <p:cNvPr id="1523" name="Google Shape;1523;p25"/>
          <p:cNvGrpSpPr/>
          <p:nvPr/>
        </p:nvGrpSpPr>
        <p:grpSpPr>
          <a:xfrm>
            <a:off x="355462" y="-281294"/>
            <a:ext cx="8409630" cy="1258750"/>
            <a:chOff x="355462" y="-281294"/>
            <a:chExt cx="8409630" cy="1258750"/>
          </a:xfrm>
        </p:grpSpPr>
        <p:sp>
          <p:nvSpPr>
            <p:cNvPr id="1524" name="Google Shape;1524;p25"/>
            <p:cNvSpPr/>
            <p:nvPr/>
          </p:nvSpPr>
          <p:spPr>
            <a:xfrm flipH="1" rot="10800000">
              <a:off x="800550" y="9204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5" name="Google Shape;1525;p25"/>
            <p:cNvSpPr/>
            <p:nvPr/>
          </p:nvSpPr>
          <p:spPr>
            <a:xfrm flipH="1" rot="10800000">
              <a:off x="2518715" y="4615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6" name="Google Shape;1526;p25"/>
            <p:cNvSpPr/>
            <p:nvPr/>
          </p:nvSpPr>
          <p:spPr>
            <a:xfrm flipH="1" rot="10800000">
              <a:off x="3104298" y="5424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7" name="Google Shape;1527;p25"/>
            <p:cNvSpPr/>
            <p:nvPr/>
          </p:nvSpPr>
          <p:spPr>
            <a:xfrm flipH="1" rot="10800000">
              <a:off x="1734194" y="-238804"/>
              <a:ext cx="37281" cy="28327"/>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8" name="Google Shape;1528;p25"/>
            <p:cNvSpPr/>
            <p:nvPr/>
          </p:nvSpPr>
          <p:spPr>
            <a:xfrm flipH="1" rot="10800000">
              <a:off x="355462" y="22486"/>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9" name="Google Shape;1529;p25"/>
            <p:cNvSpPr/>
            <p:nvPr/>
          </p:nvSpPr>
          <p:spPr>
            <a:xfrm flipH="1" rot="10800000">
              <a:off x="6869634" y="620044"/>
              <a:ext cx="88399" cy="67561"/>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0" name="Google Shape;1530;p25"/>
            <p:cNvSpPr/>
            <p:nvPr/>
          </p:nvSpPr>
          <p:spPr>
            <a:xfrm flipH="1" rot="10800000">
              <a:off x="5492049" y="-281294"/>
              <a:ext cx="69677" cy="53398"/>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1" name="Google Shape;1531;p25"/>
            <p:cNvSpPr/>
            <p:nvPr/>
          </p:nvSpPr>
          <p:spPr>
            <a:xfrm flipH="1" rot="10800000">
              <a:off x="2011764" y="5639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2" name="Google Shape;1532;p25"/>
            <p:cNvSpPr/>
            <p:nvPr/>
          </p:nvSpPr>
          <p:spPr>
            <a:xfrm flipH="1" rot="10800000">
              <a:off x="377765" y="6121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3" name="Google Shape;1533;p25"/>
            <p:cNvSpPr/>
            <p:nvPr/>
          </p:nvSpPr>
          <p:spPr>
            <a:xfrm flipH="1" rot="10800000">
              <a:off x="1121587" y="6941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4" name="Google Shape;1534;p25"/>
            <p:cNvSpPr/>
            <p:nvPr/>
          </p:nvSpPr>
          <p:spPr>
            <a:xfrm flipH="1" rot="10800000">
              <a:off x="4896861" y="7098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5" name="Google Shape;1535;p25"/>
            <p:cNvSpPr/>
            <p:nvPr/>
          </p:nvSpPr>
          <p:spPr>
            <a:xfrm flipH="1" rot="10800000">
              <a:off x="2566903" y="-1559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6" name="Google Shape;1536;p25"/>
            <p:cNvSpPr/>
            <p:nvPr/>
          </p:nvSpPr>
          <p:spPr>
            <a:xfrm flipH="1" rot="10800000">
              <a:off x="5068612" y="-17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7" name="Google Shape;1537;p25"/>
            <p:cNvSpPr/>
            <p:nvPr/>
          </p:nvSpPr>
          <p:spPr>
            <a:xfrm flipH="1" rot="10800000">
              <a:off x="2724675" y="7185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8" name="Google Shape;1538;p25"/>
            <p:cNvSpPr/>
            <p:nvPr/>
          </p:nvSpPr>
          <p:spPr>
            <a:xfrm flipH="1" rot="10800000">
              <a:off x="4128457" y="-279015"/>
              <a:ext cx="31746" cy="23931"/>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9" name="Google Shape;1539;p25"/>
            <p:cNvSpPr/>
            <p:nvPr/>
          </p:nvSpPr>
          <p:spPr>
            <a:xfrm flipH="1" rot="10800000">
              <a:off x="1949738" y="2269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0" name="Google Shape;1540;p25"/>
            <p:cNvSpPr/>
            <p:nvPr/>
          </p:nvSpPr>
          <p:spPr>
            <a:xfrm flipH="1" rot="10800000">
              <a:off x="1107423" y="27858"/>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1" name="Google Shape;1541;p25"/>
            <p:cNvSpPr/>
            <p:nvPr/>
          </p:nvSpPr>
          <p:spPr>
            <a:xfrm flipH="1" rot="10800000">
              <a:off x="3729624" y="7581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2" name="Google Shape;1542;p25"/>
            <p:cNvSpPr/>
            <p:nvPr/>
          </p:nvSpPr>
          <p:spPr>
            <a:xfrm flipH="1" rot="10800000">
              <a:off x="5228317" y="4468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3" name="Google Shape;1543;p25"/>
            <p:cNvSpPr/>
            <p:nvPr/>
          </p:nvSpPr>
          <p:spPr>
            <a:xfrm flipH="1" rot="10800000">
              <a:off x="3846980" y="2920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4" name="Google Shape;1544;p25"/>
            <p:cNvSpPr/>
            <p:nvPr/>
          </p:nvSpPr>
          <p:spPr>
            <a:xfrm flipH="1" rot="10800000">
              <a:off x="8273607" y="3101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5" name="Google Shape;1545;p25"/>
            <p:cNvSpPr/>
            <p:nvPr/>
          </p:nvSpPr>
          <p:spPr>
            <a:xfrm flipH="1" rot="10800000">
              <a:off x="6570419" y="-1491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6" name="Google Shape;1546;p25"/>
            <p:cNvSpPr/>
            <p:nvPr/>
          </p:nvSpPr>
          <p:spPr>
            <a:xfrm flipH="1" rot="10800000">
              <a:off x="5948044" y="-668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7" name="Google Shape;1547;p25"/>
            <p:cNvSpPr/>
            <p:nvPr/>
          </p:nvSpPr>
          <p:spPr>
            <a:xfrm flipH="1" rot="10800000">
              <a:off x="7081441" y="182841"/>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8" name="Google Shape;1548;p25"/>
            <p:cNvSpPr/>
            <p:nvPr/>
          </p:nvSpPr>
          <p:spPr>
            <a:xfrm flipH="1" rot="10800000">
              <a:off x="8662855" y="1648"/>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9" name="Google Shape;1549;p25"/>
            <p:cNvSpPr/>
            <p:nvPr/>
          </p:nvSpPr>
          <p:spPr>
            <a:xfrm flipH="1" rot="10800000">
              <a:off x="7991641" y="845861"/>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0" name="Google Shape;1550;p25"/>
            <p:cNvSpPr/>
            <p:nvPr/>
          </p:nvSpPr>
          <p:spPr>
            <a:xfrm flipH="1" rot="10800000">
              <a:off x="4187227" y="99326"/>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1" name="Google Shape;1551;p25"/>
            <p:cNvSpPr/>
            <p:nvPr/>
          </p:nvSpPr>
          <p:spPr>
            <a:xfrm flipH="1" rot="10800000">
              <a:off x="6494230" y="3368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2" name="Google Shape;1552;p25"/>
            <p:cNvSpPr/>
            <p:nvPr/>
          </p:nvSpPr>
          <p:spPr>
            <a:xfrm flipH="1" rot="10800000">
              <a:off x="7577224" y="454669"/>
              <a:ext cx="74073" cy="5763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3" name="Google Shape;1553;p25"/>
            <p:cNvSpPr/>
            <p:nvPr/>
          </p:nvSpPr>
          <p:spPr>
            <a:xfrm flipH="1" rot="10800000">
              <a:off x="5523468" y="3764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4" name="Google Shape;1554;p25"/>
            <p:cNvSpPr/>
            <p:nvPr/>
          </p:nvSpPr>
          <p:spPr>
            <a:xfrm flipH="1" rot="10800000">
              <a:off x="3827444" y="-16342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55" name="Google Shape;1555;p25"/>
          <p:cNvSpPr/>
          <p:nvPr/>
        </p:nvSpPr>
        <p:spPr>
          <a:xfrm rot="302297">
            <a:off x="-689585" y="-628248"/>
            <a:ext cx="1435767" cy="5359006"/>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56" name="Google Shape;1556;p25"/>
          <p:cNvGrpSpPr/>
          <p:nvPr/>
        </p:nvGrpSpPr>
        <p:grpSpPr>
          <a:xfrm flipH="1">
            <a:off x="-31975" y="4478900"/>
            <a:ext cx="9207941" cy="664594"/>
            <a:chOff x="-33350" y="4478900"/>
            <a:chExt cx="9207941" cy="664594"/>
          </a:xfrm>
        </p:grpSpPr>
        <p:grpSp>
          <p:nvGrpSpPr>
            <p:cNvPr id="1557" name="Google Shape;1557;p25"/>
            <p:cNvGrpSpPr/>
            <p:nvPr/>
          </p:nvGrpSpPr>
          <p:grpSpPr>
            <a:xfrm>
              <a:off x="1829007" y="4535157"/>
              <a:ext cx="7345584" cy="572702"/>
              <a:chOff x="5966018" y="2476745"/>
              <a:chExt cx="2421328" cy="594953"/>
            </a:xfrm>
          </p:grpSpPr>
          <p:sp>
            <p:nvSpPr>
              <p:cNvPr id="1558" name="Google Shape;1558;p25"/>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9" name="Google Shape;1559;p25"/>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0" name="Google Shape;1560;p25"/>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1" name="Google Shape;1561;p25"/>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2" name="Google Shape;1562;p25"/>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3" name="Google Shape;1563;p25"/>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4" name="Google Shape;1564;p25"/>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65" name="Google Shape;1565;p25"/>
            <p:cNvSpPr/>
            <p:nvPr/>
          </p:nvSpPr>
          <p:spPr>
            <a:xfrm>
              <a:off x="-33350" y="4478900"/>
              <a:ext cx="9177284" cy="664594"/>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6" name="Google Shape;1566;p25"/>
            <p:cNvSpPr/>
            <p:nvPr/>
          </p:nvSpPr>
          <p:spPr>
            <a:xfrm>
              <a:off x="-33350" y="4763525"/>
              <a:ext cx="9207550" cy="379967"/>
            </a:xfrm>
            <a:custGeom>
              <a:rect b="b" l="l" r="r" t="t"/>
              <a:pathLst>
                <a:path extrusionOk="0" h="13222" w="84747">
                  <a:moveTo>
                    <a:pt x="1892" y="1"/>
                  </a:moveTo>
                  <a:cubicBezTo>
                    <a:pt x="1262" y="1"/>
                    <a:pt x="632" y="38"/>
                    <a:pt x="1" y="124"/>
                  </a:cubicBezTo>
                  <a:lnTo>
                    <a:pt x="1" y="13221"/>
                  </a:lnTo>
                  <a:lnTo>
                    <a:pt x="84747" y="13221"/>
                  </a:lnTo>
                  <a:lnTo>
                    <a:pt x="84747" y="1527"/>
                  </a:lnTo>
                  <a:cubicBezTo>
                    <a:pt x="82725" y="983"/>
                    <a:pt x="80828" y="772"/>
                    <a:pt x="78998" y="772"/>
                  </a:cubicBezTo>
                  <a:cubicBezTo>
                    <a:pt x="73177" y="772"/>
                    <a:pt x="68021" y="2908"/>
                    <a:pt x="61613" y="3256"/>
                  </a:cubicBezTo>
                  <a:cubicBezTo>
                    <a:pt x="61052" y="3289"/>
                    <a:pt x="60488" y="3304"/>
                    <a:pt x="59923" y="3304"/>
                  </a:cubicBezTo>
                  <a:cubicBezTo>
                    <a:pt x="56425" y="3304"/>
                    <a:pt x="52848" y="2736"/>
                    <a:pt x="49439" y="2218"/>
                  </a:cubicBezTo>
                  <a:cubicBezTo>
                    <a:pt x="44627" y="1483"/>
                    <a:pt x="39794" y="655"/>
                    <a:pt x="34917" y="611"/>
                  </a:cubicBezTo>
                  <a:cubicBezTo>
                    <a:pt x="34779" y="609"/>
                    <a:pt x="34641" y="609"/>
                    <a:pt x="34503" y="609"/>
                  </a:cubicBezTo>
                  <a:cubicBezTo>
                    <a:pt x="28501" y="609"/>
                    <a:pt x="22491" y="1783"/>
                    <a:pt x="16551" y="1783"/>
                  </a:cubicBezTo>
                  <a:cubicBezTo>
                    <a:pt x="14902" y="1783"/>
                    <a:pt x="13259" y="1692"/>
                    <a:pt x="11623" y="1461"/>
                  </a:cubicBezTo>
                  <a:cubicBezTo>
                    <a:pt x="8365" y="998"/>
                    <a:pt x="5139" y="1"/>
                    <a:pt x="189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67" name="Google Shape;1567;p25"/>
          <p:cNvGrpSpPr/>
          <p:nvPr/>
        </p:nvGrpSpPr>
        <p:grpSpPr>
          <a:xfrm flipH="1">
            <a:off x="7476369" y="4307720"/>
            <a:ext cx="1347975" cy="727810"/>
            <a:chOff x="301169" y="4315608"/>
            <a:chExt cx="1347975" cy="727810"/>
          </a:xfrm>
        </p:grpSpPr>
        <p:grpSp>
          <p:nvGrpSpPr>
            <p:cNvPr id="1568" name="Google Shape;1568;p25"/>
            <p:cNvGrpSpPr/>
            <p:nvPr/>
          </p:nvGrpSpPr>
          <p:grpSpPr>
            <a:xfrm flipH="1">
              <a:off x="301169" y="4315608"/>
              <a:ext cx="1012038" cy="727810"/>
              <a:chOff x="6446395" y="2174986"/>
              <a:chExt cx="1266790" cy="911015"/>
            </a:xfrm>
          </p:grpSpPr>
          <p:sp>
            <p:nvSpPr>
              <p:cNvPr id="1569" name="Google Shape;1569;p25"/>
              <p:cNvSpPr/>
              <p:nvPr/>
            </p:nvSpPr>
            <p:spPr>
              <a:xfrm>
                <a:off x="6446395" y="2306126"/>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0" name="Google Shape;1570;p25"/>
              <p:cNvSpPr/>
              <p:nvPr/>
            </p:nvSpPr>
            <p:spPr>
              <a:xfrm>
                <a:off x="6966102" y="2174986"/>
                <a:ext cx="397896" cy="700131"/>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1" name="Google Shape;1571;p25"/>
              <p:cNvSpPr/>
              <p:nvPr/>
            </p:nvSpPr>
            <p:spPr>
              <a:xfrm>
                <a:off x="7364001" y="2471557"/>
                <a:ext cx="349184" cy="614444"/>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2" name="Google Shape;1572;p25"/>
            <p:cNvSpPr/>
            <p:nvPr/>
          </p:nvSpPr>
          <p:spPr>
            <a:xfrm flipH="1">
              <a:off x="1470027" y="4608503"/>
              <a:ext cx="179118" cy="315187"/>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1">
  <p:cSld name="BLANK_1_1_1_2_1">
    <p:spTree>
      <p:nvGrpSpPr>
        <p:cNvPr id="1573" name="Shape 1573"/>
        <p:cNvGrpSpPr/>
        <p:nvPr/>
      </p:nvGrpSpPr>
      <p:grpSpPr>
        <a:xfrm>
          <a:off x="0" y="0"/>
          <a:ext cx="0" cy="0"/>
          <a:chOff x="0" y="0"/>
          <a:chExt cx="0" cy="0"/>
        </a:xfrm>
      </p:grpSpPr>
      <p:grpSp>
        <p:nvGrpSpPr>
          <p:cNvPr id="1574" name="Google Shape;1574;p26"/>
          <p:cNvGrpSpPr/>
          <p:nvPr/>
        </p:nvGrpSpPr>
        <p:grpSpPr>
          <a:xfrm flipH="1" rot="1424731">
            <a:off x="301328" y="280035"/>
            <a:ext cx="629506" cy="661953"/>
            <a:chOff x="782176" y="-1158311"/>
            <a:chExt cx="629467" cy="661912"/>
          </a:xfrm>
        </p:grpSpPr>
        <p:sp>
          <p:nvSpPr>
            <p:cNvPr id="1575" name="Google Shape;1575;p26"/>
            <p:cNvSpPr/>
            <p:nvPr/>
          </p:nvSpPr>
          <p:spPr>
            <a:xfrm>
              <a:off x="782176" y="-1158311"/>
              <a:ext cx="196164" cy="145525"/>
            </a:xfrm>
            <a:custGeom>
              <a:rect b="b" l="l" r="r" t="t"/>
              <a:pathLst>
                <a:path extrusionOk="0" h="888" w="1197">
                  <a:moveTo>
                    <a:pt x="218" y="0"/>
                  </a:moveTo>
                  <a:cubicBezTo>
                    <a:pt x="164" y="0"/>
                    <a:pt x="128" y="18"/>
                    <a:pt x="73" y="55"/>
                  </a:cubicBezTo>
                  <a:cubicBezTo>
                    <a:pt x="37" y="91"/>
                    <a:pt x="1" y="145"/>
                    <a:pt x="1" y="218"/>
                  </a:cubicBezTo>
                  <a:cubicBezTo>
                    <a:pt x="1" y="326"/>
                    <a:pt x="73" y="435"/>
                    <a:pt x="200" y="525"/>
                  </a:cubicBezTo>
                  <a:cubicBezTo>
                    <a:pt x="291" y="598"/>
                    <a:pt x="417" y="634"/>
                    <a:pt x="526" y="688"/>
                  </a:cubicBezTo>
                  <a:cubicBezTo>
                    <a:pt x="743" y="761"/>
                    <a:pt x="961" y="815"/>
                    <a:pt x="1160" y="888"/>
                  </a:cubicBezTo>
                  <a:cubicBezTo>
                    <a:pt x="1196" y="888"/>
                    <a:pt x="1106" y="707"/>
                    <a:pt x="1069" y="688"/>
                  </a:cubicBezTo>
                  <a:cubicBezTo>
                    <a:pt x="1033" y="616"/>
                    <a:pt x="979" y="544"/>
                    <a:pt x="924" y="489"/>
                  </a:cubicBezTo>
                  <a:cubicBezTo>
                    <a:pt x="780" y="344"/>
                    <a:pt x="671" y="236"/>
                    <a:pt x="508" y="127"/>
                  </a:cubicBezTo>
                  <a:cubicBezTo>
                    <a:pt x="417" y="55"/>
                    <a:pt x="327" y="0"/>
                    <a:pt x="218"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6" name="Google Shape;1576;p26"/>
            <p:cNvSpPr/>
            <p:nvPr/>
          </p:nvSpPr>
          <p:spPr>
            <a:xfrm>
              <a:off x="1055202" y="-1147331"/>
              <a:ext cx="71452" cy="227793"/>
            </a:xfrm>
            <a:custGeom>
              <a:rect b="b" l="l" r="r" t="t"/>
              <a:pathLst>
                <a:path extrusionOk="0" h="1390" w="436">
                  <a:moveTo>
                    <a:pt x="196" y="1"/>
                  </a:moveTo>
                  <a:cubicBezTo>
                    <a:pt x="184" y="1"/>
                    <a:pt x="174" y="2"/>
                    <a:pt x="164" y="6"/>
                  </a:cubicBezTo>
                  <a:cubicBezTo>
                    <a:pt x="73" y="60"/>
                    <a:pt x="19" y="169"/>
                    <a:pt x="19" y="259"/>
                  </a:cubicBezTo>
                  <a:cubicBezTo>
                    <a:pt x="1" y="477"/>
                    <a:pt x="19" y="712"/>
                    <a:pt x="73" y="911"/>
                  </a:cubicBezTo>
                  <a:cubicBezTo>
                    <a:pt x="90" y="962"/>
                    <a:pt x="170" y="1389"/>
                    <a:pt x="254" y="1389"/>
                  </a:cubicBezTo>
                  <a:cubicBezTo>
                    <a:pt x="260" y="1389"/>
                    <a:pt x="266" y="1387"/>
                    <a:pt x="273" y="1382"/>
                  </a:cubicBezTo>
                  <a:cubicBezTo>
                    <a:pt x="291" y="1382"/>
                    <a:pt x="309" y="1346"/>
                    <a:pt x="309" y="1291"/>
                  </a:cubicBezTo>
                  <a:cubicBezTo>
                    <a:pt x="363" y="1110"/>
                    <a:pt x="381" y="911"/>
                    <a:pt x="399" y="712"/>
                  </a:cubicBezTo>
                  <a:cubicBezTo>
                    <a:pt x="436" y="567"/>
                    <a:pt x="436" y="440"/>
                    <a:pt x="436" y="295"/>
                  </a:cubicBezTo>
                  <a:cubicBezTo>
                    <a:pt x="436" y="205"/>
                    <a:pt x="399" y="151"/>
                    <a:pt x="363" y="78"/>
                  </a:cubicBezTo>
                  <a:cubicBezTo>
                    <a:pt x="318" y="33"/>
                    <a:pt x="249" y="1"/>
                    <a:pt x="196"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7" name="Google Shape;1577;p26"/>
            <p:cNvSpPr/>
            <p:nvPr/>
          </p:nvSpPr>
          <p:spPr>
            <a:xfrm>
              <a:off x="1203679" y="-974273"/>
              <a:ext cx="107014" cy="211077"/>
            </a:xfrm>
            <a:custGeom>
              <a:rect b="b" l="l" r="r" t="t"/>
              <a:pathLst>
                <a:path extrusionOk="0" h="1288" w="653">
                  <a:moveTo>
                    <a:pt x="399" y="0"/>
                  </a:moveTo>
                  <a:cubicBezTo>
                    <a:pt x="272" y="18"/>
                    <a:pt x="182" y="145"/>
                    <a:pt x="127" y="290"/>
                  </a:cubicBezTo>
                  <a:cubicBezTo>
                    <a:pt x="37" y="507"/>
                    <a:pt x="0" y="761"/>
                    <a:pt x="0" y="1014"/>
                  </a:cubicBezTo>
                  <a:cubicBezTo>
                    <a:pt x="0" y="1069"/>
                    <a:pt x="0" y="1268"/>
                    <a:pt x="91" y="1286"/>
                  </a:cubicBezTo>
                  <a:cubicBezTo>
                    <a:pt x="96" y="1287"/>
                    <a:pt x="100" y="1287"/>
                    <a:pt x="105" y="1287"/>
                  </a:cubicBezTo>
                  <a:cubicBezTo>
                    <a:pt x="189" y="1287"/>
                    <a:pt x="256" y="1137"/>
                    <a:pt x="290" y="1069"/>
                  </a:cubicBezTo>
                  <a:cubicBezTo>
                    <a:pt x="345" y="960"/>
                    <a:pt x="399" y="869"/>
                    <a:pt x="453" y="779"/>
                  </a:cubicBezTo>
                  <a:cubicBezTo>
                    <a:pt x="526" y="670"/>
                    <a:pt x="580" y="561"/>
                    <a:pt x="616" y="435"/>
                  </a:cubicBezTo>
                  <a:cubicBezTo>
                    <a:pt x="652" y="326"/>
                    <a:pt x="652" y="199"/>
                    <a:pt x="580" y="91"/>
                  </a:cubicBezTo>
                  <a:lnTo>
                    <a:pt x="526" y="18"/>
                  </a:lnTo>
                  <a:cubicBezTo>
                    <a:pt x="489" y="0"/>
                    <a:pt x="453" y="0"/>
                    <a:pt x="39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8" name="Google Shape;1578;p26"/>
            <p:cNvSpPr/>
            <p:nvPr/>
          </p:nvSpPr>
          <p:spPr>
            <a:xfrm>
              <a:off x="906890" y="-920029"/>
              <a:ext cx="205014" cy="70468"/>
            </a:xfrm>
            <a:custGeom>
              <a:rect b="b" l="l" r="r" t="t"/>
              <a:pathLst>
                <a:path extrusionOk="0" h="430" w="1251">
                  <a:moveTo>
                    <a:pt x="490" y="1"/>
                  </a:moveTo>
                  <a:cubicBezTo>
                    <a:pt x="410" y="1"/>
                    <a:pt x="330" y="9"/>
                    <a:pt x="254" y="31"/>
                  </a:cubicBezTo>
                  <a:cubicBezTo>
                    <a:pt x="182" y="49"/>
                    <a:pt x="109" y="67"/>
                    <a:pt x="55" y="122"/>
                  </a:cubicBezTo>
                  <a:cubicBezTo>
                    <a:pt x="19" y="158"/>
                    <a:pt x="0" y="230"/>
                    <a:pt x="19" y="303"/>
                  </a:cubicBezTo>
                  <a:cubicBezTo>
                    <a:pt x="37" y="339"/>
                    <a:pt x="73" y="357"/>
                    <a:pt x="109" y="393"/>
                  </a:cubicBezTo>
                  <a:cubicBezTo>
                    <a:pt x="163" y="421"/>
                    <a:pt x="231" y="430"/>
                    <a:pt x="304" y="430"/>
                  </a:cubicBezTo>
                  <a:cubicBezTo>
                    <a:pt x="376" y="430"/>
                    <a:pt x="453" y="421"/>
                    <a:pt x="526" y="412"/>
                  </a:cubicBezTo>
                  <a:cubicBezTo>
                    <a:pt x="652" y="357"/>
                    <a:pt x="815" y="321"/>
                    <a:pt x="924" y="249"/>
                  </a:cubicBezTo>
                  <a:cubicBezTo>
                    <a:pt x="997" y="230"/>
                    <a:pt x="1250" y="140"/>
                    <a:pt x="1033" y="86"/>
                  </a:cubicBezTo>
                  <a:cubicBezTo>
                    <a:pt x="868" y="48"/>
                    <a:pt x="677" y="1"/>
                    <a:pt x="490"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9" name="Google Shape;1579;p26"/>
            <p:cNvSpPr/>
            <p:nvPr/>
          </p:nvSpPr>
          <p:spPr>
            <a:xfrm>
              <a:off x="1022590" y="-779747"/>
              <a:ext cx="184201" cy="75713"/>
            </a:xfrm>
            <a:custGeom>
              <a:rect b="b" l="l" r="r" t="t"/>
              <a:pathLst>
                <a:path extrusionOk="0" h="462" w="1124">
                  <a:moveTo>
                    <a:pt x="595" y="1"/>
                  </a:moveTo>
                  <a:cubicBezTo>
                    <a:pt x="488" y="1"/>
                    <a:pt x="380" y="14"/>
                    <a:pt x="291" y="26"/>
                  </a:cubicBezTo>
                  <a:cubicBezTo>
                    <a:pt x="218" y="44"/>
                    <a:pt x="128" y="81"/>
                    <a:pt x="91" y="117"/>
                  </a:cubicBezTo>
                  <a:cubicBezTo>
                    <a:pt x="37" y="171"/>
                    <a:pt x="1" y="226"/>
                    <a:pt x="19" y="298"/>
                  </a:cubicBezTo>
                  <a:cubicBezTo>
                    <a:pt x="19" y="370"/>
                    <a:pt x="91" y="407"/>
                    <a:pt x="146" y="443"/>
                  </a:cubicBezTo>
                  <a:cubicBezTo>
                    <a:pt x="218" y="461"/>
                    <a:pt x="291" y="461"/>
                    <a:pt x="363" y="461"/>
                  </a:cubicBezTo>
                  <a:cubicBezTo>
                    <a:pt x="490" y="443"/>
                    <a:pt x="1124" y="316"/>
                    <a:pt x="1105" y="135"/>
                  </a:cubicBezTo>
                  <a:cubicBezTo>
                    <a:pt x="1105" y="81"/>
                    <a:pt x="779" y="8"/>
                    <a:pt x="725" y="8"/>
                  </a:cubicBezTo>
                  <a:cubicBezTo>
                    <a:pt x="683" y="3"/>
                    <a:pt x="639" y="1"/>
                    <a:pt x="59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0" name="Google Shape;1580;p26"/>
            <p:cNvSpPr/>
            <p:nvPr/>
          </p:nvSpPr>
          <p:spPr>
            <a:xfrm>
              <a:off x="1105678" y="-647823"/>
              <a:ext cx="193051" cy="78499"/>
            </a:xfrm>
            <a:custGeom>
              <a:rect b="b" l="l" r="r" t="t"/>
              <a:pathLst>
                <a:path extrusionOk="0" h="479" w="1178">
                  <a:moveTo>
                    <a:pt x="399" y="0"/>
                  </a:moveTo>
                  <a:cubicBezTo>
                    <a:pt x="327" y="0"/>
                    <a:pt x="236" y="18"/>
                    <a:pt x="164" y="36"/>
                  </a:cubicBezTo>
                  <a:cubicBezTo>
                    <a:pt x="91" y="91"/>
                    <a:pt x="37" y="145"/>
                    <a:pt x="37" y="217"/>
                  </a:cubicBezTo>
                  <a:cubicBezTo>
                    <a:pt x="1" y="326"/>
                    <a:pt x="128" y="453"/>
                    <a:pt x="236" y="471"/>
                  </a:cubicBezTo>
                  <a:cubicBezTo>
                    <a:pt x="268" y="476"/>
                    <a:pt x="300" y="478"/>
                    <a:pt x="332" y="478"/>
                  </a:cubicBezTo>
                  <a:cubicBezTo>
                    <a:pt x="410" y="478"/>
                    <a:pt x="491" y="466"/>
                    <a:pt x="580" y="453"/>
                  </a:cubicBezTo>
                  <a:cubicBezTo>
                    <a:pt x="707" y="399"/>
                    <a:pt x="888" y="399"/>
                    <a:pt x="1033" y="362"/>
                  </a:cubicBezTo>
                  <a:cubicBezTo>
                    <a:pt x="1178" y="308"/>
                    <a:pt x="1069" y="217"/>
                    <a:pt x="961" y="181"/>
                  </a:cubicBezTo>
                  <a:cubicBezTo>
                    <a:pt x="780" y="91"/>
                    <a:pt x="598" y="18"/>
                    <a:pt x="399"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1" name="Google Shape;1581;p26"/>
            <p:cNvSpPr/>
            <p:nvPr/>
          </p:nvSpPr>
          <p:spPr>
            <a:xfrm>
              <a:off x="1280867" y="-760737"/>
              <a:ext cx="130776" cy="153228"/>
            </a:xfrm>
            <a:custGeom>
              <a:rect b="b" l="l" r="r" t="t"/>
              <a:pathLst>
                <a:path extrusionOk="0" h="935" w="798">
                  <a:moveTo>
                    <a:pt x="544" y="1"/>
                  </a:moveTo>
                  <a:cubicBezTo>
                    <a:pt x="381" y="19"/>
                    <a:pt x="272" y="182"/>
                    <a:pt x="199" y="327"/>
                  </a:cubicBezTo>
                  <a:cubicBezTo>
                    <a:pt x="127" y="436"/>
                    <a:pt x="0" y="707"/>
                    <a:pt x="55" y="852"/>
                  </a:cubicBezTo>
                  <a:cubicBezTo>
                    <a:pt x="65" y="912"/>
                    <a:pt x="91" y="935"/>
                    <a:pt x="126" y="935"/>
                  </a:cubicBezTo>
                  <a:cubicBezTo>
                    <a:pt x="218" y="935"/>
                    <a:pt x="369" y="778"/>
                    <a:pt x="435" y="725"/>
                  </a:cubicBezTo>
                  <a:cubicBezTo>
                    <a:pt x="544" y="653"/>
                    <a:pt x="634" y="599"/>
                    <a:pt x="707" y="472"/>
                  </a:cubicBezTo>
                  <a:cubicBezTo>
                    <a:pt x="779" y="363"/>
                    <a:pt x="797" y="236"/>
                    <a:pt x="743" y="110"/>
                  </a:cubicBezTo>
                  <a:cubicBezTo>
                    <a:pt x="725" y="73"/>
                    <a:pt x="670" y="19"/>
                    <a:pt x="63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2" name="Google Shape;1582;p26"/>
            <p:cNvSpPr/>
            <p:nvPr/>
          </p:nvSpPr>
          <p:spPr>
            <a:xfrm>
              <a:off x="954415" y="-1024748"/>
              <a:ext cx="359225" cy="528349"/>
            </a:xfrm>
            <a:custGeom>
              <a:rect b="b" l="l" r="r" t="t"/>
              <a:pathLst>
                <a:path extrusionOk="0" fill="none" h="3224" w="2192">
                  <a:moveTo>
                    <a:pt x="2191" y="3224"/>
                  </a:moveTo>
                  <a:cubicBezTo>
                    <a:pt x="1884" y="1938"/>
                    <a:pt x="1087" y="779"/>
                    <a:pt x="0" y="0"/>
                  </a:cubicBezTo>
                </a:path>
              </a:pathLst>
            </a:custGeom>
            <a:noFill/>
            <a:ln cap="rnd" cmpd="sng" w="27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83" name="Google Shape;1583;p26"/>
          <p:cNvGrpSpPr/>
          <p:nvPr/>
        </p:nvGrpSpPr>
        <p:grpSpPr>
          <a:xfrm rot="-295668">
            <a:off x="8388891" y="4221782"/>
            <a:ext cx="510651" cy="738277"/>
            <a:chOff x="8499282" y="3580082"/>
            <a:chExt cx="510652" cy="738280"/>
          </a:xfrm>
        </p:grpSpPr>
        <p:sp>
          <p:nvSpPr>
            <p:cNvPr id="1584" name="Google Shape;1584;p26"/>
            <p:cNvSpPr/>
            <p:nvPr/>
          </p:nvSpPr>
          <p:spPr>
            <a:xfrm>
              <a:off x="8831634" y="3580082"/>
              <a:ext cx="89315" cy="213208"/>
            </a:xfrm>
            <a:custGeom>
              <a:rect b="b" l="l" r="r" t="t"/>
              <a:pathLst>
                <a:path extrusionOk="0" h="1301" w="545">
                  <a:moveTo>
                    <a:pt x="327" y="0"/>
                  </a:moveTo>
                  <a:cubicBezTo>
                    <a:pt x="295" y="0"/>
                    <a:pt x="263" y="5"/>
                    <a:pt x="236" y="14"/>
                  </a:cubicBezTo>
                  <a:cubicBezTo>
                    <a:pt x="109" y="68"/>
                    <a:pt x="55" y="177"/>
                    <a:pt x="19" y="285"/>
                  </a:cubicBezTo>
                  <a:cubicBezTo>
                    <a:pt x="1" y="394"/>
                    <a:pt x="1" y="539"/>
                    <a:pt x="19" y="647"/>
                  </a:cubicBezTo>
                  <a:cubicBezTo>
                    <a:pt x="55" y="865"/>
                    <a:pt x="73" y="1082"/>
                    <a:pt x="91" y="1299"/>
                  </a:cubicBezTo>
                  <a:cubicBezTo>
                    <a:pt x="91" y="1300"/>
                    <a:pt x="92" y="1301"/>
                    <a:pt x="93" y="1301"/>
                  </a:cubicBezTo>
                  <a:cubicBezTo>
                    <a:pt x="108" y="1301"/>
                    <a:pt x="236" y="1172"/>
                    <a:pt x="236" y="1155"/>
                  </a:cubicBezTo>
                  <a:cubicBezTo>
                    <a:pt x="272" y="1082"/>
                    <a:pt x="327" y="992"/>
                    <a:pt x="363" y="919"/>
                  </a:cubicBezTo>
                  <a:cubicBezTo>
                    <a:pt x="417" y="792"/>
                    <a:pt x="453" y="611"/>
                    <a:pt x="508" y="448"/>
                  </a:cubicBezTo>
                  <a:cubicBezTo>
                    <a:pt x="526" y="340"/>
                    <a:pt x="544" y="213"/>
                    <a:pt x="508" y="122"/>
                  </a:cubicBezTo>
                  <a:cubicBezTo>
                    <a:pt x="472" y="86"/>
                    <a:pt x="453" y="32"/>
                    <a:pt x="417" y="14"/>
                  </a:cubicBezTo>
                  <a:cubicBezTo>
                    <a:pt x="390" y="5"/>
                    <a:pt x="358" y="0"/>
                    <a:pt x="32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5" name="Google Shape;1585;p26"/>
            <p:cNvSpPr/>
            <p:nvPr/>
          </p:nvSpPr>
          <p:spPr>
            <a:xfrm>
              <a:off x="8784108" y="3838194"/>
              <a:ext cx="225827" cy="119469"/>
            </a:xfrm>
            <a:custGeom>
              <a:rect b="b" l="l" r="r" t="t"/>
              <a:pathLst>
                <a:path extrusionOk="0" h="729" w="1378">
                  <a:moveTo>
                    <a:pt x="1212" y="1"/>
                  </a:moveTo>
                  <a:cubicBezTo>
                    <a:pt x="1165" y="1"/>
                    <a:pt x="1115" y="14"/>
                    <a:pt x="1069" y="32"/>
                  </a:cubicBezTo>
                  <a:cubicBezTo>
                    <a:pt x="852" y="87"/>
                    <a:pt x="653" y="177"/>
                    <a:pt x="454" y="340"/>
                  </a:cubicBezTo>
                  <a:cubicBezTo>
                    <a:pt x="399" y="376"/>
                    <a:pt x="1" y="666"/>
                    <a:pt x="92" y="720"/>
                  </a:cubicBezTo>
                  <a:cubicBezTo>
                    <a:pt x="98" y="726"/>
                    <a:pt x="108" y="728"/>
                    <a:pt x="120" y="728"/>
                  </a:cubicBezTo>
                  <a:cubicBezTo>
                    <a:pt x="144" y="728"/>
                    <a:pt x="176" y="720"/>
                    <a:pt x="200" y="720"/>
                  </a:cubicBezTo>
                  <a:cubicBezTo>
                    <a:pt x="399" y="684"/>
                    <a:pt x="580" y="612"/>
                    <a:pt x="798" y="557"/>
                  </a:cubicBezTo>
                  <a:cubicBezTo>
                    <a:pt x="925" y="521"/>
                    <a:pt x="1069" y="503"/>
                    <a:pt x="1178" y="431"/>
                  </a:cubicBezTo>
                  <a:cubicBezTo>
                    <a:pt x="1251" y="376"/>
                    <a:pt x="1305" y="340"/>
                    <a:pt x="1359" y="268"/>
                  </a:cubicBezTo>
                  <a:cubicBezTo>
                    <a:pt x="1377" y="195"/>
                    <a:pt x="1377" y="87"/>
                    <a:pt x="1341" y="50"/>
                  </a:cubicBezTo>
                  <a:cubicBezTo>
                    <a:pt x="1305" y="14"/>
                    <a:pt x="1260" y="1"/>
                    <a:pt x="1212"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6" name="Google Shape;1586;p26"/>
            <p:cNvSpPr/>
            <p:nvPr/>
          </p:nvSpPr>
          <p:spPr>
            <a:xfrm>
              <a:off x="8707084" y="4065988"/>
              <a:ext cx="225663" cy="81448"/>
            </a:xfrm>
            <a:custGeom>
              <a:rect b="b" l="l" r="r" t="t"/>
              <a:pathLst>
                <a:path extrusionOk="0" h="497" w="1377">
                  <a:moveTo>
                    <a:pt x="942" y="0"/>
                  </a:moveTo>
                  <a:cubicBezTo>
                    <a:pt x="688" y="0"/>
                    <a:pt x="453" y="55"/>
                    <a:pt x="236" y="127"/>
                  </a:cubicBezTo>
                  <a:cubicBezTo>
                    <a:pt x="181" y="145"/>
                    <a:pt x="0" y="218"/>
                    <a:pt x="18" y="308"/>
                  </a:cubicBezTo>
                  <a:cubicBezTo>
                    <a:pt x="18" y="399"/>
                    <a:pt x="217" y="417"/>
                    <a:pt x="290" y="417"/>
                  </a:cubicBezTo>
                  <a:cubicBezTo>
                    <a:pt x="399" y="453"/>
                    <a:pt x="507" y="453"/>
                    <a:pt x="634" y="471"/>
                  </a:cubicBezTo>
                  <a:cubicBezTo>
                    <a:pt x="711" y="484"/>
                    <a:pt x="797" y="497"/>
                    <a:pt x="885" y="497"/>
                  </a:cubicBezTo>
                  <a:cubicBezTo>
                    <a:pt x="922" y="497"/>
                    <a:pt x="959" y="495"/>
                    <a:pt x="996" y="489"/>
                  </a:cubicBezTo>
                  <a:cubicBezTo>
                    <a:pt x="1105" y="489"/>
                    <a:pt x="1232" y="417"/>
                    <a:pt x="1304" y="326"/>
                  </a:cubicBezTo>
                  <a:cubicBezTo>
                    <a:pt x="1322" y="308"/>
                    <a:pt x="1358" y="254"/>
                    <a:pt x="1358" y="236"/>
                  </a:cubicBezTo>
                  <a:cubicBezTo>
                    <a:pt x="1376" y="200"/>
                    <a:pt x="1358" y="145"/>
                    <a:pt x="1322" y="127"/>
                  </a:cubicBezTo>
                  <a:cubicBezTo>
                    <a:pt x="1232" y="19"/>
                    <a:pt x="1087" y="0"/>
                    <a:pt x="942"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7" name="Google Shape;1587;p26"/>
            <p:cNvSpPr/>
            <p:nvPr/>
          </p:nvSpPr>
          <p:spPr>
            <a:xfrm>
              <a:off x="8677422" y="3790997"/>
              <a:ext cx="105047" cy="167485"/>
            </a:xfrm>
            <a:custGeom>
              <a:rect b="b" l="l" r="r" t="t"/>
              <a:pathLst>
                <a:path extrusionOk="0" h="1022" w="641">
                  <a:moveTo>
                    <a:pt x="169" y="0"/>
                  </a:moveTo>
                  <a:cubicBezTo>
                    <a:pt x="130" y="0"/>
                    <a:pt x="86" y="9"/>
                    <a:pt x="54" y="31"/>
                  </a:cubicBezTo>
                  <a:cubicBezTo>
                    <a:pt x="36" y="67"/>
                    <a:pt x="18" y="103"/>
                    <a:pt x="18" y="157"/>
                  </a:cubicBezTo>
                  <a:cubicBezTo>
                    <a:pt x="0" y="284"/>
                    <a:pt x="54" y="429"/>
                    <a:pt x="145" y="538"/>
                  </a:cubicBezTo>
                  <a:lnTo>
                    <a:pt x="417" y="882"/>
                  </a:lnTo>
                  <a:cubicBezTo>
                    <a:pt x="452" y="929"/>
                    <a:pt x="540" y="1021"/>
                    <a:pt x="593" y="1021"/>
                  </a:cubicBezTo>
                  <a:cubicBezTo>
                    <a:pt x="622" y="1021"/>
                    <a:pt x="640" y="994"/>
                    <a:pt x="634" y="918"/>
                  </a:cubicBezTo>
                  <a:cubicBezTo>
                    <a:pt x="580" y="646"/>
                    <a:pt x="543" y="375"/>
                    <a:pt x="380" y="157"/>
                  </a:cubicBezTo>
                  <a:cubicBezTo>
                    <a:pt x="362" y="85"/>
                    <a:pt x="308" y="31"/>
                    <a:pt x="235" y="12"/>
                  </a:cubicBezTo>
                  <a:cubicBezTo>
                    <a:pt x="220" y="5"/>
                    <a:pt x="196" y="0"/>
                    <a:pt x="169"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8" name="Google Shape;1588;p26"/>
            <p:cNvSpPr/>
            <p:nvPr/>
          </p:nvSpPr>
          <p:spPr>
            <a:xfrm>
              <a:off x="8591220" y="3951764"/>
              <a:ext cx="116027" cy="163552"/>
            </a:xfrm>
            <a:custGeom>
              <a:rect b="b" l="l" r="r" t="t"/>
              <a:pathLst>
                <a:path extrusionOk="0" h="998" w="708">
                  <a:moveTo>
                    <a:pt x="166" y="0"/>
                  </a:moveTo>
                  <a:cubicBezTo>
                    <a:pt x="132" y="0"/>
                    <a:pt x="100" y="9"/>
                    <a:pt x="73" y="27"/>
                  </a:cubicBezTo>
                  <a:cubicBezTo>
                    <a:pt x="19" y="46"/>
                    <a:pt x="1" y="154"/>
                    <a:pt x="1" y="209"/>
                  </a:cubicBezTo>
                  <a:cubicBezTo>
                    <a:pt x="1" y="281"/>
                    <a:pt x="19" y="353"/>
                    <a:pt x="73" y="426"/>
                  </a:cubicBezTo>
                  <a:cubicBezTo>
                    <a:pt x="107" y="526"/>
                    <a:pt x="418" y="997"/>
                    <a:pt x="594" y="997"/>
                  </a:cubicBezTo>
                  <a:cubicBezTo>
                    <a:pt x="609" y="997"/>
                    <a:pt x="622" y="994"/>
                    <a:pt x="635" y="987"/>
                  </a:cubicBezTo>
                  <a:cubicBezTo>
                    <a:pt x="707" y="933"/>
                    <a:pt x="635" y="625"/>
                    <a:pt x="617" y="553"/>
                  </a:cubicBezTo>
                  <a:cubicBezTo>
                    <a:pt x="562" y="408"/>
                    <a:pt x="526" y="281"/>
                    <a:pt x="435" y="172"/>
                  </a:cubicBezTo>
                  <a:cubicBezTo>
                    <a:pt x="381" y="118"/>
                    <a:pt x="345" y="46"/>
                    <a:pt x="273" y="27"/>
                  </a:cubicBezTo>
                  <a:cubicBezTo>
                    <a:pt x="236" y="9"/>
                    <a:pt x="200" y="0"/>
                    <a:pt x="166"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9" name="Google Shape;1589;p26"/>
            <p:cNvSpPr/>
            <p:nvPr/>
          </p:nvSpPr>
          <p:spPr>
            <a:xfrm>
              <a:off x="8499282" y="4078443"/>
              <a:ext cx="95050" cy="168469"/>
            </a:xfrm>
            <a:custGeom>
              <a:rect b="b" l="l" r="r" t="t"/>
              <a:pathLst>
                <a:path extrusionOk="0" h="1028" w="580">
                  <a:moveTo>
                    <a:pt x="237" y="0"/>
                  </a:moveTo>
                  <a:cubicBezTo>
                    <a:pt x="217" y="0"/>
                    <a:pt x="197" y="4"/>
                    <a:pt x="182" y="15"/>
                  </a:cubicBezTo>
                  <a:cubicBezTo>
                    <a:pt x="55" y="51"/>
                    <a:pt x="0" y="196"/>
                    <a:pt x="19" y="305"/>
                  </a:cubicBezTo>
                  <a:cubicBezTo>
                    <a:pt x="37" y="413"/>
                    <a:pt x="109" y="522"/>
                    <a:pt x="182" y="613"/>
                  </a:cubicBezTo>
                  <a:cubicBezTo>
                    <a:pt x="272" y="739"/>
                    <a:pt x="326" y="884"/>
                    <a:pt x="453" y="975"/>
                  </a:cubicBezTo>
                  <a:cubicBezTo>
                    <a:pt x="485" y="1012"/>
                    <a:pt x="509" y="1027"/>
                    <a:pt x="527" y="1027"/>
                  </a:cubicBezTo>
                  <a:cubicBezTo>
                    <a:pt x="571" y="1027"/>
                    <a:pt x="580" y="938"/>
                    <a:pt x="580" y="848"/>
                  </a:cubicBezTo>
                  <a:cubicBezTo>
                    <a:pt x="580" y="649"/>
                    <a:pt x="580" y="432"/>
                    <a:pt x="508" y="250"/>
                  </a:cubicBezTo>
                  <a:cubicBezTo>
                    <a:pt x="489" y="160"/>
                    <a:pt x="471" y="106"/>
                    <a:pt x="399" y="51"/>
                  </a:cubicBezTo>
                  <a:cubicBezTo>
                    <a:pt x="348" y="26"/>
                    <a:pt x="287" y="0"/>
                    <a:pt x="237"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0" name="Google Shape;1590;p26"/>
            <p:cNvSpPr/>
            <p:nvPr/>
          </p:nvSpPr>
          <p:spPr>
            <a:xfrm>
              <a:off x="8579420" y="4232000"/>
              <a:ext cx="193051" cy="82759"/>
            </a:xfrm>
            <a:custGeom>
              <a:rect b="b" l="l" r="r" t="t"/>
              <a:pathLst>
                <a:path extrusionOk="0" h="505" w="1178">
                  <a:moveTo>
                    <a:pt x="561" y="0"/>
                  </a:moveTo>
                  <a:cubicBezTo>
                    <a:pt x="411" y="0"/>
                    <a:pt x="241" y="9"/>
                    <a:pt x="163" y="74"/>
                  </a:cubicBezTo>
                  <a:cubicBezTo>
                    <a:pt x="0" y="183"/>
                    <a:pt x="363" y="309"/>
                    <a:pt x="453" y="364"/>
                  </a:cubicBezTo>
                  <a:cubicBezTo>
                    <a:pt x="562" y="400"/>
                    <a:pt x="689" y="472"/>
                    <a:pt x="797" y="491"/>
                  </a:cubicBezTo>
                  <a:cubicBezTo>
                    <a:pt x="825" y="500"/>
                    <a:pt x="856" y="504"/>
                    <a:pt x="887" y="504"/>
                  </a:cubicBezTo>
                  <a:cubicBezTo>
                    <a:pt x="977" y="504"/>
                    <a:pt x="1074" y="467"/>
                    <a:pt x="1141" y="400"/>
                  </a:cubicBezTo>
                  <a:cubicBezTo>
                    <a:pt x="1159" y="382"/>
                    <a:pt x="1178" y="309"/>
                    <a:pt x="1178" y="273"/>
                  </a:cubicBezTo>
                  <a:cubicBezTo>
                    <a:pt x="1178" y="219"/>
                    <a:pt x="1178" y="201"/>
                    <a:pt x="1159" y="183"/>
                  </a:cubicBezTo>
                  <a:cubicBezTo>
                    <a:pt x="1069" y="38"/>
                    <a:pt x="888" y="2"/>
                    <a:pt x="725" y="2"/>
                  </a:cubicBezTo>
                  <a:cubicBezTo>
                    <a:pt x="678" y="2"/>
                    <a:pt x="621" y="0"/>
                    <a:pt x="561" y="0"/>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1" name="Google Shape;1591;p26"/>
            <p:cNvSpPr/>
            <p:nvPr/>
          </p:nvSpPr>
          <p:spPr>
            <a:xfrm>
              <a:off x="8505182" y="3778050"/>
              <a:ext cx="341526" cy="540312"/>
            </a:xfrm>
            <a:custGeom>
              <a:rect b="b" l="l" r="r" t="t"/>
              <a:pathLst>
                <a:path extrusionOk="0" fill="none" h="3297" w="2084">
                  <a:moveTo>
                    <a:pt x="1" y="3297"/>
                  </a:moveTo>
                  <a:cubicBezTo>
                    <a:pt x="1069" y="2500"/>
                    <a:pt x="1812" y="1305"/>
                    <a:pt x="2083" y="1"/>
                  </a:cubicBezTo>
                </a:path>
              </a:pathLst>
            </a:custGeom>
            <a:noFill/>
            <a:ln cap="rnd" cmpd="sng" w="27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592" name="Google Shape;1592;p26"/>
          <p:cNvGrpSpPr/>
          <p:nvPr/>
        </p:nvGrpSpPr>
        <p:grpSpPr>
          <a:xfrm>
            <a:off x="8485923" y="2293861"/>
            <a:ext cx="547356" cy="706096"/>
            <a:chOff x="8495548" y="1440711"/>
            <a:chExt cx="547356" cy="706096"/>
          </a:xfrm>
        </p:grpSpPr>
        <p:sp>
          <p:nvSpPr>
            <p:cNvPr id="1593" name="Google Shape;1593;p26"/>
            <p:cNvSpPr/>
            <p:nvPr/>
          </p:nvSpPr>
          <p:spPr>
            <a:xfrm rot="2851161">
              <a:off x="8622832" y="1874937"/>
              <a:ext cx="216813" cy="102097"/>
            </a:xfrm>
            <a:custGeom>
              <a:rect b="b" l="l" r="r" t="t"/>
              <a:pathLst>
                <a:path extrusionOk="0" h="623" w="1323">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4" name="Google Shape;1594;p26"/>
            <p:cNvSpPr/>
            <p:nvPr/>
          </p:nvSpPr>
          <p:spPr>
            <a:xfrm rot="2851161">
              <a:off x="8873416" y="1833227"/>
              <a:ext cx="89151" cy="177482"/>
            </a:xfrm>
            <a:custGeom>
              <a:rect b="b" l="l" r="r" t="t"/>
              <a:pathLst>
                <a:path extrusionOk="0" h="1083" w="544">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5" name="Google Shape;1595;p26"/>
            <p:cNvSpPr/>
            <p:nvPr/>
          </p:nvSpPr>
          <p:spPr>
            <a:xfrm rot="2851161">
              <a:off x="8671546" y="1799587"/>
              <a:ext cx="219763" cy="317764"/>
            </a:xfrm>
            <a:custGeom>
              <a:rect b="b" l="l" r="r" t="t"/>
              <a:pathLst>
                <a:path extrusionOk="0" fill="none" h="1939" w="1341">
                  <a:moveTo>
                    <a:pt x="1340" y="1939"/>
                  </a:moveTo>
                  <a:cubicBezTo>
                    <a:pt x="1232" y="1124"/>
                    <a:pt x="706" y="381"/>
                    <a:pt x="0" y="1"/>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6" name="Google Shape;1596;p26"/>
            <p:cNvSpPr/>
            <p:nvPr/>
          </p:nvSpPr>
          <p:spPr>
            <a:xfrm rot="2851161">
              <a:off x="8569613" y="1658042"/>
              <a:ext cx="270238" cy="77351"/>
            </a:xfrm>
            <a:custGeom>
              <a:rect b="b" l="l" r="r" t="t"/>
              <a:pathLst>
                <a:path extrusionOk="0" fill="none" h="472" w="1649">
                  <a:moveTo>
                    <a:pt x="0" y="327"/>
                  </a:moveTo>
                  <a:cubicBezTo>
                    <a:pt x="181" y="454"/>
                    <a:pt x="381" y="472"/>
                    <a:pt x="598" y="472"/>
                  </a:cubicBezTo>
                  <a:cubicBezTo>
                    <a:pt x="996" y="472"/>
                    <a:pt x="1431" y="327"/>
                    <a:pt x="1648" y="1"/>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7" name="Google Shape;1597;p26"/>
            <p:cNvSpPr/>
            <p:nvPr/>
          </p:nvSpPr>
          <p:spPr>
            <a:xfrm rot="2851161">
              <a:off x="8670708" y="1661084"/>
              <a:ext cx="199114" cy="47689"/>
            </a:xfrm>
            <a:custGeom>
              <a:rect b="b" l="l" r="r" t="t"/>
              <a:pathLst>
                <a:path extrusionOk="0" fill="none" h="291" w="1215">
                  <a:moveTo>
                    <a:pt x="1" y="0"/>
                  </a:moveTo>
                  <a:cubicBezTo>
                    <a:pt x="363" y="200"/>
                    <a:pt x="798" y="290"/>
                    <a:pt x="1214" y="254"/>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8" name="Google Shape;1598;p26"/>
            <p:cNvSpPr/>
            <p:nvPr/>
          </p:nvSpPr>
          <p:spPr>
            <a:xfrm rot="2851161">
              <a:off x="8881873" y="1602579"/>
              <a:ext cx="41789" cy="207800"/>
            </a:xfrm>
            <a:custGeom>
              <a:rect b="b" l="l" r="r" t="t"/>
              <a:pathLst>
                <a:path extrusionOk="0" fill="none" h="1268" w="255">
                  <a:moveTo>
                    <a:pt x="55" y="1268"/>
                  </a:moveTo>
                  <a:cubicBezTo>
                    <a:pt x="91" y="1214"/>
                    <a:pt x="127" y="1177"/>
                    <a:pt x="146" y="1105"/>
                  </a:cubicBezTo>
                  <a:cubicBezTo>
                    <a:pt x="254" y="743"/>
                    <a:pt x="218" y="308"/>
                    <a:pt x="1" y="0"/>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9" name="Google Shape;1599;p26"/>
            <p:cNvSpPr/>
            <p:nvPr/>
          </p:nvSpPr>
          <p:spPr>
            <a:xfrm rot="2851161">
              <a:off x="8764335" y="1603002"/>
              <a:ext cx="130776" cy="139626"/>
            </a:xfrm>
            <a:custGeom>
              <a:rect b="b" l="l" r="r" t="t"/>
              <a:pathLst>
                <a:path extrusionOk="0" fill="none" h="852" w="798">
                  <a:moveTo>
                    <a:pt x="797" y="852"/>
                  </a:moveTo>
                  <a:cubicBezTo>
                    <a:pt x="634" y="490"/>
                    <a:pt x="362" y="182"/>
                    <a:pt x="0" y="1"/>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0" name="Google Shape;1600;p26"/>
            <p:cNvSpPr/>
            <p:nvPr/>
          </p:nvSpPr>
          <p:spPr>
            <a:xfrm rot="2851161">
              <a:off x="8757392" y="1471752"/>
              <a:ext cx="129629" cy="103244"/>
            </a:xfrm>
            <a:custGeom>
              <a:rect b="b" l="l" r="r" t="t"/>
              <a:pathLst>
                <a:path extrusionOk="0" h="630" w="791">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1" name="Google Shape;1601;p26"/>
            <p:cNvSpPr/>
            <p:nvPr/>
          </p:nvSpPr>
          <p:spPr>
            <a:xfrm rot="2851161">
              <a:off x="8904120" y="1517172"/>
              <a:ext cx="121599" cy="100131"/>
            </a:xfrm>
            <a:custGeom>
              <a:rect b="b" l="l" r="r" t="t"/>
              <a:pathLst>
                <a:path extrusionOk="0" h="611" w="742">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2" name="Google Shape;1602;p26"/>
            <p:cNvSpPr/>
            <p:nvPr/>
          </p:nvSpPr>
          <p:spPr>
            <a:xfrm rot="2851161">
              <a:off x="8650060" y="1498039"/>
              <a:ext cx="121271" cy="97345"/>
            </a:xfrm>
            <a:custGeom>
              <a:rect b="b" l="l" r="r" t="t"/>
              <a:pathLst>
                <a:path extrusionOk="0" h="594" w="74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3" name="Google Shape;1603;p26"/>
            <p:cNvSpPr/>
            <p:nvPr/>
          </p:nvSpPr>
          <p:spPr>
            <a:xfrm rot="2851161">
              <a:off x="8513263" y="1492826"/>
              <a:ext cx="138806" cy="109144"/>
            </a:xfrm>
            <a:custGeom>
              <a:rect b="b" l="l" r="r" t="t"/>
              <a:pathLst>
                <a:path extrusionOk="0" h="666" w="847">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04" name="Google Shape;1604;p26"/>
          <p:cNvGrpSpPr/>
          <p:nvPr/>
        </p:nvGrpSpPr>
        <p:grpSpPr>
          <a:xfrm flipH="1" rot="-6308795">
            <a:off x="97633" y="4269928"/>
            <a:ext cx="884498" cy="658988"/>
            <a:chOff x="8054181" y="220421"/>
            <a:chExt cx="884462" cy="658961"/>
          </a:xfrm>
        </p:grpSpPr>
        <p:sp>
          <p:nvSpPr>
            <p:cNvPr id="1605" name="Google Shape;1605;p26"/>
            <p:cNvSpPr/>
            <p:nvPr/>
          </p:nvSpPr>
          <p:spPr>
            <a:xfrm>
              <a:off x="8054181" y="220421"/>
              <a:ext cx="869711" cy="658961"/>
            </a:xfrm>
            <a:custGeom>
              <a:rect b="b" l="l" r="r" t="t"/>
              <a:pathLst>
                <a:path extrusionOk="0" h="4021" w="5307">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6" name="Google Shape;1606;p26"/>
            <p:cNvSpPr/>
            <p:nvPr/>
          </p:nvSpPr>
          <p:spPr>
            <a:xfrm>
              <a:off x="8261818" y="419864"/>
              <a:ext cx="676824" cy="415764"/>
            </a:xfrm>
            <a:custGeom>
              <a:rect b="b" l="l" r="r" t="t"/>
              <a:pathLst>
                <a:path extrusionOk="0" fill="none" h="2537" w="4130">
                  <a:moveTo>
                    <a:pt x="4130" y="2536"/>
                  </a:moveTo>
                  <a:cubicBezTo>
                    <a:pt x="2916" y="1450"/>
                    <a:pt x="1504" y="580"/>
                    <a:pt x="1" y="1"/>
                  </a:cubicBezTo>
                </a:path>
              </a:pathLst>
            </a:custGeom>
            <a:noFill/>
            <a:ln cap="rnd" cmpd="sng" w="27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07" name="Google Shape;1607;p26"/>
          <p:cNvSpPr/>
          <p:nvPr/>
        </p:nvSpPr>
        <p:spPr>
          <a:xfrm flipH="1" rot="1051434">
            <a:off x="8488047" y="1317528"/>
            <a:ext cx="200262" cy="308423"/>
          </a:xfrm>
          <a:custGeom>
            <a:rect b="b" l="l" r="r" t="t"/>
            <a:pathLst>
              <a:path extrusionOk="0" h="1882" w="1222">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08" name="Google Shape;1608;p26"/>
          <p:cNvGrpSpPr/>
          <p:nvPr/>
        </p:nvGrpSpPr>
        <p:grpSpPr>
          <a:xfrm rot="-229119">
            <a:off x="8073155" y="210021"/>
            <a:ext cx="884480" cy="658975"/>
            <a:chOff x="8054181" y="220421"/>
            <a:chExt cx="884462" cy="658961"/>
          </a:xfrm>
        </p:grpSpPr>
        <p:sp>
          <p:nvSpPr>
            <p:cNvPr id="1609" name="Google Shape;1609;p26"/>
            <p:cNvSpPr/>
            <p:nvPr/>
          </p:nvSpPr>
          <p:spPr>
            <a:xfrm>
              <a:off x="8054181" y="220421"/>
              <a:ext cx="869711" cy="658961"/>
            </a:xfrm>
            <a:custGeom>
              <a:rect b="b" l="l" r="r" t="t"/>
              <a:pathLst>
                <a:path extrusionOk="0" h="4021" w="5307">
                  <a:moveTo>
                    <a:pt x="1428" y="0"/>
                  </a:moveTo>
                  <a:cubicBezTo>
                    <a:pt x="1323" y="0"/>
                    <a:pt x="1218" y="45"/>
                    <a:pt x="1195" y="149"/>
                  </a:cubicBezTo>
                  <a:cubicBezTo>
                    <a:pt x="1123" y="312"/>
                    <a:pt x="1322" y="512"/>
                    <a:pt x="1231" y="675"/>
                  </a:cubicBezTo>
                  <a:cubicBezTo>
                    <a:pt x="1213" y="693"/>
                    <a:pt x="1195" y="711"/>
                    <a:pt x="1141" y="747"/>
                  </a:cubicBezTo>
                  <a:cubicBezTo>
                    <a:pt x="1097" y="766"/>
                    <a:pt x="1050" y="774"/>
                    <a:pt x="1003" y="774"/>
                  </a:cubicBezTo>
                  <a:cubicBezTo>
                    <a:pt x="915" y="774"/>
                    <a:pt x="825" y="746"/>
                    <a:pt x="743" y="711"/>
                  </a:cubicBezTo>
                  <a:cubicBezTo>
                    <a:pt x="598" y="656"/>
                    <a:pt x="471" y="584"/>
                    <a:pt x="326" y="584"/>
                  </a:cubicBezTo>
                  <a:cubicBezTo>
                    <a:pt x="199" y="584"/>
                    <a:pt x="36" y="656"/>
                    <a:pt x="18" y="783"/>
                  </a:cubicBezTo>
                  <a:cubicBezTo>
                    <a:pt x="0" y="892"/>
                    <a:pt x="54" y="982"/>
                    <a:pt x="127" y="1073"/>
                  </a:cubicBezTo>
                  <a:cubicBezTo>
                    <a:pt x="235" y="1218"/>
                    <a:pt x="398" y="1308"/>
                    <a:pt x="561" y="1381"/>
                  </a:cubicBezTo>
                  <a:cubicBezTo>
                    <a:pt x="652" y="1417"/>
                    <a:pt x="779" y="1435"/>
                    <a:pt x="815" y="1562"/>
                  </a:cubicBezTo>
                  <a:cubicBezTo>
                    <a:pt x="851" y="1671"/>
                    <a:pt x="743" y="1779"/>
                    <a:pt x="652" y="1852"/>
                  </a:cubicBezTo>
                  <a:cubicBezTo>
                    <a:pt x="561" y="1924"/>
                    <a:pt x="453" y="2033"/>
                    <a:pt x="471" y="2141"/>
                  </a:cubicBezTo>
                  <a:cubicBezTo>
                    <a:pt x="471" y="2232"/>
                    <a:pt x="561" y="2286"/>
                    <a:pt x="634" y="2304"/>
                  </a:cubicBezTo>
                  <a:cubicBezTo>
                    <a:pt x="652" y="2310"/>
                    <a:pt x="674" y="2312"/>
                    <a:pt x="698" y="2312"/>
                  </a:cubicBezTo>
                  <a:cubicBezTo>
                    <a:pt x="747" y="2312"/>
                    <a:pt x="803" y="2304"/>
                    <a:pt x="851" y="2304"/>
                  </a:cubicBezTo>
                  <a:lnTo>
                    <a:pt x="1539" y="2232"/>
                  </a:lnTo>
                  <a:cubicBezTo>
                    <a:pt x="1666" y="2232"/>
                    <a:pt x="1847" y="2232"/>
                    <a:pt x="1902" y="2377"/>
                  </a:cubicBezTo>
                  <a:cubicBezTo>
                    <a:pt x="1938" y="2504"/>
                    <a:pt x="1829" y="2612"/>
                    <a:pt x="1720" y="2703"/>
                  </a:cubicBezTo>
                  <a:cubicBezTo>
                    <a:pt x="1594" y="2793"/>
                    <a:pt x="1485" y="2920"/>
                    <a:pt x="1539" y="3047"/>
                  </a:cubicBezTo>
                  <a:cubicBezTo>
                    <a:pt x="1557" y="3101"/>
                    <a:pt x="1576" y="3119"/>
                    <a:pt x="1630" y="3137"/>
                  </a:cubicBezTo>
                  <a:cubicBezTo>
                    <a:pt x="1693" y="3183"/>
                    <a:pt x="1770" y="3201"/>
                    <a:pt x="1852" y="3201"/>
                  </a:cubicBezTo>
                  <a:cubicBezTo>
                    <a:pt x="1933" y="3201"/>
                    <a:pt x="2019" y="3183"/>
                    <a:pt x="2101" y="3156"/>
                  </a:cubicBezTo>
                  <a:cubicBezTo>
                    <a:pt x="2391" y="3101"/>
                    <a:pt x="2680" y="3011"/>
                    <a:pt x="2988" y="2974"/>
                  </a:cubicBezTo>
                  <a:cubicBezTo>
                    <a:pt x="3115" y="2974"/>
                    <a:pt x="3278" y="3011"/>
                    <a:pt x="3314" y="3137"/>
                  </a:cubicBezTo>
                  <a:cubicBezTo>
                    <a:pt x="3368" y="3282"/>
                    <a:pt x="3224" y="3391"/>
                    <a:pt x="3097" y="3463"/>
                  </a:cubicBezTo>
                  <a:cubicBezTo>
                    <a:pt x="2952" y="3518"/>
                    <a:pt x="2807" y="3608"/>
                    <a:pt x="2807" y="3753"/>
                  </a:cubicBezTo>
                  <a:cubicBezTo>
                    <a:pt x="2807" y="3862"/>
                    <a:pt x="2898" y="3952"/>
                    <a:pt x="2988" y="4007"/>
                  </a:cubicBezTo>
                  <a:cubicBezTo>
                    <a:pt x="3033" y="4016"/>
                    <a:pt x="3083" y="4020"/>
                    <a:pt x="3135" y="4020"/>
                  </a:cubicBezTo>
                  <a:cubicBezTo>
                    <a:pt x="3187" y="4020"/>
                    <a:pt x="3242" y="4016"/>
                    <a:pt x="3296" y="4007"/>
                  </a:cubicBezTo>
                  <a:cubicBezTo>
                    <a:pt x="3839" y="3880"/>
                    <a:pt x="4383" y="3590"/>
                    <a:pt x="4944" y="3391"/>
                  </a:cubicBezTo>
                  <a:cubicBezTo>
                    <a:pt x="5306" y="3210"/>
                    <a:pt x="5234" y="2413"/>
                    <a:pt x="5197" y="2069"/>
                  </a:cubicBezTo>
                  <a:cubicBezTo>
                    <a:pt x="5179" y="1960"/>
                    <a:pt x="5143" y="1834"/>
                    <a:pt x="5053" y="1743"/>
                  </a:cubicBezTo>
                  <a:cubicBezTo>
                    <a:pt x="4995" y="1685"/>
                    <a:pt x="4915" y="1642"/>
                    <a:pt x="4841" y="1642"/>
                  </a:cubicBezTo>
                  <a:cubicBezTo>
                    <a:pt x="4799" y="1642"/>
                    <a:pt x="4759" y="1656"/>
                    <a:pt x="4727" y="1689"/>
                  </a:cubicBezTo>
                  <a:cubicBezTo>
                    <a:pt x="4654" y="1761"/>
                    <a:pt x="4654" y="1870"/>
                    <a:pt x="4600" y="1960"/>
                  </a:cubicBezTo>
                  <a:cubicBezTo>
                    <a:pt x="4569" y="2039"/>
                    <a:pt x="4497" y="2130"/>
                    <a:pt x="4419" y="2130"/>
                  </a:cubicBezTo>
                  <a:cubicBezTo>
                    <a:pt x="4407" y="2130"/>
                    <a:pt x="4395" y="2128"/>
                    <a:pt x="4383" y="2123"/>
                  </a:cubicBezTo>
                  <a:cubicBezTo>
                    <a:pt x="4328" y="2105"/>
                    <a:pt x="4310" y="2033"/>
                    <a:pt x="4292" y="1960"/>
                  </a:cubicBezTo>
                  <a:cubicBezTo>
                    <a:pt x="4256" y="1761"/>
                    <a:pt x="4256" y="1580"/>
                    <a:pt x="4256" y="1381"/>
                  </a:cubicBezTo>
                  <a:cubicBezTo>
                    <a:pt x="4256" y="1164"/>
                    <a:pt x="4201" y="964"/>
                    <a:pt x="4057" y="838"/>
                  </a:cubicBezTo>
                  <a:cubicBezTo>
                    <a:pt x="4008" y="776"/>
                    <a:pt x="3925" y="732"/>
                    <a:pt x="3849" y="732"/>
                  </a:cubicBezTo>
                  <a:cubicBezTo>
                    <a:pt x="3813" y="732"/>
                    <a:pt x="3778" y="742"/>
                    <a:pt x="3749" y="765"/>
                  </a:cubicBezTo>
                  <a:cubicBezTo>
                    <a:pt x="3604" y="838"/>
                    <a:pt x="3640" y="1019"/>
                    <a:pt x="3640" y="1164"/>
                  </a:cubicBezTo>
                  <a:cubicBezTo>
                    <a:pt x="3640" y="1254"/>
                    <a:pt x="3622" y="1345"/>
                    <a:pt x="3550" y="1417"/>
                  </a:cubicBezTo>
                  <a:cubicBezTo>
                    <a:pt x="3497" y="1456"/>
                    <a:pt x="3436" y="1486"/>
                    <a:pt x="3371" y="1486"/>
                  </a:cubicBezTo>
                  <a:cubicBezTo>
                    <a:pt x="3347" y="1486"/>
                    <a:pt x="3321" y="1481"/>
                    <a:pt x="3296" y="1471"/>
                  </a:cubicBezTo>
                  <a:cubicBezTo>
                    <a:pt x="3187" y="1417"/>
                    <a:pt x="3169" y="1290"/>
                    <a:pt x="3133" y="1145"/>
                  </a:cubicBezTo>
                  <a:cubicBezTo>
                    <a:pt x="3133" y="946"/>
                    <a:pt x="3097" y="765"/>
                    <a:pt x="3042" y="584"/>
                  </a:cubicBezTo>
                  <a:cubicBezTo>
                    <a:pt x="3024" y="421"/>
                    <a:pt x="2952" y="258"/>
                    <a:pt x="2843" y="167"/>
                  </a:cubicBezTo>
                  <a:cubicBezTo>
                    <a:pt x="2795" y="128"/>
                    <a:pt x="2723" y="105"/>
                    <a:pt x="2652" y="105"/>
                  </a:cubicBezTo>
                  <a:cubicBezTo>
                    <a:pt x="2562" y="105"/>
                    <a:pt x="2475" y="141"/>
                    <a:pt x="2445" y="222"/>
                  </a:cubicBezTo>
                  <a:cubicBezTo>
                    <a:pt x="2391" y="330"/>
                    <a:pt x="2409" y="439"/>
                    <a:pt x="2445" y="566"/>
                  </a:cubicBezTo>
                  <a:cubicBezTo>
                    <a:pt x="2463" y="675"/>
                    <a:pt x="2463" y="801"/>
                    <a:pt x="2354" y="856"/>
                  </a:cubicBezTo>
                  <a:cubicBezTo>
                    <a:pt x="2336" y="860"/>
                    <a:pt x="2317" y="862"/>
                    <a:pt x="2297" y="862"/>
                  </a:cubicBezTo>
                  <a:cubicBezTo>
                    <a:pt x="2238" y="862"/>
                    <a:pt x="2173" y="842"/>
                    <a:pt x="2119" y="801"/>
                  </a:cubicBezTo>
                  <a:cubicBezTo>
                    <a:pt x="1992" y="711"/>
                    <a:pt x="1938" y="566"/>
                    <a:pt x="1865" y="421"/>
                  </a:cubicBezTo>
                  <a:cubicBezTo>
                    <a:pt x="1811" y="294"/>
                    <a:pt x="1739" y="131"/>
                    <a:pt x="1594" y="41"/>
                  </a:cubicBezTo>
                  <a:cubicBezTo>
                    <a:pt x="1548" y="15"/>
                    <a:pt x="1488" y="0"/>
                    <a:pt x="1428"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0" name="Google Shape;1610;p26"/>
            <p:cNvSpPr/>
            <p:nvPr/>
          </p:nvSpPr>
          <p:spPr>
            <a:xfrm>
              <a:off x="8261818" y="419864"/>
              <a:ext cx="676824" cy="415764"/>
            </a:xfrm>
            <a:custGeom>
              <a:rect b="b" l="l" r="r" t="t"/>
              <a:pathLst>
                <a:path extrusionOk="0" fill="none" h="2537" w="4130">
                  <a:moveTo>
                    <a:pt x="4130" y="2536"/>
                  </a:moveTo>
                  <a:cubicBezTo>
                    <a:pt x="2916" y="1450"/>
                    <a:pt x="1504" y="580"/>
                    <a:pt x="1" y="1"/>
                  </a:cubicBezTo>
                </a:path>
              </a:pathLst>
            </a:custGeom>
            <a:noFill/>
            <a:ln cap="rnd" cmpd="sng" w="272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11" name="Google Shape;1611;p26"/>
          <p:cNvSpPr/>
          <p:nvPr/>
        </p:nvSpPr>
        <p:spPr>
          <a:xfrm rot="-1051434">
            <a:off x="8791234" y="3446378"/>
            <a:ext cx="200262" cy="308423"/>
          </a:xfrm>
          <a:custGeom>
            <a:rect b="b" l="l" r="r" t="t"/>
            <a:pathLst>
              <a:path extrusionOk="0" h="1882" w="1222">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2" name="Google Shape;1612;p26"/>
          <p:cNvSpPr/>
          <p:nvPr/>
        </p:nvSpPr>
        <p:spPr>
          <a:xfrm flipH="1" rot="1051434">
            <a:off x="356022" y="1869978"/>
            <a:ext cx="200262" cy="308423"/>
          </a:xfrm>
          <a:custGeom>
            <a:rect b="b" l="l" r="r" t="t"/>
            <a:pathLst>
              <a:path extrusionOk="0" h="1882" w="1222">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613" name="Google Shape;1613;p26"/>
          <p:cNvGrpSpPr/>
          <p:nvPr/>
        </p:nvGrpSpPr>
        <p:grpSpPr>
          <a:xfrm>
            <a:off x="106273" y="3106723"/>
            <a:ext cx="547356" cy="706096"/>
            <a:chOff x="8495548" y="1440711"/>
            <a:chExt cx="547356" cy="706096"/>
          </a:xfrm>
        </p:grpSpPr>
        <p:sp>
          <p:nvSpPr>
            <p:cNvPr id="1614" name="Google Shape;1614;p26"/>
            <p:cNvSpPr/>
            <p:nvPr/>
          </p:nvSpPr>
          <p:spPr>
            <a:xfrm rot="2851161">
              <a:off x="8622832" y="1874937"/>
              <a:ext cx="216813" cy="102097"/>
            </a:xfrm>
            <a:custGeom>
              <a:rect b="b" l="l" r="r" t="t"/>
              <a:pathLst>
                <a:path extrusionOk="0" h="623" w="1323">
                  <a:moveTo>
                    <a:pt x="1009" y="1"/>
                  </a:moveTo>
                  <a:cubicBezTo>
                    <a:pt x="848" y="1"/>
                    <a:pt x="653" y="19"/>
                    <a:pt x="598" y="30"/>
                  </a:cubicBezTo>
                  <a:cubicBezTo>
                    <a:pt x="399" y="66"/>
                    <a:pt x="199" y="156"/>
                    <a:pt x="73" y="301"/>
                  </a:cubicBezTo>
                  <a:cubicBezTo>
                    <a:pt x="36" y="356"/>
                    <a:pt x="0" y="428"/>
                    <a:pt x="0" y="482"/>
                  </a:cubicBezTo>
                  <a:cubicBezTo>
                    <a:pt x="36" y="555"/>
                    <a:pt x="91" y="573"/>
                    <a:pt x="163" y="609"/>
                  </a:cubicBezTo>
                  <a:cubicBezTo>
                    <a:pt x="217" y="618"/>
                    <a:pt x="267" y="623"/>
                    <a:pt x="319" y="623"/>
                  </a:cubicBezTo>
                  <a:cubicBezTo>
                    <a:pt x="371" y="623"/>
                    <a:pt x="426" y="618"/>
                    <a:pt x="489" y="609"/>
                  </a:cubicBezTo>
                  <a:cubicBezTo>
                    <a:pt x="634" y="573"/>
                    <a:pt x="797" y="482"/>
                    <a:pt x="942" y="392"/>
                  </a:cubicBezTo>
                  <a:cubicBezTo>
                    <a:pt x="996" y="356"/>
                    <a:pt x="1322" y="156"/>
                    <a:pt x="1232" y="30"/>
                  </a:cubicBezTo>
                  <a:cubicBezTo>
                    <a:pt x="1203" y="8"/>
                    <a:pt x="1113" y="1"/>
                    <a:pt x="1009"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5" name="Google Shape;1615;p26"/>
            <p:cNvSpPr/>
            <p:nvPr/>
          </p:nvSpPr>
          <p:spPr>
            <a:xfrm rot="2851161">
              <a:off x="8873416" y="1833227"/>
              <a:ext cx="89151" cy="177482"/>
            </a:xfrm>
            <a:custGeom>
              <a:rect b="b" l="l" r="r" t="t"/>
              <a:pathLst>
                <a:path extrusionOk="0" h="1083" w="544">
                  <a:moveTo>
                    <a:pt x="343" y="0"/>
                  </a:moveTo>
                  <a:cubicBezTo>
                    <a:pt x="258" y="0"/>
                    <a:pt x="160" y="56"/>
                    <a:pt x="109" y="121"/>
                  </a:cubicBezTo>
                  <a:cubicBezTo>
                    <a:pt x="54" y="211"/>
                    <a:pt x="18" y="356"/>
                    <a:pt x="18" y="465"/>
                  </a:cubicBezTo>
                  <a:cubicBezTo>
                    <a:pt x="18" y="573"/>
                    <a:pt x="0" y="1062"/>
                    <a:pt x="145" y="1080"/>
                  </a:cubicBezTo>
                  <a:cubicBezTo>
                    <a:pt x="151" y="1082"/>
                    <a:pt x="158" y="1083"/>
                    <a:pt x="165" y="1083"/>
                  </a:cubicBezTo>
                  <a:cubicBezTo>
                    <a:pt x="304" y="1083"/>
                    <a:pt x="455" y="732"/>
                    <a:pt x="507" y="646"/>
                  </a:cubicBezTo>
                  <a:cubicBezTo>
                    <a:pt x="525" y="555"/>
                    <a:pt x="543" y="465"/>
                    <a:pt x="543" y="356"/>
                  </a:cubicBezTo>
                  <a:cubicBezTo>
                    <a:pt x="543" y="247"/>
                    <a:pt x="525" y="102"/>
                    <a:pt x="435" y="30"/>
                  </a:cubicBezTo>
                  <a:cubicBezTo>
                    <a:pt x="409" y="9"/>
                    <a:pt x="377" y="0"/>
                    <a:pt x="34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6" name="Google Shape;1616;p26"/>
            <p:cNvSpPr/>
            <p:nvPr/>
          </p:nvSpPr>
          <p:spPr>
            <a:xfrm rot="2851161">
              <a:off x="8671546" y="1799587"/>
              <a:ext cx="219763" cy="317764"/>
            </a:xfrm>
            <a:custGeom>
              <a:rect b="b" l="l" r="r" t="t"/>
              <a:pathLst>
                <a:path extrusionOk="0" fill="none" h="1939" w="1341">
                  <a:moveTo>
                    <a:pt x="1340" y="1939"/>
                  </a:moveTo>
                  <a:cubicBezTo>
                    <a:pt x="1232" y="1124"/>
                    <a:pt x="706" y="381"/>
                    <a:pt x="0" y="1"/>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7" name="Google Shape;1617;p26"/>
            <p:cNvSpPr/>
            <p:nvPr/>
          </p:nvSpPr>
          <p:spPr>
            <a:xfrm rot="2851161">
              <a:off x="8569613" y="1658042"/>
              <a:ext cx="270238" cy="77351"/>
            </a:xfrm>
            <a:custGeom>
              <a:rect b="b" l="l" r="r" t="t"/>
              <a:pathLst>
                <a:path extrusionOk="0" fill="none" h="472" w="1649">
                  <a:moveTo>
                    <a:pt x="0" y="327"/>
                  </a:moveTo>
                  <a:cubicBezTo>
                    <a:pt x="181" y="454"/>
                    <a:pt x="381" y="472"/>
                    <a:pt x="598" y="472"/>
                  </a:cubicBezTo>
                  <a:cubicBezTo>
                    <a:pt x="996" y="472"/>
                    <a:pt x="1431" y="327"/>
                    <a:pt x="1648" y="1"/>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8" name="Google Shape;1618;p26"/>
            <p:cNvSpPr/>
            <p:nvPr/>
          </p:nvSpPr>
          <p:spPr>
            <a:xfrm rot="2851161">
              <a:off x="8670708" y="1661084"/>
              <a:ext cx="199114" cy="47689"/>
            </a:xfrm>
            <a:custGeom>
              <a:rect b="b" l="l" r="r" t="t"/>
              <a:pathLst>
                <a:path extrusionOk="0" fill="none" h="291" w="1215">
                  <a:moveTo>
                    <a:pt x="1" y="0"/>
                  </a:moveTo>
                  <a:cubicBezTo>
                    <a:pt x="363" y="200"/>
                    <a:pt x="798" y="290"/>
                    <a:pt x="1214" y="254"/>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9" name="Google Shape;1619;p26"/>
            <p:cNvSpPr/>
            <p:nvPr/>
          </p:nvSpPr>
          <p:spPr>
            <a:xfrm rot="2851161">
              <a:off x="8881873" y="1602579"/>
              <a:ext cx="41789" cy="207800"/>
            </a:xfrm>
            <a:custGeom>
              <a:rect b="b" l="l" r="r" t="t"/>
              <a:pathLst>
                <a:path extrusionOk="0" fill="none" h="1268" w="255">
                  <a:moveTo>
                    <a:pt x="55" y="1268"/>
                  </a:moveTo>
                  <a:cubicBezTo>
                    <a:pt x="91" y="1214"/>
                    <a:pt x="127" y="1177"/>
                    <a:pt x="146" y="1105"/>
                  </a:cubicBezTo>
                  <a:cubicBezTo>
                    <a:pt x="254" y="743"/>
                    <a:pt x="218" y="308"/>
                    <a:pt x="1" y="0"/>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0" name="Google Shape;1620;p26"/>
            <p:cNvSpPr/>
            <p:nvPr/>
          </p:nvSpPr>
          <p:spPr>
            <a:xfrm rot="2851161">
              <a:off x="8764335" y="1603002"/>
              <a:ext cx="130776" cy="139626"/>
            </a:xfrm>
            <a:custGeom>
              <a:rect b="b" l="l" r="r" t="t"/>
              <a:pathLst>
                <a:path extrusionOk="0" fill="none" h="852" w="798">
                  <a:moveTo>
                    <a:pt x="797" y="852"/>
                  </a:moveTo>
                  <a:cubicBezTo>
                    <a:pt x="634" y="490"/>
                    <a:pt x="362" y="182"/>
                    <a:pt x="0" y="1"/>
                  </a:cubicBezTo>
                </a:path>
              </a:pathLst>
            </a:custGeom>
            <a:noFill/>
            <a:ln cap="flat" cmpd="sng" w="2725">
              <a:solidFill>
                <a:schemeClr val="lt1"/>
              </a:solidFill>
              <a:prstDash val="solid"/>
              <a:miter lim="18109"/>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1" name="Google Shape;1621;p26"/>
            <p:cNvSpPr/>
            <p:nvPr/>
          </p:nvSpPr>
          <p:spPr>
            <a:xfrm rot="2851161">
              <a:off x="8757392" y="1471752"/>
              <a:ext cx="129629" cy="103244"/>
            </a:xfrm>
            <a:custGeom>
              <a:rect b="b" l="l" r="r" t="t"/>
              <a:pathLst>
                <a:path extrusionOk="0" h="630" w="791">
                  <a:moveTo>
                    <a:pt x="465" y="1"/>
                  </a:moveTo>
                  <a:cubicBezTo>
                    <a:pt x="374" y="1"/>
                    <a:pt x="284" y="19"/>
                    <a:pt x="229" y="73"/>
                  </a:cubicBezTo>
                  <a:cubicBezTo>
                    <a:pt x="0" y="270"/>
                    <a:pt x="186" y="629"/>
                    <a:pt x="464" y="629"/>
                  </a:cubicBezTo>
                  <a:cubicBezTo>
                    <a:pt x="494" y="629"/>
                    <a:pt x="524" y="625"/>
                    <a:pt x="555" y="617"/>
                  </a:cubicBezTo>
                  <a:cubicBezTo>
                    <a:pt x="682" y="562"/>
                    <a:pt x="791" y="417"/>
                    <a:pt x="773" y="273"/>
                  </a:cubicBezTo>
                  <a:cubicBezTo>
                    <a:pt x="755" y="110"/>
                    <a:pt x="610" y="1"/>
                    <a:pt x="46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2" name="Google Shape;1622;p26"/>
            <p:cNvSpPr/>
            <p:nvPr/>
          </p:nvSpPr>
          <p:spPr>
            <a:xfrm rot="2851161">
              <a:off x="8904120" y="1517172"/>
              <a:ext cx="121599" cy="100131"/>
            </a:xfrm>
            <a:custGeom>
              <a:rect b="b" l="l" r="r" t="t"/>
              <a:pathLst>
                <a:path extrusionOk="0" h="611" w="742">
                  <a:moveTo>
                    <a:pt x="415" y="0"/>
                  </a:moveTo>
                  <a:cubicBezTo>
                    <a:pt x="343" y="0"/>
                    <a:pt x="252" y="18"/>
                    <a:pt x="180" y="73"/>
                  </a:cubicBezTo>
                  <a:cubicBezTo>
                    <a:pt x="1" y="268"/>
                    <a:pt x="174" y="611"/>
                    <a:pt x="422" y="611"/>
                  </a:cubicBezTo>
                  <a:cubicBezTo>
                    <a:pt x="449" y="611"/>
                    <a:pt x="477" y="607"/>
                    <a:pt x="506" y="598"/>
                  </a:cubicBezTo>
                  <a:cubicBezTo>
                    <a:pt x="651" y="543"/>
                    <a:pt x="741" y="417"/>
                    <a:pt x="705" y="272"/>
                  </a:cubicBezTo>
                  <a:cubicBezTo>
                    <a:pt x="687" y="145"/>
                    <a:pt x="560" y="18"/>
                    <a:pt x="415"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3" name="Google Shape;1623;p26"/>
            <p:cNvSpPr/>
            <p:nvPr/>
          </p:nvSpPr>
          <p:spPr>
            <a:xfrm rot="2851161">
              <a:off x="8650060" y="1498039"/>
              <a:ext cx="121271" cy="97345"/>
            </a:xfrm>
            <a:custGeom>
              <a:rect b="b" l="l" r="r" t="t"/>
              <a:pathLst>
                <a:path extrusionOk="0" h="594" w="740">
                  <a:moveTo>
                    <a:pt x="414" y="1"/>
                  </a:moveTo>
                  <a:cubicBezTo>
                    <a:pt x="359" y="1"/>
                    <a:pt x="269" y="19"/>
                    <a:pt x="196" y="73"/>
                  </a:cubicBezTo>
                  <a:cubicBezTo>
                    <a:pt x="1" y="252"/>
                    <a:pt x="172" y="593"/>
                    <a:pt x="433" y="593"/>
                  </a:cubicBezTo>
                  <a:cubicBezTo>
                    <a:pt x="462" y="593"/>
                    <a:pt x="492" y="589"/>
                    <a:pt x="522" y="580"/>
                  </a:cubicBezTo>
                  <a:cubicBezTo>
                    <a:pt x="649" y="544"/>
                    <a:pt x="740" y="399"/>
                    <a:pt x="721" y="272"/>
                  </a:cubicBezTo>
                  <a:cubicBezTo>
                    <a:pt x="685" y="127"/>
                    <a:pt x="558" y="19"/>
                    <a:pt x="41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4" name="Google Shape;1624;p26"/>
            <p:cNvSpPr/>
            <p:nvPr/>
          </p:nvSpPr>
          <p:spPr>
            <a:xfrm rot="2851161">
              <a:off x="8513263" y="1492826"/>
              <a:ext cx="138806" cy="109144"/>
            </a:xfrm>
            <a:custGeom>
              <a:rect b="b" l="l" r="r" t="t"/>
              <a:pathLst>
                <a:path extrusionOk="0" h="666" w="847">
                  <a:moveTo>
                    <a:pt x="484" y="1"/>
                  </a:moveTo>
                  <a:cubicBezTo>
                    <a:pt x="394" y="1"/>
                    <a:pt x="303" y="19"/>
                    <a:pt x="231" y="73"/>
                  </a:cubicBezTo>
                  <a:cubicBezTo>
                    <a:pt x="1" y="287"/>
                    <a:pt x="203" y="665"/>
                    <a:pt x="500" y="665"/>
                  </a:cubicBezTo>
                  <a:cubicBezTo>
                    <a:pt x="530" y="665"/>
                    <a:pt x="561" y="661"/>
                    <a:pt x="593" y="653"/>
                  </a:cubicBezTo>
                  <a:cubicBezTo>
                    <a:pt x="756" y="617"/>
                    <a:pt x="847" y="454"/>
                    <a:pt x="829" y="291"/>
                  </a:cubicBezTo>
                  <a:cubicBezTo>
                    <a:pt x="792" y="128"/>
                    <a:pt x="647" y="19"/>
                    <a:pt x="484"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625" name="Google Shape;1625;p26"/>
          <p:cNvSpPr/>
          <p:nvPr/>
        </p:nvSpPr>
        <p:spPr>
          <a:xfrm rot="-1051434">
            <a:off x="236497" y="1206528"/>
            <a:ext cx="200262" cy="308423"/>
          </a:xfrm>
          <a:custGeom>
            <a:rect b="b" l="l" r="r" t="t"/>
            <a:pathLst>
              <a:path extrusionOk="0" h="1882" w="1222">
                <a:moveTo>
                  <a:pt x="332" y="1"/>
                </a:moveTo>
                <a:cubicBezTo>
                  <a:pt x="1" y="1"/>
                  <a:pt x="95" y="684"/>
                  <a:pt x="189" y="904"/>
                </a:cubicBezTo>
                <a:cubicBezTo>
                  <a:pt x="316" y="1175"/>
                  <a:pt x="497" y="1411"/>
                  <a:pt x="696" y="1610"/>
                </a:cubicBezTo>
                <a:cubicBezTo>
                  <a:pt x="823" y="1737"/>
                  <a:pt x="1059" y="1845"/>
                  <a:pt x="1222" y="1882"/>
                </a:cubicBezTo>
                <a:cubicBezTo>
                  <a:pt x="1131" y="1664"/>
                  <a:pt x="1059" y="1447"/>
                  <a:pt x="1004" y="1248"/>
                </a:cubicBezTo>
                <a:cubicBezTo>
                  <a:pt x="950" y="958"/>
                  <a:pt x="896" y="650"/>
                  <a:pt x="787" y="379"/>
                </a:cubicBezTo>
                <a:cubicBezTo>
                  <a:pt x="715" y="252"/>
                  <a:pt x="642" y="107"/>
                  <a:pt x="515" y="53"/>
                </a:cubicBezTo>
                <a:cubicBezTo>
                  <a:pt x="443" y="17"/>
                  <a:pt x="383" y="1"/>
                  <a:pt x="332"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6" name="Google Shape;1626;p26"/>
          <p:cNvSpPr txBox="1"/>
          <p:nvPr>
            <p:ph type="title"/>
          </p:nvPr>
        </p:nvSpPr>
        <p:spPr>
          <a:xfrm>
            <a:off x="705575" y="2579031"/>
            <a:ext cx="2490000" cy="527700"/>
          </a:xfrm>
          <a:prstGeom prst="rect">
            <a:avLst/>
          </a:prstGeom>
        </p:spPr>
        <p:txBody>
          <a:bodyPr anchorCtr="0" anchor="ctr" bIns="91425" lIns="91425" spcFirstLastPara="1" rIns="91425" wrap="square" tIns="91425">
            <a:noAutofit/>
          </a:bodyPr>
          <a:lstStyle>
            <a:lvl1pPr lvl="0" algn="ctr">
              <a:spcBef>
                <a:spcPts val="0"/>
              </a:spcBef>
              <a:spcAft>
                <a:spcPts val="0"/>
              </a:spcAft>
              <a:buSzPts val="2500"/>
              <a:buNone/>
              <a:defRPr sz="24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p:txBody>
      </p:sp>
      <p:sp>
        <p:nvSpPr>
          <p:cNvPr id="1627" name="Google Shape;1627;p26"/>
          <p:cNvSpPr txBox="1"/>
          <p:nvPr>
            <p:ph idx="1" type="subTitle"/>
          </p:nvPr>
        </p:nvSpPr>
        <p:spPr>
          <a:xfrm>
            <a:off x="705575" y="3001403"/>
            <a:ext cx="2490000" cy="776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628" name="Google Shape;1628;p26"/>
          <p:cNvSpPr txBox="1"/>
          <p:nvPr>
            <p:ph idx="2" type="title"/>
          </p:nvPr>
        </p:nvSpPr>
        <p:spPr>
          <a:xfrm>
            <a:off x="3323175" y="2579031"/>
            <a:ext cx="2490000" cy="527700"/>
          </a:xfrm>
          <a:prstGeom prst="rect">
            <a:avLst/>
          </a:prstGeom>
        </p:spPr>
        <p:txBody>
          <a:bodyPr anchorCtr="0" anchor="ctr" bIns="91425" lIns="91425" spcFirstLastPara="1" rIns="91425" wrap="square" tIns="91425">
            <a:noAutofit/>
          </a:bodyPr>
          <a:lstStyle>
            <a:lvl1pPr lvl="0" algn="ctr">
              <a:spcBef>
                <a:spcPts val="0"/>
              </a:spcBef>
              <a:spcAft>
                <a:spcPts val="0"/>
              </a:spcAft>
              <a:buSzPts val="2500"/>
              <a:buNone/>
              <a:defRPr sz="24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p:txBody>
      </p:sp>
      <p:sp>
        <p:nvSpPr>
          <p:cNvPr id="1629" name="Google Shape;1629;p26"/>
          <p:cNvSpPr txBox="1"/>
          <p:nvPr>
            <p:ph idx="3" type="subTitle"/>
          </p:nvPr>
        </p:nvSpPr>
        <p:spPr>
          <a:xfrm>
            <a:off x="3323175" y="3001403"/>
            <a:ext cx="2490000" cy="776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630" name="Google Shape;1630;p26"/>
          <p:cNvSpPr txBox="1"/>
          <p:nvPr>
            <p:ph idx="4" type="title"/>
          </p:nvPr>
        </p:nvSpPr>
        <p:spPr>
          <a:xfrm>
            <a:off x="5940774" y="2579031"/>
            <a:ext cx="2490000" cy="527700"/>
          </a:xfrm>
          <a:prstGeom prst="rect">
            <a:avLst/>
          </a:prstGeom>
        </p:spPr>
        <p:txBody>
          <a:bodyPr anchorCtr="0" anchor="ctr" bIns="91425" lIns="91425" spcFirstLastPara="1" rIns="91425" wrap="square" tIns="91425">
            <a:noAutofit/>
          </a:bodyPr>
          <a:lstStyle>
            <a:lvl1pPr lvl="0" algn="ctr">
              <a:spcBef>
                <a:spcPts val="0"/>
              </a:spcBef>
              <a:spcAft>
                <a:spcPts val="0"/>
              </a:spcAft>
              <a:buSzPts val="2500"/>
              <a:buNone/>
              <a:defRPr sz="2400"/>
            </a:lvl1pPr>
            <a:lvl2pPr lvl="1" algn="ctr">
              <a:spcBef>
                <a:spcPts val="0"/>
              </a:spcBef>
              <a:spcAft>
                <a:spcPts val="0"/>
              </a:spcAft>
              <a:buSzPts val="2500"/>
              <a:buNone/>
              <a:defRPr sz="2500"/>
            </a:lvl2pPr>
            <a:lvl3pPr lvl="2" algn="ctr">
              <a:spcBef>
                <a:spcPts val="0"/>
              </a:spcBef>
              <a:spcAft>
                <a:spcPts val="0"/>
              </a:spcAft>
              <a:buSzPts val="2500"/>
              <a:buNone/>
              <a:defRPr sz="2500"/>
            </a:lvl3pPr>
            <a:lvl4pPr lvl="3" algn="ctr">
              <a:spcBef>
                <a:spcPts val="0"/>
              </a:spcBef>
              <a:spcAft>
                <a:spcPts val="0"/>
              </a:spcAft>
              <a:buSzPts val="2500"/>
              <a:buNone/>
              <a:defRPr sz="2500"/>
            </a:lvl4pPr>
            <a:lvl5pPr lvl="4" algn="ctr">
              <a:spcBef>
                <a:spcPts val="0"/>
              </a:spcBef>
              <a:spcAft>
                <a:spcPts val="0"/>
              </a:spcAft>
              <a:buSzPts val="2500"/>
              <a:buNone/>
              <a:defRPr sz="2500"/>
            </a:lvl5pPr>
            <a:lvl6pPr lvl="5" algn="ctr">
              <a:spcBef>
                <a:spcPts val="0"/>
              </a:spcBef>
              <a:spcAft>
                <a:spcPts val="0"/>
              </a:spcAft>
              <a:buSzPts val="2500"/>
              <a:buNone/>
              <a:defRPr sz="2500"/>
            </a:lvl6pPr>
            <a:lvl7pPr lvl="6" algn="ctr">
              <a:spcBef>
                <a:spcPts val="0"/>
              </a:spcBef>
              <a:spcAft>
                <a:spcPts val="0"/>
              </a:spcAft>
              <a:buSzPts val="2500"/>
              <a:buNone/>
              <a:defRPr sz="2500"/>
            </a:lvl7pPr>
            <a:lvl8pPr lvl="7" algn="ctr">
              <a:spcBef>
                <a:spcPts val="0"/>
              </a:spcBef>
              <a:spcAft>
                <a:spcPts val="0"/>
              </a:spcAft>
              <a:buSzPts val="2500"/>
              <a:buNone/>
              <a:defRPr sz="2500"/>
            </a:lvl8pPr>
            <a:lvl9pPr lvl="8" algn="ctr">
              <a:spcBef>
                <a:spcPts val="0"/>
              </a:spcBef>
              <a:spcAft>
                <a:spcPts val="0"/>
              </a:spcAft>
              <a:buSzPts val="2500"/>
              <a:buNone/>
              <a:defRPr sz="2500"/>
            </a:lvl9pPr>
          </a:lstStyle>
          <a:p/>
        </p:txBody>
      </p:sp>
      <p:sp>
        <p:nvSpPr>
          <p:cNvPr id="1631" name="Google Shape;1631;p26"/>
          <p:cNvSpPr txBox="1"/>
          <p:nvPr>
            <p:ph idx="5" type="subTitle"/>
          </p:nvPr>
        </p:nvSpPr>
        <p:spPr>
          <a:xfrm>
            <a:off x="5940774" y="3001403"/>
            <a:ext cx="2490000" cy="7764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sz="1400"/>
            </a:lvl1pPr>
            <a:lvl2pPr lvl="1" algn="ctr">
              <a:lnSpc>
                <a:spcPct val="100000"/>
              </a:lnSpc>
              <a:spcBef>
                <a:spcPts val="0"/>
              </a:spcBef>
              <a:spcAft>
                <a:spcPts val="0"/>
              </a:spcAft>
              <a:buSzPts val="1200"/>
              <a:buNone/>
              <a:defRPr/>
            </a:lvl2pPr>
            <a:lvl3pPr lvl="2" algn="ctr">
              <a:lnSpc>
                <a:spcPct val="100000"/>
              </a:lnSpc>
              <a:spcBef>
                <a:spcPts val="0"/>
              </a:spcBef>
              <a:spcAft>
                <a:spcPts val="0"/>
              </a:spcAft>
              <a:buSzPts val="1200"/>
              <a:buNone/>
              <a:defRPr/>
            </a:lvl3pPr>
            <a:lvl4pPr lvl="3" algn="ctr">
              <a:lnSpc>
                <a:spcPct val="100000"/>
              </a:lnSpc>
              <a:spcBef>
                <a:spcPts val="0"/>
              </a:spcBef>
              <a:spcAft>
                <a:spcPts val="0"/>
              </a:spcAft>
              <a:buSzPts val="1200"/>
              <a:buNone/>
              <a:defRPr/>
            </a:lvl4pPr>
            <a:lvl5pPr lvl="4" algn="ctr">
              <a:lnSpc>
                <a:spcPct val="100000"/>
              </a:lnSpc>
              <a:spcBef>
                <a:spcPts val="0"/>
              </a:spcBef>
              <a:spcAft>
                <a:spcPts val="0"/>
              </a:spcAft>
              <a:buSzPts val="1200"/>
              <a:buNone/>
              <a:defRPr/>
            </a:lvl5pPr>
            <a:lvl6pPr lvl="5" algn="ctr">
              <a:lnSpc>
                <a:spcPct val="100000"/>
              </a:lnSpc>
              <a:spcBef>
                <a:spcPts val="0"/>
              </a:spcBef>
              <a:spcAft>
                <a:spcPts val="0"/>
              </a:spcAft>
              <a:buSzPts val="1200"/>
              <a:buNone/>
              <a:defRPr/>
            </a:lvl6pPr>
            <a:lvl7pPr lvl="6" algn="ctr">
              <a:lnSpc>
                <a:spcPct val="100000"/>
              </a:lnSpc>
              <a:spcBef>
                <a:spcPts val="0"/>
              </a:spcBef>
              <a:spcAft>
                <a:spcPts val="0"/>
              </a:spcAft>
              <a:buSzPts val="1200"/>
              <a:buNone/>
              <a:defRPr/>
            </a:lvl7pPr>
            <a:lvl8pPr lvl="7" algn="ctr">
              <a:lnSpc>
                <a:spcPct val="100000"/>
              </a:lnSpc>
              <a:spcBef>
                <a:spcPts val="0"/>
              </a:spcBef>
              <a:spcAft>
                <a:spcPts val="0"/>
              </a:spcAft>
              <a:buSzPts val="1200"/>
              <a:buNone/>
              <a:defRPr/>
            </a:lvl8pPr>
            <a:lvl9pPr lvl="8" algn="ctr">
              <a:lnSpc>
                <a:spcPct val="100000"/>
              </a:lnSpc>
              <a:spcBef>
                <a:spcPts val="0"/>
              </a:spcBef>
              <a:spcAft>
                <a:spcPts val="0"/>
              </a:spcAft>
              <a:buSzPts val="1200"/>
              <a:buNone/>
              <a:defRPr/>
            </a:lvl9pPr>
          </a:lstStyle>
          <a:p/>
        </p:txBody>
      </p:sp>
      <p:sp>
        <p:nvSpPr>
          <p:cNvPr id="1632" name="Google Shape;1632;p26"/>
          <p:cNvSpPr txBox="1"/>
          <p:nvPr>
            <p:ph idx="6" type="title"/>
          </p:nvPr>
        </p:nvSpPr>
        <p:spPr>
          <a:xfrm>
            <a:off x="720000" y="445025"/>
            <a:ext cx="7704000" cy="572700"/>
          </a:xfrm>
          <a:prstGeom prst="rect">
            <a:avLst/>
          </a:prstGeom>
          <a:ln>
            <a:noFill/>
          </a:ln>
        </p:spPr>
        <p:txBody>
          <a:bodyPr anchorCtr="0" anchor="ctr" bIns="91425" lIns="91425" spcFirstLastPara="1" rIns="91425" wrap="square" tIns="91425">
            <a:noAutofit/>
          </a:bodyPr>
          <a:lstStyle>
            <a:lvl1pPr lvl="0" algn="ctr">
              <a:spcBef>
                <a:spcPts val="0"/>
              </a:spcBef>
              <a:spcAft>
                <a:spcPts val="0"/>
              </a:spcAft>
              <a:buSzPts val="2800"/>
              <a:buNone/>
              <a:defRPr sz="36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4" name="Shape 224"/>
        <p:cNvGrpSpPr/>
        <p:nvPr/>
      </p:nvGrpSpPr>
      <p:grpSpPr>
        <a:xfrm>
          <a:off x="0" y="0"/>
          <a:ext cx="0" cy="0"/>
          <a:chOff x="0" y="0"/>
          <a:chExt cx="0" cy="0"/>
        </a:xfrm>
      </p:grpSpPr>
      <p:sp>
        <p:nvSpPr>
          <p:cNvPr id="225" name="Google Shape;225;p4"/>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2800">
                <a:latin typeface="Raleway Black"/>
                <a:ea typeface="Raleway Black"/>
                <a:cs typeface="Raleway Black"/>
                <a:sym typeface="Raleway Black"/>
              </a:defRPr>
            </a:lvl1pPr>
            <a:lvl2pPr lvl="1" rtl="0">
              <a:lnSpc>
                <a:spcPct val="100000"/>
              </a:lnSpc>
              <a:spcBef>
                <a:spcPts val="0"/>
              </a:spcBef>
              <a:spcAft>
                <a:spcPts val="0"/>
              </a:spcAft>
              <a:buSzPts val="3000"/>
              <a:buNone/>
              <a:defRPr/>
            </a:lvl2pPr>
            <a:lvl3pPr lvl="2" rtl="0">
              <a:lnSpc>
                <a:spcPct val="100000"/>
              </a:lnSpc>
              <a:spcBef>
                <a:spcPts val="0"/>
              </a:spcBef>
              <a:spcAft>
                <a:spcPts val="0"/>
              </a:spcAft>
              <a:buSzPts val="3000"/>
              <a:buNone/>
              <a:defRPr/>
            </a:lvl3pPr>
            <a:lvl4pPr lvl="3" rtl="0">
              <a:lnSpc>
                <a:spcPct val="100000"/>
              </a:lnSpc>
              <a:spcBef>
                <a:spcPts val="0"/>
              </a:spcBef>
              <a:spcAft>
                <a:spcPts val="0"/>
              </a:spcAft>
              <a:buSzPts val="3000"/>
              <a:buNone/>
              <a:defRPr/>
            </a:lvl4pPr>
            <a:lvl5pPr lvl="4" rtl="0">
              <a:lnSpc>
                <a:spcPct val="100000"/>
              </a:lnSpc>
              <a:spcBef>
                <a:spcPts val="0"/>
              </a:spcBef>
              <a:spcAft>
                <a:spcPts val="0"/>
              </a:spcAft>
              <a:buSzPts val="3000"/>
              <a:buNone/>
              <a:defRPr/>
            </a:lvl5pPr>
            <a:lvl6pPr lvl="5" rtl="0">
              <a:lnSpc>
                <a:spcPct val="100000"/>
              </a:lnSpc>
              <a:spcBef>
                <a:spcPts val="0"/>
              </a:spcBef>
              <a:spcAft>
                <a:spcPts val="0"/>
              </a:spcAft>
              <a:buSzPts val="3000"/>
              <a:buNone/>
              <a:defRPr/>
            </a:lvl6pPr>
            <a:lvl7pPr lvl="6" rtl="0">
              <a:lnSpc>
                <a:spcPct val="100000"/>
              </a:lnSpc>
              <a:spcBef>
                <a:spcPts val="0"/>
              </a:spcBef>
              <a:spcAft>
                <a:spcPts val="0"/>
              </a:spcAft>
              <a:buSzPts val="3000"/>
              <a:buNone/>
              <a:defRPr/>
            </a:lvl7pPr>
            <a:lvl8pPr lvl="7" rtl="0">
              <a:lnSpc>
                <a:spcPct val="100000"/>
              </a:lnSpc>
              <a:spcBef>
                <a:spcPts val="0"/>
              </a:spcBef>
              <a:spcAft>
                <a:spcPts val="0"/>
              </a:spcAft>
              <a:buSzPts val="3000"/>
              <a:buNone/>
              <a:defRPr/>
            </a:lvl8pPr>
            <a:lvl9pPr lvl="8" rtl="0">
              <a:lnSpc>
                <a:spcPct val="100000"/>
              </a:lnSpc>
              <a:spcBef>
                <a:spcPts val="0"/>
              </a:spcBef>
              <a:spcAft>
                <a:spcPts val="0"/>
              </a:spcAft>
              <a:buSzPts val="3000"/>
              <a:buNone/>
              <a:defRPr/>
            </a:lvl9pPr>
          </a:lstStyle>
          <a:p/>
        </p:txBody>
      </p:sp>
      <p:sp>
        <p:nvSpPr>
          <p:cNvPr id="226" name="Google Shape;226;p4"/>
          <p:cNvSpPr txBox="1"/>
          <p:nvPr>
            <p:ph idx="1" type="body"/>
          </p:nvPr>
        </p:nvSpPr>
        <p:spPr>
          <a:xfrm>
            <a:off x="720000" y="1065125"/>
            <a:ext cx="7704000" cy="3873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Char char="●"/>
              <a:defRPr>
                <a:latin typeface="Inter"/>
                <a:ea typeface="Inter"/>
                <a:cs typeface="Inter"/>
                <a:sym typeface="Inter"/>
              </a:defRPr>
            </a:lvl1pPr>
            <a:lvl2pPr indent="-304800" lvl="1" marL="914400" rtl="0">
              <a:lnSpc>
                <a:spcPct val="100000"/>
              </a:lnSpc>
              <a:spcBef>
                <a:spcPts val="0"/>
              </a:spcBef>
              <a:spcAft>
                <a:spcPts val="0"/>
              </a:spcAft>
              <a:buSzPts val="1200"/>
              <a:buChar char="○"/>
              <a:defRPr/>
            </a:lvl2pPr>
            <a:lvl3pPr indent="-304800" lvl="2" marL="1371600" rtl="0">
              <a:lnSpc>
                <a:spcPct val="100000"/>
              </a:lnSpc>
              <a:spcBef>
                <a:spcPts val="0"/>
              </a:spcBef>
              <a:spcAft>
                <a:spcPts val="0"/>
              </a:spcAft>
              <a:buSzPts val="1200"/>
              <a:buChar char="■"/>
              <a:defRPr/>
            </a:lvl3pPr>
            <a:lvl4pPr indent="-304800" lvl="3" marL="1828800" rtl="0">
              <a:lnSpc>
                <a:spcPct val="100000"/>
              </a:lnSpc>
              <a:spcBef>
                <a:spcPts val="0"/>
              </a:spcBef>
              <a:spcAft>
                <a:spcPts val="0"/>
              </a:spcAft>
              <a:buSzPts val="1200"/>
              <a:buChar char="●"/>
              <a:defRPr/>
            </a:lvl4pPr>
            <a:lvl5pPr indent="-304800" lvl="4" marL="2286000" rtl="0">
              <a:lnSpc>
                <a:spcPct val="100000"/>
              </a:lnSpc>
              <a:spcBef>
                <a:spcPts val="0"/>
              </a:spcBef>
              <a:spcAft>
                <a:spcPts val="0"/>
              </a:spcAft>
              <a:buSzPts val="1200"/>
              <a:buChar char="○"/>
              <a:defRPr/>
            </a:lvl5pPr>
            <a:lvl6pPr indent="-304800" lvl="5" marL="2743200" rtl="0">
              <a:lnSpc>
                <a:spcPct val="100000"/>
              </a:lnSpc>
              <a:spcBef>
                <a:spcPts val="0"/>
              </a:spcBef>
              <a:spcAft>
                <a:spcPts val="0"/>
              </a:spcAft>
              <a:buSzPts val="1200"/>
              <a:buChar char="■"/>
              <a:defRPr/>
            </a:lvl6pPr>
            <a:lvl7pPr indent="-304800" lvl="6" marL="3200400" rtl="0">
              <a:lnSpc>
                <a:spcPct val="100000"/>
              </a:lnSpc>
              <a:spcBef>
                <a:spcPts val="0"/>
              </a:spcBef>
              <a:spcAft>
                <a:spcPts val="0"/>
              </a:spcAft>
              <a:buSzPts val="1200"/>
              <a:buChar char="●"/>
              <a:defRPr/>
            </a:lvl7pPr>
            <a:lvl8pPr indent="-304800" lvl="7" marL="3657600" rtl="0">
              <a:lnSpc>
                <a:spcPct val="100000"/>
              </a:lnSpc>
              <a:spcBef>
                <a:spcPts val="0"/>
              </a:spcBef>
              <a:spcAft>
                <a:spcPts val="0"/>
              </a:spcAft>
              <a:buSzPts val="1200"/>
              <a:buChar char="○"/>
              <a:defRPr/>
            </a:lvl8pPr>
            <a:lvl9pPr indent="-304800" lvl="8" marL="4114800" rtl="0">
              <a:lnSpc>
                <a:spcPct val="100000"/>
              </a:lnSpc>
              <a:spcBef>
                <a:spcPts val="0"/>
              </a:spcBef>
              <a:spcAft>
                <a:spcPts val="0"/>
              </a:spcAft>
              <a:buSzPts val="1200"/>
              <a:buChar char="■"/>
              <a:defRPr/>
            </a:lvl9pPr>
          </a:lstStyle>
          <a:p/>
        </p:txBody>
      </p:sp>
      <p:grpSp>
        <p:nvGrpSpPr>
          <p:cNvPr id="227" name="Google Shape;227;p4"/>
          <p:cNvGrpSpPr/>
          <p:nvPr/>
        </p:nvGrpSpPr>
        <p:grpSpPr>
          <a:xfrm>
            <a:off x="147187" y="-275328"/>
            <a:ext cx="8409630" cy="1178003"/>
            <a:chOff x="147187" y="-275328"/>
            <a:chExt cx="8409630" cy="1178003"/>
          </a:xfrm>
        </p:grpSpPr>
        <p:sp>
          <p:nvSpPr>
            <p:cNvPr id="228" name="Google Shape;228;p4"/>
            <p:cNvSpPr/>
            <p:nvPr/>
          </p:nvSpPr>
          <p:spPr>
            <a:xfrm flipH="1" rot="10800000">
              <a:off x="5052438" y="776181"/>
              <a:ext cx="35978" cy="36629"/>
            </a:xfrm>
            <a:custGeom>
              <a:rect b="b" l="l" r="r" t="t"/>
              <a:pathLst>
                <a:path extrusionOk="0" h="225" w="221">
                  <a:moveTo>
                    <a:pt x="111" y="0"/>
                  </a:moveTo>
                  <a:cubicBezTo>
                    <a:pt x="56" y="0"/>
                    <a:pt x="1" y="39"/>
                    <a:pt x="18" y="116"/>
                  </a:cubicBezTo>
                  <a:cubicBezTo>
                    <a:pt x="24" y="142"/>
                    <a:pt x="30" y="163"/>
                    <a:pt x="43" y="190"/>
                  </a:cubicBezTo>
                  <a:cubicBezTo>
                    <a:pt x="57" y="213"/>
                    <a:pt x="82" y="225"/>
                    <a:pt x="107" y="225"/>
                  </a:cubicBezTo>
                  <a:cubicBezTo>
                    <a:pt x="133" y="225"/>
                    <a:pt x="158" y="213"/>
                    <a:pt x="172" y="190"/>
                  </a:cubicBezTo>
                  <a:cubicBezTo>
                    <a:pt x="184" y="163"/>
                    <a:pt x="197" y="142"/>
                    <a:pt x="204" y="116"/>
                  </a:cubicBezTo>
                  <a:cubicBezTo>
                    <a:pt x="221" y="39"/>
                    <a:pt x="166" y="0"/>
                    <a:pt x="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4"/>
            <p:cNvSpPr/>
            <p:nvPr/>
          </p:nvSpPr>
          <p:spPr>
            <a:xfrm flipH="1" rot="10800000">
              <a:off x="592275" y="794252"/>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4"/>
            <p:cNvSpPr/>
            <p:nvPr/>
          </p:nvSpPr>
          <p:spPr>
            <a:xfrm flipH="1" rot="10800000">
              <a:off x="2310440" y="335326"/>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4"/>
            <p:cNvSpPr/>
            <p:nvPr/>
          </p:nvSpPr>
          <p:spPr>
            <a:xfrm flipH="1" rot="10800000">
              <a:off x="2896023" y="416236"/>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4"/>
            <p:cNvSpPr/>
            <p:nvPr/>
          </p:nvSpPr>
          <p:spPr>
            <a:xfrm flipH="1" rot="10800000">
              <a:off x="147187" y="-103739"/>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4"/>
            <p:cNvSpPr/>
            <p:nvPr/>
          </p:nvSpPr>
          <p:spPr>
            <a:xfrm flipH="1" rot="10800000">
              <a:off x="1803489" y="666293"/>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
            <p:cNvSpPr/>
            <p:nvPr/>
          </p:nvSpPr>
          <p:spPr>
            <a:xfrm flipH="1" rot="10800000">
              <a:off x="169490" y="485913"/>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4"/>
            <p:cNvSpPr/>
            <p:nvPr/>
          </p:nvSpPr>
          <p:spPr>
            <a:xfrm flipH="1" rot="10800000">
              <a:off x="913312" y="567963"/>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4"/>
            <p:cNvSpPr/>
            <p:nvPr/>
          </p:nvSpPr>
          <p:spPr>
            <a:xfrm flipH="1" rot="10800000">
              <a:off x="4688586" y="583592"/>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4"/>
            <p:cNvSpPr/>
            <p:nvPr/>
          </p:nvSpPr>
          <p:spPr>
            <a:xfrm flipH="1" rot="10800000">
              <a:off x="4860337" y="-127996"/>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4"/>
            <p:cNvSpPr/>
            <p:nvPr/>
          </p:nvSpPr>
          <p:spPr>
            <a:xfrm flipH="1" rot="10800000">
              <a:off x="2364000" y="820951"/>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4"/>
            <p:cNvSpPr/>
            <p:nvPr/>
          </p:nvSpPr>
          <p:spPr>
            <a:xfrm flipH="1" rot="10800000">
              <a:off x="1741463" y="100735"/>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4"/>
            <p:cNvSpPr/>
            <p:nvPr/>
          </p:nvSpPr>
          <p:spPr>
            <a:xfrm flipH="1" rot="10800000">
              <a:off x="899148" y="-98367"/>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4"/>
            <p:cNvSpPr/>
            <p:nvPr/>
          </p:nvSpPr>
          <p:spPr>
            <a:xfrm flipH="1" rot="10800000">
              <a:off x="3368949" y="860510"/>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4"/>
            <p:cNvSpPr/>
            <p:nvPr/>
          </p:nvSpPr>
          <p:spPr>
            <a:xfrm flipH="1" rot="10800000">
              <a:off x="5020042" y="320674"/>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4"/>
            <p:cNvSpPr/>
            <p:nvPr/>
          </p:nvSpPr>
          <p:spPr>
            <a:xfrm flipH="1" rot="10800000">
              <a:off x="3638705" y="165854"/>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4"/>
            <p:cNvSpPr/>
            <p:nvPr/>
          </p:nvSpPr>
          <p:spPr>
            <a:xfrm flipH="1" rot="10800000">
              <a:off x="8065332" y="183924"/>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4"/>
            <p:cNvSpPr/>
            <p:nvPr/>
          </p:nvSpPr>
          <p:spPr>
            <a:xfrm flipH="1" rot="10800000">
              <a:off x="6362144" y="-275328"/>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4"/>
            <p:cNvSpPr/>
            <p:nvPr/>
          </p:nvSpPr>
          <p:spPr>
            <a:xfrm flipH="1" rot="10800000">
              <a:off x="5739769" y="-193115"/>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4"/>
            <p:cNvSpPr/>
            <p:nvPr/>
          </p:nvSpPr>
          <p:spPr>
            <a:xfrm flipH="1" rot="10800000">
              <a:off x="6873166" y="56616"/>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4"/>
            <p:cNvSpPr/>
            <p:nvPr/>
          </p:nvSpPr>
          <p:spPr>
            <a:xfrm flipH="1" rot="10800000">
              <a:off x="8454580" y="-124577"/>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4"/>
            <p:cNvSpPr/>
            <p:nvPr/>
          </p:nvSpPr>
          <p:spPr>
            <a:xfrm flipH="1" rot="10800000">
              <a:off x="7783366" y="-42364"/>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4"/>
            <p:cNvSpPr/>
            <p:nvPr/>
          </p:nvSpPr>
          <p:spPr>
            <a:xfrm flipH="1" rot="10800000">
              <a:off x="3978952" y="-26899"/>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4"/>
            <p:cNvSpPr/>
            <p:nvPr/>
          </p:nvSpPr>
          <p:spPr>
            <a:xfrm flipH="1" rot="10800000">
              <a:off x="6285955" y="210623"/>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4"/>
            <p:cNvSpPr/>
            <p:nvPr/>
          </p:nvSpPr>
          <p:spPr>
            <a:xfrm flipH="1" rot="10800000">
              <a:off x="5315193" y="250183"/>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3" name="Google Shape;253;p4"/>
          <p:cNvSpPr/>
          <p:nvPr/>
        </p:nvSpPr>
        <p:spPr>
          <a:xfrm flipH="1" rot="-265154">
            <a:off x="8931699" y="-50597"/>
            <a:ext cx="1312616" cy="3784368"/>
          </a:xfrm>
          <a:custGeom>
            <a:rect b="b" l="l" r="r" t="t"/>
            <a:pathLst>
              <a:path extrusionOk="0" h="96877" w="33602">
                <a:moveTo>
                  <a:pt x="19676" y="1"/>
                </a:moveTo>
                <a:cubicBezTo>
                  <a:pt x="19747" y="3547"/>
                  <a:pt x="19145" y="7066"/>
                  <a:pt x="19145" y="10612"/>
                </a:cubicBezTo>
                <a:cubicBezTo>
                  <a:pt x="19145" y="12247"/>
                  <a:pt x="19123" y="13854"/>
                  <a:pt x="19079" y="15489"/>
                </a:cubicBezTo>
                <a:cubicBezTo>
                  <a:pt x="18781" y="15097"/>
                  <a:pt x="18411" y="14733"/>
                  <a:pt x="18019" y="14385"/>
                </a:cubicBezTo>
                <a:cubicBezTo>
                  <a:pt x="17626" y="14042"/>
                  <a:pt x="17212" y="13744"/>
                  <a:pt x="16776" y="13468"/>
                </a:cubicBezTo>
                <a:cubicBezTo>
                  <a:pt x="16361" y="13214"/>
                  <a:pt x="15925" y="12959"/>
                  <a:pt x="15467" y="12750"/>
                </a:cubicBezTo>
                <a:cubicBezTo>
                  <a:pt x="14820" y="12451"/>
                  <a:pt x="14202" y="12131"/>
                  <a:pt x="13577" y="11833"/>
                </a:cubicBezTo>
                <a:cubicBezTo>
                  <a:pt x="13345" y="11717"/>
                  <a:pt x="13097" y="11601"/>
                  <a:pt x="12865" y="11463"/>
                </a:cubicBezTo>
                <a:lnTo>
                  <a:pt x="12821" y="11463"/>
                </a:lnTo>
                <a:cubicBezTo>
                  <a:pt x="12611" y="11347"/>
                  <a:pt x="12379" y="11231"/>
                  <a:pt x="12174" y="11142"/>
                </a:cubicBezTo>
                <a:lnTo>
                  <a:pt x="12174" y="11120"/>
                </a:lnTo>
                <a:lnTo>
                  <a:pt x="12152" y="11092"/>
                </a:lnTo>
                <a:cubicBezTo>
                  <a:pt x="12036" y="10910"/>
                  <a:pt x="11920" y="10656"/>
                  <a:pt x="11826" y="10474"/>
                </a:cubicBezTo>
                <a:cubicBezTo>
                  <a:pt x="11738" y="10264"/>
                  <a:pt x="11666" y="10037"/>
                  <a:pt x="11600" y="9783"/>
                </a:cubicBezTo>
                <a:cubicBezTo>
                  <a:pt x="11550" y="9623"/>
                  <a:pt x="11506" y="9435"/>
                  <a:pt x="11440" y="9275"/>
                </a:cubicBezTo>
                <a:cubicBezTo>
                  <a:pt x="11368" y="9049"/>
                  <a:pt x="11324" y="8817"/>
                  <a:pt x="11274" y="8540"/>
                </a:cubicBezTo>
                <a:cubicBezTo>
                  <a:pt x="11230" y="8358"/>
                  <a:pt x="11186" y="8148"/>
                  <a:pt x="11136" y="7944"/>
                </a:cubicBezTo>
                <a:cubicBezTo>
                  <a:pt x="11114" y="7850"/>
                  <a:pt x="11070" y="7756"/>
                  <a:pt x="11048" y="7640"/>
                </a:cubicBezTo>
                <a:cubicBezTo>
                  <a:pt x="10998" y="7458"/>
                  <a:pt x="10932" y="7298"/>
                  <a:pt x="10909" y="7115"/>
                </a:cubicBezTo>
                <a:cubicBezTo>
                  <a:pt x="10887" y="7021"/>
                  <a:pt x="10887" y="6927"/>
                  <a:pt x="10860" y="6839"/>
                </a:cubicBezTo>
                <a:cubicBezTo>
                  <a:pt x="10838" y="6629"/>
                  <a:pt x="10816" y="6397"/>
                  <a:pt x="10749" y="6171"/>
                </a:cubicBezTo>
                <a:cubicBezTo>
                  <a:pt x="10700" y="5983"/>
                  <a:pt x="10655" y="5801"/>
                  <a:pt x="10611" y="5618"/>
                </a:cubicBezTo>
                <a:cubicBezTo>
                  <a:pt x="10517" y="5342"/>
                  <a:pt x="10445" y="5066"/>
                  <a:pt x="10379" y="4790"/>
                </a:cubicBezTo>
                <a:cubicBezTo>
                  <a:pt x="10263" y="4237"/>
                  <a:pt x="10103" y="3707"/>
                  <a:pt x="9943" y="3177"/>
                </a:cubicBezTo>
                <a:lnTo>
                  <a:pt x="9943" y="3155"/>
                </a:lnTo>
                <a:cubicBezTo>
                  <a:pt x="9849" y="2901"/>
                  <a:pt x="9783" y="2647"/>
                  <a:pt x="9689" y="2392"/>
                </a:cubicBezTo>
                <a:cubicBezTo>
                  <a:pt x="9617" y="2188"/>
                  <a:pt x="9551" y="1956"/>
                  <a:pt x="9479" y="1730"/>
                </a:cubicBezTo>
                <a:cubicBezTo>
                  <a:pt x="9457" y="1658"/>
                  <a:pt x="9435" y="1592"/>
                  <a:pt x="9413" y="1520"/>
                </a:cubicBezTo>
                <a:cubicBezTo>
                  <a:pt x="9341" y="1337"/>
                  <a:pt x="9297" y="1177"/>
                  <a:pt x="9297" y="1012"/>
                </a:cubicBezTo>
                <a:lnTo>
                  <a:pt x="9297" y="989"/>
                </a:lnTo>
                <a:cubicBezTo>
                  <a:pt x="9297" y="945"/>
                  <a:pt x="9297" y="829"/>
                  <a:pt x="9203" y="735"/>
                </a:cubicBezTo>
                <a:cubicBezTo>
                  <a:pt x="9136" y="669"/>
                  <a:pt x="9042" y="647"/>
                  <a:pt x="8904" y="647"/>
                </a:cubicBezTo>
                <a:lnTo>
                  <a:pt x="8838" y="647"/>
                </a:lnTo>
                <a:cubicBezTo>
                  <a:pt x="8606" y="669"/>
                  <a:pt x="8330" y="691"/>
                  <a:pt x="8076" y="807"/>
                </a:cubicBezTo>
                <a:cubicBezTo>
                  <a:pt x="7871" y="873"/>
                  <a:pt x="7800" y="1012"/>
                  <a:pt x="7849" y="1221"/>
                </a:cubicBezTo>
                <a:lnTo>
                  <a:pt x="7871" y="1288"/>
                </a:lnTo>
                <a:cubicBezTo>
                  <a:pt x="7916" y="1476"/>
                  <a:pt x="7960" y="1658"/>
                  <a:pt x="8009" y="1840"/>
                </a:cubicBezTo>
                <a:lnTo>
                  <a:pt x="8076" y="2006"/>
                </a:lnTo>
                <a:cubicBezTo>
                  <a:pt x="8148" y="2282"/>
                  <a:pt x="8236" y="2558"/>
                  <a:pt x="8374" y="2834"/>
                </a:cubicBezTo>
                <a:cubicBezTo>
                  <a:pt x="8446" y="3017"/>
                  <a:pt x="8490" y="3199"/>
                  <a:pt x="8562" y="3409"/>
                </a:cubicBezTo>
                <a:cubicBezTo>
                  <a:pt x="8584" y="3475"/>
                  <a:pt x="8606" y="3569"/>
                  <a:pt x="8628" y="3635"/>
                </a:cubicBezTo>
                <a:lnTo>
                  <a:pt x="8700" y="3801"/>
                </a:lnTo>
                <a:lnTo>
                  <a:pt x="8904" y="4420"/>
                </a:lnTo>
                <a:cubicBezTo>
                  <a:pt x="8976" y="4580"/>
                  <a:pt x="9020" y="4740"/>
                  <a:pt x="9042" y="4928"/>
                </a:cubicBezTo>
                <a:cubicBezTo>
                  <a:pt x="9092" y="5110"/>
                  <a:pt x="9114" y="5292"/>
                  <a:pt x="9181" y="5458"/>
                </a:cubicBezTo>
                <a:lnTo>
                  <a:pt x="9203" y="5502"/>
                </a:lnTo>
                <a:cubicBezTo>
                  <a:pt x="9230" y="5569"/>
                  <a:pt x="9252" y="5640"/>
                  <a:pt x="9297" y="5707"/>
                </a:cubicBezTo>
                <a:cubicBezTo>
                  <a:pt x="9457" y="5983"/>
                  <a:pt x="9506" y="6309"/>
                  <a:pt x="9551" y="6651"/>
                </a:cubicBezTo>
                <a:cubicBezTo>
                  <a:pt x="9573" y="6745"/>
                  <a:pt x="9573" y="6839"/>
                  <a:pt x="9595" y="6927"/>
                </a:cubicBezTo>
                <a:cubicBezTo>
                  <a:pt x="9667" y="7275"/>
                  <a:pt x="9755" y="7618"/>
                  <a:pt x="9849" y="7944"/>
                </a:cubicBezTo>
                <a:cubicBezTo>
                  <a:pt x="9921" y="8126"/>
                  <a:pt x="9965" y="8308"/>
                  <a:pt x="10009" y="8496"/>
                </a:cubicBezTo>
                <a:cubicBezTo>
                  <a:pt x="10125" y="8933"/>
                  <a:pt x="10241" y="9347"/>
                  <a:pt x="10357" y="9783"/>
                </a:cubicBezTo>
                <a:cubicBezTo>
                  <a:pt x="10307" y="9711"/>
                  <a:pt x="10241" y="9667"/>
                  <a:pt x="10169" y="9601"/>
                </a:cubicBezTo>
                <a:lnTo>
                  <a:pt x="9943" y="9391"/>
                </a:lnTo>
                <a:cubicBezTo>
                  <a:pt x="9252" y="8745"/>
                  <a:pt x="8562" y="8054"/>
                  <a:pt x="7916" y="7298"/>
                </a:cubicBezTo>
                <a:cubicBezTo>
                  <a:pt x="7159" y="6425"/>
                  <a:pt x="6303" y="5524"/>
                  <a:pt x="5408" y="4696"/>
                </a:cubicBezTo>
                <a:cubicBezTo>
                  <a:pt x="4535" y="3939"/>
                  <a:pt x="3613" y="3293"/>
                  <a:pt x="2690" y="2807"/>
                </a:cubicBezTo>
                <a:cubicBezTo>
                  <a:pt x="2370" y="2647"/>
                  <a:pt x="2022" y="2508"/>
                  <a:pt x="1679" y="2392"/>
                </a:cubicBezTo>
                <a:cubicBezTo>
                  <a:pt x="1469" y="2304"/>
                  <a:pt x="1265" y="2232"/>
                  <a:pt x="1083" y="2144"/>
                </a:cubicBezTo>
                <a:cubicBezTo>
                  <a:pt x="1006" y="2104"/>
                  <a:pt x="853" y="2031"/>
                  <a:pt x="695" y="2031"/>
                </a:cubicBezTo>
                <a:cubicBezTo>
                  <a:pt x="567" y="2031"/>
                  <a:pt x="436" y="2079"/>
                  <a:pt x="342" y="2232"/>
                </a:cubicBezTo>
                <a:cubicBezTo>
                  <a:pt x="182" y="2442"/>
                  <a:pt x="0" y="2718"/>
                  <a:pt x="22" y="3061"/>
                </a:cubicBezTo>
                <a:cubicBezTo>
                  <a:pt x="44" y="3387"/>
                  <a:pt x="320" y="3453"/>
                  <a:pt x="436" y="3475"/>
                </a:cubicBezTo>
                <a:cubicBezTo>
                  <a:pt x="806" y="3569"/>
                  <a:pt x="1171" y="3707"/>
                  <a:pt x="1563" y="3867"/>
                </a:cubicBezTo>
                <a:cubicBezTo>
                  <a:pt x="2187" y="4121"/>
                  <a:pt x="2762" y="4491"/>
                  <a:pt x="3336" y="4856"/>
                </a:cubicBezTo>
                <a:cubicBezTo>
                  <a:pt x="3817" y="5154"/>
                  <a:pt x="4231" y="5524"/>
                  <a:pt x="4695" y="5917"/>
                </a:cubicBezTo>
                <a:cubicBezTo>
                  <a:pt x="4949" y="6149"/>
                  <a:pt x="5198" y="6397"/>
                  <a:pt x="5452" y="6651"/>
                </a:cubicBezTo>
                <a:cubicBezTo>
                  <a:pt x="5612" y="6789"/>
                  <a:pt x="5750" y="6927"/>
                  <a:pt x="5888" y="7066"/>
                </a:cubicBezTo>
                <a:cubicBezTo>
                  <a:pt x="6165" y="7320"/>
                  <a:pt x="6419" y="7618"/>
                  <a:pt x="6673" y="7894"/>
                </a:cubicBezTo>
                <a:cubicBezTo>
                  <a:pt x="6905" y="8170"/>
                  <a:pt x="7159" y="8447"/>
                  <a:pt x="7407" y="8723"/>
                </a:cubicBezTo>
                <a:lnTo>
                  <a:pt x="7479" y="8772"/>
                </a:lnTo>
                <a:cubicBezTo>
                  <a:pt x="7573" y="8861"/>
                  <a:pt x="7661" y="8977"/>
                  <a:pt x="7777" y="9049"/>
                </a:cubicBezTo>
                <a:cubicBezTo>
                  <a:pt x="8192" y="9369"/>
                  <a:pt x="8540" y="9739"/>
                  <a:pt x="8904" y="10126"/>
                </a:cubicBezTo>
                <a:cubicBezTo>
                  <a:pt x="9203" y="10430"/>
                  <a:pt x="9506" y="10728"/>
                  <a:pt x="9827" y="11004"/>
                </a:cubicBezTo>
                <a:cubicBezTo>
                  <a:pt x="10241" y="11369"/>
                  <a:pt x="10722" y="11717"/>
                  <a:pt x="11252" y="12015"/>
                </a:cubicBezTo>
                <a:cubicBezTo>
                  <a:pt x="11324" y="12059"/>
                  <a:pt x="11390" y="12109"/>
                  <a:pt x="11462" y="12131"/>
                </a:cubicBezTo>
                <a:lnTo>
                  <a:pt x="11462" y="12153"/>
                </a:lnTo>
                <a:cubicBezTo>
                  <a:pt x="11716" y="12385"/>
                  <a:pt x="12357" y="12777"/>
                  <a:pt x="12633" y="12777"/>
                </a:cubicBezTo>
                <a:lnTo>
                  <a:pt x="12705" y="12777"/>
                </a:lnTo>
                <a:lnTo>
                  <a:pt x="12793" y="12799"/>
                </a:lnTo>
                <a:cubicBezTo>
                  <a:pt x="13119" y="12959"/>
                  <a:pt x="13461" y="13120"/>
                  <a:pt x="13787" y="13258"/>
                </a:cubicBezTo>
                <a:cubicBezTo>
                  <a:pt x="14588" y="13628"/>
                  <a:pt x="15373" y="13992"/>
                  <a:pt x="16107" y="14434"/>
                </a:cubicBezTo>
                <a:cubicBezTo>
                  <a:pt x="16731" y="14849"/>
                  <a:pt x="17466" y="15329"/>
                  <a:pt x="17996" y="15998"/>
                </a:cubicBezTo>
                <a:cubicBezTo>
                  <a:pt x="18483" y="16594"/>
                  <a:pt x="18825" y="17146"/>
                  <a:pt x="19035" y="17699"/>
                </a:cubicBezTo>
                <a:cubicBezTo>
                  <a:pt x="18941" y="20372"/>
                  <a:pt x="18825" y="23040"/>
                  <a:pt x="18709" y="25708"/>
                </a:cubicBezTo>
                <a:cubicBezTo>
                  <a:pt x="18571" y="29321"/>
                  <a:pt x="17814" y="32889"/>
                  <a:pt x="17930" y="36502"/>
                </a:cubicBezTo>
                <a:cubicBezTo>
                  <a:pt x="18090" y="42744"/>
                  <a:pt x="17974" y="48980"/>
                  <a:pt x="17538" y="55194"/>
                </a:cubicBezTo>
                <a:cubicBezTo>
                  <a:pt x="17146" y="60668"/>
                  <a:pt x="16477" y="66104"/>
                  <a:pt x="16317" y="71605"/>
                </a:cubicBezTo>
                <a:cubicBezTo>
                  <a:pt x="16273" y="74113"/>
                  <a:pt x="15969" y="76621"/>
                  <a:pt x="15743" y="79129"/>
                </a:cubicBezTo>
                <a:cubicBezTo>
                  <a:pt x="15605" y="80510"/>
                  <a:pt x="15787" y="81891"/>
                  <a:pt x="15649" y="83294"/>
                </a:cubicBezTo>
                <a:cubicBezTo>
                  <a:pt x="15649" y="83410"/>
                  <a:pt x="15627" y="83548"/>
                  <a:pt x="15627" y="83686"/>
                </a:cubicBezTo>
                <a:cubicBezTo>
                  <a:pt x="15489" y="85139"/>
                  <a:pt x="15373" y="86586"/>
                  <a:pt x="15257" y="88011"/>
                </a:cubicBezTo>
                <a:cubicBezTo>
                  <a:pt x="15052" y="90867"/>
                  <a:pt x="14864" y="93723"/>
                  <a:pt x="14660" y="96573"/>
                </a:cubicBezTo>
                <a:lnTo>
                  <a:pt x="19333" y="96877"/>
                </a:lnTo>
                <a:cubicBezTo>
                  <a:pt x="19930" y="91927"/>
                  <a:pt x="19863" y="86934"/>
                  <a:pt x="20366" y="81962"/>
                </a:cubicBezTo>
                <a:cubicBezTo>
                  <a:pt x="20758" y="78140"/>
                  <a:pt x="20780" y="74273"/>
                  <a:pt x="21035" y="70407"/>
                </a:cubicBezTo>
                <a:cubicBezTo>
                  <a:pt x="21405" y="64999"/>
                  <a:pt x="21703" y="59564"/>
                  <a:pt x="22233" y="54156"/>
                </a:cubicBezTo>
                <a:cubicBezTo>
                  <a:pt x="22625" y="50201"/>
                  <a:pt x="22647" y="46240"/>
                  <a:pt x="22714" y="42280"/>
                </a:cubicBezTo>
                <a:cubicBezTo>
                  <a:pt x="22786" y="38529"/>
                  <a:pt x="22946" y="34778"/>
                  <a:pt x="22990" y="31028"/>
                </a:cubicBezTo>
                <a:cubicBezTo>
                  <a:pt x="23012" y="28056"/>
                  <a:pt x="23360" y="25090"/>
                  <a:pt x="23498" y="22118"/>
                </a:cubicBezTo>
                <a:cubicBezTo>
                  <a:pt x="23658" y="18804"/>
                  <a:pt x="23774" y="15511"/>
                  <a:pt x="23868" y="12197"/>
                </a:cubicBezTo>
                <a:cubicBezTo>
                  <a:pt x="24625" y="11761"/>
                  <a:pt x="25409" y="11396"/>
                  <a:pt x="26216" y="11048"/>
                </a:cubicBezTo>
                <a:cubicBezTo>
                  <a:pt x="26768" y="10816"/>
                  <a:pt x="27387" y="10866"/>
                  <a:pt x="27983" y="10706"/>
                </a:cubicBezTo>
                <a:cubicBezTo>
                  <a:pt x="28376" y="10590"/>
                  <a:pt x="28797" y="10555"/>
                  <a:pt x="29220" y="10555"/>
                </a:cubicBezTo>
                <a:cubicBezTo>
                  <a:pt x="29643" y="10555"/>
                  <a:pt x="30069" y="10590"/>
                  <a:pt x="30469" y="10612"/>
                </a:cubicBezTo>
                <a:cubicBezTo>
                  <a:pt x="30497" y="10612"/>
                  <a:pt x="30519" y="10540"/>
                  <a:pt x="30519" y="10402"/>
                </a:cubicBezTo>
                <a:cubicBezTo>
                  <a:pt x="30519" y="10242"/>
                  <a:pt x="30519" y="10082"/>
                  <a:pt x="30447" y="10059"/>
                </a:cubicBezTo>
                <a:cubicBezTo>
                  <a:pt x="30186" y="9993"/>
                  <a:pt x="29918" y="9969"/>
                  <a:pt x="29649" y="9969"/>
                </a:cubicBezTo>
                <a:cubicBezTo>
                  <a:pt x="29184" y="9969"/>
                  <a:pt x="28714" y="10040"/>
                  <a:pt x="28260" y="10082"/>
                </a:cubicBezTo>
                <a:cubicBezTo>
                  <a:pt x="27547" y="10175"/>
                  <a:pt x="26812" y="10336"/>
                  <a:pt x="26122" y="10474"/>
                </a:cubicBezTo>
                <a:cubicBezTo>
                  <a:pt x="25912" y="10518"/>
                  <a:pt x="25730" y="10568"/>
                  <a:pt x="25547" y="10656"/>
                </a:cubicBezTo>
                <a:cubicBezTo>
                  <a:pt x="25387" y="10728"/>
                  <a:pt x="25249" y="10794"/>
                  <a:pt x="25111" y="10866"/>
                </a:cubicBezTo>
                <a:cubicBezTo>
                  <a:pt x="25592" y="10358"/>
                  <a:pt x="25984" y="9805"/>
                  <a:pt x="26442" y="9297"/>
                </a:cubicBezTo>
                <a:cubicBezTo>
                  <a:pt x="26928" y="8772"/>
                  <a:pt x="27459" y="8264"/>
                  <a:pt x="27961" y="7756"/>
                </a:cubicBezTo>
                <a:cubicBezTo>
                  <a:pt x="28469" y="7253"/>
                  <a:pt x="28978" y="6745"/>
                  <a:pt x="29552" y="6309"/>
                </a:cubicBezTo>
                <a:cubicBezTo>
                  <a:pt x="29828" y="6099"/>
                  <a:pt x="30149" y="5895"/>
                  <a:pt x="30469" y="5779"/>
                </a:cubicBezTo>
                <a:cubicBezTo>
                  <a:pt x="30541" y="5754"/>
                  <a:pt x="30645" y="5743"/>
                  <a:pt x="30770" y="5743"/>
                </a:cubicBezTo>
                <a:cubicBezTo>
                  <a:pt x="31567" y="5743"/>
                  <a:pt x="33250" y="6180"/>
                  <a:pt x="33369" y="6237"/>
                </a:cubicBezTo>
                <a:cubicBezTo>
                  <a:pt x="33441" y="6077"/>
                  <a:pt x="33579" y="5895"/>
                  <a:pt x="33507" y="5734"/>
                </a:cubicBezTo>
                <a:cubicBezTo>
                  <a:pt x="33507" y="5686"/>
                  <a:pt x="31714" y="5152"/>
                  <a:pt x="31458" y="5152"/>
                </a:cubicBezTo>
                <a:cubicBezTo>
                  <a:pt x="31448" y="5152"/>
                  <a:pt x="31441" y="5153"/>
                  <a:pt x="31436" y="5154"/>
                </a:cubicBezTo>
                <a:lnTo>
                  <a:pt x="31369" y="5154"/>
                </a:lnTo>
                <a:cubicBezTo>
                  <a:pt x="31485" y="5110"/>
                  <a:pt x="31922" y="4718"/>
                  <a:pt x="32126" y="4696"/>
                </a:cubicBezTo>
                <a:cubicBezTo>
                  <a:pt x="32590" y="4420"/>
                  <a:pt x="33071" y="4188"/>
                  <a:pt x="33557" y="3961"/>
                </a:cubicBezTo>
                <a:cubicBezTo>
                  <a:pt x="33601" y="3939"/>
                  <a:pt x="33579" y="3845"/>
                  <a:pt x="33507" y="3729"/>
                </a:cubicBezTo>
                <a:cubicBezTo>
                  <a:pt x="33446" y="3601"/>
                  <a:pt x="33360" y="3473"/>
                  <a:pt x="33295" y="3473"/>
                </a:cubicBezTo>
                <a:cubicBezTo>
                  <a:pt x="33290" y="3473"/>
                  <a:pt x="33285" y="3474"/>
                  <a:pt x="33281" y="3475"/>
                </a:cubicBezTo>
                <a:cubicBezTo>
                  <a:pt x="32679" y="3663"/>
                  <a:pt x="32198" y="4077"/>
                  <a:pt x="31624" y="4326"/>
                </a:cubicBezTo>
                <a:cubicBezTo>
                  <a:pt x="31414" y="4442"/>
                  <a:pt x="31209" y="4558"/>
                  <a:pt x="31021" y="4696"/>
                </a:cubicBezTo>
                <a:cubicBezTo>
                  <a:pt x="29917" y="5458"/>
                  <a:pt x="28674" y="6149"/>
                  <a:pt x="27757" y="7137"/>
                </a:cubicBezTo>
                <a:cubicBezTo>
                  <a:pt x="27597" y="7298"/>
                  <a:pt x="27431" y="7458"/>
                  <a:pt x="27271" y="7640"/>
                </a:cubicBezTo>
                <a:cubicBezTo>
                  <a:pt x="27205" y="7204"/>
                  <a:pt x="27271" y="6701"/>
                  <a:pt x="27293" y="6259"/>
                </a:cubicBezTo>
                <a:cubicBezTo>
                  <a:pt x="27343" y="5088"/>
                  <a:pt x="27525" y="3939"/>
                  <a:pt x="27707" y="2785"/>
                </a:cubicBezTo>
                <a:cubicBezTo>
                  <a:pt x="27707" y="2763"/>
                  <a:pt x="27619" y="2763"/>
                  <a:pt x="27503" y="2740"/>
                </a:cubicBezTo>
                <a:cubicBezTo>
                  <a:pt x="27343" y="2740"/>
                  <a:pt x="27182" y="2740"/>
                  <a:pt x="27155" y="2785"/>
                </a:cubicBezTo>
                <a:cubicBezTo>
                  <a:pt x="26995" y="3061"/>
                  <a:pt x="27111" y="3359"/>
                  <a:pt x="26995" y="3635"/>
                </a:cubicBezTo>
                <a:cubicBezTo>
                  <a:pt x="26928" y="3845"/>
                  <a:pt x="26950" y="4099"/>
                  <a:pt x="26906" y="4304"/>
                </a:cubicBezTo>
                <a:cubicBezTo>
                  <a:pt x="26857" y="4580"/>
                  <a:pt x="26812" y="4856"/>
                  <a:pt x="26790" y="5110"/>
                </a:cubicBezTo>
                <a:cubicBezTo>
                  <a:pt x="26718" y="5734"/>
                  <a:pt x="26768" y="6331"/>
                  <a:pt x="26696" y="6927"/>
                </a:cubicBezTo>
                <a:cubicBezTo>
                  <a:pt x="26674" y="7253"/>
                  <a:pt x="26674" y="7574"/>
                  <a:pt x="26696" y="7894"/>
                </a:cubicBezTo>
                <a:cubicBezTo>
                  <a:pt x="26718" y="8010"/>
                  <a:pt x="26696" y="8126"/>
                  <a:pt x="26696" y="8264"/>
                </a:cubicBezTo>
                <a:cubicBezTo>
                  <a:pt x="26492" y="8469"/>
                  <a:pt x="26260" y="8656"/>
                  <a:pt x="26050" y="8861"/>
                </a:cubicBezTo>
                <a:cubicBezTo>
                  <a:pt x="25592" y="9369"/>
                  <a:pt x="25177" y="9899"/>
                  <a:pt x="24785" y="10474"/>
                </a:cubicBezTo>
                <a:cubicBezTo>
                  <a:pt x="24697" y="10590"/>
                  <a:pt x="24282" y="11004"/>
                  <a:pt x="23890" y="11347"/>
                </a:cubicBezTo>
                <a:cubicBezTo>
                  <a:pt x="23934" y="9231"/>
                  <a:pt x="23979" y="7115"/>
                  <a:pt x="24006" y="4994"/>
                </a:cubicBezTo>
                <a:cubicBezTo>
                  <a:pt x="24006" y="3431"/>
                  <a:pt x="24095" y="1840"/>
                  <a:pt x="24144" y="277"/>
                </a:cubicBezTo>
                <a:lnTo>
                  <a:pt x="19676" y="1"/>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4" name="Google Shape;254;p4"/>
          <p:cNvGrpSpPr/>
          <p:nvPr/>
        </p:nvGrpSpPr>
        <p:grpSpPr>
          <a:xfrm>
            <a:off x="-669325" y="4564950"/>
            <a:ext cx="10445867" cy="1263179"/>
            <a:chOff x="-669325" y="4564950"/>
            <a:chExt cx="10445867" cy="1263179"/>
          </a:xfrm>
        </p:grpSpPr>
        <p:sp>
          <p:nvSpPr>
            <p:cNvPr id="255" name="Google Shape;255;p4"/>
            <p:cNvSpPr/>
            <p:nvPr/>
          </p:nvSpPr>
          <p:spPr>
            <a:xfrm>
              <a:off x="4216000" y="4564950"/>
              <a:ext cx="5110413" cy="907625"/>
            </a:xfrm>
            <a:custGeom>
              <a:rect b="b" l="l" r="r" t="t"/>
              <a:pathLst>
                <a:path extrusionOk="0" h="5521" w="19119">
                  <a:moveTo>
                    <a:pt x="7923" y="0"/>
                  </a:moveTo>
                  <a:cubicBezTo>
                    <a:pt x="7160" y="0"/>
                    <a:pt x="6503" y="487"/>
                    <a:pt x="5843" y="875"/>
                  </a:cubicBezTo>
                  <a:cubicBezTo>
                    <a:pt x="4441" y="1697"/>
                    <a:pt x="2814" y="2130"/>
                    <a:pt x="1188" y="2130"/>
                  </a:cubicBezTo>
                  <a:cubicBezTo>
                    <a:pt x="791" y="2130"/>
                    <a:pt x="394" y="2105"/>
                    <a:pt x="0" y="2052"/>
                  </a:cubicBezTo>
                  <a:lnTo>
                    <a:pt x="0" y="2052"/>
                  </a:lnTo>
                  <a:lnTo>
                    <a:pt x="2882" y="5521"/>
                  </a:lnTo>
                  <a:lnTo>
                    <a:pt x="19119" y="4693"/>
                  </a:lnTo>
                  <a:lnTo>
                    <a:pt x="19119" y="2433"/>
                  </a:lnTo>
                  <a:cubicBezTo>
                    <a:pt x="18851" y="2440"/>
                    <a:pt x="18581" y="2444"/>
                    <a:pt x="18310" y="2444"/>
                  </a:cubicBezTo>
                  <a:cubicBezTo>
                    <a:pt x="15377" y="2444"/>
                    <a:pt x="12297" y="1994"/>
                    <a:pt x="9721" y="655"/>
                  </a:cubicBezTo>
                  <a:cubicBezTo>
                    <a:pt x="9159" y="361"/>
                    <a:pt x="8591" y="13"/>
                    <a:pt x="7956" y="0"/>
                  </a:cubicBezTo>
                  <a:cubicBezTo>
                    <a:pt x="7945" y="0"/>
                    <a:pt x="7934" y="0"/>
                    <a:pt x="7923"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4"/>
            <p:cNvSpPr/>
            <p:nvPr/>
          </p:nvSpPr>
          <p:spPr>
            <a:xfrm>
              <a:off x="-5" y="4608498"/>
              <a:ext cx="6413739" cy="1219631"/>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4"/>
            <p:cNvSpPr/>
            <p:nvPr/>
          </p:nvSpPr>
          <p:spPr>
            <a:xfrm flipH="1">
              <a:off x="-669325" y="4877725"/>
              <a:ext cx="10445867" cy="772828"/>
            </a:xfrm>
            <a:custGeom>
              <a:rect b="b" l="l" r="r" t="t"/>
              <a:pathLst>
                <a:path extrusionOk="0" h="3497" w="36473">
                  <a:moveTo>
                    <a:pt x="17214" y="1"/>
                  </a:moveTo>
                  <a:cubicBezTo>
                    <a:pt x="15275" y="1"/>
                    <a:pt x="13337" y="349"/>
                    <a:pt x="11384" y="375"/>
                  </a:cubicBezTo>
                  <a:cubicBezTo>
                    <a:pt x="11304" y="375"/>
                    <a:pt x="11218" y="381"/>
                    <a:pt x="11137" y="381"/>
                  </a:cubicBezTo>
                  <a:cubicBezTo>
                    <a:pt x="10268" y="381"/>
                    <a:pt x="9385" y="322"/>
                    <a:pt x="8511" y="269"/>
                  </a:cubicBezTo>
                  <a:cubicBezTo>
                    <a:pt x="7629" y="208"/>
                    <a:pt x="6753" y="155"/>
                    <a:pt x="5883" y="155"/>
                  </a:cubicBezTo>
                  <a:cubicBezTo>
                    <a:pt x="4540" y="155"/>
                    <a:pt x="3230" y="288"/>
                    <a:pt x="1986" y="776"/>
                  </a:cubicBezTo>
                  <a:cubicBezTo>
                    <a:pt x="0" y="1544"/>
                    <a:pt x="836" y="2855"/>
                    <a:pt x="2434" y="3216"/>
                  </a:cubicBezTo>
                  <a:cubicBezTo>
                    <a:pt x="3303" y="3416"/>
                    <a:pt x="4179" y="3497"/>
                    <a:pt x="5054" y="3497"/>
                  </a:cubicBezTo>
                  <a:cubicBezTo>
                    <a:pt x="6111" y="3497"/>
                    <a:pt x="7160" y="3376"/>
                    <a:pt x="8203" y="3209"/>
                  </a:cubicBezTo>
                  <a:cubicBezTo>
                    <a:pt x="11344" y="2694"/>
                    <a:pt x="14500" y="1639"/>
                    <a:pt x="17709" y="1639"/>
                  </a:cubicBezTo>
                  <a:cubicBezTo>
                    <a:pt x="18363" y="1639"/>
                    <a:pt x="19019" y="1685"/>
                    <a:pt x="19680" y="1785"/>
                  </a:cubicBezTo>
                  <a:cubicBezTo>
                    <a:pt x="21358" y="2046"/>
                    <a:pt x="22963" y="2688"/>
                    <a:pt x="24660" y="2836"/>
                  </a:cubicBezTo>
                  <a:cubicBezTo>
                    <a:pt x="24947" y="2861"/>
                    <a:pt x="25242" y="2876"/>
                    <a:pt x="25530" y="2876"/>
                  </a:cubicBezTo>
                  <a:cubicBezTo>
                    <a:pt x="26319" y="2876"/>
                    <a:pt x="27113" y="2795"/>
                    <a:pt x="27902" y="2715"/>
                  </a:cubicBezTo>
                  <a:cubicBezTo>
                    <a:pt x="28698" y="2635"/>
                    <a:pt x="29487" y="2555"/>
                    <a:pt x="30269" y="2555"/>
                  </a:cubicBezTo>
                  <a:cubicBezTo>
                    <a:pt x="30797" y="2555"/>
                    <a:pt x="31318" y="2595"/>
                    <a:pt x="31839" y="2688"/>
                  </a:cubicBezTo>
                  <a:cubicBezTo>
                    <a:pt x="33009" y="2901"/>
                    <a:pt x="34172" y="3410"/>
                    <a:pt x="35343" y="3410"/>
                  </a:cubicBezTo>
                  <a:cubicBezTo>
                    <a:pt x="35569" y="3410"/>
                    <a:pt x="35797" y="3389"/>
                    <a:pt x="36025" y="3349"/>
                  </a:cubicBezTo>
                  <a:cubicBezTo>
                    <a:pt x="36473" y="2601"/>
                    <a:pt x="35483" y="1818"/>
                    <a:pt x="34621" y="1565"/>
                  </a:cubicBezTo>
                  <a:cubicBezTo>
                    <a:pt x="33290" y="1170"/>
                    <a:pt x="31907" y="1071"/>
                    <a:pt x="30503" y="1071"/>
                  </a:cubicBezTo>
                  <a:cubicBezTo>
                    <a:pt x="29775" y="1071"/>
                    <a:pt x="29032" y="1096"/>
                    <a:pt x="28291" y="1124"/>
                  </a:cubicBezTo>
                  <a:cubicBezTo>
                    <a:pt x="27554" y="1151"/>
                    <a:pt x="26813" y="1177"/>
                    <a:pt x="26070" y="1177"/>
                  </a:cubicBezTo>
                  <a:cubicBezTo>
                    <a:pt x="25222" y="1177"/>
                    <a:pt x="24373" y="1143"/>
                    <a:pt x="23531" y="1023"/>
                  </a:cubicBezTo>
                  <a:cubicBezTo>
                    <a:pt x="21867" y="790"/>
                    <a:pt x="20255" y="241"/>
                    <a:pt x="18585" y="68"/>
                  </a:cubicBezTo>
                  <a:cubicBezTo>
                    <a:pt x="18129" y="20"/>
                    <a:pt x="17675" y="1"/>
                    <a:pt x="17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58" name="Google Shape;258;p4"/>
          <p:cNvGrpSpPr/>
          <p:nvPr/>
        </p:nvGrpSpPr>
        <p:grpSpPr>
          <a:xfrm>
            <a:off x="-83751" y="4608509"/>
            <a:ext cx="8871601" cy="605823"/>
            <a:chOff x="-83751" y="4608509"/>
            <a:chExt cx="8871601" cy="605823"/>
          </a:xfrm>
        </p:grpSpPr>
        <p:sp>
          <p:nvSpPr>
            <p:cNvPr id="259" name="Google Shape;259;p4"/>
            <p:cNvSpPr/>
            <p:nvPr/>
          </p:nvSpPr>
          <p:spPr>
            <a:xfrm>
              <a:off x="-83751" y="5021712"/>
              <a:ext cx="1124717" cy="192621"/>
            </a:xfrm>
            <a:custGeom>
              <a:rect b="b" l="l" r="r" t="t"/>
              <a:pathLst>
                <a:path extrusionOk="0" h="3336" w="19479">
                  <a:moveTo>
                    <a:pt x="5515" y="0"/>
                  </a:moveTo>
                  <a:cubicBezTo>
                    <a:pt x="5488" y="0"/>
                    <a:pt x="5463" y="17"/>
                    <a:pt x="5441" y="54"/>
                  </a:cubicBezTo>
                  <a:cubicBezTo>
                    <a:pt x="5267" y="347"/>
                    <a:pt x="5495" y="843"/>
                    <a:pt x="5561" y="970"/>
                  </a:cubicBezTo>
                  <a:cubicBezTo>
                    <a:pt x="5499" y="857"/>
                    <a:pt x="5266" y="449"/>
                    <a:pt x="5050" y="449"/>
                  </a:cubicBezTo>
                  <a:cubicBezTo>
                    <a:pt x="5010" y="449"/>
                    <a:pt x="4971" y="463"/>
                    <a:pt x="4934" y="495"/>
                  </a:cubicBezTo>
                  <a:cubicBezTo>
                    <a:pt x="4666" y="729"/>
                    <a:pt x="4900" y="1029"/>
                    <a:pt x="4900" y="1029"/>
                  </a:cubicBezTo>
                  <a:cubicBezTo>
                    <a:pt x="4900" y="1029"/>
                    <a:pt x="4722" y="926"/>
                    <a:pt x="4223" y="926"/>
                  </a:cubicBezTo>
                  <a:cubicBezTo>
                    <a:pt x="3973" y="926"/>
                    <a:pt x="3643" y="951"/>
                    <a:pt x="3216" y="1029"/>
                  </a:cubicBezTo>
                  <a:cubicBezTo>
                    <a:pt x="3216" y="1029"/>
                    <a:pt x="3726" y="525"/>
                    <a:pt x="3464" y="525"/>
                  </a:cubicBezTo>
                  <a:cubicBezTo>
                    <a:pt x="3425" y="525"/>
                    <a:pt x="3368" y="536"/>
                    <a:pt x="3289" y="562"/>
                  </a:cubicBezTo>
                  <a:cubicBezTo>
                    <a:pt x="2680" y="763"/>
                    <a:pt x="2272" y="1438"/>
                    <a:pt x="2272" y="1438"/>
                  </a:cubicBezTo>
                  <a:cubicBezTo>
                    <a:pt x="2272" y="1438"/>
                    <a:pt x="2634" y="567"/>
                    <a:pt x="2455" y="567"/>
                  </a:cubicBezTo>
                  <a:cubicBezTo>
                    <a:pt x="2429" y="567"/>
                    <a:pt x="2391" y="585"/>
                    <a:pt x="2340" y="628"/>
                  </a:cubicBezTo>
                  <a:cubicBezTo>
                    <a:pt x="1939" y="963"/>
                    <a:pt x="1905" y="1470"/>
                    <a:pt x="1905" y="1470"/>
                  </a:cubicBezTo>
                  <a:cubicBezTo>
                    <a:pt x="1905" y="1470"/>
                    <a:pt x="1762" y="822"/>
                    <a:pt x="1637" y="822"/>
                  </a:cubicBezTo>
                  <a:cubicBezTo>
                    <a:pt x="1614" y="822"/>
                    <a:pt x="1592" y="844"/>
                    <a:pt x="1571" y="896"/>
                  </a:cubicBezTo>
                  <a:cubicBezTo>
                    <a:pt x="1430" y="1238"/>
                    <a:pt x="1537" y="1605"/>
                    <a:pt x="1537" y="1605"/>
                  </a:cubicBezTo>
                  <a:cubicBezTo>
                    <a:pt x="1537" y="1605"/>
                    <a:pt x="1183" y="977"/>
                    <a:pt x="872" y="977"/>
                  </a:cubicBezTo>
                  <a:cubicBezTo>
                    <a:pt x="823" y="977"/>
                    <a:pt x="774" y="993"/>
                    <a:pt x="729" y="1029"/>
                  </a:cubicBezTo>
                  <a:cubicBezTo>
                    <a:pt x="387" y="1303"/>
                    <a:pt x="1096" y="2046"/>
                    <a:pt x="1096" y="2046"/>
                  </a:cubicBezTo>
                  <a:cubicBezTo>
                    <a:pt x="1096" y="2046"/>
                    <a:pt x="528" y="1805"/>
                    <a:pt x="1" y="1618"/>
                  </a:cubicBezTo>
                  <a:lnTo>
                    <a:pt x="1" y="2133"/>
                  </a:lnTo>
                  <a:cubicBezTo>
                    <a:pt x="233" y="2240"/>
                    <a:pt x="414" y="2300"/>
                    <a:pt x="448" y="2312"/>
                  </a:cubicBezTo>
                  <a:cubicBezTo>
                    <a:pt x="427" y="2304"/>
                    <a:pt x="357" y="2286"/>
                    <a:pt x="245" y="2286"/>
                  </a:cubicBezTo>
                  <a:cubicBezTo>
                    <a:pt x="178" y="2286"/>
                    <a:pt x="96" y="2293"/>
                    <a:pt x="1" y="2312"/>
                  </a:cubicBezTo>
                  <a:lnTo>
                    <a:pt x="1" y="3336"/>
                  </a:lnTo>
                  <a:lnTo>
                    <a:pt x="19478" y="3336"/>
                  </a:lnTo>
                  <a:cubicBezTo>
                    <a:pt x="19373" y="2975"/>
                    <a:pt x="19212" y="2568"/>
                    <a:pt x="19052" y="2513"/>
                  </a:cubicBezTo>
                  <a:cubicBezTo>
                    <a:pt x="18990" y="2493"/>
                    <a:pt x="18919" y="2485"/>
                    <a:pt x="18844" y="2485"/>
                  </a:cubicBezTo>
                  <a:cubicBezTo>
                    <a:pt x="18540" y="2485"/>
                    <a:pt x="18176" y="2614"/>
                    <a:pt x="18176" y="2614"/>
                  </a:cubicBezTo>
                  <a:cubicBezTo>
                    <a:pt x="18176" y="2614"/>
                    <a:pt x="19008" y="1693"/>
                    <a:pt x="18713" y="1693"/>
                  </a:cubicBezTo>
                  <a:cubicBezTo>
                    <a:pt x="18695" y="1693"/>
                    <a:pt x="18671" y="1696"/>
                    <a:pt x="18643" y="1704"/>
                  </a:cubicBezTo>
                  <a:cubicBezTo>
                    <a:pt x="18176" y="1839"/>
                    <a:pt x="17667" y="2380"/>
                    <a:pt x="17667" y="2380"/>
                  </a:cubicBezTo>
                  <a:cubicBezTo>
                    <a:pt x="17667" y="2380"/>
                    <a:pt x="17984" y="1625"/>
                    <a:pt x="17816" y="1625"/>
                  </a:cubicBezTo>
                  <a:cubicBezTo>
                    <a:pt x="17803" y="1625"/>
                    <a:pt x="17787" y="1629"/>
                    <a:pt x="17768" y="1639"/>
                  </a:cubicBezTo>
                  <a:cubicBezTo>
                    <a:pt x="17540" y="1751"/>
                    <a:pt x="17167" y="2032"/>
                    <a:pt x="17059" y="2120"/>
                  </a:cubicBezTo>
                  <a:cubicBezTo>
                    <a:pt x="17185" y="1961"/>
                    <a:pt x="17478" y="1053"/>
                    <a:pt x="17043" y="1053"/>
                  </a:cubicBezTo>
                  <a:cubicBezTo>
                    <a:pt x="17018" y="1053"/>
                    <a:pt x="16989" y="1056"/>
                    <a:pt x="16958" y="1063"/>
                  </a:cubicBezTo>
                  <a:cubicBezTo>
                    <a:pt x="16350" y="1204"/>
                    <a:pt x="16084" y="1839"/>
                    <a:pt x="16084" y="1839"/>
                  </a:cubicBezTo>
                  <a:cubicBezTo>
                    <a:pt x="16084" y="1839"/>
                    <a:pt x="16342" y="895"/>
                    <a:pt x="16205" y="895"/>
                  </a:cubicBezTo>
                  <a:cubicBezTo>
                    <a:pt x="16184" y="895"/>
                    <a:pt x="16155" y="916"/>
                    <a:pt x="16116" y="963"/>
                  </a:cubicBezTo>
                  <a:cubicBezTo>
                    <a:pt x="15816" y="1337"/>
                    <a:pt x="15782" y="1905"/>
                    <a:pt x="15782" y="1905"/>
                  </a:cubicBezTo>
                  <a:cubicBezTo>
                    <a:pt x="15782" y="1905"/>
                    <a:pt x="15613" y="1271"/>
                    <a:pt x="15497" y="1271"/>
                  </a:cubicBezTo>
                  <a:cubicBezTo>
                    <a:pt x="15477" y="1271"/>
                    <a:pt x="15458" y="1291"/>
                    <a:pt x="15442" y="1337"/>
                  </a:cubicBezTo>
                  <a:cubicBezTo>
                    <a:pt x="15341" y="1639"/>
                    <a:pt x="15442" y="2146"/>
                    <a:pt x="15442" y="2146"/>
                  </a:cubicBezTo>
                  <a:cubicBezTo>
                    <a:pt x="15442" y="2146"/>
                    <a:pt x="14967" y="1666"/>
                    <a:pt x="14661" y="1666"/>
                  </a:cubicBezTo>
                  <a:cubicBezTo>
                    <a:pt x="14613" y="1666"/>
                    <a:pt x="14569" y="1677"/>
                    <a:pt x="14532" y="1704"/>
                  </a:cubicBezTo>
                  <a:cubicBezTo>
                    <a:pt x="14285" y="1892"/>
                    <a:pt x="14585" y="2166"/>
                    <a:pt x="14632" y="2207"/>
                  </a:cubicBezTo>
                  <a:cubicBezTo>
                    <a:pt x="14606" y="2185"/>
                    <a:pt x="14498" y="2107"/>
                    <a:pt x="14257" y="2107"/>
                  </a:cubicBezTo>
                  <a:cubicBezTo>
                    <a:pt x="14057" y="2107"/>
                    <a:pt x="13766" y="2161"/>
                    <a:pt x="13356" y="2346"/>
                  </a:cubicBezTo>
                  <a:cubicBezTo>
                    <a:pt x="13356" y="2346"/>
                    <a:pt x="13933" y="1800"/>
                    <a:pt x="13618" y="1800"/>
                  </a:cubicBezTo>
                  <a:cubicBezTo>
                    <a:pt x="13600" y="1800"/>
                    <a:pt x="13580" y="1802"/>
                    <a:pt x="13557" y="1805"/>
                  </a:cubicBezTo>
                  <a:cubicBezTo>
                    <a:pt x="13122" y="1871"/>
                    <a:pt x="12747" y="2481"/>
                    <a:pt x="12747" y="2481"/>
                  </a:cubicBezTo>
                  <a:cubicBezTo>
                    <a:pt x="12747" y="2481"/>
                    <a:pt x="12820" y="1800"/>
                    <a:pt x="12739" y="1800"/>
                  </a:cubicBezTo>
                  <a:cubicBezTo>
                    <a:pt x="12725" y="1800"/>
                    <a:pt x="12706" y="1821"/>
                    <a:pt x="12681" y="1871"/>
                  </a:cubicBezTo>
                  <a:cubicBezTo>
                    <a:pt x="12514" y="2213"/>
                    <a:pt x="12514" y="2648"/>
                    <a:pt x="12514" y="2648"/>
                  </a:cubicBezTo>
                  <a:cubicBezTo>
                    <a:pt x="12514" y="2648"/>
                    <a:pt x="12346" y="2413"/>
                    <a:pt x="11471" y="2312"/>
                  </a:cubicBezTo>
                  <a:cubicBezTo>
                    <a:pt x="11471" y="2312"/>
                    <a:pt x="12280" y="1772"/>
                    <a:pt x="11738" y="1639"/>
                  </a:cubicBezTo>
                  <a:cubicBezTo>
                    <a:pt x="11682" y="1624"/>
                    <a:pt x="11627" y="1618"/>
                    <a:pt x="11573" y="1618"/>
                  </a:cubicBezTo>
                  <a:cubicBezTo>
                    <a:pt x="11116" y="1618"/>
                    <a:pt x="10762" y="2080"/>
                    <a:pt x="10762" y="2080"/>
                  </a:cubicBezTo>
                  <a:cubicBezTo>
                    <a:pt x="10762" y="2080"/>
                    <a:pt x="11052" y="1290"/>
                    <a:pt x="10849" y="1290"/>
                  </a:cubicBezTo>
                  <a:cubicBezTo>
                    <a:pt x="10834" y="1290"/>
                    <a:pt x="10816" y="1294"/>
                    <a:pt x="10796" y="1303"/>
                  </a:cubicBezTo>
                  <a:cubicBezTo>
                    <a:pt x="10494" y="1438"/>
                    <a:pt x="10254" y="2312"/>
                    <a:pt x="10254" y="2312"/>
                  </a:cubicBezTo>
                  <a:cubicBezTo>
                    <a:pt x="10254" y="2312"/>
                    <a:pt x="10322" y="789"/>
                    <a:pt x="9906" y="789"/>
                  </a:cubicBezTo>
                  <a:cubicBezTo>
                    <a:pt x="9889" y="789"/>
                    <a:pt x="9871" y="791"/>
                    <a:pt x="9853" y="796"/>
                  </a:cubicBezTo>
                  <a:cubicBezTo>
                    <a:pt x="9378" y="930"/>
                    <a:pt x="9686" y="1871"/>
                    <a:pt x="9686" y="1871"/>
                  </a:cubicBezTo>
                  <a:cubicBezTo>
                    <a:pt x="9686" y="1871"/>
                    <a:pt x="9329" y="1028"/>
                    <a:pt x="9185" y="1028"/>
                  </a:cubicBezTo>
                  <a:cubicBezTo>
                    <a:pt x="9169" y="1028"/>
                    <a:pt x="9155" y="1039"/>
                    <a:pt x="9145" y="1063"/>
                  </a:cubicBezTo>
                  <a:cubicBezTo>
                    <a:pt x="9078" y="1223"/>
                    <a:pt x="9198" y="1478"/>
                    <a:pt x="9278" y="1624"/>
                  </a:cubicBezTo>
                  <a:cubicBezTo>
                    <a:pt x="9164" y="1478"/>
                    <a:pt x="8904" y="1217"/>
                    <a:pt x="8369" y="1096"/>
                  </a:cubicBezTo>
                  <a:cubicBezTo>
                    <a:pt x="8070" y="1032"/>
                    <a:pt x="7807" y="1012"/>
                    <a:pt x="7597" y="1012"/>
                  </a:cubicBezTo>
                  <a:cubicBezTo>
                    <a:pt x="7261" y="1012"/>
                    <a:pt x="7059" y="1063"/>
                    <a:pt x="7059" y="1063"/>
                  </a:cubicBezTo>
                  <a:cubicBezTo>
                    <a:pt x="7059" y="1063"/>
                    <a:pt x="8001" y="461"/>
                    <a:pt x="7560" y="461"/>
                  </a:cubicBezTo>
                  <a:cubicBezTo>
                    <a:pt x="7125" y="461"/>
                    <a:pt x="6517" y="997"/>
                    <a:pt x="6517" y="997"/>
                  </a:cubicBezTo>
                  <a:cubicBezTo>
                    <a:pt x="6517" y="997"/>
                    <a:pt x="6774" y="239"/>
                    <a:pt x="6610" y="239"/>
                  </a:cubicBezTo>
                  <a:cubicBezTo>
                    <a:pt x="6594" y="239"/>
                    <a:pt x="6575" y="245"/>
                    <a:pt x="6551" y="261"/>
                  </a:cubicBezTo>
                  <a:cubicBezTo>
                    <a:pt x="6283" y="427"/>
                    <a:pt x="6082" y="1063"/>
                    <a:pt x="6082" y="1063"/>
                  </a:cubicBezTo>
                  <a:cubicBezTo>
                    <a:pt x="6082" y="1063"/>
                    <a:pt x="5733" y="0"/>
                    <a:pt x="5515"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60" name="Google Shape;260;p4"/>
            <p:cNvGrpSpPr/>
            <p:nvPr/>
          </p:nvGrpSpPr>
          <p:grpSpPr>
            <a:xfrm>
              <a:off x="7659495" y="4608509"/>
              <a:ext cx="1128355" cy="488038"/>
              <a:chOff x="1392998" y="2135967"/>
              <a:chExt cx="3147435" cy="1360954"/>
            </a:xfrm>
          </p:grpSpPr>
          <p:sp>
            <p:nvSpPr>
              <p:cNvPr id="261" name="Google Shape;261;p4"/>
              <p:cNvSpPr/>
              <p:nvPr/>
            </p:nvSpPr>
            <p:spPr>
              <a:xfrm>
                <a:off x="3962143" y="2135967"/>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4"/>
              <p:cNvSpPr/>
              <p:nvPr/>
            </p:nvSpPr>
            <p:spPr>
              <a:xfrm>
                <a:off x="1392998" y="2788623"/>
                <a:ext cx="298641" cy="636686"/>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4"/>
              <p:cNvSpPr/>
              <p:nvPr/>
            </p:nvSpPr>
            <p:spPr>
              <a:xfrm>
                <a:off x="1995247" y="2685023"/>
                <a:ext cx="298641" cy="636686"/>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4"/>
              <p:cNvSpPr/>
              <p:nvPr/>
            </p:nvSpPr>
            <p:spPr>
              <a:xfrm>
                <a:off x="2346073" y="2314874"/>
                <a:ext cx="410411" cy="874961"/>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4"/>
              <p:cNvSpPr/>
              <p:nvPr/>
            </p:nvSpPr>
            <p:spPr>
              <a:xfrm>
                <a:off x="3027923" y="2314874"/>
                <a:ext cx="410411" cy="874961"/>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4"/>
              <p:cNvSpPr/>
              <p:nvPr/>
            </p:nvSpPr>
            <p:spPr>
              <a:xfrm>
                <a:off x="2210451" y="2860222"/>
                <a:ext cx="298641" cy="636686"/>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4"/>
              <p:cNvSpPr/>
              <p:nvPr/>
            </p:nvSpPr>
            <p:spPr>
              <a:xfrm>
                <a:off x="3676647" y="2788648"/>
                <a:ext cx="298641" cy="636686"/>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4"/>
              <p:cNvSpPr/>
              <p:nvPr/>
            </p:nvSpPr>
            <p:spPr>
              <a:xfrm>
                <a:off x="2717198" y="2606486"/>
                <a:ext cx="410411" cy="874961"/>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4"/>
              <p:cNvSpPr/>
              <p:nvPr/>
            </p:nvSpPr>
            <p:spPr>
              <a:xfrm>
                <a:off x="1801729" y="2498078"/>
                <a:ext cx="298641" cy="636686"/>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4"/>
              <p:cNvSpPr/>
              <p:nvPr/>
            </p:nvSpPr>
            <p:spPr>
              <a:xfrm>
                <a:off x="3252797" y="2860235"/>
                <a:ext cx="298641" cy="636686"/>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71" name="Shape 271"/>
        <p:cNvGrpSpPr/>
        <p:nvPr/>
      </p:nvGrpSpPr>
      <p:grpSpPr>
        <a:xfrm>
          <a:off x="0" y="0"/>
          <a:ext cx="0" cy="0"/>
          <a:chOff x="0" y="0"/>
          <a:chExt cx="0" cy="0"/>
        </a:xfrm>
      </p:grpSpPr>
      <p:grpSp>
        <p:nvGrpSpPr>
          <p:cNvPr id="272" name="Google Shape;272;p5"/>
          <p:cNvGrpSpPr/>
          <p:nvPr/>
        </p:nvGrpSpPr>
        <p:grpSpPr>
          <a:xfrm>
            <a:off x="84087" y="-384329"/>
            <a:ext cx="8409630" cy="1192329"/>
            <a:chOff x="84087" y="-384329"/>
            <a:chExt cx="8409630" cy="1192329"/>
          </a:xfrm>
        </p:grpSpPr>
        <p:sp>
          <p:nvSpPr>
            <p:cNvPr id="273" name="Google Shape;273;p5"/>
            <p:cNvSpPr/>
            <p:nvPr/>
          </p:nvSpPr>
          <p:spPr>
            <a:xfrm flipH="1" rot="10800000">
              <a:off x="529175" y="6995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p5"/>
            <p:cNvSpPr/>
            <p:nvPr/>
          </p:nvSpPr>
          <p:spPr>
            <a:xfrm flipH="1" rot="10800000">
              <a:off x="2247340" y="2406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5"/>
            <p:cNvSpPr/>
            <p:nvPr/>
          </p:nvSpPr>
          <p:spPr>
            <a:xfrm flipH="1" rot="10800000">
              <a:off x="2832923" y="3215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5"/>
            <p:cNvSpPr/>
            <p:nvPr/>
          </p:nvSpPr>
          <p:spPr>
            <a:xfrm flipH="1" rot="10800000">
              <a:off x="84087" y="-1984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5"/>
            <p:cNvSpPr/>
            <p:nvPr/>
          </p:nvSpPr>
          <p:spPr>
            <a:xfrm flipH="1" rot="10800000">
              <a:off x="1740389" y="5716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5"/>
            <p:cNvSpPr/>
            <p:nvPr/>
          </p:nvSpPr>
          <p:spPr>
            <a:xfrm flipH="1" rot="10800000">
              <a:off x="106390" y="3912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5"/>
            <p:cNvSpPr/>
            <p:nvPr/>
          </p:nvSpPr>
          <p:spPr>
            <a:xfrm flipH="1" rot="10800000">
              <a:off x="850212" y="4732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p5"/>
            <p:cNvSpPr/>
            <p:nvPr/>
          </p:nvSpPr>
          <p:spPr>
            <a:xfrm flipH="1" rot="10800000">
              <a:off x="4625486" y="4889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5"/>
            <p:cNvSpPr/>
            <p:nvPr/>
          </p:nvSpPr>
          <p:spPr>
            <a:xfrm flipH="1" rot="10800000">
              <a:off x="2295528" y="-3768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5"/>
            <p:cNvSpPr/>
            <p:nvPr/>
          </p:nvSpPr>
          <p:spPr>
            <a:xfrm flipH="1" rot="10800000">
              <a:off x="4797237" y="-2226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5"/>
            <p:cNvSpPr/>
            <p:nvPr/>
          </p:nvSpPr>
          <p:spPr>
            <a:xfrm flipH="1" rot="10800000">
              <a:off x="2300900" y="7262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5"/>
            <p:cNvSpPr/>
            <p:nvPr/>
          </p:nvSpPr>
          <p:spPr>
            <a:xfrm flipH="1" rot="10800000">
              <a:off x="1678363" y="60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5"/>
            <p:cNvSpPr/>
            <p:nvPr/>
          </p:nvSpPr>
          <p:spPr>
            <a:xfrm flipH="1" rot="10800000">
              <a:off x="836048" y="-1930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5"/>
            <p:cNvSpPr/>
            <p:nvPr/>
          </p:nvSpPr>
          <p:spPr>
            <a:xfrm flipH="1" rot="10800000">
              <a:off x="3305849" y="7658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5"/>
            <p:cNvSpPr/>
            <p:nvPr/>
          </p:nvSpPr>
          <p:spPr>
            <a:xfrm flipH="1" rot="10800000">
              <a:off x="4956942" y="2259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5"/>
            <p:cNvSpPr/>
            <p:nvPr/>
          </p:nvSpPr>
          <p:spPr>
            <a:xfrm flipH="1" rot="10800000">
              <a:off x="3575605" y="711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5"/>
            <p:cNvSpPr/>
            <p:nvPr/>
          </p:nvSpPr>
          <p:spPr>
            <a:xfrm flipH="1" rot="10800000">
              <a:off x="8002232" y="892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5"/>
            <p:cNvSpPr/>
            <p:nvPr/>
          </p:nvSpPr>
          <p:spPr>
            <a:xfrm flipH="1" rot="10800000">
              <a:off x="6299044" y="-3700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5"/>
            <p:cNvSpPr/>
            <p:nvPr/>
          </p:nvSpPr>
          <p:spPr>
            <a:xfrm flipH="1" rot="10800000">
              <a:off x="5676669" y="-2877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5"/>
            <p:cNvSpPr/>
            <p:nvPr/>
          </p:nvSpPr>
          <p:spPr>
            <a:xfrm flipH="1" rot="10800000">
              <a:off x="6810066" y="-38059"/>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5"/>
            <p:cNvSpPr/>
            <p:nvPr/>
          </p:nvSpPr>
          <p:spPr>
            <a:xfrm flipH="1" rot="10800000">
              <a:off x="8391480" y="-219252"/>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5"/>
            <p:cNvSpPr/>
            <p:nvPr/>
          </p:nvSpPr>
          <p:spPr>
            <a:xfrm flipH="1" rot="10800000">
              <a:off x="7720266" y="-1370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5"/>
            <p:cNvSpPr/>
            <p:nvPr/>
          </p:nvSpPr>
          <p:spPr>
            <a:xfrm flipH="1" rot="10800000">
              <a:off x="3915852" y="-1215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5"/>
            <p:cNvSpPr/>
            <p:nvPr/>
          </p:nvSpPr>
          <p:spPr>
            <a:xfrm flipH="1" rot="10800000">
              <a:off x="6222855" y="1159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5"/>
            <p:cNvSpPr/>
            <p:nvPr/>
          </p:nvSpPr>
          <p:spPr>
            <a:xfrm flipH="1" rot="10800000">
              <a:off x="5252093" y="1555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5"/>
            <p:cNvSpPr/>
            <p:nvPr/>
          </p:nvSpPr>
          <p:spPr>
            <a:xfrm flipH="1" rot="10800000">
              <a:off x="3556069" y="-38432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99" name="Google Shape;299;p5"/>
          <p:cNvSpPr txBox="1"/>
          <p:nvPr>
            <p:ph idx="1" type="subTitle"/>
          </p:nvPr>
        </p:nvSpPr>
        <p:spPr>
          <a:xfrm>
            <a:off x="1291763" y="2014525"/>
            <a:ext cx="2907600" cy="4683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300" name="Google Shape;300;p5"/>
          <p:cNvSpPr txBox="1"/>
          <p:nvPr>
            <p:ph idx="2" type="subTitle"/>
          </p:nvPr>
        </p:nvSpPr>
        <p:spPr>
          <a:xfrm>
            <a:off x="4944013" y="2014525"/>
            <a:ext cx="2907600" cy="468300"/>
          </a:xfrm>
          <a:prstGeom prst="rect">
            <a:avLst/>
          </a:prstGeom>
        </p:spPr>
        <p:txBody>
          <a:bodyPr anchorCtr="0" anchor="b" bIns="91425" lIns="91425" spcFirstLastPara="1" rIns="91425" wrap="square" tIns="91425">
            <a:noAutofit/>
          </a:bodyPr>
          <a:lstStyle>
            <a:lvl1pPr lvl="0" rtl="0" algn="ctr">
              <a:lnSpc>
                <a:spcPct val="100000"/>
              </a:lnSpc>
              <a:spcBef>
                <a:spcPts val="0"/>
              </a:spcBef>
              <a:spcAft>
                <a:spcPts val="0"/>
              </a:spcAft>
              <a:buClr>
                <a:schemeClr val="dk1"/>
              </a:buClr>
              <a:buSzPts val="2400"/>
              <a:buFont typeface="Raleway Black"/>
              <a:buNone/>
              <a:defRPr sz="1700">
                <a:solidFill>
                  <a:schemeClr val="dk1"/>
                </a:solidFill>
                <a:latin typeface="Raleway Black"/>
                <a:ea typeface="Raleway Black"/>
                <a:cs typeface="Raleway Black"/>
                <a:sym typeface="Raleway Black"/>
              </a:defRPr>
            </a:lvl1pPr>
            <a:lvl2pPr lvl="1"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2pPr>
            <a:lvl3pPr lvl="2"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3pPr>
            <a:lvl4pPr lvl="3"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4pPr>
            <a:lvl5pPr lvl="4"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5pPr>
            <a:lvl6pPr lvl="5"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6pPr>
            <a:lvl7pPr lvl="6"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7pPr>
            <a:lvl8pPr lvl="7"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8pPr>
            <a:lvl9pPr lvl="8" rtl="0" algn="ctr">
              <a:lnSpc>
                <a:spcPct val="100000"/>
              </a:lnSpc>
              <a:spcBef>
                <a:spcPts val="0"/>
              </a:spcBef>
              <a:spcAft>
                <a:spcPts val="0"/>
              </a:spcAft>
              <a:buClr>
                <a:schemeClr val="dk1"/>
              </a:buClr>
              <a:buSzPts val="2400"/>
              <a:buFont typeface="Raleway Black"/>
              <a:buNone/>
              <a:defRPr sz="2400">
                <a:solidFill>
                  <a:schemeClr val="dk1"/>
                </a:solidFill>
                <a:latin typeface="Raleway Black"/>
                <a:ea typeface="Raleway Black"/>
                <a:cs typeface="Raleway Black"/>
                <a:sym typeface="Raleway Black"/>
              </a:defRPr>
            </a:lvl9pPr>
          </a:lstStyle>
          <a:p/>
        </p:txBody>
      </p:sp>
      <p:sp>
        <p:nvSpPr>
          <p:cNvPr id="301" name="Google Shape;301;p5"/>
          <p:cNvSpPr txBox="1"/>
          <p:nvPr>
            <p:ph idx="3" type="subTitle"/>
          </p:nvPr>
        </p:nvSpPr>
        <p:spPr>
          <a:xfrm>
            <a:off x="1291763" y="2569725"/>
            <a:ext cx="2907600" cy="135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2" name="Google Shape;302;p5"/>
          <p:cNvSpPr txBox="1"/>
          <p:nvPr>
            <p:ph idx="4" type="subTitle"/>
          </p:nvPr>
        </p:nvSpPr>
        <p:spPr>
          <a:xfrm>
            <a:off x="4944013" y="2569725"/>
            <a:ext cx="2907600" cy="13500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200"/>
              <a:buNone/>
              <a:defRPr/>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sp>
        <p:nvSpPr>
          <p:cNvPr id="303" name="Google Shape;303;p5"/>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3000"/>
              <a:buFont typeface="Raleway Black"/>
              <a:buNone/>
              <a:defRPr b="0">
                <a:latin typeface="Raleway Black"/>
                <a:ea typeface="Raleway Black"/>
                <a:cs typeface="Raleway Black"/>
                <a:sym typeface="Raleway Black"/>
              </a:defRPr>
            </a:lvl2pPr>
            <a:lvl3pPr lvl="2" rtl="0">
              <a:spcBef>
                <a:spcPts val="0"/>
              </a:spcBef>
              <a:spcAft>
                <a:spcPts val="0"/>
              </a:spcAft>
              <a:buSzPts val="3000"/>
              <a:buFont typeface="Raleway Black"/>
              <a:buNone/>
              <a:defRPr b="0">
                <a:latin typeface="Raleway Black"/>
                <a:ea typeface="Raleway Black"/>
                <a:cs typeface="Raleway Black"/>
                <a:sym typeface="Raleway Black"/>
              </a:defRPr>
            </a:lvl3pPr>
            <a:lvl4pPr lvl="3" rtl="0">
              <a:spcBef>
                <a:spcPts val="0"/>
              </a:spcBef>
              <a:spcAft>
                <a:spcPts val="0"/>
              </a:spcAft>
              <a:buSzPts val="3000"/>
              <a:buFont typeface="Raleway Black"/>
              <a:buNone/>
              <a:defRPr b="0">
                <a:latin typeface="Raleway Black"/>
                <a:ea typeface="Raleway Black"/>
                <a:cs typeface="Raleway Black"/>
                <a:sym typeface="Raleway Black"/>
              </a:defRPr>
            </a:lvl4pPr>
            <a:lvl5pPr lvl="4" rtl="0">
              <a:spcBef>
                <a:spcPts val="0"/>
              </a:spcBef>
              <a:spcAft>
                <a:spcPts val="0"/>
              </a:spcAft>
              <a:buSzPts val="3000"/>
              <a:buFont typeface="Raleway Black"/>
              <a:buNone/>
              <a:defRPr b="0">
                <a:latin typeface="Raleway Black"/>
                <a:ea typeface="Raleway Black"/>
                <a:cs typeface="Raleway Black"/>
                <a:sym typeface="Raleway Black"/>
              </a:defRPr>
            </a:lvl5pPr>
            <a:lvl6pPr lvl="5" rtl="0">
              <a:spcBef>
                <a:spcPts val="0"/>
              </a:spcBef>
              <a:spcAft>
                <a:spcPts val="0"/>
              </a:spcAft>
              <a:buSzPts val="3000"/>
              <a:buFont typeface="Raleway Black"/>
              <a:buNone/>
              <a:defRPr b="0">
                <a:latin typeface="Raleway Black"/>
                <a:ea typeface="Raleway Black"/>
                <a:cs typeface="Raleway Black"/>
                <a:sym typeface="Raleway Black"/>
              </a:defRPr>
            </a:lvl6pPr>
            <a:lvl7pPr lvl="6" rtl="0">
              <a:spcBef>
                <a:spcPts val="0"/>
              </a:spcBef>
              <a:spcAft>
                <a:spcPts val="0"/>
              </a:spcAft>
              <a:buSzPts val="3000"/>
              <a:buFont typeface="Raleway Black"/>
              <a:buNone/>
              <a:defRPr b="0">
                <a:latin typeface="Raleway Black"/>
                <a:ea typeface="Raleway Black"/>
                <a:cs typeface="Raleway Black"/>
                <a:sym typeface="Raleway Black"/>
              </a:defRPr>
            </a:lvl7pPr>
            <a:lvl8pPr lvl="7" rtl="0">
              <a:spcBef>
                <a:spcPts val="0"/>
              </a:spcBef>
              <a:spcAft>
                <a:spcPts val="0"/>
              </a:spcAft>
              <a:buSzPts val="3000"/>
              <a:buFont typeface="Raleway Black"/>
              <a:buNone/>
              <a:defRPr b="0">
                <a:latin typeface="Raleway Black"/>
                <a:ea typeface="Raleway Black"/>
                <a:cs typeface="Raleway Black"/>
                <a:sym typeface="Raleway Black"/>
              </a:defRPr>
            </a:lvl8pPr>
            <a:lvl9pPr lvl="8" rtl="0">
              <a:spcBef>
                <a:spcPts val="0"/>
              </a:spcBef>
              <a:spcAft>
                <a:spcPts val="0"/>
              </a:spcAft>
              <a:buSzPts val="3000"/>
              <a:buFont typeface="Raleway Black"/>
              <a:buNone/>
              <a:defRPr b="0">
                <a:latin typeface="Raleway Black"/>
                <a:ea typeface="Raleway Black"/>
                <a:cs typeface="Raleway Black"/>
                <a:sym typeface="Raleway Black"/>
              </a:defRPr>
            </a:lvl9pPr>
          </a:lstStyle>
          <a:p/>
        </p:txBody>
      </p:sp>
      <p:grpSp>
        <p:nvGrpSpPr>
          <p:cNvPr id="304" name="Google Shape;304;p5"/>
          <p:cNvGrpSpPr/>
          <p:nvPr/>
        </p:nvGrpSpPr>
        <p:grpSpPr>
          <a:xfrm>
            <a:off x="-1394750" y="4159035"/>
            <a:ext cx="12784413" cy="1782929"/>
            <a:chOff x="-1394750" y="4159035"/>
            <a:chExt cx="12784413" cy="1782929"/>
          </a:xfrm>
        </p:grpSpPr>
        <p:sp>
          <p:nvSpPr>
            <p:cNvPr id="305" name="Google Shape;305;p5"/>
            <p:cNvSpPr/>
            <p:nvPr/>
          </p:nvSpPr>
          <p:spPr>
            <a:xfrm>
              <a:off x="-92650" y="4563924"/>
              <a:ext cx="7439803" cy="710830"/>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5"/>
            <p:cNvSpPr/>
            <p:nvPr/>
          </p:nvSpPr>
          <p:spPr>
            <a:xfrm rot="-316327">
              <a:off x="5884324" y="4407059"/>
              <a:ext cx="5457760" cy="1286882"/>
            </a:xfrm>
            <a:custGeom>
              <a:rect b="b" l="l" r="r" t="t"/>
              <a:pathLst>
                <a:path extrusionOk="0" h="5521" w="19119">
                  <a:moveTo>
                    <a:pt x="7923" y="0"/>
                  </a:moveTo>
                  <a:cubicBezTo>
                    <a:pt x="7160" y="0"/>
                    <a:pt x="6503" y="487"/>
                    <a:pt x="5843" y="875"/>
                  </a:cubicBezTo>
                  <a:cubicBezTo>
                    <a:pt x="4441" y="1697"/>
                    <a:pt x="2814" y="2130"/>
                    <a:pt x="1188" y="2130"/>
                  </a:cubicBezTo>
                  <a:cubicBezTo>
                    <a:pt x="791" y="2130"/>
                    <a:pt x="394" y="2105"/>
                    <a:pt x="0" y="2052"/>
                  </a:cubicBezTo>
                  <a:lnTo>
                    <a:pt x="0" y="2052"/>
                  </a:lnTo>
                  <a:lnTo>
                    <a:pt x="2882" y="5521"/>
                  </a:lnTo>
                  <a:lnTo>
                    <a:pt x="19119" y="4693"/>
                  </a:lnTo>
                  <a:lnTo>
                    <a:pt x="19119" y="2433"/>
                  </a:lnTo>
                  <a:cubicBezTo>
                    <a:pt x="18851" y="2440"/>
                    <a:pt x="18581" y="2444"/>
                    <a:pt x="18310" y="2444"/>
                  </a:cubicBezTo>
                  <a:cubicBezTo>
                    <a:pt x="15377" y="2444"/>
                    <a:pt x="12297" y="1994"/>
                    <a:pt x="9721" y="655"/>
                  </a:cubicBezTo>
                  <a:cubicBezTo>
                    <a:pt x="9159" y="361"/>
                    <a:pt x="8591" y="13"/>
                    <a:pt x="7956" y="0"/>
                  </a:cubicBezTo>
                  <a:cubicBezTo>
                    <a:pt x="7945" y="0"/>
                    <a:pt x="7934" y="0"/>
                    <a:pt x="7923"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5"/>
            <p:cNvSpPr/>
            <p:nvPr/>
          </p:nvSpPr>
          <p:spPr>
            <a:xfrm>
              <a:off x="-1394750" y="4714225"/>
              <a:ext cx="10600250" cy="631909"/>
            </a:xfrm>
            <a:custGeom>
              <a:rect b="b" l="l" r="r" t="t"/>
              <a:pathLst>
                <a:path extrusionOk="0" h="13233" w="84449">
                  <a:moveTo>
                    <a:pt x="18743" y="0"/>
                  </a:moveTo>
                  <a:cubicBezTo>
                    <a:pt x="15968" y="0"/>
                    <a:pt x="13191" y="500"/>
                    <a:pt x="10634" y="1495"/>
                  </a:cubicBezTo>
                  <a:cubicBezTo>
                    <a:pt x="7022" y="2925"/>
                    <a:pt x="3823" y="5295"/>
                    <a:pt x="1" y="6146"/>
                  </a:cubicBezTo>
                  <a:lnTo>
                    <a:pt x="1" y="13233"/>
                  </a:lnTo>
                  <a:lnTo>
                    <a:pt x="84448" y="13233"/>
                  </a:lnTo>
                  <a:lnTo>
                    <a:pt x="84448" y="6052"/>
                  </a:lnTo>
                  <a:cubicBezTo>
                    <a:pt x="81399" y="7592"/>
                    <a:pt x="77920" y="8390"/>
                    <a:pt x="74441" y="8390"/>
                  </a:cubicBezTo>
                  <a:cubicBezTo>
                    <a:pt x="72979" y="8390"/>
                    <a:pt x="71517" y="8249"/>
                    <a:pt x="70086" y="7963"/>
                  </a:cubicBezTo>
                  <a:cubicBezTo>
                    <a:pt x="66910" y="7322"/>
                    <a:pt x="63939" y="5985"/>
                    <a:pt x="60762" y="5273"/>
                  </a:cubicBezTo>
                  <a:cubicBezTo>
                    <a:pt x="58084" y="4659"/>
                    <a:pt x="55332" y="4490"/>
                    <a:pt x="52553" y="4490"/>
                  </a:cubicBezTo>
                  <a:cubicBezTo>
                    <a:pt x="49118" y="4490"/>
                    <a:pt x="45642" y="4749"/>
                    <a:pt x="42212" y="4749"/>
                  </a:cubicBezTo>
                  <a:cubicBezTo>
                    <a:pt x="39049" y="4749"/>
                    <a:pt x="35927" y="4529"/>
                    <a:pt x="32912" y="3682"/>
                  </a:cubicBezTo>
                  <a:cubicBezTo>
                    <a:pt x="30083" y="2875"/>
                    <a:pt x="27437" y="1544"/>
                    <a:pt x="24582" y="760"/>
                  </a:cubicBezTo>
                  <a:cubicBezTo>
                    <a:pt x="22688" y="253"/>
                    <a:pt x="20716" y="0"/>
                    <a:pt x="1874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8" name="Google Shape;308;p5"/>
          <p:cNvGrpSpPr/>
          <p:nvPr/>
        </p:nvGrpSpPr>
        <p:grpSpPr>
          <a:xfrm>
            <a:off x="239859" y="4072114"/>
            <a:ext cx="950488" cy="923116"/>
            <a:chOff x="6645263" y="1895079"/>
            <a:chExt cx="1189746" cy="1155484"/>
          </a:xfrm>
        </p:grpSpPr>
        <p:sp>
          <p:nvSpPr>
            <p:cNvPr id="309" name="Google Shape;309;p5"/>
            <p:cNvSpPr/>
            <p:nvPr/>
          </p:nvSpPr>
          <p:spPr>
            <a:xfrm>
              <a:off x="6645263" y="2132106"/>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5"/>
            <p:cNvSpPr/>
            <p:nvPr/>
          </p:nvSpPr>
          <p:spPr>
            <a:xfrm>
              <a:off x="6989376" y="1895079"/>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5"/>
            <p:cNvSpPr/>
            <p:nvPr/>
          </p:nvSpPr>
          <p:spPr>
            <a:xfrm>
              <a:off x="7485825" y="2436118"/>
              <a:ext cx="349184" cy="614444"/>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2" name="Google Shape;312;p5"/>
          <p:cNvSpPr/>
          <p:nvPr/>
        </p:nvSpPr>
        <p:spPr>
          <a:xfrm flipH="1" rot="-585179">
            <a:off x="8214940" y="-445302"/>
            <a:ext cx="1333378" cy="4976838"/>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3" name="Shape 313"/>
        <p:cNvGrpSpPr/>
        <p:nvPr/>
      </p:nvGrpSpPr>
      <p:grpSpPr>
        <a:xfrm>
          <a:off x="0" y="0"/>
          <a:ext cx="0" cy="0"/>
          <a:chOff x="0" y="0"/>
          <a:chExt cx="0" cy="0"/>
        </a:xfrm>
      </p:grpSpPr>
      <p:grpSp>
        <p:nvGrpSpPr>
          <p:cNvPr id="314" name="Google Shape;314;p6"/>
          <p:cNvGrpSpPr/>
          <p:nvPr/>
        </p:nvGrpSpPr>
        <p:grpSpPr>
          <a:xfrm>
            <a:off x="-286735" y="4518649"/>
            <a:ext cx="9430815" cy="2154721"/>
            <a:chOff x="-249150" y="4551824"/>
            <a:chExt cx="9393242" cy="2154721"/>
          </a:xfrm>
        </p:grpSpPr>
        <p:sp>
          <p:nvSpPr>
            <p:cNvPr id="315" name="Google Shape;315;p6"/>
            <p:cNvSpPr/>
            <p:nvPr/>
          </p:nvSpPr>
          <p:spPr>
            <a:xfrm>
              <a:off x="-249150" y="4551824"/>
              <a:ext cx="9393230" cy="907558"/>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6"/>
            <p:cNvSpPr/>
            <p:nvPr/>
          </p:nvSpPr>
          <p:spPr>
            <a:xfrm>
              <a:off x="15" y="4596116"/>
              <a:ext cx="7734701" cy="817209"/>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17" name="Google Shape;317;p6"/>
            <p:cNvGrpSpPr/>
            <p:nvPr/>
          </p:nvGrpSpPr>
          <p:grpSpPr>
            <a:xfrm>
              <a:off x="1" y="4729896"/>
              <a:ext cx="9144091" cy="1976650"/>
              <a:chOff x="322985" y="534997"/>
              <a:chExt cx="3769205" cy="391424"/>
            </a:xfrm>
          </p:grpSpPr>
          <p:sp>
            <p:nvSpPr>
              <p:cNvPr id="318" name="Google Shape;318;p6"/>
              <p:cNvSpPr/>
              <p:nvPr/>
            </p:nvSpPr>
            <p:spPr>
              <a:xfrm>
                <a:off x="849494" y="641214"/>
                <a:ext cx="3235899" cy="285207"/>
              </a:xfrm>
              <a:custGeom>
                <a:rect b="b" l="l" r="r" t="t"/>
                <a:pathLst>
                  <a:path extrusionOk="0" h="2567" w="29126">
                    <a:moveTo>
                      <a:pt x="0" y="0"/>
                    </a:moveTo>
                    <a:lnTo>
                      <a:pt x="0" y="2567"/>
                    </a:lnTo>
                    <a:lnTo>
                      <a:pt x="29125" y="2567"/>
                    </a:lnTo>
                    <a:lnTo>
                      <a:pt x="2909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6"/>
              <p:cNvSpPr/>
              <p:nvPr/>
            </p:nvSpPr>
            <p:spPr>
              <a:xfrm>
                <a:off x="322985" y="534997"/>
                <a:ext cx="3769179" cy="391423"/>
              </a:xfrm>
              <a:custGeom>
                <a:rect b="b" l="l" r="r" t="t"/>
                <a:pathLst>
                  <a:path extrusionOk="0" h="3523" w="33926">
                    <a:moveTo>
                      <a:pt x="28309" y="1"/>
                    </a:moveTo>
                    <a:cubicBezTo>
                      <a:pt x="26590" y="1"/>
                      <a:pt x="24872" y="18"/>
                      <a:pt x="23162" y="53"/>
                    </a:cubicBezTo>
                    <a:cubicBezTo>
                      <a:pt x="22053" y="80"/>
                      <a:pt x="20949" y="114"/>
                      <a:pt x="19860" y="194"/>
                    </a:cubicBezTo>
                    <a:cubicBezTo>
                      <a:pt x="18870" y="274"/>
                      <a:pt x="17888" y="395"/>
                      <a:pt x="16879" y="407"/>
                    </a:cubicBezTo>
                    <a:cubicBezTo>
                      <a:pt x="16770" y="410"/>
                      <a:pt x="16660" y="411"/>
                      <a:pt x="16551" y="411"/>
                    </a:cubicBezTo>
                    <a:cubicBezTo>
                      <a:pt x="15786" y="411"/>
                      <a:pt x="15025" y="358"/>
                      <a:pt x="14264" y="340"/>
                    </a:cubicBezTo>
                    <a:cubicBezTo>
                      <a:pt x="11056" y="253"/>
                      <a:pt x="7881" y="287"/>
                      <a:pt x="4672" y="207"/>
                    </a:cubicBezTo>
                    <a:cubicBezTo>
                      <a:pt x="3108" y="173"/>
                      <a:pt x="1598" y="59"/>
                      <a:pt x="34" y="59"/>
                    </a:cubicBezTo>
                    <a:lnTo>
                      <a:pt x="0" y="3523"/>
                    </a:lnTo>
                    <a:lnTo>
                      <a:pt x="8911" y="3523"/>
                    </a:lnTo>
                    <a:cubicBezTo>
                      <a:pt x="8689" y="3415"/>
                      <a:pt x="8195" y="3335"/>
                      <a:pt x="7834" y="3322"/>
                    </a:cubicBezTo>
                    <a:cubicBezTo>
                      <a:pt x="7473" y="3314"/>
                      <a:pt x="7106" y="3322"/>
                      <a:pt x="6764" y="3274"/>
                    </a:cubicBezTo>
                    <a:cubicBezTo>
                      <a:pt x="6458" y="3234"/>
                      <a:pt x="6196" y="3154"/>
                      <a:pt x="5915" y="3095"/>
                    </a:cubicBezTo>
                    <a:cubicBezTo>
                      <a:pt x="5694" y="3043"/>
                      <a:pt x="5449" y="3003"/>
                      <a:pt x="5204" y="3003"/>
                    </a:cubicBezTo>
                    <a:cubicBezTo>
                      <a:pt x="5149" y="3003"/>
                      <a:pt x="5093" y="3005"/>
                      <a:pt x="5038" y="3010"/>
                    </a:cubicBezTo>
                    <a:lnTo>
                      <a:pt x="5038" y="3010"/>
                    </a:lnTo>
                    <a:cubicBezTo>
                      <a:pt x="5645" y="2954"/>
                      <a:pt x="6255" y="2942"/>
                      <a:pt x="6869" y="2942"/>
                    </a:cubicBezTo>
                    <a:cubicBezTo>
                      <a:pt x="7159" y="2942"/>
                      <a:pt x="7449" y="2945"/>
                      <a:pt x="7741" y="2947"/>
                    </a:cubicBezTo>
                    <a:cubicBezTo>
                      <a:pt x="8059" y="2951"/>
                      <a:pt x="8379" y="2955"/>
                      <a:pt x="8700" y="2955"/>
                    </a:cubicBezTo>
                    <a:cubicBezTo>
                      <a:pt x="8926" y="2955"/>
                      <a:pt x="9153" y="2953"/>
                      <a:pt x="9379" y="2947"/>
                    </a:cubicBezTo>
                    <a:cubicBezTo>
                      <a:pt x="9780" y="2941"/>
                      <a:pt x="10188" y="2921"/>
                      <a:pt x="10562" y="2860"/>
                    </a:cubicBezTo>
                    <a:cubicBezTo>
                      <a:pt x="10768" y="2820"/>
                      <a:pt x="10963" y="2774"/>
                      <a:pt x="11176" y="2746"/>
                    </a:cubicBezTo>
                    <a:cubicBezTo>
                      <a:pt x="11444" y="2713"/>
                      <a:pt x="11731" y="2713"/>
                      <a:pt x="12018" y="2713"/>
                    </a:cubicBezTo>
                    <a:lnTo>
                      <a:pt x="12333" y="2713"/>
                    </a:lnTo>
                    <a:cubicBezTo>
                      <a:pt x="12774" y="2706"/>
                      <a:pt x="13215" y="2666"/>
                      <a:pt x="13616" y="2592"/>
                    </a:cubicBezTo>
                    <a:cubicBezTo>
                      <a:pt x="13616" y="2512"/>
                      <a:pt x="13329" y="2499"/>
                      <a:pt x="13122" y="2499"/>
                    </a:cubicBezTo>
                    <a:cubicBezTo>
                      <a:pt x="12500" y="2493"/>
                      <a:pt x="11938" y="2366"/>
                      <a:pt x="11397" y="2246"/>
                    </a:cubicBezTo>
                    <a:cubicBezTo>
                      <a:pt x="10996" y="2166"/>
                      <a:pt x="10562" y="2086"/>
                      <a:pt x="10114" y="2058"/>
                    </a:cubicBezTo>
                    <a:cubicBezTo>
                      <a:pt x="10000" y="2058"/>
                      <a:pt x="9973" y="1991"/>
                      <a:pt x="10087" y="1972"/>
                    </a:cubicBezTo>
                    <a:cubicBezTo>
                      <a:pt x="10809" y="1851"/>
                      <a:pt x="11564" y="1805"/>
                      <a:pt x="12379" y="1771"/>
                    </a:cubicBezTo>
                    <a:cubicBezTo>
                      <a:pt x="13189" y="1744"/>
                      <a:pt x="13998" y="1710"/>
                      <a:pt x="14813" y="1678"/>
                    </a:cubicBezTo>
                    <a:cubicBezTo>
                      <a:pt x="16504" y="1611"/>
                      <a:pt x="18209" y="1550"/>
                      <a:pt x="19913" y="1537"/>
                    </a:cubicBezTo>
                    <a:cubicBezTo>
                      <a:pt x="20529" y="1530"/>
                      <a:pt x="21156" y="1530"/>
                      <a:pt x="21752" y="1463"/>
                    </a:cubicBezTo>
                    <a:cubicBezTo>
                      <a:pt x="22186" y="1410"/>
                      <a:pt x="22594" y="1323"/>
                      <a:pt x="23022" y="1256"/>
                    </a:cubicBezTo>
                    <a:cubicBezTo>
                      <a:pt x="23864" y="1136"/>
                      <a:pt x="24773" y="1117"/>
                      <a:pt x="25669" y="1096"/>
                    </a:cubicBezTo>
                    <a:cubicBezTo>
                      <a:pt x="26216" y="1081"/>
                      <a:pt x="26766" y="1069"/>
                      <a:pt x="27315" y="1069"/>
                    </a:cubicBezTo>
                    <a:cubicBezTo>
                      <a:pt x="27785" y="1069"/>
                      <a:pt x="28256" y="1078"/>
                      <a:pt x="28724" y="1102"/>
                    </a:cubicBezTo>
                    <a:cubicBezTo>
                      <a:pt x="29265" y="1129"/>
                      <a:pt x="29800" y="1176"/>
                      <a:pt x="30347" y="1182"/>
                    </a:cubicBezTo>
                    <a:cubicBezTo>
                      <a:pt x="30401" y="1183"/>
                      <a:pt x="30455" y="1184"/>
                      <a:pt x="30509" y="1184"/>
                    </a:cubicBezTo>
                    <a:cubicBezTo>
                      <a:pt x="30859" y="1184"/>
                      <a:pt x="31220" y="1167"/>
                      <a:pt x="31584" y="1149"/>
                    </a:cubicBezTo>
                    <a:cubicBezTo>
                      <a:pt x="31956" y="1134"/>
                      <a:pt x="32329" y="1119"/>
                      <a:pt x="32690" y="1119"/>
                    </a:cubicBezTo>
                    <a:cubicBezTo>
                      <a:pt x="33124" y="1119"/>
                      <a:pt x="33542" y="1140"/>
                      <a:pt x="33925" y="1210"/>
                    </a:cubicBezTo>
                    <a:lnTo>
                      <a:pt x="33925" y="59"/>
                    </a:lnTo>
                    <a:cubicBezTo>
                      <a:pt x="32059" y="21"/>
                      <a:pt x="30183" y="1"/>
                      <a:pt x="2830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6"/>
              <p:cNvSpPr/>
              <p:nvPr/>
            </p:nvSpPr>
            <p:spPr>
              <a:xfrm>
                <a:off x="2902309" y="660435"/>
                <a:ext cx="1189881" cy="265985"/>
              </a:xfrm>
              <a:custGeom>
                <a:rect b="b" l="l" r="r" t="t"/>
                <a:pathLst>
                  <a:path extrusionOk="0" h="2394" w="10710">
                    <a:moveTo>
                      <a:pt x="10709" y="0"/>
                    </a:moveTo>
                    <a:cubicBezTo>
                      <a:pt x="10327" y="13"/>
                      <a:pt x="9953" y="53"/>
                      <a:pt x="9612" y="121"/>
                    </a:cubicBezTo>
                    <a:cubicBezTo>
                      <a:pt x="9445" y="154"/>
                      <a:pt x="9291" y="194"/>
                      <a:pt x="9124" y="220"/>
                    </a:cubicBezTo>
                    <a:cubicBezTo>
                      <a:pt x="8871" y="260"/>
                      <a:pt x="8603" y="268"/>
                      <a:pt x="8328" y="281"/>
                    </a:cubicBezTo>
                    <a:cubicBezTo>
                      <a:pt x="6711" y="355"/>
                      <a:pt x="5100" y="454"/>
                      <a:pt x="3503" y="575"/>
                    </a:cubicBezTo>
                    <a:cubicBezTo>
                      <a:pt x="3195" y="596"/>
                      <a:pt x="2874" y="621"/>
                      <a:pt x="2607" y="682"/>
                    </a:cubicBezTo>
                    <a:cubicBezTo>
                      <a:pt x="2339" y="750"/>
                      <a:pt x="2132" y="849"/>
                      <a:pt x="1845" y="896"/>
                    </a:cubicBezTo>
                    <a:cubicBezTo>
                      <a:pt x="1637" y="936"/>
                      <a:pt x="1396" y="942"/>
                      <a:pt x="1196" y="990"/>
                    </a:cubicBezTo>
                    <a:cubicBezTo>
                      <a:pt x="1022" y="1030"/>
                      <a:pt x="889" y="1096"/>
                      <a:pt x="762" y="1157"/>
                    </a:cubicBezTo>
                    <a:cubicBezTo>
                      <a:pt x="587" y="1244"/>
                      <a:pt x="408" y="1330"/>
                      <a:pt x="227" y="1423"/>
                    </a:cubicBezTo>
                    <a:cubicBezTo>
                      <a:pt x="133" y="1471"/>
                      <a:pt x="32" y="1518"/>
                      <a:pt x="20" y="1577"/>
                    </a:cubicBezTo>
                    <a:cubicBezTo>
                      <a:pt x="0" y="1624"/>
                      <a:pt x="40" y="1672"/>
                      <a:pt x="93" y="1712"/>
                    </a:cubicBezTo>
                    <a:cubicBezTo>
                      <a:pt x="300" y="1885"/>
                      <a:pt x="742" y="2006"/>
                      <a:pt x="1196" y="2080"/>
                    </a:cubicBezTo>
                    <a:cubicBezTo>
                      <a:pt x="1377" y="2113"/>
                      <a:pt x="1571" y="2139"/>
                      <a:pt x="1717" y="2185"/>
                    </a:cubicBezTo>
                    <a:cubicBezTo>
                      <a:pt x="1865" y="2240"/>
                      <a:pt x="1966" y="2327"/>
                      <a:pt x="1892" y="2394"/>
                    </a:cubicBezTo>
                    <a:lnTo>
                      <a:pt x="10709" y="2394"/>
                    </a:lnTo>
                    <a:lnTo>
                      <a:pt x="107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21" name="Google Shape;321;p6"/>
          <p:cNvGrpSpPr/>
          <p:nvPr/>
        </p:nvGrpSpPr>
        <p:grpSpPr>
          <a:xfrm>
            <a:off x="159016" y="4318031"/>
            <a:ext cx="857630" cy="756129"/>
            <a:chOff x="6645263" y="2004307"/>
            <a:chExt cx="1186702" cy="1046255"/>
          </a:xfrm>
        </p:grpSpPr>
        <p:sp>
          <p:nvSpPr>
            <p:cNvPr id="322" name="Google Shape;322;p6"/>
            <p:cNvSpPr/>
            <p:nvPr/>
          </p:nvSpPr>
          <p:spPr>
            <a:xfrm>
              <a:off x="6645263" y="2132106"/>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6"/>
            <p:cNvSpPr/>
            <p:nvPr/>
          </p:nvSpPr>
          <p:spPr>
            <a:xfrm>
              <a:off x="6973885" y="2004307"/>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6"/>
            <p:cNvSpPr/>
            <p:nvPr/>
          </p:nvSpPr>
          <p:spPr>
            <a:xfrm>
              <a:off x="7482781" y="2436118"/>
              <a:ext cx="349184" cy="614444"/>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25" name="Google Shape;325;p6"/>
          <p:cNvSpPr/>
          <p:nvPr/>
        </p:nvSpPr>
        <p:spPr>
          <a:xfrm flipH="1" rot="-211861">
            <a:off x="8537920" y="-628804"/>
            <a:ext cx="1257207" cy="4692527"/>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26" name="Google Shape;326;p6"/>
          <p:cNvGrpSpPr/>
          <p:nvPr/>
        </p:nvGrpSpPr>
        <p:grpSpPr>
          <a:xfrm>
            <a:off x="107530" y="-502194"/>
            <a:ext cx="8409630" cy="1310194"/>
            <a:chOff x="107530" y="-502194"/>
            <a:chExt cx="8409630" cy="1310194"/>
          </a:xfrm>
        </p:grpSpPr>
        <p:sp>
          <p:nvSpPr>
            <p:cNvPr id="327" name="Google Shape;327;p6"/>
            <p:cNvSpPr/>
            <p:nvPr/>
          </p:nvSpPr>
          <p:spPr>
            <a:xfrm rot="10800000">
              <a:off x="8003208" y="6995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6"/>
            <p:cNvSpPr/>
            <p:nvPr/>
          </p:nvSpPr>
          <p:spPr>
            <a:xfrm rot="10800000">
              <a:off x="6300184" y="2406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6"/>
            <p:cNvSpPr/>
            <p:nvPr/>
          </p:nvSpPr>
          <p:spPr>
            <a:xfrm rot="10800000">
              <a:off x="4682469" y="37421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6"/>
            <p:cNvSpPr/>
            <p:nvPr/>
          </p:nvSpPr>
          <p:spPr>
            <a:xfrm rot="10800000">
              <a:off x="7101147" y="-459704"/>
              <a:ext cx="37281" cy="28327"/>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6"/>
            <p:cNvSpPr/>
            <p:nvPr/>
          </p:nvSpPr>
          <p:spPr>
            <a:xfrm rot="10800000">
              <a:off x="8444064" y="-1984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6"/>
            <p:cNvSpPr/>
            <p:nvPr/>
          </p:nvSpPr>
          <p:spPr>
            <a:xfrm rot="10800000">
              <a:off x="3310896" y="-502194"/>
              <a:ext cx="69677" cy="53398"/>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6"/>
            <p:cNvSpPr/>
            <p:nvPr/>
          </p:nvSpPr>
          <p:spPr>
            <a:xfrm rot="10800000">
              <a:off x="6810066" y="5716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6"/>
            <p:cNvSpPr/>
            <p:nvPr/>
          </p:nvSpPr>
          <p:spPr>
            <a:xfrm rot="10800000">
              <a:off x="8391806" y="3912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p6"/>
            <p:cNvSpPr/>
            <p:nvPr/>
          </p:nvSpPr>
          <p:spPr>
            <a:xfrm rot="10800000">
              <a:off x="7720429" y="4732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6"/>
            <p:cNvSpPr/>
            <p:nvPr/>
          </p:nvSpPr>
          <p:spPr>
            <a:xfrm rot="10800000">
              <a:off x="3916828" y="4889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6"/>
            <p:cNvSpPr/>
            <p:nvPr/>
          </p:nvSpPr>
          <p:spPr>
            <a:xfrm rot="10800000">
              <a:off x="6258833" y="-3768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6"/>
            <p:cNvSpPr/>
            <p:nvPr/>
          </p:nvSpPr>
          <p:spPr>
            <a:xfrm rot="10800000">
              <a:off x="3729937" y="-2226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6"/>
            <p:cNvSpPr/>
            <p:nvPr/>
          </p:nvSpPr>
          <p:spPr>
            <a:xfrm rot="10800000">
              <a:off x="6223018" y="7262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6"/>
            <p:cNvSpPr/>
            <p:nvPr/>
          </p:nvSpPr>
          <p:spPr>
            <a:xfrm rot="10800000">
              <a:off x="4712420" y="-499915"/>
              <a:ext cx="31746" cy="23931"/>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6"/>
            <p:cNvSpPr/>
            <p:nvPr/>
          </p:nvSpPr>
          <p:spPr>
            <a:xfrm rot="10800000">
              <a:off x="6848649" y="60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6"/>
            <p:cNvSpPr/>
            <p:nvPr/>
          </p:nvSpPr>
          <p:spPr>
            <a:xfrm rot="10800000">
              <a:off x="7706266" y="-1930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6"/>
            <p:cNvSpPr/>
            <p:nvPr/>
          </p:nvSpPr>
          <p:spPr>
            <a:xfrm rot="10800000">
              <a:off x="5252093" y="7658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6"/>
            <p:cNvSpPr/>
            <p:nvPr/>
          </p:nvSpPr>
          <p:spPr>
            <a:xfrm rot="10800000">
              <a:off x="3556232" y="2259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6"/>
            <p:cNvSpPr/>
            <p:nvPr/>
          </p:nvSpPr>
          <p:spPr>
            <a:xfrm rot="10800000">
              <a:off x="4989338" y="711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6"/>
            <p:cNvSpPr/>
            <p:nvPr/>
          </p:nvSpPr>
          <p:spPr>
            <a:xfrm rot="10800000">
              <a:off x="529338" y="892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6"/>
            <p:cNvSpPr/>
            <p:nvPr/>
          </p:nvSpPr>
          <p:spPr>
            <a:xfrm rot="10800000">
              <a:off x="2247666" y="-3700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p6"/>
            <p:cNvSpPr/>
            <p:nvPr/>
          </p:nvSpPr>
          <p:spPr>
            <a:xfrm rot="10800000">
              <a:off x="2834225" y="-2877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6"/>
            <p:cNvSpPr/>
            <p:nvPr/>
          </p:nvSpPr>
          <p:spPr>
            <a:xfrm rot="10800000">
              <a:off x="1740551" y="-38059"/>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6"/>
            <p:cNvSpPr/>
            <p:nvPr/>
          </p:nvSpPr>
          <p:spPr>
            <a:xfrm rot="10800000">
              <a:off x="107530" y="-219252"/>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6"/>
            <p:cNvSpPr/>
            <p:nvPr/>
          </p:nvSpPr>
          <p:spPr>
            <a:xfrm rot="10800000">
              <a:off x="850863" y="-1370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6"/>
            <p:cNvSpPr/>
            <p:nvPr/>
          </p:nvSpPr>
          <p:spPr>
            <a:xfrm rot="10800000">
              <a:off x="4626463" y="-1215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6"/>
            <p:cNvSpPr/>
            <p:nvPr/>
          </p:nvSpPr>
          <p:spPr>
            <a:xfrm rot="10800000">
              <a:off x="2300900" y="1159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6"/>
            <p:cNvSpPr/>
            <p:nvPr/>
          </p:nvSpPr>
          <p:spPr>
            <a:xfrm rot="10800000">
              <a:off x="3305849" y="1555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6"/>
            <p:cNvSpPr/>
            <p:nvPr/>
          </p:nvSpPr>
          <p:spPr>
            <a:xfrm rot="10800000">
              <a:off x="5757406" y="374196"/>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56" name="Google Shape;356;p6"/>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b="0" sz="2800">
                <a:latin typeface="Raleway Black"/>
                <a:ea typeface="Raleway Black"/>
                <a:cs typeface="Raleway Black"/>
                <a:sym typeface="Raleway Black"/>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57" name="Shape 357"/>
        <p:cNvGrpSpPr/>
        <p:nvPr/>
      </p:nvGrpSpPr>
      <p:grpSpPr>
        <a:xfrm>
          <a:off x="0" y="0"/>
          <a:ext cx="0" cy="0"/>
          <a:chOff x="0" y="0"/>
          <a:chExt cx="0" cy="0"/>
        </a:xfrm>
      </p:grpSpPr>
      <p:grpSp>
        <p:nvGrpSpPr>
          <p:cNvPr id="358" name="Google Shape;358;p7"/>
          <p:cNvGrpSpPr/>
          <p:nvPr/>
        </p:nvGrpSpPr>
        <p:grpSpPr>
          <a:xfrm>
            <a:off x="-50" y="4492083"/>
            <a:ext cx="9144048" cy="1882721"/>
            <a:chOff x="-25" y="4492083"/>
            <a:chExt cx="9144048" cy="1882721"/>
          </a:xfrm>
        </p:grpSpPr>
        <p:grpSp>
          <p:nvGrpSpPr>
            <p:cNvPr id="359" name="Google Shape;359;p7"/>
            <p:cNvGrpSpPr/>
            <p:nvPr/>
          </p:nvGrpSpPr>
          <p:grpSpPr>
            <a:xfrm>
              <a:off x="-23" y="4492083"/>
              <a:ext cx="9144032" cy="1882721"/>
              <a:chOff x="6332800" y="2682275"/>
              <a:chExt cx="1048375" cy="257600"/>
            </a:xfrm>
          </p:grpSpPr>
          <p:sp>
            <p:nvSpPr>
              <p:cNvPr id="360" name="Google Shape;360;p7"/>
              <p:cNvSpPr/>
              <p:nvPr/>
            </p:nvSpPr>
            <p:spPr>
              <a:xfrm>
                <a:off x="6332800" y="2682275"/>
                <a:ext cx="1048375" cy="221825"/>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7"/>
              <p:cNvSpPr/>
              <p:nvPr/>
            </p:nvSpPr>
            <p:spPr>
              <a:xfrm>
                <a:off x="6831150" y="2682325"/>
                <a:ext cx="550025" cy="97750"/>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7"/>
              <p:cNvSpPr/>
              <p:nvPr/>
            </p:nvSpPr>
            <p:spPr>
              <a:xfrm>
                <a:off x="6332800" y="2682475"/>
                <a:ext cx="438725" cy="127700"/>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7"/>
              <p:cNvSpPr/>
              <p:nvPr/>
            </p:nvSpPr>
            <p:spPr>
              <a:xfrm>
                <a:off x="6332800" y="2710875"/>
                <a:ext cx="1048375" cy="229000"/>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7"/>
              <p:cNvSpPr/>
              <p:nvPr/>
            </p:nvSpPr>
            <p:spPr>
              <a:xfrm>
                <a:off x="6332800" y="2710875"/>
                <a:ext cx="1048375" cy="229000"/>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
              <p:cNvSpPr/>
              <p:nvPr/>
            </p:nvSpPr>
            <p:spPr>
              <a:xfrm>
                <a:off x="6332800" y="2758625"/>
                <a:ext cx="1048375" cy="167200"/>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7"/>
              <p:cNvSpPr/>
              <p:nvPr/>
            </p:nvSpPr>
            <p:spPr>
              <a:xfrm>
                <a:off x="6332800" y="2758675"/>
                <a:ext cx="1048375" cy="1671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7" name="Google Shape;367;p7"/>
            <p:cNvSpPr/>
            <p:nvPr/>
          </p:nvSpPr>
          <p:spPr>
            <a:xfrm>
              <a:off x="-25" y="4753975"/>
              <a:ext cx="9144048" cy="389524"/>
            </a:xfrm>
            <a:custGeom>
              <a:rect b="b" l="l" r="r" t="t"/>
              <a:pathLst>
                <a:path extrusionOk="0" h="3223" w="34132">
                  <a:moveTo>
                    <a:pt x="33691" y="1"/>
                  </a:moveTo>
                  <a:cubicBezTo>
                    <a:pt x="33005" y="1"/>
                    <a:pt x="32312" y="255"/>
                    <a:pt x="31624" y="382"/>
                  </a:cubicBezTo>
                  <a:cubicBezTo>
                    <a:pt x="30976" y="496"/>
                    <a:pt x="30233" y="496"/>
                    <a:pt x="29585" y="616"/>
                  </a:cubicBezTo>
                  <a:cubicBezTo>
                    <a:pt x="28181" y="863"/>
                    <a:pt x="27413" y="1619"/>
                    <a:pt x="25923" y="1739"/>
                  </a:cubicBezTo>
                  <a:cubicBezTo>
                    <a:pt x="25509" y="1771"/>
                    <a:pt x="25074" y="1752"/>
                    <a:pt x="24658" y="1785"/>
                  </a:cubicBezTo>
                  <a:cubicBezTo>
                    <a:pt x="23843" y="1845"/>
                    <a:pt x="23174" y="2092"/>
                    <a:pt x="22433" y="2246"/>
                  </a:cubicBezTo>
                  <a:cubicBezTo>
                    <a:pt x="21659" y="2411"/>
                    <a:pt x="20801" y="2479"/>
                    <a:pt x="19932" y="2479"/>
                  </a:cubicBezTo>
                  <a:cubicBezTo>
                    <a:pt x="19293" y="2479"/>
                    <a:pt x="18649" y="2442"/>
                    <a:pt x="18028" y="2381"/>
                  </a:cubicBezTo>
                  <a:cubicBezTo>
                    <a:pt x="16571" y="2233"/>
                    <a:pt x="15201" y="1959"/>
                    <a:pt x="13810" y="1712"/>
                  </a:cubicBezTo>
                  <a:cubicBezTo>
                    <a:pt x="11611" y="1330"/>
                    <a:pt x="9312" y="1023"/>
                    <a:pt x="6945" y="929"/>
                  </a:cubicBezTo>
                  <a:cubicBezTo>
                    <a:pt x="6478" y="910"/>
                    <a:pt x="6008" y="901"/>
                    <a:pt x="5537" y="901"/>
                  </a:cubicBezTo>
                  <a:cubicBezTo>
                    <a:pt x="3623" y="901"/>
                    <a:pt x="1706" y="1059"/>
                    <a:pt x="0" y="1424"/>
                  </a:cubicBezTo>
                  <a:lnTo>
                    <a:pt x="0" y="3223"/>
                  </a:lnTo>
                  <a:lnTo>
                    <a:pt x="34132" y="3223"/>
                  </a:lnTo>
                  <a:lnTo>
                    <a:pt x="34132" y="40"/>
                  </a:lnTo>
                  <a:cubicBezTo>
                    <a:pt x="33985" y="13"/>
                    <a:pt x="33838" y="1"/>
                    <a:pt x="3369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8" name="Google Shape;368;p7"/>
          <p:cNvGrpSpPr/>
          <p:nvPr/>
        </p:nvGrpSpPr>
        <p:grpSpPr>
          <a:xfrm>
            <a:off x="468407" y="4344070"/>
            <a:ext cx="765045" cy="695722"/>
            <a:chOff x="230600" y="3091350"/>
            <a:chExt cx="1152176" cy="1047932"/>
          </a:xfrm>
        </p:grpSpPr>
        <p:sp>
          <p:nvSpPr>
            <p:cNvPr id="369" name="Google Shape;369;p7"/>
            <p:cNvSpPr/>
            <p:nvPr/>
          </p:nvSpPr>
          <p:spPr>
            <a:xfrm>
              <a:off x="230600" y="34392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7"/>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7"/>
            <p:cNvSpPr/>
            <p:nvPr/>
          </p:nvSpPr>
          <p:spPr>
            <a:xfrm>
              <a:off x="518935"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72" name="Google Shape;372;p7"/>
          <p:cNvSpPr/>
          <p:nvPr/>
        </p:nvSpPr>
        <p:spPr>
          <a:xfrm rot="10800000">
            <a:off x="8003208" y="699577"/>
            <a:ext cx="68863" cy="56979"/>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7"/>
          <p:cNvSpPr/>
          <p:nvPr/>
        </p:nvSpPr>
        <p:spPr>
          <a:xfrm rot="10800000">
            <a:off x="6223018" y="726276"/>
            <a:ext cx="77329" cy="60235"/>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7"/>
          <p:cNvSpPr/>
          <p:nvPr/>
        </p:nvSpPr>
        <p:spPr>
          <a:xfrm rot="10800000">
            <a:off x="5252093" y="765835"/>
            <a:ext cx="43304" cy="4216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75" name="Google Shape;375;p7"/>
          <p:cNvGrpSpPr/>
          <p:nvPr/>
        </p:nvGrpSpPr>
        <p:grpSpPr>
          <a:xfrm>
            <a:off x="107530" y="-384329"/>
            <a:ext cx="8409630" cy="1102465"/>
            <a:chOff x="107530" y="-384329"/>
            <a:chExt cx="8409630" cy="1102465"/>
          </a:xfrm>
        </p:grpSpPr>
        <p:sp>
          <p:nvSpPr>
            <p:cNvPr id="376" name="Google Shape;376;p7"/>
            <p:cNvSpPr/>
            <p:nvPr/>
          </p:nvSpPr>
          <p:spPr>
            <a:xfrm rot="10800000">
              <a:off x="3575930" y="681506"/>
              <a:ext cx="35978" cy="36629"/>
            </a:xfrm>
            <a:custGeom>
              <a:rect b="b" l="l" r="r" t="t"/>
              <a:pathLst>
                <a:path extrusionOk="0" h="225" w="221">
                  <a:moveTo>
                    <a:pt x="111" y="0"/>
                  </a:moveTo>
                  <a:cubicBezTo>
                    <a:pt x="56" y="0"/>
                    <a:pt x="1" y="39"/>
                    <a:pt x="18" y="116"/>
                  </a:cubicBezTo>
                  <a:cubicBezTo>
                    <a:pt x="24" y="142"/>
                    <a:pt x="30" y="163"/>
                    <a:pt x="43" y="190"/>
                  </a:cubicBezTo>
                  <a:cubicBezTo>
                    <a:pt x="57" y="213"/>
                    <a:pt x="82" y="225"/>
                    <a:pt x="107" y="225"/>
                  </a:cubicBezTo>
                  <a:cubicBezTo>
                    <a:pt x="133" y="225"/>
                    <a:pt x="158" y="213"/>
                    <a:pt x="172" y="190"/>
                  </a:cubicBezTo>
                  <a:cubicBezTo>
                    <a:pt x="184" y="163"/>
                    <a:pt x="197" y="142"/>
                    <a:pt x="204" y="116"/>
                  </a:cubicBezTo>
                  <a:cubicBezTo>
                    <a:pt x="221" y="39"/>
                    <a:pt x="166" y="0"/>
                    <a:pt x="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7"/>
            <p:cNvSpPr/>
            <p:nvPr/>
          </p:nvSpPr>
          <p:spPr>
            <a:xfrm rot="10800000">
              <a:off x="6300184" y="240651"/>
              <a:ext cx="53723" cy="41839"/>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7"/>
            <p:cNvSpPr/>
            <p:nvPr/>
          </p:nvSpPr>
          <p:spPr>
            <a:xfrm rot="10800000">
              <a:off x="5676669" y="321561"/>
              <a:ext cx="91655" cy="70817"/>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p7"/>
            <p:cNvSpPr/>
            <p:nvPr/>
          </p:nvSpPr>
          <p:spPr>
            <a:xfrm rot="10800000">
              <a:off x="8444064" y="-198414"/>
              <a:ext cx="73096" cy="55514"/>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7"/>
            <p:cNvSpPr/>
            <p:nvPr/>
          </p:nvSpPr>
          <p:spPr>
            <a:xfrm rot="10800000">
              <a:off x="6810066" y="571618"/>
              <a:ext cx="50793" cy="49979"/>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p7"/>
            <p:cNvSpPr/>
            <p:nvPr/>
          </p:nvSpPr>
          <p:spPr>
            <a:xfrm rot="10800000">
              <a:off x="8391806" y="391238"/>
              <a:ext cx="103051" cy="83352"/>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p7"/>
            <p:cNvSpPr/>
            <p:nvPr/>
          </p:nvSpPr>
          <p:spPr>
            <a:xfrm rot="10800000">
              <a:off x="7720429" y="473288"/>
              <a:ext cx="30606" cy="31583"/>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7"/>
            <p:cNvSpPr/>
            <p:nvPr/>
          </p:nvSpPr>
          <p:spPr>
            <a:xfrm rot="10800000">
              <a:off x="3916828" y="488917"/>
              <a:ext cx="58933" cy="48676"/>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7"/>
            <p:cNvSpPr/>
            <p:nvPr/>
          </p:nvSpPr>
          <p:spPr>
            <a:xfrm rot="10800000">
              <a:off x="6258833" y="-376840"/>
              <a:ext cx="46886" cy="35815"/>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7"/>
            <p:cNvSpPr/>
            <p:nvPr/>
          </p:nvSpPr>
          <p:spPr>
            <a:xfrm rot="10800000">
              <a:off x="3729937" y="-222671"/>
              <a:ext cx="74073" cy="63491"/>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7"/>
            <p:cNvSpPr/>
            <p:nvPr/>
          </p:nvSpPr>
          <p:spPr>
            <a:xfrm rot="10800000">
              <a:off x="6848649" y="6060"/>
              <a:ext cx="74236" cy="57793"/>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7"/>
            <p:cNvSpPr/>
            <p:nvPr/>
          </p:nvSpPr>
          <p:spPr>
            <a:xfrm rot="10800000">
              <a:off x="7706266" y="-193042"/>
              <a:ext cx="58933" cy="45909"/>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7"/>
            <p:cNvSpPr/>
            <p:nvPr/>
          </p:nvSpPr>
          <p:spPr>
            <a:xfrm rot="10800000">
              <a:off x="3556232" y="225999"/>
              <a:ext cx="88073" cy="70817"/>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7"/>
            <p:cNvSpPr/>
            <p:nvPr/>
          </p:nvSpPr>
          <p:spPr>
            <a:xfrm rot="10800000">
              <a:off x="4989338" y="71179"/>
              <a:ext cx="36304" cy="36629"/>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7"/>
            <p:cNvSpPr/>
            <p:nvPr/>
          </p:nvSpPr>
          <p:spPr>
            <a:xfrm rot="10800000">
              <a:off x="529338" y="89249"/>
              <a:ext cx="69677" cy="5763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7"/>
            <p:cNvSpPr/>
            <p:nvPr/>
          </p:nvSpPr>
          <p:spPr>
            <a:xfrm rot="10800000">
              <a:off x="2247666" y="-370003"/>
              <a:ext cx="54537" cy="41839"/>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7"/>
            <p:cNvSpPr/>
            <p:nvPr/>
          </p:nvSpPr>
          <p:spPr>
            <a:xfrm rot="10800000">
              <a:off x="2834225" y="-287790"/>
              <a:ext cx="90353" cy="69840"/>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7"/>
            <p:cNvSpPr/>
            <p:nvPr/>
          </p:nvSpPr>
          <p:spPr>
            <a:xfrm rot="10800000">
              <a:off x="1740551" y="-38059"/>
              <a:ext cx="50630" cy="49165"/>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7"/>
            <p:cNvSpPr/>
            <p:nvPr/>
          </p:nvSpPr>
          <p:spPr>
            <a:xfrm rot="10800000">
              <a:off x="107530" y="-219252"/>
              <a:ext cx="102237" cy="83190"/>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p7"/>
            <p:cNvSpPr/>
            <p:nvPr/>
          </p:nvSpPr>
          <p:spPr>
            <a:xfrm rot="10800000">
              <a:off x="850863" y="-137039"/>
              <a:ext cx="30118" cy="31420"/>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7"/>
            <p:cNvSpPr/>
            <p:nvPr/>
          </p:nvSpPr>
          <p:spPr>
            <a:xfrm rot="10800000">
              <a:off x="4626463" y="-121574"/>
              <a:ext cx="58933" cy="49002"/>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7"/>
            <p:cNvSpPr/>
            <p:nvPr/>
          </p:nvSpPr>
          <p:spPr>
            <a:xfrm rot="10800000">
              <a:off x="2300900" y="115948"/>
              <a:ext cx="77492" cy="59909"/>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7"/>
            <p:cNvSpPr/>
            <p:nvPr/>
          </p:nvSpPr>
          <p:spPr>
            <a:xfrm rot="10800000">
              <a:off x="3305849" y="155508"/>
              <a:ext cx="43304" cy="42002"/>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7"/>
            <p:cNvSpPr/>
            <p:nvPr/>
          </p:nvSpPr>
          <p:spPr>
            <a:xfrm rot="10800000">
              <a:off x="4958244" y="-384329"/>
              <a:ext cx="86934" cy="70817"/>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0" name="Google Shape;400;p7"/>
          <p:cNvSpPr txBox="1"/>
          <p:nvPr>
            <p:ph type="title"/>
          </p:nvPr>
        </p:nvSpPr>
        <p:spPr>
          <a:xfrm>
            <a:off x="1540850" y="1279700"/>
            <a:ext cx="3118800" cy="6273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800"/>
              <a:buNone/>
              <a:defRPr b="0" sz="2800">
                <a:latin typeface="Raleway Black"/>
                <a:ea typeface="Raleway Black"/>
                <a:cs typeface="Raleway Black"/>
                <a:sym typeface="Raleway Black"/>
              </a:defRPr>
            </a:lvl1pPr>
            <a:lvl2pPr lvl="1" rtl="0">
              <a:lnSpc>
                <a:spcPct val="100000"/>
              </a:lnSpc>
              <a:spcBef>
                <a:spcPts val="0"/>
              </a:spcBef>
              <a:spcAft>
                <a:spcPts val="0"/>
              </a:spcAft>
              <a:buSzPts val="3000"/>
              <a:buNone/>
              <a:defRPr/>
            </a:lvl2pPr>
            <a:lvl3pPr lvl="2" rtl="0">
              <a:lnSpc>
                <a:spcPct val="100000"/>
              </a:lnSpc>
              <a:spcBef>
                <a:spcPts val="0"/>
              </a:spcBef>
              <a:spcAft>
                <a:spcPts val="0"/>
              </a:spcAft>
              <a:buSzPts val="3000"/>
              <a:buNone/>
              <a:defRPr/>
            </a:lvl3pPr>
            <a:lvl4pPr lvl="3" rtl="0">
              <a:lnSpc>
                <a:spcPct val="100000"/>
              </a:lnSpc>
              <a:spcBef>
                <a:spcPts val="0"/>
              </a:spcBef>
              <a:spcAft>
                <a:spcPts val="0"/>
              </a:spcAft>
              <a:buSzPts val="3000"/>
              <a:buNone/>
              <a:defRPr/>
            </a:lvl4pPr>
            <a:lvl5pPr lvl="4" rtl="0">
              <a:lnSpc>
                <a:spcPct val="100000"/>
              </a:lnSpc>
              <a:spcBef>
                <a:spcPts val="0"/>
              </a:spcBef>
              <a:spcAft>
                <a:spcPts val="0"/>
              </a:spcAft>
              <a:buSzPts val="3000"/>
              <a:buNone/>
              <a:defRPr/>
            </a:lvl5pPr>
            <a:lvl6pPr lvl="5" rtl="0">
              <a:lnSpc>
                <a:spcPct val="100000"/>
              </a:lnSpc>
              <a:spcBef>
                <a:spcPts val="0"/>
              </a:spcBef>
              <a:spcAft>
                <a:spcPts val="0"/>
              </a:spcAft>
              <a:buSzPts val="3000"/>
              <a:buNone/>
              <a:defRPr/>
            </a:lvl6pPr>
            <a:lvl7pPr lvl="6" rtl="0">
              <a:lnSpc>
                <a:spcPct val="100000"/>
              </a:lnSpc>
              <a:spcBef>
                <a:spcPts val="0"/>
              </a:spcBef>
              <a:spcAft>
                <a:spcPts val="0"/>
              </a:spcAft>
              <a:buSzPts val="3000"/>
              <a:buNone/>
              <a:defRPr/>
            </a:lvl7pPr>
            <a:lvl8pPr lvl="7" rtl="0">
              <a:lnSpc>
                <a:spcPct val="100000"/>
              </a:lnSpc>
              <a:spcBef>
                <a:spcPts val="0"/>
              </a:spcBef>
              <a:spcAft>
                <a:spcPts val="0"/>
              </a:spcAft>
              <a:buSzPts val="3000"/>
              <a:buNone/>
              <a:defRPr/>
            </a:lvl8pPr>
            <a:lvl9pPr lvl="8" rtl="0">
              <a:lnSpc>
                <a:spcPct val="100000"/>
              </a:lnSpc>
              <a:spcBef>
                <a:spcPts val="0"/>
              </a:spcBef>
              <a:spcAft>
                <a:spcPts val="0"/>
              </a:spcAft>
              <a:buSzPts val="3000"/>
              <a:buNone/>
              <a:defRPr/>
            </a:lvl9pPr>
          </a:lstStyle>
          <a:p/>
        </p:txBody>
      </p:sp>
      <p:sp>
        <p:nvSpPr>
          <p:cNvPr id="401" name="Google Shape;401;p7"/>
          <p:cNvSpPr txBox="1"/>
          <p:nvPr>
            <p:ph idx="1" type="body"/>
          </p:nvPr>
        </p:nvSpPr>
        <p:spPr>
          <a:xfrm>
            <a:off x="1540850" y="1944226"/>
            <a:ext cx="3118800" cy="1521900"/>
          </a:xfrm>
          <a:prstGeom prst="rect">
            <a:avLst/>
          </a:prstGeom>
        </p:spPr>
        <p:txBody>
          <a:bodyPr anchorCtr="0" anchor="t" bIns="91425" lIns="91425" spcFirstLastPara="1" rIns="91425" wrap="square" tIns="91425">
            <a:noAutofit/>
          </a:bodyPr>
          <a:lstStyle>
            <a:lvl1pPr indent="-304800" lvl="0" marL="457200" rtl="0">
              <a:lnSpc>
                <a:spcPct val="100000"/>
              </a:lnSpc>
              <a:spcBef>
                <a:spcPts val="0"/>
              </a:spcBef>
              <a:spcAft>
                <a:spcPts val="0"/>
              </a:spcAft>
              <a:buSzPts val="1200"/>
              <a:buFont typeface="Nunito Light"/>
              <a:buChar char="●"/>
              <a:defRPr/>
            </a:lvl1pPr>
            <a:lvl2pPr indent="-304800" lvl="1" marL="914400" rtl="0">
              <a:lnSpc>
                <a:spcPct val="100000"/>
              </a:lnSpc>
              <a:spcBef>
                <a:spcPts val="0"/>
              </a:spcBef>
              <a:spcAft>
                <a:spcPts val="0"/>
              </a:spcAft>
              <a:buClr>
                <a:srgbClr val="E76A28"/>
              </a:buClr>
              <a:buSzPts val="1200"/>
              <a:buFont typeface="Nunito Light"/>
              <a:buChar char="○"/>
              <a:defRPr/>
            </a:lvl2pPr>
            <a:lvl3pPr indent="-304800" lvl="2" marL="1371600" rtl="0">
              <a:lnSpc>
                <a:spcPct val="100000"/>
              </a:lnSpc>
              <a:spcBef>
                <a:spcPts val="0"/>
              </a:spcBef>
              <a:spcAft>
                <a:spcPts val="0"/>
              </a:spcAft>
              <a:buClr>
                <a:srgbClr val="E76A28"/>
              </a:buClr>
              <a:buSzPts val="1200"/>
              <a:buFont typeface="Nunito Light"/>
              <a:buChar char="■"/>
              <a:defRPr/>
            </a:lvl3pPr>
            <a:lvl4pPr indent="-304800" lvl="3" marL="1828800" rtl="0">
              <a:lnSpc>
                <a:spcPct val="100000"/>
              </a:lnSpc>
              <a:spcBef>
                <a:spcPts val="0"/>
              </a:spcBef>
              <a:spcAft>
                <a:spcPts val="0"/>
              </a:spcAft>
              <a:buClr>
                <a:srgbClr val="E76A28"/>
              </a:buClr>
              <a:buSzPts val="1200"/>
              <a:buFont typeface="Nunito Light"/>
              <a:buChar char="●"/>
              <a:defRPr/>
            </a:lvl4pPr>
            <a:lvl5pPr indent="-304800" lvl="4" marL="2286000" rtl="0">
              <a:lnSpc>
                <a:spcPct val="100000"/>
              </a:lnSpc>
              <a:spcBef>
                <a:spcPts val="0"/>
              </a:spcBef>
              <a:spcAft>
                <a:spcPts val="0"/>
              </a:spcAft>
              <a:buClr>
                <a:srgbClr val="E76A28"/>
              </a:buClr>
              <a:buSzPts val="1200"/>
              <a:buFont typeface="Nunito Light"/>
              <a:buChar char="○"/>
              <a:defRPr/>
            </a:lvl5pPr>
            <a:lvl6pPr indent="-304800" lvl="5" marL="2743200" rtl="0">
              <a:lnSpc>
                <a:spcPct val="100000"/>
              </a:lnSpc>
              <a:spcBef>
                <a:spcPts val="0"/>
              </a:spcBef>
              <a:spcAft>
                <a:spcPts val="0"/>
              </a:spcAft>
              <a:buClr>
                <a:srgbClr val="999999"/>
              </a:buClr>
              <a:buSzPts val="1200"/>
              <a:buFont typeface="Nunito Light"/>
              <a:buChar char="■"/>
              <a:defRPr/>
            </a:lvl6pPr>
            <a:lvl7pPr indent="-304800" lvl="6" marL="3200400" rtl="0">
              <a:lnSpc>
                <a:spcPct val="100000"/>
              </a:lnSpc>
              <a:spcBef>
                <a:spcPts val="0"/>
              </a:spcBef>
              <a:spcAft>
                <a:spcPts val="0"/>
              </a:spcAft>
              <a:buClr>
                <a:srgbClr val="999999"/>
              </a:buClr>
              <a:buSzPts val="1200"/>
              <a:buFont typeface="Nunito Light"/>
              <a:buChar char="●"/>
              <a:defRPr/>
            </a:lvl7pPr>
            <a:lvl8pPr indent="-304800" lvl="7" marL="3657600" rtl="0">
              <a:lnSpc>
                <a:spcPct val="100000"/>
              </a:lnSpc>
              <a:spcBef>
                <a:spcPts val="0"/>
              </a:spcBef>
              <a:spcAft>
                <a:spcPts val="0"/>
              </a:spcAft>
              <a:buClr>
                <a:srgbClr val="999999"/>
              </a:buClr>
              <a:buSzPts val="1200"/>
              <a:buFont typeface="Nunito Light"/>
              <a:buChar char="○"/>
              <a:defRPr/>
            </a:lvl8pPr>
            <a:lvl9pPr indent="-304800" lvl="8" marL="4114800" rtl="0">
              <a:lnSpc>
                <a:spcPct val="100000"/>
              </a:lnSpc>
              <a:spcBef>
                <a:spcPts val="0"/>
              </a:spcBef>
              <a:spcAft>
                <a:spcPts val="0"/>
              </a:spcAft>
              <a:buClr>
                <a:srgbClr val="999999"/>
              </a:buClr>
              <a:buSzPts val="1200"/>
              <a:buFont typeface="Nunito Light"/>
              <a:buChar char="■"/>
              <a:defRPr/>
            </a:lvl9pPr>
          </a:lstStyle>
          <a:p/>
        </p:txBody>
      </p:sp>
      <p:sp>
        <p:nvSpPr>
          <p:cNvPr id="402" name="Google Shape;402;p7"/>
          <p:cNvSpPr/>
          <p:nvPr>
            <p:ph idx="2" type="pic"/>
          </p:nvPr>
        </p:nvSpPr>
        <p:spPr>
          <a:xfrm>
            <a:off x="5152625" y="535000"/>
            <a:ext cx="2975100" cy="3705300"/>
          </a:xfrm>
          <a:prstGeom prst="rect">
            <a:avLst/>
          </a:prstGeom>
          <a:noFill/>
          <a:ln>
            <a:noFill/>
          </a:ln>
          <a:effectLst>
            <a:outerShdw blurRad="57150" rotWithShape="0" algn="bl" dir="3600000" dist="85725">
              <a:schemeClr val="dk1">
                <a:alpha val="34000"/>
              </a:schemeClr>
            </a:outerShdw>
          </a:effectLst>
        </p:spPr>
      </p:sp>
      <p:sp>
        <p:nvSpPr>
          <p:cNvPr id="403" name="Google Shape;403;p7"/>
          <p:cNvSpPr/>
          <p:nvPr/>
        </p:nvSpPr>
        <p:spPr>
          <a:xfrm>
            <a:off x="-195050" y="-56875"/>
            <a:ext cx="1428471" cy="5331770"/>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04" name="Shape 404"/>
        <p:cNvGrpSpPr/>
        <p:nvPr/>
      </p:nvGrpSpPr>
      <p:grpSpPr>
        <a:xfrm>
          <a:off x="0" y="0"/>
          <a:ext cx="0" cy="0"/>
          <a:chOff x="0" y="0"/>
          <a:chExt cx="0" cy="0"/>
        </a:xfrm>
      </p:grpSpPr>
      <p:grpSp>
        <p:nvGrpSpPr>
          <p:cNvPr id="405" name="Google Shape;405;p8"/>
          <p:cNvGrpSpPr/>
          <p:nvPr/>
        </p:nvGrpSpPr>
        <p:grpSpPr>
          <a:xfrm>
            <a:off x="319696" y="-440173"/>
            <a:ext cx="8504704" cy="3637873"/>
            <a:chOff x="1172500" y="2536800"/>
            <a:chExt cx="1306025" cy="558650"/>
          </a:xfrm>
        </p:grpSpPr>
        <p:sp>
          <p:nvSpPr>
            <p:cNvPr id="406" name="Google Shape;406;p8"/>
            <p:cNvSpPr/>
            <p:nvPr/>
          </p:nvSpPr>
          <p:spPr>
            <a:xfrm>
              <a:off x="1931275" y="2550600"/>
              <a:ext cx="5525" cy="5625"/>
            </a:xfrm>
            <a:custGeom>
              <a:rect b="b" l="l" r="r" t="t"/>
              <a:pathLst>
                <a:path extrusionOk="0" h="225" w="221">
                  <a:moveTo>
                    <a:pt x="111" y="0"/>
                  </a:moveTo>
                  <a:cubicBezTo>
                    <a:pt x="56" y="0"/>
                    <a:pt x="1" y="39"/>
                    <a:pt x="18" y="116"/>
                  </a:cubicBezTo>
                  <a:cubicBezTo>
                    <a:pt x="24" y="142"/>
                    <a:pt x="30" y="163"/>
                    <a:pt x="43" y="190"/>
                  </a:cubicBezTo>
                  <a:cubicBezTo>
                    <a:pt x="57" y="213"/>
                    <a:pt x="82" y="225"/>
                    <a:pt x="107" y="225"/>
                  </a:cubicBezTo>
                  <a:cubicBezTo>
                    <a:pt x="133" y="225"/>
                    <a:pt x="158" y="213"/>
                    <a:pt x="172" y="190"/>
                  </a:cubicBezTo>
                  <a:cubicBezTo>
                    <a:pt x="184" y="163"/>
                    <a:pt x="197" y="142"/>
                    <a:pt x="204" y="116"/>
                  </a:cubicBezTo>
                  <a:cubicBezTo>
                    <a:pt x="221" y="39"/>
                    <a:pt x="166" y="0"/>
                    <a:pt x="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8"/>
            <p:cNvSpPr/>
            <p:nvPr/>
          </p:nvSpPr>
          <p:spPr>
            <a:xfrm>
              <a:off x="1246350" y="2544700"/>
              <a:ext cx="10575" cy="8750"/>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8"/>
            <p:cNvSpPr/>
            <p:nvPr/>
          </p:nvSpPr>
          <p:spPr>
            <a:xfrm>
              <a:off x="1510200" y="2617500"/>
              <a:ext cx="8250" cy="6425"/>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8"/>
            <p:cNvSpPr/>
            <p:nvPr/>
          </p:nvSpPr>
          <p:spPr>
            <a:xfrm>
              <a:off x="1239000" y="2784950"/>
              <a:ext cx="13375" cy="11375"/>
            </a:xfrm>
            <a:custGeom>
              <a:rect b="b" l="l" r="r" t="t"/>
              <a:pathLst>
                <a:path extrusionOk="0" h="455" w="535">
                  <a:moveTo>
                    <a:pt x="299" y="0"/>
                  </a:moveTo>
                  <a:cubicBezTo>
                    <a:pt x="280" y="0"/>
                    <a:pt x="261" y="2"/>
                    <a:pt x="241" y="7"/>
                  </a:cubicBezTo>
                  <a:cubicBezTo>
                    <a:pt x="235" y="7"/>
                    <a:pt x="220" y="7"/>
                    <a:pt x="214" y="13"/>
                  </a:cubicBezTo>
                  <a:cubicBezTo>
                    <a:pt x="1" y="60"/>
                    <a:pt x="1" y="394"/>
                    <a:pt x="214" y="442"/>
                  </a:cubicBezTo>
                  <a:cubicBezTo>
                    <a:pt x="220" y="442"/>
                    <a:pt x="235" y="448"/>
                    <a:pt x="241" y="448"/>
                  </a:cubicBezTo>
                  <a:cubicBezTo>
                    <a:pt x="260" y="452"/>
                    <a:pt x="280" y="455"/>
                    <a:pt x="298" y="455"/>
                  </a:cubicBezTo>
                  <a:cubicBezTo>
                    <a:pt x="424" y="455"/>
                    <a:pt x="535" y="361"/>
                    <a:pt x="535" y="227"/>
                  </a:cubicBezTo>
                  <a:cubicBezTo>
                    <a:pt x="535" y="93"/>
                    <a:pt x="425" y="0"/>
                    <a:pt x="2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p8"/>
            <p:cNvSpPr/>
            <p:nvPr/>
          </p:nvSpPr>
          <p:spPr>
            <a:xfrm>
              <a:off x="1307350" y="2994375"/>
              <a:ext cx="8875" cy="7350"/>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8"/>
            <p:cNvSpPr/>
            <p:nvPr/>
          </p:nvSpPr>
          <p:spPr>
            <a:xfrm>
              <a:off x="1600125" y="2600625"/>
              <a:ext cx="14075" cy="10875"/>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8"/>
            <p:cNvSpPr/>
            <p:nvPr/>
          </p:nvSpPr>
          <p:spPr>
            <a:xfrm>
              <a:off x="1399600" y="2904900"/>
              <a:ext cx="10900" cy="8425"/>
            </a:xfrm>
            <a:custGeom>
              <a:rect b="b" l="l" r="r" t="t"/>
              <a:pathLst>
                <a:path extrusionOk="0" h="337" w="436">
                  <a:moveTo>
                    <a:pt x="222" y="1"/>
                  </a:moveTo>
                  <a:cubicBezTo>
                    <a:pt x="0" y="1"/>
                    <a:pt x="0" y="336"/>
                    <a:pt x="222" y="336"/>
                  </a:cubicBezTo>
                  <a:cubicBezTo>
                    <a:pt x="435" y="336"/>
                    <a:pt x="435" y="1"/>
                    <a:pt x="2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8"/>
            <p:cNvSpPr/>
            <p:nvPr/>
          </p:nvSpPr>
          <p:spPr>
            <a:xfrm>
              <a:off x="1462925" y="2906750"/>
              <a:ext cx="5875" cy="4725"/>
            </a:xfrm>
            <a:custGeom>
              <a:rect b="b" l="l" r="r" t="t"/>
              <a:pathLst>
                <a:path extrusionOk="0" h="189" w="235">
                  <a:moveTo>
                    <a:pt x="114" y="1"/>
                  </a:moveTo>
                  <a:cubicBezTo>
                    <a:pt x="0" y="1"/>
                    <a:pt x="0" y="188"/>
                    <a:pt x="114" y="188"/>
                  </a:cubicBezTo>
                  <a:cubicBezTo>
                    <a:pt x="235" y="188"/>
                    <a:pt x="235" y="1"/>
                    <a:pt x="1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8"/>
            <p:cNvSpPr/>
            <p:nvPr/>
          </p:nvSpPr>
          <p:spPr>
            <a:xfrm>
              <a:off x="1172500" y="2862950"/>
              <a:ext cx="13875" cy="1090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p8"/>
            <p:cNvSpPr/>
            <p:nvPr/>
          </p:nvSpPr>
          <p:spPr>
            <a:xfrm>
              <a:off x="1389725" y="2727125"/>
              <a:ext cx="5725" cy="4350"/>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8"/>
            <p:cNvSpPr/>
            <p:nvPr/>
          </p:nvSpPr>
          <p:spPr>
            <a:xfrm>
              <a:off x="1294150" y="2780250"/>
              <a:ext cx="11725" cy="9225"/>
            </a:xfrm>
            <a:custGeom>
              <a:rect b="b" l="l" r="r" t="t"/>
              <a:pathLst>
                <a:path extrusionOk="0" h="369" w="469">
                  <a:moveTo>
                    <a:pt x="235" y="1"/>
                  </a:moveTo>
                  <a:cubicBezTo>
                    <a:pt x="1" y="1"/>
                    <a:pt x="1" y="368"/>
                    <a:pt x="235" y="368"/>
                  </a:cubicBezTo>
                  <a:cubicBezTo>
                    <a:pt x="469" y="368"/>
                    <a:pt x="469" y="1"/>
                    <a:pt x="2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8"/>
            <p:cNvSpPr/>
            <p:nvPr/>
          </p:nvSpPr>
          <p:spPr>
            <a:xfrm>
              <a:off x="1747450" y="2933800"/>
              <a:ext cx="9650" cy="7775"/>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8" name="Google Shape;418;p8"/>
            <p:cNvSpPr/>
            <p:nvPr/>
          </p:nvSpPr>
          <p:spPr>
            <a:xfrm>
              <a:off x="1178000" y="2682825"/>
              <a:ext cx="11225" cy="8525"/>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8"/>
            <p:cNvSpPr/>
            <p:nvPr/>
          </p:nvSpPr>
          <p:spPr>
            <a:xfrm>
              <a:off x="1937200" y="2937675"/>
              <a:ext cx="13575" cy="10375"/>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8"/>
            <p:cNvSpPr/>
            <p:nvPr/>
          </p:nvSpPr>
          <p:spPr>
            <a:xfrm>
              <a:off x="1265925" y="2916300"/>
              <a:ext cx="10525" cy="11050"/>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8"/>
            <p:cNvSpPr/>
            <p:nvPr/>
          </p:nvSpPr>
          <p:spPr>
            <a:xfrm>
              <a:off x="1635075" y="2909075"/>
              <a:ext cx="9200" cy="7250"/>
            </a:xfrm>
            <a:custGeom>
              <a:rect b="b" l="l" r="r" t="t"/>
              <a:pathLst>
                <a:path extrusionOk="0" h="290" w="368">
                  <a:moveTo>
                    <a:pt x="188" y="1"/>
                  </a:moveTo>
                  <a:cubicBezTo>
                    <a:pt x="0" y="1"/>
                    <a:pt x="0" y="290"/>
                    <a:pt x="188" y="290"/>
                  </a:cubicBezTo>
                  <a:cubicBezTo>
                    <a:pt x="368" y="290"/>
                    <a:pt x="368"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p8"/>
            <p:cNvSpPr/>
            <p:nvPr/>
          </p:nvSpPr>
          <p:spPr>
            <a:xfrm>
              <a:off x="1966800" y="2729800"/>
              <a:ext cx="10700" cy="8200"/>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8"/>
            <p:cNvSpPr/>
            <p:nvPr/>
          </p:nvSpPr>
          <p:spPr>
            <a:xfrm>
              <a:off x="1432350" y="2565425"/>
              <a:ext cx="7800" cy="7675"/>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8"/>
            <p:cNvSpPr/>
            <p:nvPr/>
          </p:nvSpPr>
          <p:spPr>
            <a:xfrm>
              <a:off x="1181425" y="2588000"/>
              <a:ext cx="15825" cy="12800"/>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8"/>
            <p:cNvSpPr/>
            <p:nvPr/>
          </p:nvSpPr>
          <p:spPr>
            <a:xfrm>
              <a:off x="1385550" y="2844600"/>
              <a:ext cx="9725" cy="7550"/>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p8"/>
            <p:cNvSpPr/>
            <p:nvPr/>
          </p:nvSpPr>
          <p:spPr>
            <a:xfrm>
              <a:off x="1295650" y="2583350"/>
              <a:ext cx="4700" cy="4850"/>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8"/>
            <p:cNvSpPr/>
            <p:nvPr/>
          </p:nvSpPr>
          <p:spPr>
            <a:xfrm>
              <a:off x="1875400" y="2578325"/>
              <a:ext cx="9050" cy="7475"/>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p8"/>
            <p:cNvSpPr/>
            <p:nvPr/>
          </p:nvSpPr>
          <p:spPr>
            <a:xfrm>
              <a:off x="1517600" y="2713250"/>
              <a:ext cx="7200" cy="5500"/>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8"/>
            <p:cNvSpPr/>
            <p:nvPr/>
          </p:nvSpPr>
          <p:spPr>
            <a:xfrm>
              <a:off x="1901775" y="2685325"/>
              <a:ext cx="11375" cy="9750"/>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8"/>
            <p:cNvSpPr/>
            <p:nvPr/>
          </p:nvSpPr>
          <p:spPr>
            <a:xfrm>
              <a:off x="1824900" y="2961750"/>
              <a:ext cx="7550" cy="6350"/>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8"/>
            <p:cNvSpPr/>
            <p:nvPr/>
          </p:nvSpPr>
          <p:spPr>
            <a:xfrm>
              <a:off x="1518425" y="2540100"/>
              <a:ext cx="11875" cy="9250"/>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p8"/>
            <p:cNvSpPr/>
            <p:nvPr/>
          </p:nvSpPr>
          <p:spPr>
            <a:xfrm>
              <a:off x="1775450" y="2990825"/>
              <a:ext cx="9200" cy="7050"/>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p8"/>
            <p:cNvSpPr/>
            <p:nvPr/>
          </p:nvSpPr>
          <p:spPr>
            <a:xfrm>
              <a:off x="1578600" y="2945175"/>
              <a:ext cx="5200" cy="3875"/>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8"/>
            <p:cNvSpPr/>
            <p:nvPr/>
          </p:nvSpPr>
          <p:spPr>
            <a:xfrm>
              <a:off x="1970125" y="2963425"/>
              <a:ext cx="11900" cy="9200"/>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8"/>
            <p:cNvSpPr/>
            <p:nvPr/>
          </p:nvSpPr>
          <p:spPr>
            <a:xfrm>
              <a:off x="1757400" y="2733975"/>
              <a:ext cx="4875" cy="3675"/>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p8"/>
            <p:cNvSpPr/>
            <p:nvPr/>
          </p:nvSpPr>
          <p:spPr>
            <a:xfrm>
              <a:off x="1363325" y="2794625"/>
              <a:ext cx="10075" cy="7725"/>
            </a:xfrm>
            <a:custGeom>
              <a:rect b="b" l="l" r="r" t="t"/>
              <a:pathLst>
                <a:path extrusionOk="0" h="309" w="403">
                  <a:moveTo>
                    <a:pt x="202" y="0"/>
                  </a:moveTo>
                  <a:cubicBezTo>
                    <a:pt x="1" y="0"/>
                    <a:pt x="1" y="308"/>
                    <a:pt x="202" y="308"/>
                  </a:cubicBezTo>
                  <a:cubicBezTo>
                    <a:pt x="402" y="308"/>
                    <a:pt x="402"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8"/>
            <p:cNvSpPr/>
            <p:nvPr/>
          </p:nvSpPr>
          <p:spPr>
            <a:xfrm>
              <a:off x="1478475" y="2859775"/>
              <a:ext cx="8125" cy="6575"/>
            </a:xfrm>
            <a:custGeom>
              <a:rect b="b" l="l" r="r" t="t"/>
              <a:pathLst>
                <a:path extrusionOk="0" h="263" w="325">
                  <a:moveTo>
                    <a:pt x="177" y="0"/>
                  </a:moveTo>
                  <a:cubicBezTo>
                    <a:pt x="172" y="0"/>
                    <a:pt x="167" y="0"/>
                    <a:pt x="161" y="1"/>
                  </a:cubicBezTo>
                  <a:cubicBezTo>
                    <a:pt x="94" y="1"/>
                    <a:pt x="54" y="16"/>
                    <a:pt x="20" y="75"/>
                  </a:cubicBezTo>
                  <a:cubicBezTo>
                    <a:pt x="1" y="109"/>
                    <a:pt x="1" y="149"/>
                    <a:pt x="20" y="182"/>
                  </a:cubicBezTo>
                  <a:cubicBezTo>
                    <a:pt x="54" y="242"/>
                    <a:pt x="94" y="256"/>
                    <a:pt x="161" y="263"/>
                  </a:cubicBezTo>
                  <a:cubicBezTo>
                    <a:pt x="165" y="263"/>
                    <a:pt x="168" y="263"/>
                    <a:pt x="172" y="263"/>
                  </a:cubicBezTo>
                  <a:cubicBezTo>
                    <a:pt x="323" y="263"/>
                    <a:pt x="325" y="0"/>
                    <a:pt x="1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8"/>
            <p:cNvSpPr/>
            <p:nvPr/>
          </p:nvSpPr>
          <p:spPr>
            <a:xfrm>
              <a:off x="1477325" y="2783100"/>
              <a:ext cx="9525" cy="7375"/>
            </a:xfrm>
            <a:custGeom>
              <a:rect b="b" l="l" r="r" t="t"/>
              <a:pathLst>
                <a:path extrusionOk="0" h="295" w="381">
                  <a:moveTo>
                    <a:pt x="193" y="1"/>
                  </a:moveTo>
                  <a:cubicBezTo>
                    <a:pt x="0" y="1"/>
                    <a:pt x="0" y="294"/>
                    <a:pt x="193" y="294"/>
                  </a:cubicBezTo>
                  <a:cubicBezTo>
                    <a:pt x="381" y="294"/>
                    <a:pt x="381" y="1"/>
                    <a:pt x="1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8"/>
            <p:cNvSpPr/>
            <p:nvPr/>
          </p:nvSpPr>
          <p:spPr>
            <a:xfrm>
              <a:off x="1422825" y="2651075"/>
              <a:ext cx="11400" cy="8875"/>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8"/>
            <p:cNvSpPr/>
            <p:nvPr/>
          </p:nvSpPr>
          <p:spPr>
            <a:xfrm>
              <a:off x="1839450" y="2937675"/>
              <a:ext cx="8900" cy="9525"/>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8"/>
            <p:cNvSpPr/>
            <p:nvPr/>
          </p:nvSpPr>
          <p:spPr>
            <a:xfrm>
              <a:off x="1544975" y="2889025"/>
              <a:ext cx="7900" cy="6250"/>
            </a:xfrm>
            <a:custGeom>
              <a:rect b="b" l="l" r="r" t="t"/>
              <a:pathLst>
                <a:path extrusionOk="0" h="250" w="316">
                  <a:moveTo>
                    <a:pt x="161" y="1"/>
                  </a:moveTo>
                  <a:cubicBezTo>
                    <a:pt x="1" y="1"/>
                    <a:pt x="1" y="249"/>
                    <a:pt x="161" y="249"/>
                  </a:cubicBezTo>
                  <a:cubicBezTo>
                    <a:pt x="315" y="249"/>
                    <a:pt x="315"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8"/>
            <p:cNvSpPr/>
            <p:nvPr/>
          </p:nvSpPr>
          <p:spPr>
            <a:xfrm>
              <a:off x="1293475" y="2683475"/>
              <a:ext cx="9050" cy="7050"/>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8"/>
            <p:cNvSpPr/>
            <p:nvPr/>
          </p:nvSpPr>
          <p:spPr>
            <a:xfrm>
              <a:off x="1672750" y="2536800"/>
              <a:ext cx="6650" cy="647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8"/>
            <p:cNvSpPr/>
            <p:nvPr/>
          </p:nvSpPr>
          <p:spPr>
            <a:xfrm>
              <a:off x="1926300" y="2615300"/>
              <a:ext cx="13525" cy="10875"/>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8"/>
            <p:cNvSpPr/>
            <p:nvPr/>
          </p:nvSpPr>
          <p:spPr>
            <a:xfrm>
              <a:off x="1580075" y="2773725"/>
              <a:ext cx="8375" cy="6550"/>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8"/>
            <p:cNvSpPr/>
            <p:nvPr/>
          </p:nvSpPr>
          <p:spPr>
            <a:xfrm>
              <a:off x="1714175" y="2644325"/>
              <a:ext cx="5575" cy="5625"/>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8"/>
            <p:cNvSpPr/>
            <p:nvPr/>
          </p:nvSpPr>
          <p:spPr>
            <a:xfrm>
              <a:off x="2393950" y="2638325"/>
              <a:ext cx="10700" cy="885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8" name="Google Shape;448;p8"/>
            <p:cNvSpPr/>
            <p:nvPr/>
          </p:nvSpPr>
          <p:spPr>
            <a:xfrm>
              <a:off x="2132400" y="2711275"/>
              <a:ext cx="8375" cy="6425"/>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8"/>
            <p:cNvSpPr/>
            <p:nvPr/>
          </p:nvSpPr>
          <p:spPr>
            <a:xfrm>
              <a:off x="2398600" y="2878625"/>
              <a:ext cx="13425" cy="11425"/>
            </a:xfrm>
            <a:custGeom>
              <a:rect b="b" l="l" r="r" t="t"/>
              <a:pathLst>
                <a:path extrusionOk="0" h="457" w="537">
                  <a:moveTo>
                    <a:pt x="229" y="1"/>
                  </a:moveTo>
                  <a:cubicBezTo>
                    <a:pt x="109" y="1"/>
                    <a:pt x="0" y="99"/>
                    <a:pt x="0" y="231"/>
                  </a:cubicBezTo>
                  <a:cubicBezTo>
                    <a:pt x="0" y="364"/>
                    <a:pt x="112" y="457"/>
                    <a:pt x="233" y="457"/>
                  </a:cubicBezTo>
                  <a:cubicBezTo>
                    <a:pt x="252" y="457"/>
                    <a:pt x="271" y="455"/>
                    <a:pt x="289" y="450"/>
                  </a:cubicBezTo>
                  <a:cubicBezTo>
                    <a:pt x="302" y="450"/>
                    <a:pt x="308" y="444"/>
                    <a:pt x="321" y="444"/>
                  </a:cubicBezTo>
                  <a:cubicBezTo>
                    <a:pt x="536" y="391"/>
                    <a:pt x="536" y="64"/>
                    <a:pt x="321" y="16"/>
                  </a:cubicBezTo>
                  <a:cubicBezTo>
                    <a:pt x="308" y="9"/>
                    <a:pt x="302" y="9"/>
                    <a:pt x="289" y="9"/>
                  </a:cubicBezTo>
                  <a:cubicBezTo>
                    <a:pt x="269" y="3"/>
                    <a:pt x="24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8"/>
            <p:cNvSpPr/>
            <p:nvPr/>
          </p:nvSpPr>
          <p:spPr>
            <a:xfrm>
              <a:off x="2334775" y="3087975"/>
              <a:ext cx="8900" cy="7475"/>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8"/>
            <p:cNvSpPr/>
            <p:nvPr/>
          </p:nvSpPr>
          <p:spPr>
            <a:xfrm>
              <a:off x="2036825" y="2694350"/>
              <a:ext cx="13875" cy="10725"/>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8"/>
            <p:cNvSpPr/>
            <p:nvPr/>
          </p:nvSpPr>
          <p:spPr>
            <a:xfrm>
              <a:off x="2240525" y="3044275"/>
              <a:ext cx="10900" cy="8425"/>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p8"/>
            <p:cNvSpPr/>
            <p:nvPr/>
          </p:nvSpPr>
          <p:spPr>
            <a:xfrm>
              <a:off x="2182225" y="3000525"/>
              <a:ext cx="5825" cy="4525"/>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p8"/>
            <p:cNvSpPr/>
            <p:nvPr/>
          </p:nvSpPr>
          <p:spPr>
            <a:xfrm>
              <a:off x="2464450" y="2956725"/>
              <a:ext cx="14075" cy="10750"/>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8"/>
            <p:cNvSpPr/>
            <p:nvPr/>
          </p:nvSpPr>
          <p:spPr>
            <a:xfrm>
              <a:off x="2255575" y="2820850"/>
              <a:ext cx="5675" cy="4400"/>
            </a:xfrm>
            <a:custGeom>
              <a:rect b="b" l="l" r="r" t="t"/>
              <a:pathLst>
                <a:path extrusionOk="0" h="176" w="227">
                  <a:moveTo>
                    <a:pt x="114" y="0"/>
                  </a:moveTo>
                  <a:cubicBezTo>
                    <a:pt x="0" y="0"/>
                    <a:pt x="0" y="175"/>
                    <a:pt x="114" y="175"/>
                  </a:cubicBezTo>
                  <a:cubicBezTo>
                    <a:pt x="227" y="175"/>
                    <a:pt x="227" y="0"/>
                    <a:pt x="11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8"/>
            <p:cNvSpPr/>
            <p:nvPr/>
          </p:nvSpPr>
          <p:spPr>
            <a:xfrm>
              <a:off x="2344975" y="2874000"/>
              <a:ext cx="11900" cy="9225"/>
            </a:xfrm>
            <a:custGeom>
              <a:rect b="b" l="l" r="r" t="t"/>
              <a:pathLst>
                <a:path extrusionOk="0" h="369" w="476">
                  <a:moveTo>
                    <a:pt x="241" y="0"/>
                  </a:moveTo>
                  <a:cubicBezTo>
                    <a:pt x="0" y="0"/>
                    <a:pt x="0" y="369"/>
                    <a:pt x="241" y="369"/>
                  </a:cubicBezTo>
                  <a:cubicBezTo>
                    <a:pt x="475" y="369"/>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8"/>
            <p:cNvSpPr/>
            <p:nvPr/>
          </p:nvSpPr>
          <p:spPr>
            <a:xfrm>
              <a:off x="1893750" y="3027400"/>
              <a:ext cx="9800" cy="7750"/>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8"/>
            <p:cNvSpPr/>
            <p:nvPr/>
          </p:nvSpPr>
          <p:spPr>
            <a:xfrm>
              <a:off x="2461775" y="2776575"/>
              <a:ext cx="11050" cy="8550"/>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8"/>
            <p:cNvSpPr/>
            <p:nvPr/>
          </p:nvSpPr>
          <p:spPr>
            <a:xfrm>
              <a:off x="1706250" y="2983650"/>
              <a:ext cx="13400" cy="10525"/>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8"/>
            <p:cNvSpPr/>
            <p:nvPr/>
          </p:nvSpPr>
          <p:spPr>
            <a:xfrm>
              <a:off x="2374525" y="3009875"/>
              <a:ext cx="10425" cy="11200"/>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8"/>
            <p:cNvSpPr/>
            <p:nvPr/>
          </p:nvSpPr>
          <p:spPr>
            <a:xfrm>
              <a:off x="2006550" y="3002850"/>
              <a:ext cx="9250" cy="7050"/>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8"/>
            <p:cNvSpPr/>
            <p:nvPr/>
          </p:nvSpPr>
          <p:spPr>
            <a:xfrm>
              <a:off x="1673500" y="2823525"/>
              <a:ext cx="10575" cy="8225"/>
            </a:xfrm>
            <a:custGeom>
              <a:rect b="b" l="l" r="r" t="t"/>
              <a:pathLst>
                <a:path extrusionOk="0" h="329" w="423">
                  <a:moveTo>
                    <a:pt x="215" y="1"/>
                  </a:moveTo>
                  <a:cubicBezTo>
                    <a:pt x="0" y="1"/>
                    <a:pt x="0" y="328"/>
                    <a:pt x="215" y="328"/>
                  </a:cubicBezTo>
                  <a:cubicBezTo>
                    <a:pt x="422" y="328"/>
                    <a:pt x="422" y="1"/>
                    <a:pt x="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8"/>
            <p:cNvSpPr/>
            <p:nvPr/>
          </p:nvSpPr>
          <p:spPr>
            <a:xfrm>
              <a:off x="2210875" y="2659175"/>
              <a:ext cx="7775" cy="7550"/>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8"/>
            <p:cNvSpPr/>
            <p:nvPr/>
          </p:nvSpPr>
          <p:spPr>
            <a:xfrm>
              <a:off x="2453725" y="2681775"/>
              <a:ext cx="15700" cy="12775"/>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8"/>
            <p:cNvSpPr/>
            <p:nvPr/>
          </p:nvSpPr>
          <p:spPr>
            <a:xfrm>
              <a:off x="2255725" y="2938350"/>
              <a:ext cx="9550" cy="7525"/>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6" name="Google Shape;466;p8"/>
            <p:cNvSpPr/>
            <p:nvPr/>
          </p:nvSpPr>
          <p:spPr>
            <a:xfrm>
              <a:off x="2350650" y="2677100"/>
              <a:ext cx="4625" cy="4825"/>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8"/>
            <p:cNvSpPr/>
            <p:nvPr/>
          </p:nvSpPr>
          <p:spPr>
            <a:xfrm>
              <a:off x="1766425" y="2672025"/>
              <a:ext cx="9050" cy="7525"/>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8"/>
            <p:cNvSpPr/>
            <p:nvPr/>
          </p:nvSpPr>
          <p:spPr>
            <a:xfrm>
              <a:off x="2126225" y="2806975"/>
              <a:ext cx="7200" cy="5500"/>
            </a:xfrm>
            <a:custGeom>
              <a:rect b="b" l="l" r="r" t="t"/>
              <a:pathLst>
                <a:path extrusionOk="0" h="220" w="288">
                  <a:moveTo>
                    <a:pt x="142" y="1"/>
                  </a:moveTo>
                  <a:cubicBezTo>
                    <a:pt x="117" y="1"/>
                    <a:pt x="94" y="7"/>
                    <a:pt x="66" y="21"/>
                  </a:cubicBezTo>
                  <a:cubicBezTo>
                    <a:pt x="1" y="55"/>
                    <a:pt x="1" y="162"/>
                    <a:pt x="66" y="194"/>
                  </a:cubicBezTo>
                  <a:cubicBezTo>
                    <a:pt x="94" y="211"/>
                    <a:pt x="117" y="220"/>
                    <a:pt x="142" y="220"/>
                  </a:cubicBezTo>
                  <a:cubicBezTo>
                    <a:pt x="166" y="220"/>
                    <a:pt x="191" y="211"/>
                    <a:pt x="220" y="194"/>
                  </a:cubicBezTo>
                  <a:cubicBezTo>
                    <a:pt x="288" y="162"/>
                    <a:pt x="288" y="55"/>
                    <a:pt x="220" y="21"/>
                  </a:cubicBezTo>
                  <a:cubicBezTo>
                    <a:pt x="191" y="7"/>
                    <a:pt x="166" y="1"/>
                    <a:pt x="1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p8"/>
            <p:cNvSpPr/>
            <p:nvPr/>
          </p:nvSpPr>
          <p:spPr>
            <a:xfrm>
              <a:off x="1620350" y="2835625"/>
              <a:ext cx="11425" cy="9775"/>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8"/>
            <p:cNvSpPr/>
            <p:nvPr/>
          </p:nvSpPr>
          <p:spPr>
            <a:xfrm>
              <a:off x="1818550" y="3055475"/>
              <a:ext cx="7525" cy="6400"/>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8"/>
            <p:cNvSpPr/>
            <p:nvPr/>
          </p:nvSpPr>
          <p:spPr>
            <a:xfrm>
              <a:off x="2120700" y="2633875"/>
              <a:ext cx="11900" cy="9200"/>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8"/>
            <p:cNvSpPr/>
            <p:nvPr/>
          </p:nvSpPr>
          <p:spPr>
            <a:xfrm>
              <a:off x="1866375" y="3084400"/>
              <a:ext cx="9200" cy="7200"/>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p8"/>
            <p:cNvSpPr/>
            <p:nvPr/>
          </p:nvSpPr>
          <p:spPr>
            <a:xfrm>
              <a:off x="2067225" y="3038950"/>
              <a:ext cx="5050" cy="3875"/>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p8"/>
            <p:cNvSpPr/>
            <p:nvPr/>
          </p:nvSpPr>
          <p:spPr>
            <a:xfrm>
              <a:off x="1668825" y="3057150"/>
              <a:ext cx="11875" cy="9225"/>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8"/>
            <p:cNvSpPr/>
            <p:nvPr/>
          </p:nvSpPr>
          <p:spPr>
            <a:xfrm>
              <a:off x="1888750" y="2827550"/>
              <a:ext cx="4875" cy="3875"/>
            </a:xfrm>
            <a:custGeom>
              <a:rect b="b" l="l" r="r" t="t"/>
              <a:pathLst>
                <a:path extrusionOk="0" h="155" w="195">
                  <a:moveTo>
                    <a:pt x="100" y="0"/>
                  </a:moveTo>
                  <a:cubicBezTo>
                    <a:pt x="0" y="0"/>
                    <a:pt x="0" y="154"/>
                    <a:pt x="100" y="154"/>
                  </a:cubicBezTo>
                  <a:cubicBezTo>
                    <a:pt x="195" y="154"/>
                    <a:pt x="195" y="0"/>
                    <a:pt x="1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8"/>
            <p:cNvSpPr/>
            <p:nvPr/>
          </p:nvSpPr>
          <p:spPr>
            <a:xfrm>
              <a:off x="2277625" y="2888225"/>
              <a:ext cx="10050" cy="7850"/>
            </a:xfrm>
            <a:custGeom>
              <a:rect b="b" l="l" r="r" t="t"/>
              <a:pathLst>
                <a:path extrusionOk="0" h="314" w="402">
                  <a:moveTo>
                    <a:pt x="201" y="1"/>
                  </a:moveTo>
                  <a:cubicBezTo>
                    <a:pt x="1" y="1"/>
                    <a:pt x="1" y="313"/>
                    <a:pt x="201" y="313"/>
                  </a:cubicBezTo>
                  <a:cubicBezTo>
                    <a:pt x="402" y="313"/>
                    <a:pt x="402" y="1"/>
                    <a:pt x="20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8"/>
            <p:cNvSpPr/>
            <p:nvPr/>
          </p:nvSpPr>
          <p:spPr>
            <a:xfrm>
              <a:off x="2164275" y="2953400"/>
              <a:ext cx="8250" cy="6550"/>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8"/>
            <p:cNvSpPr/>
            <p:nvPr/>
          </p:nvSpPr>
          <p:spPr>
            <a:xfrm>
              <a:off x="2164175" y="2876825"/>
              <a:ext cx="9375" cy="7425"/>
            </a:xfrm>
            <a:custGeom>
              <a:rect b="b" l="l" r="r" t="t"/>
              <a:pathLst>
                <a:path extrusionOk="0" h="297" w="375">
                  <a:moveTo>
                    <a:pt x="186" y="1"/>
                  </a:moveTo>
                  <a:cubicBezTo>
                    <a:pt x="0" y="1"/>
                    <a:pt x="0" y="296"/>
                    <a:pt x="186" y="296"/>
                  </a:cubicBezTo>
                  <a:cubicBezTo>
                    <a:pt x="374" y="296"/>
                    <a:pt x="374" y="1"/>
                    <a:pt x="1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8"/>
            <p:cNvSpPr/>
            <p:nvPr/>
          </p:nvSpPr>
          <p:spPr>
            <a:xfrm>
              <a:off x="2216800" y="2744850"/>
              <a:ext cx="11375" cy="885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8"/>
            <p:cNvSpPr/>
            <p:nvPr/>
          </p:nvSpPr>
          <p:spPr>
            <a:xfrm>
              <a:off x="1802525" y="3031250"/>
              <a:ext cx="9050" cy="9575"/>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8"/>
            <p:cNvSpPr/>
            <p:nvPr/>
          </p:nvSpPr>
          <p:spPr>
            <a:xfrm>
              <a:off x="2098000" y="2982800"/>
              <a:ext cx="7825" cy="6050"/>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p8"/>
            <p:cNvSpPr/>
            <p:nvPr/>
          </p:nvSpPr>
          <p:spPr>
            <a:xfrm>
              <a:off x="2348475" y="2777250"/>
              <a:ext cx="9025" cy="7050"/>
            </a:xfrm>
            <a:custGeom>
              <a:rect b="b" l="l" r="r" t="t"/>
              <a:pathLst>
                <a:path extrusionOk="0" h="282" w="361">
                  <a:moveTo>
                    <a:pt x="181" y="0"/>
                  </a:moveTo>
                  <a:cubicBezTo>
                    <a:pt x="0" y="0"/>
                    <a:pt x="0" y="281"/>
                    <a:pt x="181" y="281"/>
                  </a:cubicBezTo>
                  <a:cubicBezTo>
                    <a:pt x="361" y="281"/>
                    <a:pt x="361" y="0"/>
                    <a:pt x="1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8"/>
            <p:cNvSpPr/>
            <p:nvPr/>
          </p:nvSpPr>
          <p:spPr>
            <a:xfrm>
              <a:off x="1971625" y="2630550"/>
              <a:ext cx="6650" cy="6450"/>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8"/>
            <p:cNvSpPr/>
            <p:nvPr/>
          </p:nvSpPr>
          <p:spPr>
            <a:xfrm>
              <a:off x="1711175" y="2709025"/>
              <a:ext cx="13350" cy="10875"/>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8"/>
            <p:cNvSpPr/>
            <p:nvPr/>
          </p:nvSpPr>
          <p:spPr>
            <a:xfrm>
              <a:off x="2062525" y="2867500"/>
              <a:ext cx="8225" cy="6350"/>
            </a:xfrm>
            <a:custGeom>
              <a:rect b="b" l="l" r="r" t="t"/>
              <a:pathLst>
                <a:path extrusionOk="0" h="254" w="329">
                  <a:moveTo>
                    <a:pt x="168" y="0"/>
                  </a:moveTo>
                  <a:cubicBezTo>
                    <a:pt x="1" y="0"/>
                    <a:pt x="1" y="254"/>
                    <a:pt x="168" y="254"/>
                  </a:cubicBezTo>
                  <a:cubicBezTo>
                    <a:pt x="328" y="254"/>
                    <a:pt x="328"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86" name="Google Shape;486;p8"/>
          <p:cNvSpPr txBox="1"/>
          <p:nvPr>
            <p:ph type="title"/>
          </p:nvPr>
        </p:nvSpPr>
        <p:spPr>
          <a:xfrm>
            <a:off x="1388100" y="776975"/>
            <a:ext cx="6367800" cy="1750500"/>
          </a:xfrm>
          <a:prstGeom prst="rect">
            <a:avLst/>
          </a:prstGeom>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grpSp>
        <p:nvGrpSpPr>
          <p:cNvPr id="487" name="Google Shape;487;p8"/>
          <p:cNvGrpSpPr/>
          <p:nvPr/>
        </p:nvGrpSpPr>
        <p:grpSpPr>
          <a:xfrm>
            <a:off x="5510" y="3191578"/>
            <a:ext cx="9175285" cy="1951948"/>
            <a:chOff x="5510" y="3191578"/>
            <a:chExt cx="9175285" cy="1951948"/>
          </a:xfrm>
        </p:grpSpPr>
        <p:sp>
          <p:nvSpPr>
            <p:cNvPr id="488" name="Google Shape;488;p8"/>
            <p:cNvSpPr/>
            <p:nvPr/>
          </p:nvSpPr>
          <p:spPr>
            <a:xfrm>
              <a:off x="2245925" y="3474875"/>
              <a:ext cx="2599780" cy="1524896"/>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8"/>
            <p:cNvSpPr/>
            <p:nvPr/>
          </p:nvSpPr>
          <p:spPr>
            <a:xfrm>
              <a:off x="5525" y="3191578"/>
              <a:ext cx="3082754" cy="1808197"/>
            </a:xfrm>
            <a:custGeom>
              <a:rect b="b" l="l" r="r" t="t"/>
              <a:pathLst>
                <a:path extrusionOk="0" h="9550" w="20055">
                  <a:moveTo>
                    <a:pt x="7670" y="0"/>
                  </a:moveTo>
                  <a:cubicBezTo>
                    <a:pt x="7484" y="0"/>
                    <a:pt x="7295" y="17"/>
                    <a:pt x="7106" y="44"/>
                  </a:cubicBezTo>
                  <a:cubicBezTo>
                    <a:pt x="7066" y="91"/>
                    <a:pt x="7026" y="137"/>
                    <a:pt x="6992" y="190"/>
                  </a:cubicBezTo>
                  <a:cubicBezTo>
                    <a:pt x="6939" y="217"/>
                    <a:pt x="6832" y="190"/>
                    <a:pt x="6779" y="245"/>
                  </a:cubicBezTo>
                  <a:cubicBezTo>
                    <a:pt x="6270" y="671"/>
                    <a:pt x="5709" y="992"/>
                    <a:pt x="5094" y="1233"/>
                  </a:cubicBezTo>
                  <a:cubicBezTo>
                    <a:pt x="4720" y="1368"/>
                    <a:pt x="4265" y="1287"/>
                    <a:pt x="3891" y="1448"/>
                  </a:cubicBezTo>
                  <a:cubicBezTo>
                    <a:pt x="2534" y="2035"/>
                    <a:pt x="1250" y="2717"/>
                    <a:pt x="0" y="3466"/>
                  </a:cubicBezTo>
                  <a:lnTo>
                    <a:pt x="0" y="9550"/>
                  </a:lnTo>
                  <a:lnTo>
                    <a:pt x="20054" y="9550"/>
                  </a:lnTo>
                  <a:lnTo>
                    <a:pt x="20054" y="3874"/>
                  </a:lnTo>
                  <a:cubicBezTo>
                    <a:pt x="19185" y="3793"/>
                    <a:pt x="18330" y="3861"/>
                    <a:pt x="17447" y="3639"/>
                  </a:cubicBezTo>
                  <a:cubicBezTo>
                    <a:pt x="16512" y="3426"/>
                    <a:pt x="15710" y="2864"/>
                    <a:pt x="14800" y="2544"/>
                  </a:cubicBezTo>
                  <a:cubicBezTo>
                    <a:pt x="14579" y="2470"/>
                    <a:pt x="14353" y="2410"/>
                    <a:pt x="14131" y="2356"/>
                  </a:cubicBezTo>
                  <a:cubicBezTo>
                    <a:pt x="14112" y="2357"/>
                    <a:pt x="14093" y="2357"/>
                    <a:pt x="14074" y="2357"/>
                  </a:cubicBezTo>
                  <a:cubicBezTo>
                    <a:pt x="13746" y="2357"/>
                    <a:pt x="13417" y="2244"/>
                    <a:pt x="13088" y="2142"/>
                  </a:cubicBezTo>
                  <a:cubicBezTo>
                    <a:pt x="12501" y="1929"/>
                    <a:pt x="11940" y="1661"/>
                    <a:pt x="11324" y="1473"/>
                  </a:cubicBezTo>
                  <a:cubicBezTo>
                    <a:pt x="10496" y="1207"/>
                    <a:pt x="9774" y="699"/>
                    <a:pt x="8944" y="350"/>
                  </a:cubicBezTo>
                  <a:cubicBezTo>
                    <a:pt x="8837" y="298"/>
                    <a:pt x="8704" y="217"/>
                    <a:pt x="8596" y="164"/>
                  </a:cubicBezTo>
                  <a:cubicBezTo>
                    <a:pt x="8294" y="47"/>
                    <a:pt x="7985" y="0"/>
                    <a:pt x="7670"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0" name="Google Shape;490;p8"/>
            <p:cNvGrpSpPr/>
            <p:nvPr/>
          </p:nvGrpSpPr>
          <p:grpSpPr>
            <a:xfrm>
              <a:off x="5655" y="3802924"/>
              <a:ext cx="9175140" cy="1340548"/>
              <a:chOff x="5966018" y="2476745"/>
              <a:chExt cx="2421328" cy="594953"/>
            </a:xfrm>
          </p:grpSpPr>
          <p:sp>
            <p:nvSpPr>
              <p:cNvPr id="491" name="Google Shape;491;p8"/>
              <p:cNvSpPr/>
              <p:nvPr/>
            </p:nvSpPr>
            <p:spPr>
              <a:xfrm>
                <a:off x="5966018" y="2476745"/>
                <a:ext cx="2421327" cy="512327"/>
              </a:xfrm>
              <a:custGeom>
                <a:rect b="b" l="l" r="r" t="t"/>
                <a:pathLst>
                  <a:path extrusionOk="0" h="8873" w="41935">
                    <a:moveTo>
                      <a:pt x="35508" y="0"/>
                    </a:moveTo>
                    <a:cubicBezTo>
                      <a:pt x="35139" y="0"/>
                      <a:pt x="31705" y="1939"/>
                      <a:pt x="30924" y="2088"/>
                    </a:cubicBezTo>
                    <a:cubicBezTo>
                      <a:pt x="30860" y="2099"/>
                      <a:pt x="30792" y="2105"/>
                      <a:pt x="30722" y="2105"/>
                    </a:cubicBezTo>
                    <a:cubicBezTo>
                      <a:pt x="29892" y="2105"/>
                      <a:pt x="28638" y="1379"/>
                      <a:pt x="28638" y="1379"/>
                    </a:cubicBezTo>
                    <a:cubicBezTo>
                      <a:pt x="28638" y="1379"/>
                      <a:pt x="26547" y="2006"/>
                      <a:pt x="24951" y="2006"/>
                    </a:cubicBezTo>
                    <a:cubicBezTo>
                      <a:pt x="24795" y="2006"/>
                      <a:pt x="24644" y="2000"/>
                      <a:pt x="24500" y="1987"/>
                    </a:cubicBezTo>
                    <a:cubicBezTo>
                      <a:pt x="22883" y="1833"/>
                      <a:pt x="22074" y="1480"/>
                      <a:pt x="22074" y="1480"/>
                    </a:cubicBezTo>
                    <a:cubicBezTo>
                      <a:pt x="22074" y="1480"/>
                      <a:pt x="19126" y="1833"/>
                      <a:pt x="17314" y="1833"/>
                    </a:cubicBezTo>
                    <a:cubicBezTo>
                      <a:pt x="15510" y="1833"/>
                      <a:pt x="13464" y="718"/>
                      <a:pt x="12749" y="463"/>
                    </a:cubicBezTo>
                    <a:cubicBezTo>
                      <a:pt x="12426" y="348"/>
                      <a:pt x="12220" y="317"/>
                      <a:pt x="12030" y="317"/>
                    </a:cubicBezTo>
                    <a:cubicBezTo>
                      <a:pt x="11799" y="317"/>
                      <a:pt x="11591" y="363"/>
                      <a:pt x="11224" y="363"/>
                    </a:cubicBezTo>
                    <a:cubicBezTo>
                      <a:pt x="10600" y="363"/>
                      <a:pt x="10392" y="5"/>
                      <a:pt x="10252" y="5"/>
                    </a:cubicBezTo>
                    <a:cubicBezTo>
                      <a:pt x="10244" y="5"/>
                      <a:pt x="10236" y="6"/>
                      <a:pt x="10228" y="9"/>
                    </a:cubicBezTo>
                    <a:cubicBezTo>
                      <a:pt x="10089" y="62"/>
                      <a:pt x="6325" y="1480"/>
                      <a:pt x="4807" y="1733"/>
                    </a:cubicBezTo>
                    <a:cubicBezTo>
                      <a:pt x="4622" y="1764"/>
                      <a:pt x="4440" y="1778"/>
                      <a:pt x="4262" y="1778"/>
                    </a:cubicBezTo>
                    <a:cubicBezTo>
                      <a:pt x="2979" y="1778"/>
                      <a:pt x="1953" y="1071"/>
                      <a:pt x="1953" y="1071"/>
                    </a:cubicBezTo>
                    <a:lnTo>
                      <a:pt x="1" y="1539"/>
                    </a:lnTo>
                    <a:lnTo>
                      <a:pt x="1" y="8872"/>
                    </a:lnTo>
                    <a:lnTo>
                      <a:pt x="41934" y="8872"/>
                    </a:lnTo>
                    <a:lnTo>
                      <a:pt x="41934" y="3036"/>
                    </a:lnTo>
                    <a:cubicBezTo>
                      <a:pt x="41780" y="3004"/>
                      <a:pt x="41647" y="2977"/>
                      <a:pt x="41533" y="2949"/>
                    </a:cubicBezTo>
                    <a:cubicBezTo>
                      <a:pt x="40437" y="2696"/>
                      <a:pt x="35684" y="163"/>
                      <a:pt x="35536" y="9"/>
                    </a:cubicBezTo>
                    <a:cubicBezTo>
                      <a:pt x="35531" y="3"/>
                      <a:pt x="35522" y="0"/>
                      <a:pt x="35508"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8"/>
              <p:cNvSpPr/>
              <p:nvPr/>
            </p:nvSpPr>
            <p:spPr>
              <a:xfrm>
                <a:off x="7117009" y="2476861"/>
                <a:ext cx="1270338" cy="225763"/>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8"/>
              <p:cNvSpPr/>
              <p:nvPr/>
            </p:nvSpPr>
            <p:spPr>
              <a:xfrm>
                <a:off x="5966018" y="2477207"/>
                <a:ext cx="1013279" cy="294936"/>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8"/>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8"/>
              <p:cNvSpPr/>
              <p:nvPr/>
            </p:nvSpPr>
            <p:spPr>
              <a:xfrm>
                <a:off x="5966018" y="2542800"/>
                <a:ext cx="2421327" cy="528898"/>
              </a:xfrm>
              <a:custGeom>
                <a:rect b="b" l="l" r="r" t="t"/>
                <a:pathLst>
                  <a:path extrusionOk="0" h="9160" w="41935">
                    <a:moveTo>
                      <a:pt x="19020" y="0"/>
                    </a:moveTo>
                    <a:cubicBezTo>
                      <a:pt x="19020" y="0"/>
                      <a:pt x="15824" y="1484"/>
                      <a:pt x="14654" y="2067"/>
                    </a:cubicBezTo>
                    <a:cubicBezTo>
                      <a:pt x="14133" y="2320"/>
                      <a:pt x="13685" y="2388"/>
                      <a:pt x="13236" y="2388"/>
                    </a:cubicBezTo>
                    <a:cubicBezTo>
                      <a:pt x="13004" y="2388"/>
                      <a:pt x="12769" y="2373"/>
                      <a:pt x="12522" y="2354"/>
                    </a:cubicBezTo>
                    <a:cubicBezTo>
                      <a:pt x="12282" y="2333"/>
                      <a:pt x="12027" y="2314"/>
                      <a:pt x="11752" y="2314"/>
                    </a:cubicBezTo>
                    <a:cubicBezTo>
                      <a:pt x="11653" y="2314"/>
                      <a:pt x="11560" y="2320"/>
                      <a:pt x="11459" y="2320"/>
                    </a:cubicBezTo>
                    <a:cubicBezTo>
                      <a:pt x="10228" y="2388"/>
                      <a:pt x="8999" y="3029"/>
                      <a:pt x="8136" y="3289"/>
                    </a:cubicBezTo>
                    <a:cubicBezTo>
                      <a:pt x="8037" y="3323"/>
                      <a:pt x="7916" y="3336"/>
                      <a:pt x="7782" y="3336"/>
                    </a:cubicBezTo>
                    <a:cubicBezTo>
                      <a:pt x="6787" y="3336"/>
                      <a:pt x="5062" y="2582"/>
                      <a:pt x="5062" y="2582"/>
                    </a:cubicBezTo>
                    <a:cubicBezTo>
                      <a:pt x="5062" y="2582"/>
                      <a:pt x="3030" y="3029"/>
                      <a:pt x="2046" y="3483"/>
                    </a:cubicBezTo>
                    <a:cubicBezTo>
                      <a:pt x="1780" y="3604"/>
                      <a:pt x="997" y="3785"/>
                      <a:pt x="1" y="3971"/>
                    </a:cubicBezTo>
                    <a:lnTo>
                      <a:pt x="1" y="8283"/>
                    </a:lnTo>
                    <a:cubicBezTo>
                      <a:pt x="1712" y="7969"/>
                      <a:pt x="4186" y="7501"/>
                      <a:pt x="5242" y="7207"/>
                    </a:cubicBezTo>
                    <a:cubicBezTo>
                      <a:pt x="6926" y="6739"/>
                      <a:pt x="6926" y="6833"/>
                      <a:pt x="8905" y="6171"/>
                    </a:cubicBezTo>
                    <a:cubicBezTo>
                      <a:pt x="10891" y="5510"/>
                      <a:pt x="12421" y="5670"/>
                      <a:pt x="14553" y="5542"/>
                    </a:cubicBezTo>
                    <a:cubicBezTo>
                      <a:pt x="16679" y="5415"/>
                      <a:pt x="16780" y="5415"/>
                      <a:pt x="18659" y="4881"/>
                    </a:cubicBezTo>
                    <a:cubicBezTo>
                      <a:pt x="20544" y="4347"/>
                      <a:pt x="20643" y="4347"/>
                      <a:pt x="21579" y="4313"/>
                    </a:cubicBezTo>
                    <a:lnTo>
                      <a:pt x="21693" y="4313"/>
                    </a:lnTo>
                    <a:cubicBezTo>
                      <a:pt x="22060" y="4313"/>
                      <a:pt x="22395" y="4366"/>
                      <a:pt x="22750" y="4427"/>
                    </a:cubicBezTo>
                    <a:cubicBezTo>
                      <a:pt x="23103" y="4486"/>
                      <a:pt x="23472" y="4539"/>
                      <a:pt x="23898" y="4539"/>
                    </a:cubicBezTo>
                    <a:cubicBezTo>
                      <a:pt x="24086" y="4539"/>
                      <a:pt x="24287" y="4526"/>
                      <a:pt x="24500" y="4499"/>
                    </a:cubicBezTo>
                    <a:cubicBezTo>
                      <a:pt x="25737" y="4347"/>
                      <a:pt x="25389" y="4252"/>
                      <a:pt x="26927" y="4152"/>
                    </a:cubicBezTo>
                    <a:cubicBezTo>
                      <a:pt x="27162" y="4138"/>
                      <a:pt x="27341" y="4138"/>
                      <a:pt x="27495" y="4138"/>
                    </a:cubicBezTo>
                    <a:cubicBezTo>
                      <a:pt x="27662" y="4138"/>
                      <a:pt x="27783" y="4138"/>
                      <a:pt x="27884" y="4146"/>
                    </a:cubicBezTo>
                    <a:cubicBezTo>
                      <a:pt x="27989" y="4152"/>
                      <a:pt x="28063" y="4159"/>
                      <a:pt x="28143" y="4159"/>
                    </a:cubicBezTo>
                    <a:cubicBezTo>
                      <a:pt x="28371" y="4159"/>
                      <a:pt x="28565" y="4106"/>
                      <a:pt x="29254" y="3811"/>
                    </a:cubicBezTo>
                    <a:cubicBezTo>
                      <a:pt x="30590" y="3243"/>
                      <a:pt x="30296" y="3150"/>
                      <a:pt x="32175" y="2863"/>
                    </a:cubicBezTo>
                    <a:cubicBezTo>
                      <a:pt x="33271" y="2694"/>
                      <a:pt x="33725" y="2434"/>
                      <a:pt x="34261" y="2234"/>
                    </a:cubicBezTo>
                    <a:cubicBezTo>
                      <a:pt x="33539" y="2020"/>
                      <a:pt x="33077" y="1886"/>
                      <a:pt x="33037" y="1873"/>
                    </a:cubicBezTo>
                    <a:cubicBezTo>
                      <a:pt x="32956" y="1845"/>
                      <a:pt x="32629" y="1826"/>
                      <a:pt x="32194" y="1826"/>
                    </a:cubicBezTo>
                    <a:cubicBezTo>
                      <a:pt x="31580" y="1826"/>
                      <a:pt x="30757" y="1860"/>
                      <a:pt x="30149" y="1932"/>
                    </a:cubicBezTo>
                    <a:cubicBezTo>
                      <a:pt x="30016" y="1953"/>
                      <a:pt x="29881" y="1959"/>
                      <a:pt x="29761" y="1959"/>
                    </a:cubicBezTo>
                    <a:cubicBezTo>
                      <a:pt x="29353" y="1959"/>
                      <a:pt x="28979" y="1886"/>
                      <a:pt x="28678" y="1812"/>
                    </a:cubicBezTo>
                    <a:cubicBezTo>
                      <a:pt x="28384" y="1746"/>
                      <a:pt x="28156" y="1672"/>
                      <a:pt x="28044" y="1672"/>
                    </a:cubicBezTo>
                    <a:cubicBezTo>
                      <a:pt x="28023" y="1672"/>
                      <a:pt x="28010" y="1672"/>
                      <a:pt x="27996" y="1679"/>
                    </a:cubicBezTo>
                    <a:cubicBezTo>
                      <a:pt x="27810" y="1740"/>
                      <a:pt x="26400" y="2388"/>
                      <a:pt x="24922" y="2582"/>
                    </a:cubicBezTo>
                    <a:cubicBezTo>
                      <a:pt x="24867" y="2588"/>
                      <a:pt x="24815" y="2588"/>
                      <a:pt x="24762" y="2588"/>
                    </a:cubicBezTo>
                    <a:cubicBezTo>
                      <a:pt x="23632" y="2588"/>
                      <a:pt x="21251" y="1311"/>
                      <a:pt x="19934" y="549"/>
                    </a:cubicBezTo>
                    <a:cubicBezTo>
                      <a:pt x="19381" y="228"/>
                      <a:pt x="19020" y="0"/>
                      <a:pt x="19020" y="0"/>
                    </a:cubicBezTo>
                    <a:close/>
                    <a:moveTo>
                      <a:pt x="1" y="8598"/>
                    </a:moveTo>
                    <a:lnTo>
                      <a:pt x="1" y="9159"/>
                    </a:lnTo>
                    <a:lnTo>
                      <a:pt x="41934" y="9159"/>
                    </a:lnTo>
                    <a:lnTo>
                      <a:pt x="41934" y="8598"/>
                    </a:ln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p8"/>
              <p:cNvSpPr/>
              <p:nvPr/>
            </p:nvSpPr>
            <p:spPr>
              <a:xfrm>
                <a:off x="5966018" y="2653083"/>
                <a:ext cx="2421327" cy="386165"/>
              </a:xfrm>
              <a:custGeom>
                <a:rect b="b" l="l" r="r" t="t"/>
                <a:pathLst>
                  <a:path extrusionOk="0" h="6688" w="41935">
                    <a:moveTo>
                      <a:pt x="37821" y="0"/>
                    </a:moveTo>
                    <a:cubicBezTo>
                      <a:pt x="37133" y="0"/>
                      <a:pt x="36420" y="14"/>
                      <a:pt x="35791" y="36"/>
                    </a:cubicBezTo>
                    <a:cubicBezTo>
                      <a:pt x="34052" y="102"/>
                      <a:pt x="34052" y="672"/>
                      <a:pt x="32175" y="953"/>
                    </a:cubicBezTo>
                    <a:cubicBezTo>
                      <a:pt x="30296" y="1240"/>
                      <a:pt x="30590" y="1333"/>
                      <a:pt x="29254" y="1901"/>
                    </a:cubicBezTo>
                    <a:cubicBezTo>
                      <a:pt x="28573" y="2191"/>
                      <a:pt x="28379" y="2249"/>
                      <a:pt x="28149" y="2249"/>
                    </a:cubicBezTo>
                    <a:cubicBezTo>
                      <a:pt x="28071" y="2249"/>
                      <a:pt x="27989" y="2242"/>
                      <a:pt x="27884" y="2236"/>
                    </a:cubicBezTo>
                    <a:cubicBezTo>
                      <a:pt x="27778" y="2232"/>
                      <a:pt x="27649" y="2226"/>
                      <a:pt x="27475" y="2226"/>
                    </a:cubicBezTo>
                    <a:cubicBezTo>
                      <a:pt x="27329" y="2226"/>
                      <a:pt x="27150" y="2230"/>
                      <a:pt x="26927" y="2242"/>
                    </a:cubicBezTo>
                    <a:cubicBezTo>
                      <a:pt x="25389" y="2342"/>
                      <a:pt x="25737" y="2437"/>
                      <a:pt x="24500" y="2589"/>
                    </a:cubicBezTo>
                    <a:cubicBezTo>
                      <a:pt x="24282" y="2618"/>
                      <a:pt x="24079" y="2630"/>
                      <a:pt x="23888" y="2630"/>
                    </a:cubicBezTo>
                    <a:cubicBezTo>
                      <a:pt x="23465" y="2630"/>
                      <a:pt x="23099" y="2572"/>
                      <a:pt x="22750" y="2517"/>
                    </a:cubicBezTo>
                    <a:cubicBezTo>
                      <a:pt x="22401" y="2456"/>
                      <a:pt x="22063" y="2401"/>
                      <a:pt x="21701" y="2401"/>
                    </a:cubicBezTo>
                    <a:cubicBezTo>
                      <a:pt x="21660" y="2401"/>
                      <a:pt x="21620" y="2401"/>
                      <a:pt x="21579" y="2403"/>
                    </a:cubicBezTo>
                    <a:cubicBezTo>
                      <a:pt x="20643" y="2437"/>
                      <a:pt x="20544" y="2437"/>
                      <a:pt x="18659" y="2971"/>
                    </a:cubicBezTo>
                    <a:cubicBezTo>
                      <a:pt x="16780" y="3505"/>
                      <a:pt x="16679" y="3505"/>
                      <a:pt x="14553" y="3632"/>
                    </a:cubicBezTo>
                    <a:cubicBezTo>
                      <a:pt x="12421" y="3760"/>
                      <a:pt x="10891" y="3600"/>
                      <a:pt x="8905" y="4261"/>
                    </a:cubicBezTo>
                    <a:cubicBezTo>
                      <a:pt x="6926" y="4923"/>
                      <a:pt x="6926" y="4829"/>
                      <a:pt x="5242" y="5297"/>
                    </a:cubicBezTo>
                    <a:cubicBezTo>
                      <a:pt x="4186" y="5591"/>
                      <a:pt x="1712" y="6059"/>
                      <a:pt x="1" y="6373"/>
                    </a:cubicBezTo>
                    <a:lnTo>
                      <a:pt x="1" y="6688"/>
                    </a:lnTo>
                    <a:lnTo>
                      <a:pt x="41934" y="6688"/>
                    </a:lnTo>
                    <a:lnTo>
                      <a:pt x="41934" y="858"/>
                    </a:lnTo>
                    <a:cubicBezTo>
                      <a:pt x="41406" y="577"/>
                      <a:pt x="41045" y="271"/>
                      <a:pt x="40638" y="163"/>
                    </a:cubicBezTo>
                    <a:cubicBezTo>
                      <a:pt x="40165" y="44"/>
                      <a:pt x="39030" y="0"/>
                      <a:pt x="37821"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8"/>
              <p:cNvSpPr/>
              <p:nvPr/>
            </p:nvSpPr>
            <p:spPr>
              <a:xfrm>
                <a:off x="5966018" y="2653199"/>
                <a:ext cx="2421327" cy="386050"/>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8" name="Google Shape;498;p8"/>
            <p:cNvSpPr/>
            <p:nvPr/>
          </p:nvSpPr>
          <p:spPr>
            <a:xfrm>
              <a:off x="1287154" y="4697837"/>
              <a:ext cx="7876908" cy="445689"/>
            </a:xfrm>
            <a:custGeom>
              <a:rect b="b" l="l" r="r" t="t"/>
              <a:pathLst>
                <a:path extrusionOk="0" h="2567" w="29126">
                  <a:moveTo>
                    <a:pt x="0" y="0"/>
                  </a:moveTo>
                  <a:lnTo>
                    <a:pt x="0" y="2567"/>
                  </a:lnTo>
                  <a:lnTo>
                    <a:pt x="29125" y="2567"/>
                  </a:lnTo>
                  <a:lnTo>
                    <a:pt x="29091"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p8"/>
            <p:cNvSpPr/>
            <p:nvPr/>
          </p:nvSpPr>
          <p:spPr>
            <a:xfrm>
              <a:off x="5510" y="4531852"/>
              <a:ext cx="9175032" cy="611672"/>
            </a:xfrm>
            <a:custGeom>
              <a:rect b="b" l="l" r="r" t="t"/>
              <a:pathLst>
                <a:path extrusionOk="0" h="3523" w="33926">
                  <a:moveTo>
                    <a:pt x="28309" y="1"/>
                  </a:moveTo>
                  <a:cubicBezTo>
                    <a:pt x="26590" y="1"/>
                    <a:pt x="24872" y="18"/>
                    <a:pt x="23162" y="53"/>
                  </a:cubicBezTo>
                  <a:cubicBezTo>
                    <a:pt x="22053" y="80"/>
                    <a:pt x="20949" y="114"/>
                    <a:pt x="19860" y="194"/>
                  </a:cubicBezTo>
                  <a:cubicBezTo>
                    <a:pt x="18870" y="274"/>
                    <a:pt x="17888" y="395"/>
                    <a:pt x="16879" y="407"/>
                  </a:cubicBezTo>
                  <a:cubicBezTo>
                    <a:pt x="16770" y="410"/>
                    <a:pt x="16660" y="411"/>
                    <a:pt x="16551" y="411"/>
                  </a:cubicBezTo>
                  <a:cubicBezTo>
                    <a:pt x="15786" y="411"/>
                    <a:pt x="15025" y="358"/>
                    <a:pt x="14264" y="340"/>
                  </a:cubicBezTo>
                  <a:cubicBezTo>
                    <a:pt x="11056" y="253"/>
                    <a:pt x="7881" y="287"/>
                    <a:pt x="4672" y="207"/>
                  </a:cubicBezTo>
                  <a:cubicBezTo>
                    <a:pt x="3108" y="173"/>
                    <a:pt x="1598" y="59"/>
                    <a:pt x="34" y="59"/>
                  </a:cubicBezTo>
                  <a:lnTo>
                    <a:pt x="0" y="3523"/>
                  </a:lnTo>
                  <a:lnTo>
                    <a:pt x="8911" y="3523"/>
                  </a:lnTo>
                  <a:cubicBezTo>
                    <a:pt x="8689" y="3415"/>
                    <a:pt x="8195" y="3335"/>
                    <a:pt x="7834" y="3322"/>
                  </a:cubicBezTo>
                  <a:cubicBezTo>
                    <a:pt x="7473" y="3314"/>
                    <a:pt x="7106" y="3322"/>
                    <a:pt x="6764" y="3274"/>
                  </a:cubicBezTo>
                  <a:cubicBezTo>
                    <a:pt x="6458" y="3234"/>
                    <a:pt x="6196" y="3154"/>
                    <a:pt x="5915" y="3095"/>
                  </a:cubicBezTo>
                  <a:cubicBezTo>
                    <a:pt x="5694" y="3043"/>
                    <a:pt x="5449" y="3003"/>
                    <a:pt x="5204" y="3003"/>
                  </a:cubicBezTo>
                  <a:cubicBezTo>
                    <a:pt x="5149" y="3003"/>
                    <a:pt x="5093" y="3005"/>
                    <a:pt x="5038" y="3010"/>
                  </a:cubicBezTo>
                  <a:lnTo>
                    <a:pt x="5038" y="3010"/>
                  </a:lnTo>
                  <a:cubicBezTo>
                    <a:pt x="5645" y="2954"/>
                    <a:pt x="6255" y="2942"/>
                    <a:pt x="6869" y="2942"/>
                  </a:cubicBezTo>
                  <a:cubicBezTo>
                    <a:pt x="7159" y="2942"/>
                    <a:pt x="7449" y="2945"/>
                    <a:pt x="7741" y="2947"/>
                  </a:cubicBezTo>
                  <a:cubicBezTo>
                    <a:pt x="8059" y="2951"/>
                    <a:pt x="8379" y="2955"/>
                    <a:pt x="8700" y="2955"/>
                  </a:cubicBezTo>
                  <a:cubicBezTo>
                    <a:pt x="8926" y="2955"/>
                    <a:pt x="9153" y="2953"/>
                    <a:pt x="9379" y="2947"/>
                  </a:cubicBezTo>
                  <a:cubicBezTo>
                    <a:pt x="9780" y="2941"/>
                    <a:pt x="10188" y="2921"/>
                    <a:pt x="10562" y="2860"/>
                  </a:cubicBezTo>
                  <a:cubicBezTo>
                    <a:pt x="10768" y="2820"/>
                    <a:pt x="10963" y="2774"/>
                    <a:pt x="11176" y="2746"/>
                  </a:cubicBezTo>
                  <a:cubicBezTo>
                    <a:pt x="11444" y="2713"/>
                    <a:pt x="11731" y="2713"/>
                    <a:pt x="12018" y="2713"/>
                  </a:cubicBezTo>
                  <a:lnTo>
                    <a:pt x="12333" y="2713"/>
                  </a:lnTo>
                  <a:cubicBezTo>
                    <a:pt x="12774" y="2706"/>
                    <a:pt x="13215" y="2666"/>
                    <a:pt x="13616" y="2592"/>
                  </a:cubicBezTo>
                  <a:cubicBezTo>
                    <a:pt x="13616" y="2512"/>
                    <a:pt x="13329" y="2499"/>
                    <a:pt x="13122" y="2499"/>
                  </a:cubicBezTo>
                  <a:cubicBezTo>
                    <a:pt x="12500" y="2493"/>
                    <a:pt x="11938" y="2366"/>
                    <a:pt x="11397" y="2246"/>
                  </a:cubicBezTo>
                  <a:cubicBezTo>
                    <a:pt x="10996" y="2166"/>
                    <a:pt x="10562" y="2086"/>
                    <a:pt x="10114" y="2058"/>
                  </a:cubicBezTo>
                  <a:cubicBezTo>
                    <a:pt x="10000" y="2058"/>
                    <a:pt x="9973" y="1991"/>
                    <a:pt x="10087" y="1972"/>
                  </a:cubicBezTo>
                  <a:cubicBezTo>
                    <a:pt x="10809" y="1851"/>
                    <a:pt x="11564" y="1805"/>
                    <a:pt x="12379" y="1771"/>
                  </a:cubicBezTo>
                  <a:cubicBezTo>
                    <a:pt x="13189" y="1744"/>
                    <a:pt x="13998" y="1710"/>
                    <a:pt x="14813" y="1678"/>
                  </a:cubicBezTo>
                  <a:cubicBezTo>
                    <a:pt x="16504" y="1611"/>
                    <a:pt x="18209" y="1550"/>
                    <a:pt x="19913" y="1537"/>
                  </a:cubicBezTo>
                  <a:cubicBezTo>
                    <a:pt x="20529" y="1530"/>
                    <a:pt x="21156" y="1530"/>
                    <a:pt x="21752" y="1463"/>
                  </a:cubicBezTo>
                  <a:cubicBezTo>
                    <a:pt x="22186" y="1410"/>
                    <a:pt x="22594" y="1323"/>
                    <a:pt x="23022" y="1256"/>
                  </a:cubicBezTo>
                  <a:cubicBezTo>
                    <a:pt x="23864" y="1136"/>
                    <a:pt x="24773" y="1117"/>
                    <a:pt x="25669" y="1096"/>
                  </a:cubicBezTo>
                  <a:cubicBezTo>
                    <a:pt x="26216" y="1081"/>
                    <a:pt x="26766" y="1069"/>
                    <a:pt x="27315" y="1069"/>
                  </a:cubicBezTo>
                  <a:cubicBezTo>
                    <a:pt x="27785" y="1069"/>
                    <a:pt x="28256" y="1078"/>
                    <a:pt x="28724" y="1102"/>
                  </a:cubicBezTo>
                  <a:cubicBezTo>
                    <a:pt x="29265" y="1129"/>
                    <a:pt x="29800" y="1176"/>
                    <a:pt x="30347" y="1182"/>
                  </a:cubicBezTo>
                  <a:cubicBezTo>
                    <a:pt x="30401" y="1183"/>
                    <a:pt x="30455" y="1184"/>
                    <a:pt x="30509" y="1184"/>
                  </a:cubicBezTo>
                  <a:cubicBezTo>
                    <a:pt x="30859" y="1184"/>
                    <a:pt x="31220" y="1167"/>
                    <a:pt x="31584" y="1149"/>
                  </a:cubicBezTo>
                  <a:cubicBezTo>
                    <a:pt x="31956" y="1134"/>
                    <a:pt x="32329" y="1119"/>
                    <a:pt x="32690" y="1119"/>
                  </a:cubicBezTo>
                  <a:cubicBezTo>
                    <a:pt x="33124" y="1119"/>
                    <a:pt x="33542" y="1140"/>
                    <a:pt x="33925" y="1210"/>
                  </a:cubicBezTo>
                  <a:lnTo>
                    <a:pt x="33925" y="59"/>
                  </a:lnTo>
                  <a:cubicBezTo>
                    <a:pt x="32059" y="21"/>
                    <a:pt x="30183" y="1"/>
                    <a:pt x="28309" y="1"/>
                  </a:cubicBezTo>
                  <a:close/>
                </a:path>
              </a:pathLst>
            </a:cu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8"/>
            <p:cNvSpPr/>
            <p:nvPr/>
          </p:nvSpPr>
          <p:spPr>
            <a:xfrm>
              <a:off x="6284187" y="4727874"/>
              <a:ext cx="2896439" cy="415652"/>
            </a:xfrm>
            <a:custGeom>
              <a:rect b="b" l="l" r="r" t="t"/>
              <a:pathLst>
                <a:path extrusionOk="0" h="2394" w="10710">
                  <a:moveTo>
                    <a:pt x="10709" y="0"/>
                  </a:moveTo>
                  <a:cubicBezTo>
                    <a:pt x="10327" y="13"/>
                    <a:pt x="9953" y="53"/>
                    <a:pt x="9612" y="121"/>
                  </a:cubicBezTo>
                  <a:cubicBezTo>
                    <a:pt x="9445" y="154"/>
                    <a:pt x="9291" y="194"/>
                    <a:pt x="9124" y="220"/>
                  </a:cubicBezTo>
                  <a:cubicBezTo>
                    <a:pt x="8871" y="260"/>
                    <a:pt x="8603" y="268"/>
                    <a:pt x="8328" y="281"/>
                  </a:cubicBezTo>
                  <a:cubicBezTo>
                    <a:pt x="6711" y="355"/>
                    <a:pt x="5100" y="454"/>
                    <a:pt x="3503" y="575"/>
                  </a:cubicBezTo>
                  <a:cubicBezTo>
                    <a:pt x="3195" y="596"/>
                    <a:pt x="2874" y="621"/>
                    <a:pt x="2607" y="682"/>
                  </a:cubicBezTo>
                  <a:cubicBezTo>
                    <a:pt x="2339" y="750"/>
                    <a:pt x="2132" y="849"/>
                    <a:pt x="1845" y="896"/>
                  </a:cubicBezTo>
                  <a:cubicBezTo>
                    <a:pt x="1637" y="936"/>
                    <a:pt x="1396" y="942"/>
                    <a:pt x="1196" y="990"/>
                  </a:cubicBezTo>
                  <a:cubicBezTo>
                    <a:pt x="1022" y="1030"/>
                    <a:pt x="889" y="1096"/>
                    <a:pt x="762" y="1157"/>
                  </a:cubicBezTo>
                  <a:cubicBezTo>
                    <a:pt x="587" y="1244"/>
                    <a:pt x="408" y="1330"/>
                    <a:pt x="227" y="1423"/>
                  </a:cubicBezTo>
                  <a:cubicBezTo>
                    <a:pt x="133" y="1471"/>
                    <a:pt x="32" y="1518"/>
                    <a:pt x="20" y="1577"/>
                  </a:cubicBezTo>
                  <a:cubicBezTo>
                    <a:pt x="0" y="1624"/>
                    <a:pt x="40" y="1672"/>
                    <a:pt x="93" y="1712"/>
                  </a:cubicBezTo>
                  <a:cubicBezTo>
                    <a:pt x="300" y="1885"/>
                    <a:pt x="742" y="2006"/>
                    <a:pt x="1196" y="2080"/>
                  </a:cubicBezTo>
                  <a:cubicBezTo>
                    <a:pt x="1377" y="2113"/>
                    <a:pt x="1571" y="2139"/>
                    <a:pt x="1717" y="2185"/>
                  </a:cubicBezTo>
                  <a:cubicBezTo>
                    <a:pt x="1865" y="2240"/>
                    <a:pt x="1966" y="2327"/>
                    <a:pt x="1892" y="2394"/>
                  </a:cubicBezTo>
                  <a:lnTo>
                    <a:pt x="10709" y="2394"/>
                  </a:lnTo>
                  <a:lnTo>
                    <a:pt x="10709" y="0"/>
                  </a:ln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01" name="Google Shape;501;p8"/>
          <p:cNvSpPr/>
          <p:nvPr/>
        </p:nvSpPr>
        <p:spPr>
          <a:xfrm flipH="1">
            <a:off x="-57485" y="4531850"/>
            <a:ext cx="2436461" cy="647320"/>
          </a:xfrm>
          <a:custGeom>
            <a:rect b="b" l="l" r="r" t="t"/>
            <a:pathLst>
              <a:path extrusionOk="0" h="5744" w="21619">
                <a:moveTo>
                  <a:pt x="20197" y="0"/>
                </a:moveTo>
                <a:cubicBezTo>
                  <a:pt x="20037" y="0"/>
                  <a:pt x="19820" y="1031"/>
                  <a:pt x="19820" y="1031"/>
                </a:cubicBezTo>
                <a:cubicBezTo>
                  <a:pt x="19820" y="1031"/>
                  <a:pt x="19740" y="496"/>
                  <a:pt x="19539" y="357"/>
                </a:cubicBezTo>
                <a:cubicBezTo>
                  <a:pt x="19523" y="345"/>
                  <a:pt x="19509" y="340"/>
                  <a:pt x="19497" y="340"/>
                </a:cubicBezTo>
                <a:cubicBezTo>
                  <a:pt x="19377" y="340"/>
                  <a:pt x="19539" y="931"/>
                  <a:pt x="19539" y="931"/>
                </a:cubicBezTo>
                <a:cubicBezTo>
                  <a:pt x="19539" y="931"/>
                  <a:pt x="19379" y="496"/>
                  <a:pt x="19024" y="416"/>
                </a:cubicBezTo>
                <a:cubicBezTo>
                  <a:pt x="19007" y="412"/>
                  <a:pt x="18992" y="411"/>
                  <a:pt x="18980" y="411"/>
                </a:cubicBezTo>
                <a:cubicBezTo>
                  <a:pt x="18740" y="411"/>
                  <a:pt x="19398" y="1051"/>
                  <a:pt x="19398" y="1051"/>
                </a:cubicBezTo>
                <a:cubicBezTo>
                  <a:pt x="19398" y="1051"/>
                  <a:pt x="18923" y="799"/>
                  <a:pt x="18654" y="799"/>
                </a:cubicBezTo>
                <a:cubicBezTo>
                  <a:pt x="18614" y="799"/>
                  <a:pt x="18578" y="804"/>
                  <a:pt x="18550" y="817"/>
                </a:cubicBezTo>
                <a:cubicBezTo>
                  <a:pt x="18336" y="910"/>
                  <a:pt x="18830" y="1151"/>
                  <a:pt x="18830" y="1151"/>
                </a:cubicBezTo>
                <a:cubicBezTo>
                  <a:pt x="18550" y="1252"/>
                  <a:pt x="18436" y="1493"/>
                  <a:pt x="18404" y="1640"/>
                </a:cubicBezTo>
                <a:cubicBezTo>
                  <a:pt x="18396" y="1472"/>
                  <a:pt x="18370" y="1151"/>
                  <a:pt x="18275" y="950"/>
                </a:cubicBezTo>
                <a:cubicBezTo>
                  <a:pt x="18257" y="912"/>
                  <a:pt x="18241" y="895"/>
                  <a:pt x="18228" y="895"/>
                </a:cubicBezTo>
                <a:cubicBezTo>
                  <a:pt x="18140" y="895"/>
                  <a:pt x="18155" y="1626"/>
                  <a:pt x="18155" y="1626"/>
                </a:cubicBezTo>
                <a:cubicBezTo>
                  <a:pt x="18155" y="1626"/>
                  <a:pt x="17975" y="1151"/>
                  <a:pt x="17781" y="1051"/>
                </a:cubicBezTo>
                <a:cubicBezTo>
                  <a:pt x="17770" y="1046"/>
                  <a:pt x="17760" y="1043"/>
                  <a:pt x="17752" y="1043"/>
                </a:cubicBezTo>
                <a:cubicBezTo>
                  <a:pt x="17617" y="1043"/>
                  <a:pt x="17914" y="1786"/>
                  <a:pt x="17914" y="1786"/>
                </a:cubicBezTo>
                <a:cubicBezTo>
                  <a:pt x="17914" y="1786"/>
                  <a:pt x="17730" y="1688"/>
                  <a:pt x="17538" y="1688"/>
                </a:cubicBezTo>
                <a:cubicBezTo>
                  <a:pt x="17442" y="1688"/>
                  <a:pt x="17344" y="1713"/>
                  <a:pt x="17266" y="1786"/>
                </a:cubicBezTo>
                <a:cubicBezTo>
                  <a:pt x="17025" y="2001"/>
                  <a:pt x="17621" y="2060"/>
                  <a:pt x="17621" y="2060"/>
                </a:cubicBezTo>
                <a:cubicBezTo>
                  <a:pt x="17380" y="2221"/>
                  <a:pt x="17367" y="2755"/>
                  <a:pt x="17367" y="2755"/>
                </a:cubicBezTo>
                <a:cubicBezTo>
                  <a:pt x="17367" y="2755"/>
                  <a:pt x="17294" y="2504"/>
                  <a:pt x="17195" y="2504"/>
                </a:cubicBezTo>
                <a:cubicBezTo>
                  <a:pt x="17167" y="2504"/>
                  <a:pt x="17137" y="2524"/>
                  <a:pt x="17106" y="2575"/>
                </a:cubicBezTo>
                <a:cubicBezTo>
                  <a:pt x="16966" y="2816"/>
                  <a:pt x="17106" y="3251"/>
                  <a:pt x="17106" y="3251"/>
                </a:cubicBezTo>
                <a:cubicBezTo>
                  <a:pt x="16872" y="3165"/>
                  <a:pt x="16695" y="3143"/>
                  <a:pt x="16573" y="3143"/>
                </a:cubicBezTo>
                <a:cubicBezTo>
                  <a:pt x="16438" y="3143"/>
                  <a:pt x="16371" y="3171"/>
                  <a:pt x="16371" y="3171"/>
                </a:cubicBezTo>
                <a:cubicBezTo>
                  <a:pt x="16371" y="3171"/>
                  <a:pt x="16692" y="2776"/>
                  <a:pt x="16531" y="2535"/>
                </a:cubicBezTo>
                <a:cubicBezTo>
                  <a:pt x="16511" y="2506"/>
                  <a:pt x="16490" y="2494"/>
                  <a:pt x="16466" y="2494"/>
                </a:cubicBezTo>
                <a:cubicBezTo>
                  <a:pt x="16303" y="2494"/>
                  <a:pt x="16077" y="3131"/>
                  <a:pt x="16077" y="3131"/>
                </a:cubicBezTo>
                <a:cubicBezTo>
                  <a:pt x="16077" y="3131"/>
                  <a:pt x="16117" y="2635"/>
                  <a:pt x="16037" y="2415"/>
                </a:cubicBezTo>
                <a:cubicBezTo>
                  <a:pt x="16027" y="2388"/>
                  <a:pt x="16017" y="2376"/>
                  <a:pt x="16008" y="2376"/>
                </a:cubicBezTo>
                <a:cubicBezTo>
                  <a:pt x="15947" y="2376"/>
                  <a:pt x="15917" y="2930"/>
                  <a:pt x="15917" y="2930"/>
                </a:cubicBezTo>
                <a:cubicBezTo>
                  <a:pt x="15917" y="2930"/>
                  <a:pt x="15562" y="2322"/>
                  <a:pt x="15248" y="2301"/>
                </a:cubicBezTo>
                <a:cubicBezTo>
                  <a:pt x="15245" y="2301"/>
                  <a:pt x="15243" y="2301"/>
                  <a:pt x="15240" y="2301"/>
                </a:cubicBezTo>
                <a:cubicBezTo>
                  <a:pt x="14922" y="2301"/>
                  <a:pt x="14633" y="3485"/>
                  <a:pt x="14633" y="3485"/>
                </a:cubicBezTo>
                <a:cubicBezTo>
                  <a:pt x="14633" y="3485"/>
                  <a:pt x="14754" y="2949"/>
                  <a:pt x="14553" y="2736"/>
                </a:cubicBezTo>
                <a:cubicBezTo>
                  <a:pt x="14535" y="2715"/>
                  <a:pt x="14518" y="2706"/>
                  <a:pt x="14504" y="2706"/>
                </a:cubicBezTo>
                <a:cubicBezTo>
                  <a:pt x="14359" y="2706"/>
                  <a:pt x="14359" y="3585"/>
                  <a:pt x="14359" y="3585"/>
                </a:cubicBezTo>
                <a:cubicBezTo>
                  <a:pt x="14359" y="3585"/>
                  <a:pt x="14218" y="3230"/>
                  <a:pt x="14098" y="3211"/>
                </a:cubicBezTo>
                <a:cubicBezTo>
                  <a:pt x="14096" y="3210"/>
                  <a:pt x="14094" y="3210"/>
                  <a:pt x="14092" y="3210"/>
                </a:cubicBezTo>
                <a:cubicBezTo>
                  <a:pt x="13981" y="3210"/>
                  <a:pt x="14098" y="3859"/>
                  <a:pt x="14098" y="3859"/>
                </a:cubicBezTo>
                <a:cubicBezTo>
                  <a:pt x="13563" y="4039"/>
                  <a:pt x="13209" y="4454"/>
                  <a:pt x="13209" y="4454"/>
                </a:cubicBezTo>
                <a:cubicBezTo>
                  <a:pt x="13209" y="4454"/>
                  <a:pt x="13443" y="4079"/>
                  <a:pt x="13363" y="3899"/>
                </a:cubicBezTo>
                <a:cubicBezTo>
                  <a:pt x="13343" y="3852"/>
                  <a:pt x="13290" y="3835"/>
                  <a:pt x="13224" y="3835"/>
                </a:cubicBezTo>
                <a:cubicBezTo>
                  <a:pt x="13047" y="3835"/>
                  <a:pt x="12774" y="3958"/>
                  <a:pt x="12774" y="3958"/>
                </a:cubicBezTo>
                <a:cubicBezTo>
                  <a:pt x="12774" y="3958"/>
                  <a:pt x="13169" y="3365"/>
                  <a:pt x="13190" y="3131"/>
                </a:cubicBezTo>
                <a:cubicBezTo>
                  <a:pt x="13192" y="3094"/>
                  <a:pt x="13186" y="3079"/>
                  <a:pt x="13173" y="3079"/>
                </a:cubicBezTo>
                <a:cubicBezTo>
                  <a:pt x="13098" y="3079"/>
                  <a:pt x="12814" y="3565"/>
                  <a:pt x="12814" y="3565"/>
                </a:cubicBezTo>
                <a:cubicBezTo>
                  <a:pt x="12814" y="3565"/>
                  <a:pt x="12854" y="2909"/>
                  <a:pt x="12715" y="2755"/>
                </a:cubicBezTo>
                <a:cubicBezTo>
                  <a:pt x="12704" y="2743"/>
                  <a:pt x="12695" y="2738"/>
                  <a:pt x="12687" y="2738"/>
                </a:cubicBezTo>
                <a:cubicBezTo>
                  <a:pt x="12585" y="2738"/>
                  <a:pt x="12654" y="3585"/>
                  <a:pt x="12654" y="3585"/>
                </a:cubicBezTo>
                <a:cubicBezTo>
                  <a:pt x="12654" y="3585"/>
                  <a:pt x="12533" y="3211"/>
                  <a:pt x="12299" y="3150"/>
                </a:cubicBezTo>
                <a:cubicBezTo>
                  <a:pt x="12291" y="3148"/>
                  <a:pt x="12284" y="3147"/>
                  <a:pt x="12277" y="3147"/>
                </a:cubicBezTo>
                <a:cubicBezTo>
                  <a:pt x="12086" y="3147"/>
                  <a:pt x="12474" y="3939"/>
                  <a:pt x="12474" y="3939"/>
                </a:cubicBezTo>
                <a:cubicBezTo>
                  <a:pt x="12200" y="4039"/>
                  <a:pt x="11978" y="4735"/>
                  <a:pt x="11978" y="4735"/>
                </a:cubicBezTo>
                <a:cubicBezTo>
                  <a:pt x="11978" y="4735"/>
                  <a:pt x="11999" y="4119"/>
                  <a:pt x="11879" y="3878"/>
                </a:cubicBezTo>
                <a:cubicBezTo>
                  <a:pt x="11869" y="3857"/>
                  <a:pt x="11855" y="3848"/>
                  <a:pt x="11839" y="3848"/>
                </a:cubicBezTo>
                <a:cubicBezTo>
                  <a:pt x="11680" y="3848"/>
                  <a:pt x="11271" y="4815"/>
                  <a:pt x="11271" y="4815"/>
                </a:cubicBezTo>
                <a:cubicBezTo>
                  <a:pt x="11271" y="4815"/>
                  <a:pt x="11404" y="4140"/>
                  <a:pt x="11271" y="3998"/>
                </a:cubicBezTo>
                <a:cubicBezTo>
                  <a:pt x="11262" y="3990"/>
                  <a:pt x="11253" y="3985"/>
                  <a:pt x="11244" y="3985"/>
                </a:cubicBezTo>
                <a:cubicBezTo>
                  <a:pt x="11110" y="3985"/>
                  <a:pt x="10969" y="4889"/>
                  <a:pt x="10969" y="4889"/>
                </a:cubicBezTo>
                <a:cubicBezTo>
                  <a:pt x="10969" y="4889"/>
                  <a:pt x="10870" y="4513"/>
                  <a:pt x="10735" y="4454"/>
                </a:cubicBezTo>
                <a:cubicBezTo>
                  <a:pt x="10728" y="4451"/>
                  <a:pt x="10722" y="4450"/>
                  <a:pt x="10715" y="4450"/>
                </a:cubicBezTo>
                <a:cubicBezTo>
                  <a:pt x="10590" y="4450"/>
                  <a:pt x="10534" y="4988"/>
                  <a:pt x="10534" y="4988"/>
                </a:cubicBezTo>
                <a:cubicBezTo>
                  <a:pt x="10534" y="4988"/>
                  <a:pt x="10321" y="4815"/>
                  <a:pt x="9981" y="4735"/>
                </a:cubicBezTo>
                <a:cubicBezTo>
                  <a:pt x="9947" y="4727"/>
                  <a:pt x="9913" y="4723"/>
                  <a:pt x="9880" y="4723"/>
                </a:cubicBezTo>
                <a:cubicBezTo>
                  <a:pt x="9585" y="4723"/>
                  <a:pt x="9331" y="5009"/>
                  <a:pt x="9331" y="5009"/>
                </a:cubicBezTo>
                <a:cubicBezTo>
                  <a:pt x="9331" y="5009"/>
                  <a:pt x="9806" y="4414"/>
                  <a:pt x="9827" y="4119"/>
                </a:cubicBezTo>
                <a:cubicBezTo>
                  <a:pt x="9830" y="4068"/>
                  <a:pt x="9812" y="4048"/>
                  <a:pt x="9781" y="4048"/>
                </a:cubicBezTo>
                <a:cubicBezTo>
                  <a:pt x="9628" y="4048"/>
                  <a:pt x="9151" y="4534"/>
                  <a:pt x="9151" y="4534"/>
                </a:cubicBezTo>
                <a:cubicBezTo>
                  <a:pt x="9151" y="4534"/>
                  <a:pt x="9646" y="3605"/>
                  <a:pt x="9586" y="3310"/>
                </a:cubicBezTo>
                <a:cubicBezTo>
                  <a:pt x="9581" y="3284"/>
                  <a:pt x="9571" y="3272"/>
                  <a:pt x="9558" y="3272"/>
                </a:cubicBezTo>
                <a:cubicBezTo>
                  <a:pt x="9421" y="3272"/>
                  <a:pt x="8911" y="4554"/>
                  <a:pt x="8911" y="4554"/>
                </a:cubicBezTo>
                <a:cubicBezTo>
                  <a:pt x="8911" y="4554"/>
                  <a:pt x="8837" y="3424"/>
                  <a:pt x="8081" y="3350"/>
                </a:cubicBezTo>
                <a:cubicBezTo>
                  <a:pt x="8063" y="3348"/>
                  <a:pt x="8044" y="3347"/>
                  <a:pt x="8026" y="3347"/>
                </a:cubicBezTo>
                <a:cubicBezTo>
                  <a:pt x="7452" y="3347"/>
                  <a:pt x="7325" y="4338"/>
                  <a:pt x="7300" y="4688"/>
                </a:cubicBezTo>
                <a:cubicBezTo>
                  <a:pt x="7307" y="4480"/>
                  <a:pt x="7307" y="4047"/>
                  <a:pt x="7193" y="3878"/>
                </a:cubicBezTo>
                <a:cubicBezTo>
                  <a:pt x="7178" y="3859"/>
                  <a:pt x="7165" y="3850"/>
                  <a:pt x="7153" y="3850"/>
                </a:cubicBezTo>
                <a:cubicBezTo>
                  <a:pt x="7029" y="3850"/>
                  <a:pt x="7013" y="4754"/>
                  <a:pt x="7013" y="4754"/>
                </a:cubicBezTo>
                <a:cubicBezTo>
                  <a:pt x="7013" y="4754"/>
                  <a:pt x="6912" y="3958"/>
                  <a:pt x="6418" y="3859"/>
                </a:cubicBezTo>
                <a:cubicBezTo>
                  <a:pt x="6398" y="3855"/>
                  <a:pt x="6381" y="3854"/>
                  <a:pt x="6364" y="3854"/>
                </a:cubicBezTo>
                <a:cubicBezTo>
                  <a:pt x="5965" y="3854"/>
                  <a:pt x="6477" y="4908"/>
                  <a:pt x="6477" y="4908"/>
                </a:cubicBezTo>
                <a:cubicBezTo>
                  <a:pt x="6477" y="4908"/>
                  <a:pt x="5588" y="4119"/>
                  <a:pt x="5054" y="4079"/>
                </a:cubicBezTo>
                <a:cubicBezTo>
                  <a:pt x="5041" y="4078"/>
                  <a:pt x="5029" y="4077"/>
                  <a:pt x="5018" y="4077"/>
                </a:cubicBezTo>
                <a:cubicBezTo>
                  <a:pt x="4547" y="4077"/>
                  <a:pt x="5134" y="4868"/>
                  <a:pt x="5134" y="4868"/>
                </a:cubicBezTo>
                <a:cubicBezTo>
                  <a:pt x="5134" y="4868"/>
                  <a:pt x="4820" y="4454"/>
                  <a:pt x="4459" y="4393"/>
                </a:cubicBezTo>
                <a:cubicBezTo>
                  <a:pt x="4445" y="4391"/>
                  <a:pt x="4433" y="4390"/>
                  <a:pt x="4422" y="4390"/>
                </a:cubicBezTo>
                <a:cubicBezTo>
                  <a:pt x="4146" y="4390"/>
                  <a:pt x="4659" y="5009"/>
                  <a:pt x="4659" y="5009"/>
                </a:cubicBezTo>
                <a:cubicBezTo>
                  <a:pt x="4659" y="5009"/>
                  <a:pt x="4237" y="4648"/>
                  <a:pt x="3828" y="4648"/>
                </a:cubicBezTo>
                <a:cubicBezTo>
                  <a:pt x="3768" y="4648"/>
                  <a:pt x="3708" y="4656"/>
                  <a:pt x="3650" y="4674"/>
                </a:cubicBezTo>
                <a:cubicBezTo>
                  <a:pt x="3212" y="4810"/>
                  <a:pt x="4186" y="5198"/>
                  <a:pt x="4260" y="5227"/>
                </a:cubicBezTo>
                <a:lnTo>
                  <a:pt x="4260" y="5227"/>
                </a:lnTo>
                <a:cubicBezTo>
                  <a:pt x="4220" y="5212"/>
                  <a:pt x="3918" y="5097"/>
                  <a:pt x="3746" y="5097"/>
                </a:cubicBezTo>
                <a:cubicBezTo>
                  <a:pt x="3716" y="5097"/>
                  <a:pt x="3690" y="5100"/>
                  <a:pt x="3670" y="5109"/>
                </a:cubicBezTo>
                <a:cubicBezTo>
                  <a:pt x="3530" y="5170"/>
                  <a:pt x="3750" y="5503"/>
                  <a:pt x="3750" y="5503"/>
                </a:cubicBezTo>
                <a:cubicBezTo>
                  <a:pt x="3750" y="5503"/>
                  <a:pt x="3092" y="5143"/>
                  <a:pt x="2765" y="5143"/>
                </a:cubicBezTo>
                <a:cubicBezTo>
                  <a:pt x="2742" y="5143"/>
                  <a:pt x="2720" y="5145"/>
                  <a:pt x="2701" y="5149"/>
                </a:cubicBezTo>
                <a:cubicBezTo>
                  <a:pt x="2401" y="5210"/>
                  <a:pt x="2540" y="5442"/>
                  <a:pt x="2540" y="5442"/>
                </a:cubicBezTo>
                <a:cubicBezTo>
                  <a:pt x="2540" y="5442"/>
                  <a:pt x="2186" y="5028"/>
                  <a:pt x="1945" y="4969"/>
                </a:cubicBezTo>
                <a:cubicBezTo>
                  <a:pt x="1934" y="4966"/>
                  <a:pt x="1924" y="4965"/>
                  <a:pt x="1916" y="4965"/>
                </a:cubicBezTo>
                <a:cubicBezTo>
                  <a:pt x="1749" y="4965"/>
                  <a:pt x="2126" y="5523"/>
                  <a:pt x="2126" y="5523"/>
                </a:cubicBezTo>
                <a:cubicBezTo>
                  <a:pt x="2126" y="5523"/>
                  <a:pt x="1791" y="5120"/>
                  <a:pt x="1534" y="5120"/>
                </a:cubicBezTo>
                <a:cubicBezTo>
                  <a:pt x="1512" y="5120"/>
                  <a:pt x="1490" y="5123"/>
                  <a:pt x="1470" y="5130"/>
                </a:cubicBezTo>
                <a:cubicBezTo>
                  <a:pt x="1217" y="5210"/>
                  <a:pt x="1371" y="5603"/>
                  <a:pt x="1371" y="5603"/>
                </a:cubicBezTo>
                <a:cubicBezTo>
                  <a:pt x="1371" y="5603"/>
                  <a:pt x="1157" y="5349"/>
                  <a:pt x="917" y="5309"/>
                </a:cubicBezTo>
                <a:cubicBezTo>
                  <a:pt x="906" y="5307"/>
                  <a:pt x="896" y="5306"/>
                  <a:pt x="888" y="5306"/>
                </a:cubicBezTo>
                <a:cubicBezTo>
                  <a:pt x="722" y="5306"/>
                  <a:pt x="1117" y="5683"/>
                  <a:pt x="1117" y="5683"/>
                </a:cubicBezTo>
                <a:cubicBezTo>
                  <a:pt x="1117" y="5683"/>
                  <a:pt x="761" y="5481"/>
                  <a:pt x="388" y="5481"/>
                </a:cubicBezTo>
                <a:cubicBezTo>
                  <a:pt x="321" y="5481"/>
                  <a:pt x="253" y="5488"/>
                  <a:pt x="187" y="5503"/>
                </a:cubicBezTo>
                <a:cubicBezTo>
                  <a:pt x="26" y="5543"/>
                  <a:pt x="0" y="5636"/>
                  <a:pt x="26" y="5744"/>
                </a:cubicBezTo>
                <a:lnTo>
                  <a:pt x="21619" y="5744"/>
                </a:lnTo>
                <a:lnTo>
                  <a:pt x="21619" y="156"/>
                </a:lnTo>
                <a:cubicBezTo>
                  <a:pt x="21591" y="209"/>
                  <a:pt x="21578" y="243"/>
                  <a:pt x="21578" y="243"/>
                </a:cubicBezTo>
                <a:cubicBezTo>
                  <a:pt x="20810" y="302"/>
                  <a:pt x="20508" y="697"/>
                  <a:pt x="20508" y="697"/>
                </a:cubicBezTo>
                <a:cubicBezTo>
                  <a:pt x="20508" y="697"/>
                  <a:pt x="20690" y="437"/>
                  <a:pt x="20730" y="182"/>
                </a:cubicBezTo>
                <a:cubicBezTo>
                  <a:pt x="20735" y="146"/>
                  <a:pt x="20730" y="131"/>
                  <a:pt x="20716" y="131"/>
                </a:cubicBezTo>
                <a:cubicBezTo>
                  <a:pt x="20628" y="131"/>
                  <a:pt x="20215" y="737"/>
                  <a:pt x="20215" y="737"/>
                </a:cubicBezTo>
                <a:cubicBezTo>
                  <a:pt x="20215" y="737"/>
                  <a:pt x="20388" y="222"/>
                  <a:pt x="20234" y="21"/>
                </a:cubicBezTo>
                <a:cubicBezTo>
                  <a:pt x="20222" y="7"/>
                  <a:pt x="20210" y="0"/>
                  <a:pt x="2019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02" name="Google Shape;502;p8"/>
          <p:cNvGrpSpPr/>
          <p:nvPr/>
        </p:nvGrpSpPr>
        <p:grpSpPr>
          <a:xfrm>
            <a:off x="3406188" y="4096346"/>
            <a:ext cx="5100763" cy="770212"/>
            <a:chOff x="3406188" y="4096346"/>
            <a:chExt cx="5100763" cy="770212"/>
          </a:xfrm>
        </p:grpSpPr>
        <p:grpSp>
          <p:nvGrpSpPr>
            <p:cNvPr id="503" name="Google Shape;503;p8"/>
            <p:cNvGrpSpPr/>
            <p:nvPr/>
          </p:nvGrpSpPr>
          <p:grpSpPr>
            <a:xfrm flipH="1">
              <a:off x="3406188" y="4568963"/>
              <a:ext cx="924687" cy="297595"/>
              <a:chOff x="7202038" y="4492607"/>
              <a:chExt cx="1512656" cy="486744"/>
            </a:xfrm>
          </p:grpSpPr>
          <p:grpSp>
            <p:nvGrpSpPr>
              <p:cNvPr id="504" name="Google Shape;504;p8"/>
              <p:cNvGrpSpPr/>
              <p:nvPr/>
            </p:nvGrpSpPr>
            <p:grpSpPr>
              <a:xfrm>
                <a:off x="7202038" y="4492607"/>
                <a:ext cx="956606" cy="486744"/>
                <a:chOff x="-582719" y="3091350"/>
                <a:chExt cx="1965495" cy="1000090"/>
              </a:xfrm>
            </p:grpSpPr>
            <p:sp>
              <p:nvSpPr>
                <p:cNvPr id="505" name="Google Shape;505;p8"/>
                <p:cNvSpPr/>
                <p:nvPr/>
              </p:nvSpPr>
              <p:spPr>
                <a:xfrm>
                  <a:off x="434618" y="3391730"/>
                  <a:ext cx="312268" cy="549363"/>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8"/>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8"/>
                <p:cNvSpPr/>
                <p:nvPr/>
              </p:nvSpPr>
              <p:spPr>
                <a:xfrm>
                  <a:off x="-582719"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08" name="Google Shape;508;p8"/>
              <p:cNvGrpSpPr/>
              <p:nvPr/>
            </p:nvGrpSpPr>
            <p:grpSpPr>
              <a:xfrm>
                <a:off x="7758088" y="4492607"/>
                <a:ext cx="956606" cy="486744"/>
                <a:chOff x="-582719" y="3091350"/>
                <a:chExt cx="1965495" cy="1000090"/>
              </a:xfrm>
            </p:grpSpPr>
            <p:sp>
              <p:nvSpPr>
                <p:cNvPr id="509" name="Google Shape;509;p8"/>
                <p:cNvSpPr/>
                <p:nvPr/>
              </p:nvSpPr>
              <p:spPr>
                <a:xfrm>
                  <a:off x="434618" y="3391730"/>
                  <a:ext cx="312268" cy="549363"/>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8"/>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8"/>
                <p:cNvSpPr/>
                <p:nvPr/>
              </p:nvSpPr>
              <p:spPr>
                <a:xfrm>
                  <a:off x="-582719"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2" name="Google Shape;512;p8"/>
            <p:cNvGrpSpPr/>
            <p:nvPr/>
          </p:nvGrpSpPr>
          <p:grpSpPr>
            <a:xfrm>
              <a:off x="7021126" y="4096346"/>
              <a:ext cx="1485825" cy="753717"/>
              <a:chOff x="7021126" y="4096346"/>
              <a:chExt cx="1485825" cy="753717"/>
            </a:xfrm>
          </p:grpSpPr>
          <p:grpSp>
            <p:nvGrpSpPr>
              <p:cNvPr id="513" name="Google Shape;513;p8"/>
              <p:cNvGrpSpPr/>
              <p:nvPr/>
            </p:nvGrpSpPr>
            <p:grpSpPr>
              <a:xfrm flipH="1">
                <a:off x="7310545" y="4096346"/>
                <a:ext cx="1196407" cy="753717"/>
                <a:chOff x="4169526" y="3220179"/>
                <a:chExt cx="1571944" cy="990300"/>
              </a:xfrm>
            </p:grpSpPr>
            <p:sp>
              <p:nvSpPr>
                <p:cNvPr id="514" name="Google Shape;514;p8"/>
                <p:cNvSpPr/>
                <p:nvPr/>
              </p:nvSpPr>
              <p:spPr>
                <a:xfrm>
                  <a:off x="4513738" y="32201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8"/>
                <p:cNvSpPr/>
                <p:nvPr/>
              </p:nvSpPr>
              <p:spPr>
                <a:xfrm>
                  <a:off x="4169526" y="3273454"/>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8"/>
                <p:cNvSpPr/>
                <p:nvPr/>
              </p:nvSpPr>
              <p:spPr>
                <a:xfrm>
                  <a:off x="4884451" y="3220179"/>
                  <a:ext cx="532503" cy="9370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8"/>
                <p:cNvSpPr/>
                <p:nvPr/>
              </p:nvSpPr>
              <p:spPr>
                <a:xfrm>
                  <a:off x="5416948" y="3316826"/>
                  <a:ext cx="324522" cy="570982"/>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8" name="Google Shape;518;p8"/>
              <p:cNvSpPr/>
              <p:nvPr/>
            </p:nvSpPr>
            <p:spPr>
              <a:xfrm flipH="1">
                <a:off x="7021126" y="4364441"/>
                <a:ext cx="236216" cy="415661"/>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19" name="Google Shape;519;p8"/>
          <p:cNvGrpSpPr/>
          <p:nvPr/>
        </p:nvGrpSpPr>
        <p:grpSpPr>
          <a:xfrm>
            <a:off x="7642700" y="-778436"/>
            <a:ext cx="2544151" cy="5921955"/>
            <a:chOff x="7611150" y="-778461"/>
            <a:chExt cx="2544151" cy="5921955"/>
          </a:xfrm>
        </p:grpSpPr>
        <p:sp>
          <p:nvSpPr>
            <p:cNvPr id="520" name="Google Shape;520;p8"/>
            <p:cNvSpPr/>
            <p:nvPr/>
          </p:nvSpPr>
          <p:spPr>
            <a:xfrm>
              <a:off x="7611150" y="-36200"/>
              <a:ext cx="2264705" cy="5179694"/>
            </a:xfrm>
            <a:custGeom>
              <a:rect b="b" l="l" r="r" t="t"/>
              <a:pathLst>
                <a:path extrusionOk="0" h="13378" w="5890">
                  <a:moveTo>
                    <a:pt x="2842" y="0"/>
                  </a:moveTo>
                  <a:cubicBezTo>
                    <a:pt x="3089" y="450"/>
                    <a:pt x="2928" y="1017"/>
                    <a:pt x="3095" y="1499"/>
                  </a:cubicBezTo>
                  <a:cubicBezTo>
                    <a:pt x="3155" y="1672"/>
                    <a:pt x="3256" y="1820"/>
                    <a:pt x="3336" y="1986"/>
                  </a:cubicBezTo>
                  <a:cubicBezTo>
                    <a:pt x="3536" y="2421"/>
                    <a:pt x="3576" y="2915"/>
                    <a:pt x="3777" y="3350"/>
                  </a:cubicBezTo>
                  <a:cubicBezTo>
                    <a:pt x="3830" y="3470"/>
                    <a:pt x="3897" y="3578"/>
                    <a:pt x="3944" y="3690"/>
                  </a:cubicBezTo>
                  <a:cubicBezTo>
                    <a:pt x="4011" y="3865"/>
                    <a:pt x="4037" y="4045"/>
                    <a:pt x="4058" y="4226"/>
                  </a:cubicBezTo>
                  <a:cubicBezTo>
                    <a:pt x="4225" y="5522"/>
                    <a:pt x="4292" y="6827"/>
                    <a:pt x="4265" y="8123"/>
                  </a:cubicBezTo>
                  <a:cubicBezTo>
                    <a:pt x="4265" y="8180"/>
                    <a:pt x="4240" y="8250"/>
                    <a:pt x="4191" y="8250"/>
                  </a:cubicBezTo>
                  <a:cubicBezTo>
                    <a:pt x="4189" y="8250"/>
                    <a:pt x="4187" y="8250"/>
                    <a:pt x="4185" y="8250"/>
                  </a:cubicBezTo>
                  <a:cubicBezTo>
                    <a:pt x="4144" y="8243"/>
                    <a:pt x="4125" y="8197"/>
                    <a:pt x="4117" y="8163"/>
                  </a:cubicBezTo>
                  <a:cubicBezTo>
                    <a:pt x="3944" y="7481"/>
                    <a:pt x="3864" y="6772"/>
                    <a:pt x="3549" y="6145"/>
                  </a:cubicBezTo>
                  <a:cubicBezTo>
                    <a:pt x="3296" y="5630"/>
                    <a:pt x="2888" y="5201"/>
                    <a:pt x="2620" y="4686"/>
                  </a:cubicBezTo>
                  <a:cubicBezTo>
                    <a:pt x="2513" y="4473"/>
                    <a:pt x="2426" y="4245"/>
                    <a:pt x="2306" y="4038"/>
                  </a:cubicBezTo>
                  <a:cubicBezTo>
                    <a:pt x="2152" y="3778"/>
                    <a:pt x="1938" y="3551"/>
                    <a:pt x="1765" y="3297"/>
                  </a:cubicBezTo>
                  <a:cubicBezTo>
                    <a:pt x="1464" y="2856"/>
                    <a:pt x="1303" y="2327"/>
                    <a:pt x="1056" y="1853"/>
                  </a:cubicBezTo>
                  <a:cubicBezTo>
                    <a:pt x="957" y="1672"/>
                    <a:pt x="849" y="1492"/>
                    <a:pt x="782" y="1298"/>
                  </a:cubicBezTo>
                  <a:cubicBezTo>
                    <a:pt x="636" y="883"/>
                    <a:pt x="708" y="395"/>
                    <a:pt x="482" y="21"/>
                  </a:cubicBezTo>
                  <a:lnTo>
                    <a:pt x="0" y="21"/>
                  </a:lnTo>
                  <a:cubicBezTo>
                    <a:pt x="106" y="188"/>
                    <a:pt x="187" y="401"/>
                    <a:pt x="220" y="596"/>
                  </a:cubicBezTo>
                  <a:cubicBezTo>
                    <a:pt x="254" y="777"/>
                    <a:pt x="281" y="950"/>
                    <a:pt x="315" y="1131"/>
                  </a:cubicBezTo>
                  <a:cubicBezTo>
                    <a:pt x="341" y="1292"/>
                    <a:pt x="368" y="1459"/>
                    <a:pt x="442" y="1613"/>
                  </a:cubicBezTo>
                  <a:cubicBezTo>
                    <a:pt x="515" y="1779"/>
                    <a:pt x="642" y="1919"/>
                    <a:pt x="735" y="2086"/>
                  </a:cubicBezTo>
                  <a:cubicBezTo>
                    <a:pt x="949" y="2468"/>
                    <a:pt x="969" y="2936"/>
                    <a:pt x="1189" y="3316"/>
                  </a:cubicBezTo>
                  <a:cubicBezTo>
                    <a:pt x="1438" y="3745"/>
                    <a:pt x="1919" y="4011"/>
                    <a:pt x="2145" y="4452"/>
                  </a:cubicBezTo>
                  <a:cubicBezTo>
                    <a:pt x="2352" y="4861"/>
                    <a:pt x="2333" y="5402"/>
                    <a:pt x="2667" y="5710"/>
                  </a:cubicBezTo>
                  <a:cubicBezTo>
                    <a:pt x="2842" y="5864"/>
                    <a:pt x="3049" y="6016"/>
                    <a:pt x="3129" y="6231"/>
                  </a:cubicBezTo>
                  <a:cubicBezTo>
                    <a:pt x="3203" y="6426"/>
                    <a:pt x="3275" y="6618"/>
                    <a:pt x="3342" y="6812"/>
                  </a:cubicBezTo>
                  <a:cubicBezTo>
                    <a:pt x="3389" y="6933"/>
                    <a:pt x="3435" y="7053"/>
                    <a:pt x="3456" y="7180"/>
                  </a:cubicBezTo>
                  <a:cubicBezTo>
                    <a:pt x="3483" y="7308"/>
                    <a:pt x="3483" y="7441"/>
                    <a:pt x="3490" y="7568"/>
                  </a:cubicBezTo>
                  <a:cubicBezTo>
                    <a:pt x="3530" y="7996"/>
                    <a:pt x="3697" y="8404"/>
                    <a:pt x="3743" y="8832"/>
                  </a:cubicBezTo>
                  <a:cubicBezTo>
                    <a:pt x="3764" y="9065"/>
                    <a:pt x="3756" y="9292"/>
                    <a:pt x="3777" y="9520"/>
                  </a:cubicBezTo>
                  <a:cubicBezTo>
                    <a:pt x="3811" y="9835"/>
                    <a:pt x="3910" y="10162"/>
                    <a:pt x="3824" y="10462"/>
                  </a:cubicBezTo>
                  <a:cubicBezTo>
                    <a:pt x="3790" y="10569"/>
                    <a:pt x="3743" y="10669"/>
                    <a:pt x="3743" y="10776"/>
                  </a:cubicBezTo>
                  <a:cubicBezTo>
                    <a:pt x="3737" y="10850"/>
                    <a:pt x="3764" y="10930"/>
                    <a:pt x="3771" y="11004"/>
                  </a:cubicBezTo>
                  <a:cubicBezTo>
                    <a:pt x="3790" y="11245"/>
                    <a:pt x="3644" y="11471"/>
                    <a:pt x="3604" y="11705"/>
                  </a:cubicBezTo>
                  <a:cubicBezTo>
                    <a:pt x="3549" y="12007"/>
                    <a:pt x="3670" y="12321"/>
                    <a:pt x="3610" y="12615"/>
                  </a:cubicBezTo>
                  <a:cubicBezTo>
                    <a:pt x="3556" y="12862"/>
                    <a:pt x="3355" y="13149"/>
                    <a:pt x="3469" y="13377"/>
                  </a:cubicBezTo>
                  <a:lnTo>
                    <a:pt x="5221" y="13377"/>
                  </a:lnTo>
                  <a:cubicBezTo>
                    <a:pt x="5033" y="12695"/>
                    <a:pt x="5033" y="11960"/>
                    <a:pt x="5208" y="11271"/>
                  </a:cubicBezTo>
                  <a:cubicBezTo>
                    <a:pt x="5240" y="11137"/>
                    <a:pt x="5280" y="10998"/>
                    <a:pt x="5261" y="10857"/>
                  </a:cubicBezTo>
                  <a:cubicBezTo>
                    <a:pt x="5240" y="10696"/>
                    <a:pt x="5134" y="10542"/>
                    <a:pt x="5160" y="10382"/>
                  </a:cubicBezTo>
                  <a:cubicBezTo>
                    <a:pt x="5168" y="10295"/>
                    <a:pt x="5214" y="10221"/>
                    <a:pt x="5234" y="10148"/>
                  </a:cubicBezTo>
                  <a:cubicBezTo>
                    <a:pt x="5295" y="9941"/>
                    <a:pt x="5208" y="9721"/>
                    <a:pt x="5200" y="9506"/>
                  </a:cubicBezTo>
                  <a:cubicBezTo>
                    <a:pt x="5194" y="9252"/>
                    <a:pt x="5301" y="9012"/>
                    <a:pt x="5341" y="8758"/>
                  </a:cubicBezTo>
                  <a:cubicBezTo>
                    <a:pt x="5388" y="8444"/>
                    <a:pt x="5320" y="8123"/>
                    <a:pt x="5301" y="7808"/>
                  </a:cubicBezTo>
                  <a:cubicBezTo>
                    <a:pt x="5267" y="7234"/>
                    <a:pt x="5388" y="6666"/>
                    <a:pt x="5508" y="6105"/>
                  </a:cubicBezTo>
                  <a:cubicBezTo>
                    <a:pt x="5622" y="5543"/>
                    <a:pt x="5689" y="5014"/>
                    <a:pt x="5890" y="4480"/>
                  </a:cubicBezTo>
                  <a:lnTo>
                    <a:pt x="5890" y="4011"/>
                  </a:lnTo>
                  <a:cubicBezTo>
                    <a:pt x="5749" y="4106"/>
                    <a:pt x="5762" y="4273"/>
                    <a:pt x="5628" y="4372"/>
                  </a:cubicBezTo>
                  <a:cubicBezTo>
                    <a:pt x="5702" y="4212"/>
                    <a:pt x="5681" y="4019"/>
                    <a:pt x="5662" y="3838"/>
                  </a:cubicBezTo>
                  <a:lnTo>
                    <a:pt x="5662" y="3758"/>
                  </a:lnTo>
                  <a:cubicBezTo>
                    <a:pt x="5668" y="3724"/>
                    <a:pt x="5689" y="3698"/>
                    <a:pt x="5709" y="3665"/>
                  </a:cubicBezTo>
                  <a:cubicBezTo>
                    <a:pt x="5776" y="3563"/>
                    <a:pt x="5823" y="3477"/>
                    <a:pt x="5890" y="3377"/>
                  </a:cubicBezTo>
                  <a:lnTo>
                    <a:pt x="5890" y="2607"/>
                  </a:lnTo>
                  <a:cubicBezTo>
                    <a:pt x="5863" y="2742"/>
                    <a:pt x="5842" y="2848"/>
                    <a:pt x="5789" y="2976"/>
                  </a:cubicBezTo>
                  <a:cubicBezTo>
                    <a:pt x="5755" y="3036"/>
                    <a:pt x="5721" y="3097"/>
                    <a:pt x="5689" y="3156"/>
                  </a:cubicBezTo>
                  <a:cubicBezTo>
                    <a:pt x="5635" y="3270"/>
                    <a:pt x="5595" y="3390"/>
                    <a:pt x="5575" y="3511"/>
                  </a:cubicBezTo>
                  <a:cubicBezTo>
                    <a:pt x="5555" y="3650"/>
                    <a:pt x="5455" y="3791"/>
                    <a:pt x="5455" y="3931"/>
                  </a:cubicBezTo>
                  <a:cubicBezTo>
                    <a:pt x="5449" y="4038"/>
                    <a:pt x="5468" y="4139"/>
                    <a:pt x="5462" y="4239"/>
                  </a:cubicBezTo>
                  <a:cubicBezTo>
                    <a:pt x="5462" y="4433"/>
                    <a:pt x="5388" y="4621"/>
                    <a:pt x="5314" y="4800"/>
                  </a:cubicBezTo>
                  <a:cubicBezTo>
                    <a:pt x="5240" y="4967"/>
                    <a:pt x="5174" y="5128"/>
                    <a:pt x="5107" y="5295"/>
                  </a:cubicBezTo>
                  <a:cubicBezTo>
                    <a:pt x="5014" y="5047"/>
                    <a:pt x="4940" y="4794"/>
                    <a:pt x="4906" y="4526"/>
                  </a:cubicBezTo>
                  <a:cubicBezTo>
                    <a:pt x="4894" y="4386"/>
                    <a:pt x="4900" y="4245"/>
                    <a:pt x="4879" y="4099"/>
                  </a:cubicBezTo>
                  <a:cubicBezTo>
                    <a:pt x="4847" y="3872"/>
                    <a:pt x="4759" y="3650"/>
                    <a:pt x="4733" y="3424"/>
                  </a:cubicBezTo>
                  <a:cubicBezTo>
                    <a:pt x="4719" y="3323"/>
                    <a:pt x="4719" y="3223"/>
                    <a:pt x="4759" y="3137"/>
                  </a:cubicBezTo>
                  <a:cubicBezTo>
                    <a:pt x="4853" y="2915"/>
                    <a:pt x="5141" y="2829"/>
                    <a:pt x="5227" y="2601"/>
                  </a:cubicBezTo>
                  <a:cubicBezTo>
                    <a:pt x="5255" y="2548"/>
                    <a:pt x="5261" y="2487"/>
                    <a:pt x="5280" y="2428"/>
                  </a:cubicBezTo>
                  <a:cubicBezTo>
                    <a:pt x="5301" y="2367"/>
                    <a:pt x="5335" y="2307"/>
                    <a:pt x="5375" y="2254"/>
                  </a:cubicBezTo>
                  <a:cubicBezTo>
                    <a:pt x="5502" y="2079"/>
                    <a:pt x="5675" y="1946"/>
                    <a:pt x="5890" y="1873"/>
                  </a:cubicBezTo>
                  <a:lnTo>
                    <a:pt x="5890" y="1719"/>
                  </a:lnTo>
                  <a:cubicBezTo>
                    <a:pt x="5616" y="1839"/>
                    <a:pt x="5308" y="1959"/>
                    <a:pt x="5187" y="2234"/>
                  </a:cubicBezTo>
                  <a:cubicBezTo>
                    <a:pt x="5154" y="2314"/>
                    <a:pt x="5134" y="2407"/>
                    <a:pt x="5094" y="2481"/>
                  </a:cubicBezTo>
                  <a:cubicBezTo>
                    <a:pt x="5014" y="2655"/>
                    <a:pt x="4847" y="2768"/>
                    <a:pt x="4687" y="2875"/>
                  </a:cubicBezTo>
                  <a:cubicBezTo>
                    <a:pt x="4653" y="2495"/>
                    <a:pt x="4533" y="2126"/>
                    <a:pt x="4326" y="1805"/>
                  </a:cubicBezTo>
                  <a:cubicBezTo>
                    <a:pt x="4292" y="1759"/>
                    <a:pt x="4258" y="1719"/>
                    <a:pt x="4245" y="1666"/>
                  </a:cubicBezTo>
                  <a:cubicBezTo>
                    <a:pt x="4225" y="1625"/>
                    <a:pt x="4225" y="1579"/>
                    <a:pt x="4212" y="1539"/>
                  </a:cubicBezTo>
                  <a:cubicBezTo>
                    <a:pt x="4157" y="1292"/>
                    <a:pt x="3978" y="1083"/>
                    <a:pt x="3965" y="830"/>
                  </a:cubicBezTo>
                  <a:cubicBezTo>
                    <a:pt x="3957" y="730"/>
                    <a:pt x="3978" y="629"/>
                    <a:pt x="3997" y="530"/>
                  </a:cubicBezTo>
                  <a:cubicBezTo>
                    <a:pt x="4037" y="361"/>
                    <a:pt x="4051" y="175"/>
                    <a:pt x="409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8"/>
            <p:cNvSpPr/>
            <p:nvPr/>
          </p:nvSpPr>
          <p:spPr>
            <a:xfrm flipH="1" rot="-467364">
              <a:off x="8372073" y="-706256"/>
              <a:ext cx="1428498" cy="5331872"/>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522" name="Shape 522"/>
        <p:cNvGrpSpPr/>
        <p:nvPr/>
      </p:nvGrpSpPr>
      <p:grpSpPr>
        <a:xfrm>
          <a:off x="0" y="0"/>
          <a:ext cx="0" cy="0"/>
          <a:chOff x="0" y="0"/>
          <a:chExt cx="0" cy="0"/>
        </a:xfrm>
      </p:grpSpPr>
      <p:sp>
        <p:nvSpPr>
          <p:cNvPr id="523" name="Google Shape;523;p9"/>
          <p:cNvSpPr txBox="1"/>
          <p:nvPr>
            <p:ph type="title"/>
          </p:nvPr>
        </p:nvSpPr>
        <p:spPr>
          <a:xfrm>
            <a:off x="2241425" y="535000"/>
            <a:ext cx="4661100" cy="841800"/>
          </a:xfrm>
          <a:prstGeom prst="rect">
            <a:avLst/>
          </a:prstGeom>
        </p:spPr>
        <p:txBody>
          <a:bodyPr anchorCtr="0" anchor="t" bIns="91425" lIns="91425" spcFirstLastPara="1" rIns="91425" wrap="square" tIns="91425">
            <a:noAutofit/>
          </a:bodyPr>
          <a:lstStyle>
            <a:lvl1pPr lvl="0" rtl="0" algn="ctr">
              <a:spcBef>
                <a:spcPts val="0"/>
              </a:spcBef>
              <a:spcAft>
                <a:spcPts val="0"/>
              </a:spcAft>
              <a:buSzPts val="3000"/>
              <a:buNone/>
              <a:defRPr sz="39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524" name="Google Shape;524;p9"/>
          <p:cNvSpPr txBox="1"/>
          <p:nvPr>
            <p:ph idx="1" type="subTitle"/>
          </p:nvPr>
        </p:nvSpPr>
        <p:spPr>
          <a:xfrm>
            <a:off x="2241475" y="1410500"/>
            <a:ext cx="4661100" cy="661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1000"/>
              <a:buNone/>
              <a:defRPr sz="1400"/>
            </a:lvl1pPr>
            <a:lvl2pPr lvl="1" rtl="0" algn="ctr">
              <a:lnSpc>
                <a:spcPct val="100000"/>
              </a:lnSpc>
              <a:spcBef>
                <a:spcPts val="0"/>
              </a:spcBef>
              <a:spcAft>
                <a:spcPts val="0"/>
              </a:spcAft>
              <a:buSzPts val="1200"/>
              <a:buNone/>
              <a:defRPr/>
            </a:lvl2pPr>
            <a:lvl3pPr lvl="2" rtl="0" algn="ctr">
              <a:lnSpc>
                <a:spcPct val="100000"/>
              </a:lnSpc>
              <a:spcBef>
                <a:spcPts val="0"/>
              </a:spcBef>
              <a:spcAft>
                <a:spcPts val="0"/>
              </a:spcAft>
              <a:buSzPts val="1200"/>
              <a:buNone/>
              <a:defRPr/>
            </a:lvl3pPr>
            <a:lvl4pPr lvl="3" rtl="0" algn="ctr">
              <a:lnSpc>
                <a:spcPct val="100000"/>
              </a:lnSpc>
              <a:spcBef>
                <a:spcPts val="0"/>
              </a:spcBef>
              <a:spcAft>
                <a:spcPts val="0"/>
              </a:spcAft>
              <a:buSzPts val="1200"/>
              <a:buNone/>
              <a:defRPr/>
            </a:lvl4pPr>
            <a:lvl5pPr lvl="4" rtl="0" algn="ctr">
              <a:lnSpc>
                <a:spcPct val="100000"/>
              </a:lnSpc>
              <a:spcBef>
                <a:spcPts val="0"/>
              </a:spcBef>
              <a:spcAft>
                <a:spcPts val="0"/>
              </a:spcAft>
              <a:buSzPts val="1200"/>
              <a:buNone/>
              <a:defRPr/>
            </a:lvl5pPr>
            <a:lvl6pPr lvl="5" rtl="0" algn="ctr">
              <a:lnSpc>
                <a:spcPct val="100000"/>
              </a:lnSpc>
              <a:spcBef>
                <a:spcPts val="0"/>
              </a:spcBef>
              <a:spcAft>
                <a:spcPts val="0"/>
              </a:spcAft>
              <a:buSzPts val="1200"/>
              <a:buNone/>
              <a:defRPr/>
            </a:lvl6pPr>
            <a:lvl7pPr lvl="6" rtl="0" algn="ctr">
              <a:lnSpc>
                <a:spcPct val="100000"/>
              </a:lnSpc>
              <a:spcBef>
                <a:spcPts val="0"/>
              </a:spcBef>
              <a:spcAft>
                <a:spcPts val="0"/>
              </a:spcAft>
              <a:buSzPts val="1200"/>
              <a:buNone/>
              <a:defRPr/>
            </a:lvl7pPr>
            <a:lvl8pPr lvl="7" rtl="0" algn="ctr">
              <a:lnSpc>
                <a:spcPct val="100000"/>
              </a:lnSpc>
              <a:spcBef>
                <a:spcPts val="0"/>
              </a:spcBef>
              <a:spcAft>
                <a:spcPts val="0"/>
              </a:spcAft>
              <a:buSzPts val="1200"/>
              <a:buNone/>
              <a:defRPr/>
            </a:lvl8pPr>
            <a:lvl9pPr lvl="8" rtl="0" algn="ctr">
              <a:lnSpc>
                <a:spcPct val="100000"/>
              </a:lnSpc>
              <a:spcBef>
                <a:spcPts val="0"/>
              </a:spcBef>
              <a:spcAft>
                <a:spcPts val="0"/>
              </a:spcAft>
              <a:buSzPts val="1200"/>
              <a:buNone/>
              <a:defRPr/>
            </a:lvl9pPr>
          </a:lstStyle>
          <a:p/>
        </p:txBody>
      </p:sp>
      <p:grpSp>
        <p:nvGrpSpPr>
          <p:cNvPr id="525" name="Google Shape;525;p9"/>
          <p:cNvGrpSpPr/>
          <p:nvPr/>
        </p:nvGrpSpPr>
        <p:grpSpPr>
          <a:xfrm>
            <a:off x="-1173950" y="2453914"/>
            <a:ext cx="11146308" cy="2586590"/>
            <a:chOff x="-1173950" y="2453914"/>
            <a:chExt cx="11146308" cy="2586590"/>
          </a:xfrm>
        </p:grpSpPr>
        <p:grpSp>
          <p:nvGrpSpPr>
            <p:cNvPr id="526" name="Google Shape;526;p9"/>
            <p:cNvGrpSpPr/>
            <p:nvPr/>
          </p:nvGrpSpPr>
          <p:grpSpPr>
            <a:xfrm flipH="1">
              <a:off x="-1173950" y="2687450"/>
              <a:ext cx="2972421" cy="2197950"/>
              <a:chOff x="7041676" y="2307600"/>
              <a:chExt cx="2972421" cy="2197950"/>
            </a:xfrm>
          </p:grpSpPr>
          <p:grpSp>
            <p:nvGrpSpPr>
              <p:cNvPr id="527" name="Google Shape;527;p9"/>
              <p:cNvGrpSpPr/>
              <p:nvPr/>
            </p:nvGrpSpPr>
            <p:grpSpPr>
              <a:xfrm flipH="1">
                <a:off x="7041676" y="2920350"/>
                <a:ext cx="2621046" cy="1585200"/>
                <a:chOff x="-135021" y="2613463"/>
                <a:chExt cx="2621046" cy="1585200"/>
              </a:xfrm>
            </p:grpSpPr>
            <p:sp>
              <p:nvSpPr>
                <p:cNvPr id="528" name="Google Shape;528;p9"/>
                <p:cNvSpPr/>
                <p:nvPr/>
              </p:nvSpPr>
              <p:spPr>
                <a:xfrm>
                  <a:off x="1669125" y="3294088"/>
                  <a:ext cx="816900" cy="8169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9"/>
                <p:cNvSpPr/>
                <p:nvPr/>
              </p:nvSpPr>
              <p:spPr>
                <a:xfrm>
                  <a:off x="1350395" y="3241525"/>
                  <a:ext cx="513600" cy="51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9"/>
                <p:cNvSpPr/>
                <p:nvPr/>
              </p:nvSpPr>
              <p:spPr>
                <a:xfrm>
                  <a:off x="-135021" y="2613463"/>
                  <a:ext cx="1585200" cy="1585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1" name="Google Shape;531;p9"/>
              <p:cNvSpPr/>
              <p:nvPr/>
            </p:nvSpPr>
            <p:spPr>
              <a:xfrm flipH="1">
                <a:off x="8428897" y="2307600"/>
                <a:ext cx="1585200" cy="1585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9"/>
              <p:cNvSpPr/>
              <p:nvPr/>
            </p:nvSpPr>
            <p:spPr>
              <a:xfrm flipH="1">
                <a:off x="7663706" y="3991938"/>
                <a:ext cx="513600" cy="5136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533" name="Google Shape;533;p9"/>
            <p:cNvGrpSpPr/>
            <p:nvPr/>
          </p:nvGrpSpPr>
          <p:grpSpPr>
            <a:xfrm>
              <a:off x="6833099" y="2453914"/>
              <a:ext cx="3139260" cy="2586590"/>
              <a:chOff x="6610650" y="1897725"/>
              <a:chExt cx="2533500" cy="2087475"/>
            </a:xfrm>
          </p:grpSpPr>
          <p:sp>
            <p:nvSpPr>
              <p:cNvPr id="534" name="Google Shape;534;p9"/>
              <p:cNvSpPr/>
              <p:nvPr/>
            </p:nvSpPr>
            <p:spPr>
              <a:xfrm>
                <a:off x="6610650" y="2687600"/>
                <a:ext cx="1052100" cy="10521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9"/>
              <p:cNvSpPr/>
              <p:nvPr/>
            </p:nvSpPr>
            <p:spPr>
              <a:xfrm>
                <a:off x="7431200" y="2624700"/>
                <a:ext cx="573000" cy="5730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9"/>
              <p:cNvSpPr/>
              <p:nvPr/>
            </p:nvSpPr>
            <p:spPr>
              <a:xfrm>
                <a:off x="7727442" y="1897725"/>
                <a:ext cx="1207200" cy="1207200"/>
              </a:xfrm>
              <a:prstGeom prst="ellips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9"/>
              <p:cNvSpPr/>
              <p:nvPr/>
            </p:nvSpPr>
            <p:spPr>
              <a:xfrm>
                <a:off x="6910350" y="2829300"/>
                <a:ext cx="2233800" cy="1155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9"/>
              <p:cNvSpPr/>
              <p:nvPr/>
            </p:nvSpPr>
            <p:spPr>
              <a:xfrm>
                <a:off x="6635150" y="3156275"/>
                <a:ext cx="1235400" cy="8289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539" name="Google Shape;539;p9"/>
          <p:cNvGrpSpPr/>
          <p:nvPr/>
        </p:nvGrpSpPr>
        <p:grpSpPr>
          <a:xfrm>
            <a:off x="-650125" y="3828272"/>
            <a:ext cx="10670900" cy="1447457"/>
            <a:chOff x="-650125" y="3828272"/>
            <a:chExt cx="10670900" cy="1447457"/>
          </a:xfrm>
        </p:grpSpPr>
        <p:sp>
          <p:nvSpPr>
            <p:cNvPr id="540" name="Google Shape;540;p9"/>
            <p:cNvSpPr/>
            <p:nvPr/>
          </p:nvSpPr>
          <p:spPr>
            <a:xfrm>
              <a:off x="0" y="4007475"/>
              <a:ext cx="6511644" cy="534999"/>
            </a:xfrm>
            <a:custGeom>
              <a:rect b="b" l="l" r="r" t="t"/>
              <a:pathLst>
                <a:path extrusionOk="0" h="5108" w="17549">
                  <a:moveTo>
                    <a:pt x="10228" y="1"/>
                  </a:moveTo>
                  <a:cubicBezTo>
                    <a:pt x="10089" y="54"/>
                    <a:pt x="6325" y="1472"/>
                    <a:pt x="4807" y="1725"/>
                  </a:cubicBezTo>
                  <a:cubicBezTo>
                    <a:pt x="4621" y="1753"/>
                    <a:pt x="4433" y="1765"/>
                    <a:pt x="4260" y="1765"/>
                  </a:cubicBezTo>
                  <a:cubicBezTo>
                    <a:pt x="2977" y="1765"/>
                    <a:pt x="1953" y="1063"/>
                    <a:pt x="1953" y="1063"/>
                  </a:cubicBezTo>
                  <a:lnTo>
                    <a:pt x="1" y="1531"/>
                  </a:lnTo>
                  <a:lnTo>
                    <a:pt x="1" y="5107"/>
                  </a:lnTo>
                  <a:cubicBezTo>
                    <a:pt x="997" y="4921"/>
                    <a:pt x="1780" y="4740"/>
                    <a:pt x="2046" y="4619"/>
                  </a:cubicBezTo>
                  <a:cubicBezTo>
                    <a:pt x="3030" y="4165"/>
                    <a:pt x="5062" y="3718"/>
                    <a:pt x="5062" y="3718"/>
                  </a:cubicBezTo>
                  <a:cubicBezTo>
                    <a:pt x="5062" y="3718"/>
                    <a:pt x="6787" y="4472"/>
                    <a:pt x="7782" y="4472"/>
                  </a:cubicBezTo>
                  <a:cubicBezTo>
                    <a:pt x="7916" y="4472"/>
                    <a:pt x="8037" y="4459"/>
                    <a:pt x="8136" y="4425"/>
                  </a:cubicBezTo>
                  <a:cubicBezTo>
                    <a:pt x="8999" y="4165"/>
                    <a:pt x="10228" y="3524"/>
                    <a:pt x="11459" y="3456"/>
                  </a:cubicBezTo>
                  <a:cubicBezTo>
                    <a:pt x="11560" y="3456"/>
                    <a:pt x="11653" y="3450"/>
                    <a:pt x="11752" y="3450"/>
                  </a:cubicBezTo>
                  <a:cubicBezTo>
                    <a:pt x="12027" y="3450"/>
                    <a:pt x="12282" y="3469"/>
                    <a:pt x="12522" y="3490"/>
                  </a:cubicBezTo>
                  <a:cubicBezTo>
                    <a:pt x="12769" y="3509"/>
                    <a:pt x="13004" y="3524"/>
                    <a:pt x="13236" y="3524"/>
                  </a:cubicBezTo>
                  <a:cubicBezTo>
                    <a:pt x="13685" y="3524"/>
                    <a:pt x="14133" y="3456"/>
                    <a:pt x="14654" y="3203"/>
                  </a:cubicBezTo>
                  <a:cubicBezTo>
                    <a:pt x="15296" y="2882"/>
                    <a:pt x="16546" y="2293"/>
                    <a:pt x="17549" y="1825"/>
                  </a:cubicBezTo>
                  <a:lnTo>
                    <a:pt x="17314" y="1825"/>
                  </a:lnTo>
                  <a:cubicBezTo>
                    <a:pt x="15510" y="1825"/>
                    <a:pt x="13464" y="710"/>
                    <a:pt x="12749" y="455"/>
                  </a:cubicBezTo>
                  <a:cubicBezTo>
                    <a:pt x="12428" y="341"/>
                    <a:pt x="12221" y="309"/>
                    <a:pt x="12027" y="309"/>
                  </a:cubicBezTo>
                  <a:cubicBezTo>
                    <a:pt x="11800" y="309"/>
                    <a:pt x="11592" y="355"/>
                    <a:pt x="11224" y="355"/>
                  </a:cubicBezTo>
                  <a:cubicBezTo>
                    <a:pt x="10604" y="355"/>
                    <a:pt x="10397" y="1"/>
                    <a:pt x="10255" y="1"/>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9"/>
            <p:cNvSpPr/>
            <p:nvPr/>
          </p:nvSpPr>
          <p:spPr>
            <a:xfrm flipH="1">
              <a:off x="4572062" y="3828272"/>
              <a:ext cx="5448713" cy="661797"/>
            </a:xfrm>
            <a:custGeom>
              <a:rect b="b" l="l" r="r" t="t"/>
              <a:pathLst>
                <a:path extrusionOk="0" h="3910" w="22001">
                  <a:moveTo>
                    <a:pt x="15576" y="0"/>
                  </a:moveTo>
                  <a:cubicBezTo>
                    <a:pt x="15209" y="0"/>
                    <a:pt x="11773" y="1938"/>
                    <a:pt x="10990" y="2086"/>
                  </a:cubicBezTo>
                  <a:cubicBezTo>
                    <a:pt x="10924" y="2099"/>
                    <a:pt x="10857" y="2099"/>
                    <a:pt x="10783" y="2099"/>
                  </a:cubicBezTo>
                  <a:cubicBezTo>
                    <a:pt x="9947" y="2099"/>
                    <a:pt x="8704" y="1377"/>
                    <a:pt x="8704" y="1377"/>
                  </a:cubicBezTo>
                  <a:cubicBezTo>
                    <a:pt x="8704" y="1377"/>
                    <a:pt x="6618" y="2006"/>
                    <a:pt x="5028" y="2006"/>
                  </a:cubicBezTo>
                  <a:cubicBezTo>
                    <a:pt x="4868" y="2006"/>
                    <a:pt x="4714" y="1999"/>
                    <a:pt x="4566" y="1985"/>
                  </a:cubicBezTo>
                  <a:cubicBezTo>
                    <a:pt x="2949" y="1831"/>
                    <a:pt x="2140" y="1478"/>
                    <a:pt x="2140" y="1478"/>
                  </a:cubicBezTo>
                  <a:cubicBezTo>
                    <a:pt x="2140" y="1478"/>
                    <a:pt x="1171" y="1590"/>
                    <a:pt x="0" y="1691"/>
                  </a:cubicBezTo>
                  <a:cubicBezTo>
                    <a:pt x="1317" y="2453"/>
                    <a:pt x="3698" y="3730"/>
                    <a:pt x="4828" y="3730"/>
                  </a:cubicBezTo>
                  <a:cubicBezTo>
                    <a:pt x="4881" y="3730"/>
                    <a:pt x="4933" y="3730"/>
                    <a:pt x="4988" y="3724"/>
                  </a:cubicBezTo>
                  <a:cubicBezTo>
                    <a:pt x="6466" y="3530"/>
                    <a:pt x="7876" y="2882"/>
                    <a:pt x="8062" y="2821"/>
                  </a:cubicBezTo>
                  <a:cubicBezTo>
                    <a:pt x="8076" y="2814"/>
                    <a:pt x="8089" y="2814"/>
                    <a:pt x="8110" y="2814"/>
                  </a:cubicBezTo>
                  <a:cubicBezTo>
                    <a:pt x="8222" y="2814"/>
                    <a:pt x="8450" y="2888"/>
                    <a:pt x="8744" y="2954"/>
                  </a:cubicBezTo>
                  <a:cubicBezTo>
                    <a:pt x="9045" y="3028"/>
                    <a:pt x="9419" y="3101"/>
                    <a:pt x="9827" y="3101"/>
                  </a:cubicBezTo>
                  <a:cubicBezTo>
                    <a:pt x="9947" y="3101"/>
                    <a:pt x="10082" y="3095"/>
                    <a:pt x="10215" y="3074"/>
                  </a:cubicBezTo>
                  <a:cubicBezTo>
                    <a:pt x="10823" y="3002"/>
                    <a:pt x="11646" y="2968"/>
                    <a:pt x="12260" y="2968"/>
                  </a:cubicBezTo>
                  <a:cubicBezTo>
                    <a:pt x="12695" y="2968"/>
                    <a:pt x="13022" y="2987"/>
                    <a:pt x="13103" y="3015"/>
                  </a:cubicBezTo>
                  <a:cubicBezTo>
                    <a:pt x="13143" y="3028"/>
                    <a:pt x="13605" y="3162"/>
                    <a:pt x="14327" y="3376"/>
                  </a:cubicBezTo>
                  <a:cubicBezTo>
                    <a:pt x="14707" y="3228"/>
                    <a:pt x="15129" y="3114"/>
                    <a:pt x="15857" y="3088"/>
                  </a:cubicBezTo>
                  <a:cubicBezTo>
                    <a:pt x="16485" y="3068"/>
                    <a:pt x="17206" y="3055"/>
                    <a:pt x="17903" y="3055"/>
                  </a:cubicBezTo>
                  <a:cubicBezTo>
                    <a:pt x="19106" y="3055"/>
                    <a:pt x="20235" y="3095"/>
                    <a:pt x="20704" y="3215"/>
                  </a:cubicBezTo>
                  <a:cubicBezTo>
                    <a:pt x="21111" y="3323"/>
                    <a:pt x="21472" y="3629"/>
                    <a:pt x="22000" y="3910"/>
                  </a:cubicBezTo>
                  <a:lnTo>
                    <a:pt x="22000" y="3034"/>
                  </a:lnTo>
                  <a:cubicBezTo>
                    <a:pt x="21846" y="3002"/>
                    <a:pt x="21713" y="2975"/>
                    <a:pt x="21599" y="2947"/>
                  </a:cubicBezTo>
                  <a:cubicBezTo>
                    <a:pt x="20503" y="2694"/>
                    <a:pt x="15750" y="161"/>
                    <a:pt x="15602" y="7"/>
                  </a:cubicBezTo>
                  <a:cubicBezTo>
                    <a:pt x="15596" y="0"/>
                    <a:pt x="15589" y="0"/>
                    <a:pt x="15576" y="0"/>
                  </a:cubicBez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9"/>
            <p:cNvSpPr/>
            <p:nvPr/>
          </p:nvSpPr>
          <p:spPr>
            <a:xfrm>
              <a:off x="-650125" y="3907500"/>
              <a:ext cx="9365763" cy="1368229"/>
            </a:xfrm>
            <a:custGeom>
              <a:rect b="b" l="l" r="r" t="t"/>
              <a:pathLst>
                <a:path extrusionOk="0" h="9160" w="41935">
                  <a:moveTo>
                    <a:pt x="19020" y="0"/>
                  </a:moveTo>
                  <a:cubicBezTo>
                    <a:pt x="19020" y="0"/>
                    <a:pt x="15824" y="1484"/>
                    <a:pt x="14654" y="2067"/>
                  </a:cubicBezTo>
                  <a:cubicBezTo>
                    <a:pt x="14134" y="2325"/>
                    <a:pt x="13685" y="2391"/>
                    <a:pt x="13239" y="2391"/>
                  </a:cubicBezTo>
                  <a:cubicBezTo>
                    <a:pt x="13003" y="2391"/>
                    <a:pt x="12767" y="2372"/>
                    <a:pt x="12522" y="2354"/>
                  </a:cubicBezTo>
                  <a:cubicBezTo>
                    <a:pt x="12273" y="2333"/>
                    <a:pt x="12014" y="2314"/>
                    <a:pt x="11734" y="2314"/>
                  </a:cubicBezTo>
                  <a:cubicBezTo>
                    <a:pt x="11645" y="2314"/>
                    <a:pt x="11553" y="2316"/>
                    <a:pt x="11459" y="2320"/>
                  </a:cubicBezTo>
                  <a:cubicBezTo>
                    <a:pt x="10228" y="2388"/>
                    <a:pt x="8999" y="3029"/>
                    <a:pt x="8136" y="3289"/>
                  </a:cubicBezTo>
                  <a:cubicBezTo>
                    <a:pt x="8034" y="3320"/>
                    <a:pt x="7912" y="3334"/>
                    <a:pt x="7778" y="3334"/>
                  </a:cubicBezTo>
                  <a:cubicBezTo>
                    <a:pt x="6780" y="3334"/>
                    <a:pt x="5062" y="2582"/>
                    <a:pt x="5062" y="2582"/>
                  </a:cubicBezTo>
                  <a:cubicBezTo>
                    <a:pt x="5062" y="2582"/>
                    <a:pt x="3030" y="3029"/>
                    <a:pt x="2046" y="3483"/>
                  </a:cubicBezTo>
                  <a:cubicBezTo>
                    <a:pt x="1780" y="3604"/>
                    <a:pt x="997" y="3785"/>
                    <a:pt x="1" y="3971"/>
                  </a:cubicBezTo>
                  <a:lnTo>
                    <a:pt x="1" y="9159"/>
                  </a:lnTo>
                  <a:lnTo>
                    <a:pt x="41934" y="9159"/>
                  </a:lnTo>
                  <a:lnTo>
                    <a:pt x="41934" y="4493"/>
                  </a:lnTo>
                  <a:cubicBezTo>
                    <a:pt x="39019" y="3637"/>
                    <a:pt x="33178" y="1919"/>
                    <a:pt x="33037" y="1873"/>
                  </a:cubicBezTo>
                  <a:cubicBezTo>
                    <a:pt x="32957" y="1844"/>
                    <a:pt x="32617" y="1828"/>
                    <a:pt x="32172" y="1828"/>
                  </a:cubicBezTo>
                  <a:cubicBezTo>
                    <a:pt x="31561" y="1828"/>
                    <a:pt x="30752" y="1859"/>
                    <a:pt x="30149" y="1932"/>
                  </a:cubicBezTo>
                  <a:cubicBezTo>
                    <a:pt x="30009" y="1951"/>
                    <a:pt x="29872" y="1959"/>
                    <a:pt x="29738" y="1959"/>
                  </a:cubicBezTo>
                  <a:cubicBezTo>
                    <a:pt x="29340" y="1959"/>
                    <a:pt x="28973" y="1887"/>
                    <a:pt x="28678" y="1812"/>
                  </a:cubicBezTo>
                  <a:cubicBezTo>
                    <a:pt x="28384" y="1744"/>
                    <a:pt x="28162" y="1671"/>
                    <a:pt x="28047" y="1671"/>
                  </a:cubicBezTo>
                  <a:cubicBezTo>
                    <a:pt x="28026" y="1671"/>
                    <a:pt x="28009" y="1673"/>
                    <a:pt x="27996" y="1679"/>
                  </a:cubicBezTo>
                  <a:cubicBezTo>
                    <a:pt x="27810" y="1740"/>
                    <a:pt x="26400" y="2388"/>
                    <a:pt x="24922" y="2582"/>
                  </a:cubicBezTo>
                  <a:cubicBezTo>
                    <a:pt x="24872" y="2588"/>
                    <a:pt x="24820" y="2591"/>
                    <a:pt x="24764" y="2591"/>
                  </a:cubicBezTo>
                  <a:cubicBezTo>
                    <a:pt x="23153" y="2591"/>
                    <a:pt x="19020" y="0"/>
                    <a:pt x="19020" y="0"/>
                  </a:cubicBezTo>
                  <a:close/>
                </a:path>
              </a:pathLst>
            </a:cu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p9"/>
            <p:cNvSpPr/>
            <p:nvPr/>
          </p:nvSpPr>
          <p:spPr>
            <a:xfrm>
              <a:off x="-106550" y="4217450"/>
              <a:ext cx="9477205" cy="926044"/>
            </a:xfrm>
            <a:custGeom>
              <a:rect b="b" l="l" r="r" t="t"/>
              <a:pathLst>
                <a:path extrusionOk="0" h="6686" w="41935">
                  <a:moveTo>
                    <a:pt x="37837" y="1"/>
                  </a:moveTo>
                  <a:cubicBezTo>
                    <a:pt x="37140" y="1"/>
                    <a:pt x="36419" y="14"/>
                    <a:pt x="35791" y="34"/>
                  </a:cubicBezTo>
                  <a:cubicBezTo>
                    <a:pt x="35063" y="60"/>
                    <a:pt x="34641" y="174"/>
                    <a:pt x="34261" y="322"/>
                  </a:cubicBezTo>
                  <a:cubicBezTo>
                    <a:pt x="33725" y="522"/>
                    <a:pt x="33271" y="782"/>
                    <a:pt x="32175" y="951"/>
                  </a:cubicBezTo>
                  <a:cubicBezTo>
                    <a:pt x="30296" y="1238"/>
                    <a:pt x="30590" y="1331"/>
                    <a:pt x="29254" y="1899"/>
                  </a:cubicBezTo>
                  <a:cubicBezTo>
                    <a:pt x="28565" y="2194"/>
                    <a:pt x="28371" y="2247"/>
                    <a:pt x="28143" y="2247"/>
                  </a:cubicBezTo>
                  <a:cubicBezTo>
                    <a:pt x="28063" y="2247"/>
                    <a:pt x="27989" y="2240"/>
                    <a:pt x="27884" y="2234"/>
                  </a:cubicBezTo>
                  <a:cubicBezTo>
                    <a:pt x="27783" y="2226"/>
                    <a:pt x="27662" y="2226"/>
                    <a:pt x="27495" y="2226"/>
                  </a:cubicBezTo>
                  <a:cubicBezTo>
                    <a:pt x="27341" y="2226"/>
                    <a:pt x="27162" y="2226"/>
                    <a:pt x="26927" y="2240"/>
                  </a:cubicBezTo>
                  <a:cubicBezTo>
                    <a:pt x="25389" y="2340"/>
                    <a:pt x="25737" y="2435"/>
                    <a:pt x="24500" y="2587"/>
                  </a:cubicBezTo>
                  <a:cubicBezTo>
                    <a:pt x="24287" y="2614"/>
                    <a:pt x="24086" y="2627"/>
                    <a:pt x="23898" y="2627"/>
                  </a:cubicBezTo>
                  <a:cubicBezTo>
                    <a:pt x="23472" y="2627"/>
                    <a:pt x="23103" y="2574"/>
                    <a:pt x="22750" y="2515"/>
                  </a:cubicBezTo>
                  <a:cubicBezTo>
                    <a:pt x="22395" y="2454"/>
                    <a:pt x="22060" y="2401"/>
                    <a:pt x="21693" y="2401"/>
                  </a:cubicBezTo>
                  <a:lnTo>
                    <a:pt x="21579" y="2401"/>
                  </a:lnTo>
                  <a:cubicBezTo>
                    <a:pt x="20643" y="2435"/>
                    <a:pt x="20544" y="2435"/>
                    <a:pt x="18659" y="2969"/>
                  </a:cubicBezTo>
                  <a:cubicBezTo>
                    <a:pt x="16780" y="3503"/>
                    <a:pt x="16679" y="3503"/>
                    <a:pt x="14553" y="3630"/>
                  </a:cubicBezTo>
                  <a:cubicBezTo>
                    <a:pt x="12421" y="3758"/>
                    <a:pt x="10891" y="3598"/>
                    <a:pt x="8905" y="4259"/>
                  </a:cubicBezTo>
                  <a:cubicBezTo>
                    <a:pt x="6926" y="4921"/>
                    <a:pt x="6926" y="4827"/>
                    <a:pt x="5242" y="5295"/>
                  </a:cubicBezTo>
                  <a:cubicBezTo>
                    <a:pt x="4186" y="5589"/>
                    <a:pt x="1712" y="6057"/>
                    <a:pt x="1" y="6371"/>
                  </a:cubicBezTo>
                  <a:lnTo>
                    <a:pt x="1" y="6686"/>
                  </a:lnTo>
                  <a:lnTo>
                    <a:pt x="41934" y="6686"/>
                  </a:lnTo>
                  <a:lnTo>
                    <a:pt x="41934" y="856"/>
                  </a:lnTo>
                  <a:cubicBezTo>
                    <a:pt x="41406" y="575"/>
                    <a:pt x="41045" y="269"/>
                    <a:pt x="40638" y="161"/>
                  </a:cubicBezTo>
                  <a:cubicBezTo>
                    <a:pt x="40169" y="41"/>
                    <a:pt x="39040" y="1"/>
                    <a:pt x="37837"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9"/>
            <p:cNvSpPr/>
            <p:nvPr/>
          </p:nvSpPr>
          <p:spPr>
            <a:xfrm flipH="1">
              <a:off x="5709344" y="4147082"/>
              <a:ext cx="4089504" cy="1128635"/>
            </a:xfrm>
            <a:custGeom>
              <a:rect b="b" l="l" r="r" t="t"/>
              <a:pathLst>
                <a:path extrusionOk="0" h="42027" w="249246">
                  <a:moveTo>
                    <a:pt x="22989" y="9610"/>
                  </a:moveTo>
                  <a:cubicBezTo>
                    <a:pt x="34066" y="4182"/>
                    <a:pt x="67694" y="-232"/>
                    <a:pt x="82831" y="77"/>
                  </a:cubicBezTo>
                  <a:cubicBezTo>
                    <a:pt x="97968" y="386"/>
                    <a:pt x="99822" y="5947"/>
                    <a:pt x="113811" y="11463"/>
                  </a:cubicBezTo>
                  <a:cubicBezTo>
                    <a:pt x="127801" y="16980"/>
                    <a:pt x="148145" y="28895"/>
                    <a:pt x="166768" y="33176"/>
                  </a:cubicBezTo>
                  <a:cubicBezTo>
                    <a:pt x="185391" y="37457"/>
                    <a:pt x="214474" y="35692"/>
                    <a:pt x="225551" y="37148"/>
                  </a:cubicBezTo>
                  <a:cubicBezTo>
                    <a:pt x="236628" y="38604"/>
                    <a:pt x="268094" y="42664"/>
                    <a:pt x="233230" y="41914"/>
                  </a:cubicBezTo>
                  <a:cubicBezTo>
                    <a:pt x="198366" y="41164"/>
                    <a:pt x="51409" y="38030"/>
                    <a:pt x="16369" y="32646"/>
                  </a:cubicBezTo>
                  <a:cubicBezTo>
                    <a:pt x="-18671" y="27262"/>
                    <a:pt x="11912" y="15038"/>
                    <a:pt x="22989" y="9610"/>
                  </a:cubicBezTo>
                  <a:close/>
                </a:path>
              </a:pathLst>
            </a:custGeom>
            <a:solidFill>
              <a:schemeClr val="dk2"/>
            </a:solidFill>
            <a:ln>
              <a:noFill/>
            </a:ln>
          </p:spPr>
        </p:sp>
      </p:grpSp>
      <p:grpSp>
        <p:nvGrpSpPr>
          <p:cNvPr id="545" name="Google Shape;545;p9"/>
          <p:cNvGrpSpPr/>
          <p:nvPr/>
        </p:nvGrpSpPr>
        <p:grpSpPr>
          <a:xfrm flipH="1">
            <a:off x="546247" y="-749423"/>
            <a:ext cx="8504704" cy="3637873"/>
            <a:chOff x="1172500" y="2536800"/>
            <a:chExt cx="1306025" cy="558650"/>
          </a:xfrm>
        </p:grpSpPr>
        <p:sp>
          <p:nvSpPr>
            <p:cNvPr id="546" name="Google Shape;546;p9"/>
            <p:cNvSpPr/>
            <p:nvPr/>
          </p:nvSpPr>
          <p:spPr>
            <a:xfrm>
              <a:off x="1931275" y="2550600"/>
              <a:ext cx="5525" cy="5625"/>
            </a:xfrm>
            <a:custGeom>
              <a:rect b="b" l="l" r="r" t="t"/>
              <a:pathLst>
                <a:path extrusionOk="0" h="225" w="221">
                  <a:moveTo>
                    <a:pt x="111" y="0"/>
                  </a:moveTo>
                  <a:cubicBezTo>
                    <a:pt x="56" y="0"/>
                    <a:pt x="1" y="39"/>
                    <a:pt x="18" y="116"/>
                  </a:cubicBezTo>
                  <a:cubicBezTo>
                    <a:pt x="24" y="142"/>
                    <a:pt x="30" y="163"/>
                    <a:pt x="43" y="190"/>
                  </a:cubicBezTo>
                  <a:cubicBezTo>
                    <a:pt x="57" y="213"/>
                    <a:pt x="82" y="225"/>
                    <a:pt x="107" y="225"/>
                  </a:cubicBezTo>
                  <a:cubicBezTo>
                    <a:pt x="133" y="225"/>
                    <a:pt x="158" y="213"/>
                    <a:pt x="172" y="190"/>
                  </a:cubicBezTo>
                  <a:cubicBezTo>
                    <a:pt x="184" y="163"/>
                    <a:pt x="197" y="142"/>
                    <a:pt x="204" y="116"/>
                  </a:cubicBezTo>
                  <a:cubicBezTo>
                    <a:pt x="221" y="39"/>
                    <a:pt x="166" y="0"/>
                    <a:pt x="11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9"/>
            <p:cNvSpPr/>
            <p:nvPr/>
          </p:nvSpPr>
          <p:spPr>
            <a:xfrm>
              <a:off x="1246350" y="2544700"/>
              <a:ext cx="10575" cy="8750"/>
            </a:xfrm>
            <a:custGeom>
              <a:rect b="b" l="l" r="r" t="t"/>
              <a:pathLst>
                <a:path extrusionOk="0" h="350" w="423">
                  <a:moveTo>
                    <a:pt x="186" y="0"/>
                  </a:moveTo>
                  <a:cubicBezTo>
                    <a:pt x="88" y="0"/>
                    <a:pt x="0" y="60"/>
                    <a:pt x="0" y="171"/>
                  </a:cubicBezTo>
                  <a:cubicBezTo>
                    <a:pt x="0" y="289"/>
                    <a:pt x="88" y="349"/>
                    <a:pt x="186" y="349"/>
                  </a:cubicBezTo>
                  <a:cubicBezTo>
                    <a:pt x="200" y="349"/>
                    <a:pt x="214" y="348"/>
                    <a:pt x="228" y="346"/>
                  </a:cubicBezTo>
                  <a:lnTo>
                    <a:pt x="255" y="346"/>
                  </a:lnTo>
                  <a:cubicBezTo>
                    <a:pt x="422" y="318"/>
                    <a:pt x="422" y="31"/>
                    <a:pt x="255" y="4"/>
                  </a:cubicBezTo>
                  <a:lnTo>
                    <a:pt x="228" y="4"/>
                  </a:lnTo>
                  <a:cubicBezTo>
                    <a:pt x="214" y="1"/>
                    <a:pt x="200" y="0"/>
                    <a:pt x="18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9"/>
            <p:cNvSpPr/>
            <p:nvPr/>
          </p:nvSpPr>
          <p:spPr>
            <a:xfrm>
              <a:off x="1510200" y="2617500"/>
              <a:ext cx="8250" cy="6425"/>
            </a:xfrm>
            <a:custGeom>
              <a:rect b="b" l="l" r="r" t="t"/>
              <a:pathLst>
                <a:path extrusionOk="0" h="257" w="330">
                  <a:moveTo>
                    <a:pt x="165" y="1"/>
                  </a:moveTo>
                  <a:cubicBezTo>
                    <a:pt x="137" y="1"/>
                    <a:pt x="108" y="9"/>
                    <a:pt x="75" y="26"/>
                  </a:cubicBezTo>
                  <a:cubicBezTo>
                    <a:pt x="1" y="66"/>
                    <a:pt x="1" y="187"/>
                    <a:pt x="75" y="227"/>
                  </a:cubicBezTo>
                  <a:cubicBezTo>
                    <a:pt x="108" y="247"/>
                    <a:pt x="137" y="257"/>
                    <a:pt x="165" y="257"/>
                  </a:cubicBezTo>
                  <a:cubicBezTo>
                    <a:pt x="194" y="257"/>
                    <a:pt x="222" y="247"/>
                    <a:pt x="256" y="227"/>
                  </a:cubicBezTo>
                  <a:cubicBezTo>
                    <a:pt x="330" y="187"/>
                    <a:pt x="330" y="66"/>
                    <a:pt x="256" y="26"/>
                  </a:cubicBezTo>
                  <a:cubicBezTo>
                    <a:pt x="222" y="9"/>
                    <a:pt x="194" y="1"/>
                    <a:pt x="16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9"/>
            <p:cNvSpPr/>
            <p:nvPr/>
          </p:nvSpPr>
          <p:spPr>
            <a:xfrm>
              <a:off x="1239000" y="2784950"/>
              <a:ext cx="13375" cy="11375"/>
            </a:xfrm>
            <a:custGeom>
              <a:rect b="b" l="l" r="r" t="t"/>
              <a:pathLst>
                <a:path extrusionOk="0" h="455" w="535">
                  <a:moveTo>
                    <a:pt x="299" y="0"/>
                  </a:moveTo>
                  <a:cubicBezTo>
                    <a:pt x="280" y="0"/>
                    <a:pt x="261" y="2"/>
                    <a:pt x="241" y="7"/>
                  </a:cubicBezTo>
                  <a:cubicBezTo>
                    <a:pt x="235" y="7"/>
                    <a:pt x="220" y="7"/>
                    <a:pt x="214" y="13"/>
                  </a:cubicBezTo>
                  <a:cubicBezTo>
                    <a:pt x="1" y="60"/>
                    <a:pt x="1" y="394"/>
                    <a:pt x="214" y="442"/>
                  </a:cubicBezTo>
                  <a:cubicBezTo>
                    <a:pt x="220" y="442"/>
                    <a:pt x="235" y="448"/>
                    <a:pt x="241" y="448"/>
                  </a:cubicBezTo>
                  <a:cubicBezTo>
                    <a:pt x="260" y="452"/>
                    <a:pt x="280" y="455"/>
                    <a:pt x="298" y="455"/>
                  </a:cubicBezTo>
                  <a:cubicBezTo>
                    <a:pt x="424" y="455"/>
                    <a:pt x="535" y="361"/>
                    <a:pt x="535" y="227"/>
                  </a:cubicBezTo>
                  <a:cubicBezTo>
                    <a:pt x="535" y="93"/>
                    <a:pt x="425" y="0"/>
                    <a:pt x="29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9"/>
            <p:cNvSpPr/>
            <p:nvPr/>
          </p:nvSpPr>
          <p:spPr>
            <a:xfrm>
              <a:off x="1307350" y="2994375"/>
              <a:ext cx="8875" cy="7350"/>
            </a:xfrm>
            <a:custGeom>
              <a:rect b="b" l="l" r="r" t="t"/>
              <a:pathLst>
                <a:path extrusionOk="0" h="294" w="355">
                  <a:moveTo>
                    <a:pt x="178" y="0"/>
                  </a:moveTo>
                  <a:cubicBezTo>
                    <a:pt x="148" y="0"/>
                    <a:pt x="117" y="16"/>
                    <a:pt x="93" y="46"/>
                  </a:cubicBezTo>
                  <a:lnTo>
                    <a:pt x="61" y="93"/>
                  </a:lnTo>
                  <a:cubicBezTo>
                    <a:pt x="0" y="173"/>
                    <a:pt x="81" y="293"/>
                    <a:pt x="174" y="293"/>
                  </a:cubicBezTo>
                  <a:cubicBezTo>
                    <a:pt x="275" y="293"/>
                    <a:pt x="355" y="173"/>
                    <a:pt x="294" y="93"/>
                  </a:cubicBezTo>
                  <a:lnTo>
                    <a:pt x="262" y="46"/>
                  </a:lnTo>
                  <a:cubicBezTo>
                    <a:pt x="238" y="16"/>
                    <a:pt x="208" y="0"/>
                    <a:pt x="17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9"/>
            <p:cNvSpPr/>
            <p:nvPr/>
          </p:nvSpPr>
          <p:spPr>
            <a:xfrm>
              <a:off x="1600125" y="2600625"/>
              <a:ext cx="14075" cy="10875"/>
            </a:xfrm>
            <a:custGeom>
              <a:rect b="b" l="l" r="r" t="t"/>
              <a:pathLst>
                <a:path extrusionOk="0" h="435" w="563">
                  <a:moveTo>
                    <a:pt x="282" y="0"/>
                  </a:moveTo>
                  <a:cubicBezTo>
                    <a:pt x="1" y="0"/>
                    <a:pt x="1" y="435"/>
                    <a:pt x="282" y="435"/>
                  </a:cubicBezTo>
                  <a:cubicBezTo>
                    <a:pt x="562" y="435"/>
                    <a:pt x="562" y="0"/>
                    <a:pt x="28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9"/>
            <p:cNvSpPr/>
            <p:nvPr/>
          </p:nvSpPr>
          <p:spPr>
            <a:xfrm>
              <a:off x="1399600" y="2904900"/>
              <a:ext cx="10900" cy="8425"/>
            </a:xfrm>
            <a:custGeom>
              <a:rect b="b" l="l" r="r" t="t"/>
              <a:pathLst>
                <a:path extrusionOk="0" h="337" w="436">
                  <a:moveTo>
                    <a:pt x="222" y="1"/>
                  </a:moveTo>
                  <a:cubicBezTo>
                    <a:pt x="0" y="1"/>
                    <a:pt x="0" y="336"/>
                    <a:pt x="222" y="336"/>
                  </a:cubicBezTo>
                  <a:cubicBezTo>
                    <a:pt x="435" y="336"/>
                    <a:pt x="435" y="1"/>
                    <a:pt x="22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9"/>
            <p:cNvSpPr/>
            <p:nvPr/>
          </p:nvSpPr>
          <p:spPr>
            <a:xfrm>
              <a:off x="1462925" y="2906750"/>
              <a:ext cx="5875" cy="4725"/>
            </a:xfrm>
            <a:custGeom>
              <a:rect b="b" l="l" r="r" t="t"/>
              <a:pathLst>
                <a:path extrusionOk="0" h="189" w="235">
                  <a:moveTo>
                    <a:pt x="114" y="1"/>
                  </a:moveTo>
                  <a:cubicBezTo>
                    <a:pt x="0" y="1"/>
                    <a:pt x="0" y="188"/>
                    <a:pt x="114" y="188"/>
                  </a:cubicBezTo>
                  <a:cubicBezTo>
                    <a:pt x="235" y="188"/>
                    <a:pt x="235" y="1"/>
                    <a:pt x="1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p9"/>
            <p:cNvSpPr/>
            <p:nvPr/>
          </p:nvSpPr>
          <p:spPr>
            <a:xfrm>
              <a:off x="1172500" y="2862950"/>
              <a:ext cx="13875" cy="10900"/>
            </a:xfrm>
            <a:custGeom>
              <a:rect b="b" l="l" r="r" t="t"/>
              <a:pathLst>
                <a:path extrusionOk="0" h="436" w="555">
                  <a:moveTo>
                    <a:pt x="281" y="1"/>
                  </a:moveTo>
                  <a:cubicBezTo>
                    <a:pt x="1" y="1"/>
                    <a:pt x="1" y="436"/>
                    <a:pt x="281" y="436"/>
                  </a:cubicBezTo>
                  <a:cubicBezTo>
                    <a:pt x="554" y="436"/>
                    <a:pt x="554"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9"/>
            <p:cNvSpPr/>
            <p:nvPr/>
          </p:nvSpPr>
          <p:spPr>
            <a:xfrm>
              <a:off x="1389725" y="2727125"/>
              <a:ext cx="5725" cy="4350"/>
            </a:xfrm>
            <a:custGeom>
              <a:rect b="b" l="l" r="r" t="t"/>
              <a:pathLst>
                <a:path extrusionOk="0" h="174" w="229">
                  <a:moveTo>
                    <a:pt x="115" y="0"/>
                  </a:moveTo>
                  <a:cubicBezTo>
                    <a:pt x="1" y="0"/>
                    <a:pt x="1" y="173"/>
                    <a:pt x="115" y="173"/>
                  </a:cubicBezTo>
                  <a:cubicBezTo>
                    <a:pt x="228" y="173"/>
                    <a:pt x="228" y="0"/>
                    <a:pt x="11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9"/>
            <p:cNvSpPr/>
            <p:nvPr/>
          </p:nvSpPr>
          <p:spPr>
            <a:xfrm>
              <a:off x="1294150" y="2780250"/>
              <a:ext cx="11725" cy="9225"/>
            </a:xfrm>
            <a:custGeom>
              <a:rect b="b" l="l" r="r" t="t"/>
              <a:pathLst>
                <a:path extrusionOk="0" h="369" w="469">
                  <a:moveTo>
                    <a:pt x="235" y="1"/>
                  </a:moveTo>
                  <a:cubicBezTo>
                    <a:pt x="1" y="1"/>
                    <a:pt x="1" y="368"/>
                    <a:pt x="235" y="368"/>
                  </a:cubicBezTo>
                  <a:cubicBezTo>
                    <a:pt x="469" y="368"/>
                    <a:pt x="469" y="1"/>
                    <a:pt x="23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9"/>
            <p:cNvSpPr/>
            <p:nvPr/>
          </p:nvSpPr>
          <p:spPr>
            <a:xfrm>
              <a:off x="1747450" y="2933800"/>
              <a:ext cx="9650" cy="7775"/>
            </a:xfrm>
            <a:custGeom>
              <a:rect b="b" l="l" r="r" t="t"/>
              <a:pathLst>
                <a:path extrusionOk="0" h="311" w="386">
                  <a:moveTo>
                    <a:pt x="182" y="1"/>
                  </a:moveTo>
                  <a:cubicBezTo>
                    <a:pt x="1" y="1"/>
                    <a:pt x="3" y="310"/>
                    <a:pt x="187" y="310"/>
                  </a:cubicBezTo>
                  <a:cubicBezTo>
                    <a:pt x="190" y="310"/>
                    <a:pt x="194" y="310"/>
                    <a:pt x="198" y="310"/>
                  </a:cubicBezTo>
                  <a:cubicBezTo>
                    <a:pt x="272" y="295"/>
                    <a:pt x="325" y="282"/>
                    <a:pt x="365" y="215"/>
                  </a:cubicBezTo>
                  <a:cubicBezTo>
                    <a:pt x="385" y="183"/>
                    <a:pt x="385" y="128"/>
                    <a:pt x="365" y="88"/>
                  </a:cubicBezTo>
                  <a:cubicBezTo>
                    <a:pt x="325" y="22"/>
                    <a:pt x="272" y="8"/>
                    <a:pt x="198" y="2"/>
                  </a:cubicBezTo>
                  <a:cubicBezTo>
                    <a:pt x="192" y="1"/>
                    <a:pt x="187"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p9"/>
            <p:cNvSpPr/>
            <p:nvPr/>
          </p:nvSpPr>
          <p:spPr>
            <a:xfrm>
              <a:off x="1178000" y="2682825"/>
              <a:ext cx="11225" cy="8525"/>
            </a:xfrm>
            <a:custGeom>
              <a:rect b="b" l="l" r="r" t="t"/>
              <a:pathLst>
                <a:path extrusionOk="0" h="341" w="449">
                  <a:moveTo>
                    <a:pt x="228" y="1"/>
                  </a:moveTo>
                  <a:cubicBezTo>
                    <a:pt x="0" y="1"/>
                    <a:pt x="0" y="341"/>
                    <a:pt x="228" y="341"/>
                  </a:cubicBezTo>
                  <a:cubicBezTo>
                    <a:pt x="448" y="341"/>
                    <a:pt x="448" y="1"/>
                    <a:pt x="22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9"/>
            <p:cNvSpPr/>
            <p:nvPr/>
          </p:nvSpPr>
          <p:spPr>
            <a:xfrm>
              <a:off x="1937200" y="2937675"/>
              <a:ext cx="13575" cy="10375"/>
            </a:xfrm>
            <a:custGeom>
              <a:rect b="b" l="l" r="r" t="t"/>
              <a:pathLst>
                <a:path extrusionOk="0" h="415" w="543">
                  <a:moveTo>
                    <a:pt x="275" y="1"/>
                  </a:moveTo>
                  <a:cubicBezTo>
                    <a:pt x="0" y="1"/>
                    <a:pt x="0" y="415"/>
                    <a:pt x="275" y="415"/>
                  </a:cubicBezTo>
                  <a:cubicBezTo>
                    <a:pt x="543" y="415"/>
                    <a:pt x="543" y="1"/>
                    <a:pt x="27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9"/>
            <p:cNvSpPr/>
            <p:nvPr/>
          </p:nvSpPr>
          <p:spPr>
            <a:xfrm>
              <a:off x="1265925" y="2916300"/>
              <a:ext cx="10525" cy="11050"/>
            </a:xfrm>
            <a:custGeom>
              <a:rect b="b" l="l" r="r" t="t"/>
              <a:pathLst>
                <a:path extrusionOk="0" h="442" w="421">
                  <a:moveTo>
                    <a:pt x="213" y="1"/>
                  </a:moveTo>
                  <a:cubicBezTo>
                    <a:pt x="93" y="1"/>
                    <a:pt x="53" y="113"/>
                    <a:pt x="34" y="208"/>
                  </a:cubicBezTo>
                  <a:cubicBezTo>
                    <a:pt x="0" y="328"/>
                    <a:pt x="87" y="442"/>
                    <a:pt x="213" y="442"/>
                  </a:cubicBezTo>
                  <a:cubicBezTo>
                    <a:pt x="334" y="442"/>
                    <a:pt x="420" y="328"/>
                    <a:pt x="395" y="208"/>
                  </a:cubicBezTo>
                  <a:cubicBezTo>
                    <a:pt x="367" y="113"/>
                    <a:pt x="334" y="1"/>
                    <a:pt x="21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9"/>
            <p:cNvSpPr/>
            <p:nvPr/>
          </p:nvSpPr>
          <p:spPr>
            <a:xfrm>
              <a:off x="1635075" y="2909075"/>
              <a:ext cx="9200" cy="7250"/>
            </a:xfrm>
            <a:custGeom>
              <a:rect b="b" l="l" r="r" t="t"/>
              <a:pathLst>
                <a:path extrusionOk="0" h="290" w="368">
                  <a:moveTo>
                    <a:pt x="188" y="1"/>
                  </a:moveTo>
                  <a:cubicBezTo>
                    <a:pt x="0" y="1"/>
                    <a:pt x="0" y="290"/>
                    <a:pt x="188" y="290"/>
                  </a:cubicBezTo>
                  <a:cubicBezTo>
                    <a:pt x="368" y="290"/>
                    <a:pt x="368"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p9"/>
            <p:cNvSpPr/>
            <p:nvPr/>
          </p:nvSpPr>
          <p:spPr>
            <a:xfrm>
              <a:off x="1966800" y="2729800"/>
              <a:ext cx="10700" cy="8200"/>
            </a:xfrm>
            <a:custGeom>
              <a:rect b="b" l="l" r="r" t="t"/>
              <a:pathLst>
                <a:path extrusionOk="0" h="328" w="428">
                  <a:moveTo>
                    <a:pt x="214" y="1"/>
                  </a:moveTo>
                  <a:cubicBezTo>
                    <a:pt x="0" y="1"/>
                    <a:pt x="0" y="328"/>
                    <a:pt x="214" y="328"/>
                  </a:cubicBezTo>
                  <a:cubicBezTo>
                    <a:pt x="427" y="328"/>
                    <a:pt x="427"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9"/>
            <p:cNvSpPr/>
            <p:nvPr/>
          </p:nvSpPr>
          <p:spPr>
            <a:xfrm>
              <a:off x="1432350" y="2565425"/>
              <a:ext cx="7800" cy="7675"/>
            </a:xfrm>
            <a:custGeom>
              <a:rect b="b" l="l" r="r" t="t"/>
              <a:pathLst>
                <a:path extrusionOk="0" h="307" w="312">
                  <a:moveTo>
                    <a:pt x="157" y="0"/>
                  </a:moveTo>
                  <a:cubicBezTo>
                    <a:pt x="79" y="0"/>
                    <a:pt x="0" y="57"/>
                    <a:pt x="20" y="171"/>
                  </a:cubicBezTo>
                  <a:cubicBezTo>
                    <a:pt x="27" y="218"/>
                    <a:pt x="48" y="245"/>
                    <a:pt x="81" y="271"/>
                  </a:cubicBezTo>
                  <a:cubicBezTo>
                    <a:pt x="104" y="295"/>
                    <a:pt x="131" y="307"/>
                    <a:pt x="158" y="307"/>
                  </a:cubicBezTo>
                  <a:cubicBezTo>
                    <a:pt x="184" y="307"/>
                    <a:pt x="211" y="295"/>
                    <a:pt x="235" y="271"/>
                  </a:cubicBezTo>
                  <a:cubicBezTo>
                    <a:pt x="267" y="245"/>
                    <a:pt x="282" y="218"/>
                    <a:pt x="288" y="171"/>
                  </a:cubicBezTo>
                  <a:cubicBezTo>
                    <a:pt x="311" y="57"/>
                    <a:pt x="234"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9"/>
            <p:cNvSpPr/>
            <p:nvPr/>
          </p:nvSpPr>
          <p:spPr>
            <a:xfrm>
              <a:off x="1181425" y="2588000"/>
              <a:ext cx="15825" cy="12800"/>
            </a:xfrm>
            <a:custGeom>
              <a:rect b="b" l="l" r="r" t="t"/>
              <a:pathLst>
                <a:path extrusionOk="0" h="512" w="633">
                  <a:moveTo>
                    <a:pt x="402" y="1"/>
                  </a:moveTo>
                  <a:cubicBezTo>
                    <a:pt x="385" y="1"/>
                    <a:pt x="368" y="4"/>
                    <a:pt x="351" y="9"/>
                  </a:cubicBezTo>
                  <a:cubicBezTo>
                    <a:pt x="271" y="37"/>
                    <a:pt x="205" y="64"/>
                    <a:pt x="151" y="130"/>
                  </a:cubicBezTo>
                  <a:cubicBezTo>
                    <a:pt x="1" y="301"/>
                    <a:pt x="139" y="511"/>
                    <a:pt x="314" y="511"/>
                  </a:cubicBezTo>
                  <a:cubicBezTo>
                    <a:pt x="366" y="511"/>
                    <a:pt x="420" y="493"/>
                    <a:pt x="471" y="451"/>
                  </a:cubicBezTo>
                  <a:cubicBezTo>
                    <a:pt x="532" y="398"/>
                    <a:pt x="558" y="324"/>
                    <a:pt x="592" y="250"/>
                  </a:cubicBezTo>
                  <a:cubicBezTo>
                    <a:pt x="633" y="133"/>
                    <a:pt x="521" y="1"/>
                    <a:pt x="40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p9"/>
            <p:cNvSpPr/>
            <p:nvPr/>
          </p:nvSpPr>
          <p:spPr>
            <a:xfrm>
              <a:off x="1385550" y="2844600"/>
              <a:ext cx="9725" cy="7550"/>
            </a:xfrm>
            <a:custGeom>
              <a:rect b="b" l="l" r="r" t="t"/>
              <a:pathLst>
                <a:path extrusionOk="0" h="302" w="389">
                  <a:moveTo>
                    <a:pt x="195" y="0"/>
                  </a:moveTo>
                  <a:cubicBezTo>
                    <a:pt x="1" y="0"/>
                    <a:pt x="1" y="302"/>
                    <a:pt x="195" y="302"/>
                  </a:cubicBezTo>
                  <a:cubicBezTo>
                    <a:pt x="389" y="302"/>
                    <a:pt x="389" y="0"/>
                    <a:pt x="195"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9"/>
            <p:cNvSpPr/>
            <p:nvPr/>
          </p:nvSpPr>
          <p:spPr>
            <a:xfrm>
              <a:off x="1295650" y="2583350"/>
              <a:ext cx="4700" cy="4850"/>
            </a:xfrm>
            <a:custGeom>
              <a:rect b="b" l="l" r="r" t="t"/>
              <a:pathLst>
                <a:path extrusionOk="0" h="194" w="188">
                  <a:moveTo>
                    <a:pt x="94" y="1"/>
                  </a:moveTo>
                  <a:cubicBezTo>
                    <a:pt x="47" y="1"/>
                    <a:pt x="1" y="32"/>
                    <a:pt x="14" y="96"/>
                  </a:cubicBezTo>
                  <a:cubicBezTo>
                    <a:pt x="21" y="123"/>
                    <a:pt x="27" y="142"/>
                    <a:pt x="40" y="163"/>
                  </a:cubicBezTo>
                  <a:cubicBezTo>
                    <a:pt x="50" y="183"/>
                    <a:pt x="72" y="193"/>
                    <a:pt x="94" y="193"/>
                  </a:cubicBezTo>
                  <a:cubicBezTo>
                    <a:pt x="116" y="193"/>
                    <a:pt x="138" y="183"/>
                    <a:pt x="147" y="163"/>
                  </a:cubicBezTo>
                  <a:cubicBezTo>
                    <a:pt x="160" y="142"/>
                    <a:pt x="168" y="123"/>
                    <a:pt x="175" y="96"/>
                  </a:cubicBezTo>
                  <a:cubicBezTo>
                    <a:pt x="188" y="32"/>
                    <a:pt x="141" y="1"/>
                    <a:pt x="9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9"/>
            <p:cNvSpPr/>
            <p:nvPr/>
          </p:nvSpPr>
          <p:spPr>
            <a:xfrm>
              <a:off x="1875400" y="2578325"/>
              <a:ext cx="9050" cy="7475"/>
            </a:xfrm>
            <a:custGeom>
              <a:rect b="b" l="l" r="r" t="t"/>
              <a:pathLst>
                <a:path extrusionOk="0" h="299" w="362">
                  <a:moveTo>
                    <a:pt x="198" y="1"/>
                  </a:moveTo>
                  <a:cubicBezTo>
                    <a:pt x="188" y="1"/>
                    <a:pt x="178" y="2"/>
                    <a:pt x="167" y="3"/>
                  </a:cubicBezTo>
                  <a:lnTo>
                    <a:pt x="146" y="3"/>
                  </a:lnTo>
                  <a:cubicBezTo>
                    <a:pt x="0" y="23"/>
                    <a:pt x="0" y="270"/>
                    <a:pt x="146" y="290"/>
                  </a:cubicBezTo>
                  <a:cubicBezTo>
                    <a:pt x="153" y="290"/>
                    <a:pt x="161" y="297"/>
                    <a:pt x="167" y="297"/>
                  </a:cubicBezTo>
                  <a:cubicBezTo>
                    <a:pt x="177" y="298"/>
                    <a:pt x="187" y="299"/>
                    <a:pt x="196" y="299"/>
                  </a:cubicBezTo>
                  <a:cubicBezTo>
                    <a:pt x="284" y="299"/>
                    <a:pt x="361" y="246"/>
                    <a:pt x="361" y="149"/>
                  </a:cubicBezTo>
                  <a:cubicBezTo>
                    <a:pt x="361" y="55"/>
                    <a:pt x="286"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9"/>
            <p:cNvSpPr/>
            <p:nvPr/>
          </p:nvSpPr>
          <p:spPr>
            <a:xfrm>
              <a:off x="1517600" y="2713250"/>
              <a:ext cx="7200" cy="5500"/>
            </a:xfrm>
            <a:custGeom>
              <a:rect b="b" l="l" r="r" t="t"/>
              <a:pathLst>
                <a:path extrusionOk="0" h="220" w="288">
                  <a:moveTo>
                    <a:pt x="141" y="0"/>
                  </a:moveTo>
                  <a:cubicBezTo>
                    <a:pt x="117" y="0"/>
                    <a:pt x="93" y="7"/>
                    <a:pt x="66" y="21"/>
                  </a:cubicBezTo>
                  <a:cubicBezTo>
                    <a:pt x="0" y="61"/>
                    <a:pt x="0" y="160"/>
                    <a:pt x="66" y="194"/>
                  </a:cubicBezTo>
                  <a:cubicBezTo>
                    <a:pt x="93" y="211"/>
                    <a:pt x="117" y="219"/>
                    <a:pt x="141" y="219"/>
                  </a:cubicBezTo>
                  <a:cubicBezTo>
                    <a:pt x="165" y="219"/>
                    <a:pt x="190" y="211"/>
                    <a:pt x="220" y="194"/>
                  </a:cubicBezTo>
                  <a:cubicBezTo>
                    <a:pt x="287" y="160"/>
                    <a:pt x="287" y="61"/>
                    <a:pt x="220" y="21"/>
                  </a:cubicBezTo>
                  <a:cubicBezTo>
                    <a:pt x="190" y="7"/>
                    <a:pt x="165" y="0"/>
                    <a:pt x="1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9"/>
            <p:cNvSpPr/>
            <p:nvPr/>
          </p:nvSpPr>
          <p:spPr>
            <a:xfrm>
              <a:off x="1901775" y="2685325"/>
              <a:ext cx="11375" cy="9750"/>
            </a:xfrm>
            <a:custGeom>
              <a:rect b="b" l="l" r="r" t="t"/>
              <a:pathLst>
                <a:path extrusionOk="0" h="390" w="455">
                  <a:moveTo>
                    <a:pt x="197" y="0"/>
                  </a:moveTo>
                  <a:cubicBezTo>
                    <a:pt x="94" y="0"/>
                    <a:pt x="1" y="80"/>
                    <a:pt x="1" y="194"/>
                  </a:cubicBezTo>
                  <a:cubicBezTo>
                    <a:pt x="1" y="308"/>
                    <a:pt x="94" y="389"/>
                    <a:pt x="196" y="389"/>
                  </a:cubicBezTo>
                  <a:cubicBezTo>
                    <a:pt x="213" y="389"/>
                    <a:pt x="230" y="387"/>
                    <a:pt x="248" y="382"/>
                  </a:cubicBezTo>
                  <a:cubicBezTo>
                    <a:pt x="254" y="382"/>
                    <a:pt x="269" y="382"/>
                    <a:pt x="275" y="376"/>
                  </a:cubicBezTo>
                  <a:cubicBezTo>
                    <a:pt x="455" y="336"/>
                    <a:pt x="455" y="55"/>
                    <a:pt x="275" y="15"/>
                  </a:cubicBezTo>
                  <a:cubicBezTo>
                    <a:pt x="269" y="7"/>
                    <a:pt x="254" y="7"/>
                    <a:pt x="248" y="7"/>
                  </a:cubicBezTo>
                  <a:cubicBezTo>
                    <a:pt x="231" y="2"/>
                    <a:pt x="214" y="0"/>
                    <a:pt x="19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9"/>
            <p:cNvSpPr/>
            <p:nvPr/>
          </p:nvSpPr>
          <p:spPr>
            <a:xfrm>
              <a:off x="1824900" y="2961750"/>
              <a:ext cx="7550" cy="6350"/>
            </a:xfrm>
            <a:custGeom>
              <a:rect b="b" l="l" r="r" t="t"/>
              <a:pathLst>
                <a:path extrusionOk="0" h="254" w="302">
                  <a:moveTo>
                    <a:pt x="151" y="1"/>
                  </a:moveTo>
                  <a:cubicBezTo>
                    <a:pt x="124" y="1"/>
                    <a:pt x="97" y="14"/>
                    <a:pt x="81" y="40"/>
                  </a:cubicBezTo>
                  <a:lnTo>
                    <a:pt x="55" y="80"/>
                  </a:lnTo>
                  <a:cubicBezTo>
                    <a:pt x="0" y="154"/>
                    <a:pt x="68" y="254"/>
                    <a:pt x="148" y="254"/>
                  </a:cubicBezTo>
                  <a:cubicBezTo>
                    <a:pt x="235" y="254"/>
                    <a:pt x="302" y="154"/>
                    <a:pt x="247" y="80"/>
                  </a:cubicBezTo>
                  <a:lnTo>
                    <a:pt x="222" y="40"/>
                  </a:lnTo>
                  <a:cubicBezTo>
                    <a:pt x="205" y="14"/>
                    <a:pt x="178" y="1"/>
                    <a:pt x="15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9"/>
            <p:cNvSpPr/>
            <p:nvPr/>
          </p:nvSpPr>
          <p:spPr>
            <a:xfrm>
              <a:off x="1518425" y="2540100"/>
              <a:ext cx="11875" cy="9250"/>
            </a:xfrm>
            <a:custGeom>
              <a:rect b="b" l="l" r="r" t="t"/>
              <a:pathLst>
                <a:path extrusionOk="0" h="370" w="475">
                  <a:moveTo>
                    <a:pt x="233" y="0"/>
                  </a:moveTo>
                  <a:cubicBezTo>
                    <a:pt x="1" y="0"/>
                    <a:pt x="1" y="369"/>
                    <a:pt x="233" y="369"/>
                  </a:cubicBezTo>
                  <a:cubicBezTo>
                    <a:pt x="474" y="369"/>
                    <a:pt x="474" y="0"/>
                    <a:pt x="23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9"/>
            <p:cNvSpPr/>
            <p:nvPr/>
          </p:nvSpPr>
          <p:spPr>
            <a:xfrm>
              <a:off x="1775450" y="2990825"/>
              <a:ext cx="9200" cy="7050"/>
            </a:xfrm>
            <a:custGeom>
              <a:rect b="b" l="l" r="r" t="t"/>
              <a:pathLst>
                <a:path extrusionOk="0" h="282" w="368">
                  <a:moveTo>
                    <a:pt x="180" y="0"/>
                  </a:moveTo>
                  <a:cubicBezTo>
                    <a:pt x="0" y="0"/>
                    <a:pt x="0" y="281"/>
                    <a:pt x="180" y="281"/>
                  </a:cubicBezTo>
                  <a:cubicBezTo>
                    <a:pt x="368" y="281"/>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9"/>
            <p:cNvSpPr/>
            <p:nvPr/>
          </p:nvSpPr>
          <p:spPr>
            <a:xfrm>
              <a:off x="1578600" y="2945175"/>
              <a:ext cx="5200" cy="3875"/>
            </a:xfrm>
            <a:custGeom>
              <a:rect b="b" l="l" r="r" t="t"/>
              <a:pathLst>
                <a:path extrusionOk="0" h="155" w="208">
                  <a:moveTo>
                    <a:pt x="106" y="1"/>
                  </a:moveTo>
                  <a:cubicBezTo>
                    <a:pt x="0" y="1"/>
                    <a:pt x="0" y="155"/>
                    <a:pt x="106" y="155"/>
                  </a:cubicBezTo>
                  <a:cubicBezTo>
                    <a:pt x="207" y="155"/>
                    <a:pt x="207" y="1"/>
                    <a:pt x="10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9"/>
            <p:cNvSpPr/>
            <p:nvPr/>
          </p:nvSpPr>
          <p:spPr>
            <a:xfrm>
              <a:off x="1970125" y="2963425"/>
              <a:ext cx="11900" cy="9200"/>
            </a:xfrm>
            <a:custGeom>
              <a:rect b="b" l="l" r="r" t="t"/>
              <a:pathLst>
                <a:path extrusionOk="0" h="368" w="476">
                  <a:moveTo>
                    <a:pt x="241" y="1"/>
                  </a:moveTo>
                  <a:cubicBezTo>
                    <a:pt x="1" y="1"/>
                    <a:pt x="1" y="368"/>
                    <a:pt x="241" y="368"/>
                  </a:cubicBezTo>
                  <a:cubicBezTo>
                    <a:pt x="475" y="368"/>
                    <a:pt x="475" y="1"/>
                    <a:pt x="24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p9"/>
            <p:cNvSpPr/>
            <p:nvPr/>
          </p:nvSpPr>
          <p:spPr>
            <a:xfrm>
              <a:off x="1757400" y="2733975"/>
              <a:ext cx="4875" cy="3675"/>
            </a:xfrm>
            <a:custGeom>
              <a:rect b="b" l="l" r="r" t="t"/>
              <a:pathLst>
                <a:path extrusionOk="0" h="147" w="195">
                  <a:moveTo>
                    <a:pt x="93" y="0"/>
                  </a:moveTo>
                  <a:cubicBezTo>
                    <a:pt x="0" y="0"/>
                    <a:pt x="0" y="146"/>
                    <a:pt x="93" y="146"/>
                  </a:cubicBezTo>
                  <a:cubicBezTo>
                    <a:pt x="194" y="146"/>
                    <a:pt x="194" y="0"/>
                    <a:pt x="93"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9"/>
            <p:cNvSpPr/>
            <p:nvPr/>
          </p:nvSpPr>
          <p:spPr>
            <a:xfrm>
              <a:off x="1363325" y="2794625"/>
              <a:ext cx="10075" cy="7725"/>
            </a:xfrm>
            <a:custGeom>
              <a:rect b="b" l="l" r="r" t="t"/>
              <a:pathLst>
                <a:path extrusionOk="0" h="309" w="403">
                  <a:moveTo>
                    <a:pt x="202" y="0"/>
                  </a:moveTo>
                  <a:cubicBezTo>
                    <a:pt x="1" y="0"/>
                    <a:pt x="1" y="308"/>
                    <a:pt x="202" y="308"/>
                  </a:cubicBezTo>
                  <a:cubicBezTo>
                    <a:pt x="402" y="308"/>
                    <a:pt x="402" y="0"/>
                    <a:pt x="20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p9"/>
            <p:cNvSpPr/>
            <p:nvPr/>
          </p:nvSpPr>
          <p:spPr>
            <a:xfrm>
              <a:off x="1478475" y="2859775"/>
              <a:ext cx="8125" cy="6575"/>
            </a:xfrm>
            <a:custGeom>
              <a:rect b="b" l="l" r="r" t="t"/>
              <a:pathLst>
                <a:path extrusionOk="0" h="263" w="325">
                  <a:moveTo>
                    <a:pt x="177" y="0"/>
                  </a:moveTo>
                  <a:cubicBezTo>
                    <a:pt x="172" y="0"/>
                    <a:pt x="167" y="0"/>
                    <a:pt x="161" y="1"/>
                  </a:cubicBezTo>
                  <a:cubicBezTo>
                    <a:pt x="94" y="1"/>
                    <a:pt x="54" y="16"/>
                    <a:pt x="20" y="75"/>
                  </a:cubicBezTo>
                  <a:cubicBezTo>
                    <a:pt x="1" y="109"/>
                    <a:pt x="1" y="149"/>
                    <a:pt x="20" y="182"/>
                  </a:cubicBezTo>
                  <a:cubicBezTo>
                    <a:pt x="54" y="242"/>
                    <a:pt x="94" y="256"/>
                    <a:pt x="161" y="263"/>
                  </a:cubicBezTo>
                  <a:cubicBezTo>
                    <a:pt x="165" y="263"/>
                    <a:pt x="168" y="263"/>
                    <a:pt x="172" y="263"/>
                  </a:cubicBezTo>
                  <a:cubicBezTo>
                    <a:pt x="323" y="263"/>
                    <a:pt x="325" y="0"/>
                    <a:pt x="17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9"/>
            <p:cNvSpPr/>
            <p:nvPr/>
          </p:nvSpPr>
          <p:spPr>
            <a:xfrm>
              <a:off x="1477325" y="2783100"/>
              <a:ext cx="9525" cy="7375"/>
            </a:xfrm>
            <a:custGeom>
              <a:rect b="b" l="l" r="r" t="t"/>
              <a:pathLst>
                <a:path extrusionOk="0" h="295" w="381">
                  <a:moveTo>
                    <a:pt x="193" y="1"/>
                  </a:moveTo>
                  <a:cubicBezTo>
                    <a:pt x="0" y="1"/>
                    <a:pt x="0" y="294"/>
                    <a:pt x="193" y="294"/>
                  </a:cubicBezTo>
                  <a:cubicBezTo>
                    <a:pt x="381" y="294"/>
                    <a:pt x="381" y="1"/>
                    <a:pt x="19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p9"/>
            <p:cNvSpPr/>
            <p:nvPr/>
          </p:nvSpPr>
          <p:spPr>
            <a:xfrm>
              <a:off x="1422825" y="2651075"/>
              <a:ext cx="11400" cy="8875"/>
            </a:xfrm>
            <a:custGeom>
              <a:rect b="b" l="l" r="r" t="t"/>
              <a:pathLst>
                <a:path extrusionOk="0" h="355" w="456">
                  <a:moveTo>
                    <a:pt x="228" y="0"/>
                  </a:moveTo>
                  <a:cubicBezTo>
                    <a:pt x="0" y="0"/>
                    <a:pt x="0" y="355"/>
                    <a:pt x="228" y="355"/>
                  </a:cubicBezTo>
                  <a:cubicBezTo>
                    <a:pt x="456" y="355"/>
                    <a:pt x="456"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9"/>
            <p:cNvSpPr/>
            <p:nvPr/>
          </p:nvSpPr>
          <p:spPr>
            <a:xfrm>
              <a:off x="1839450" y="2937675"/>
              <a:ext cx="8900" cy="9525"/>
            </a:xfrm>
            <a:custGeom>
              <a:rect b="b" l="l" r="r" t="t"/>
              <a:pathLst>
                <a:path extrusionOk="0" h="381" w="356">
                  <a:moveTo>
                    <a:pt x="180" y="1"/>
                  </a:moveTo>
                  <a:cubicBezTo>
                    <a:pt x="75" y="1"/>
                    <a:pt x="47" y="94"/>
                    <a:pt x="26" y="174"/>
                  </a:cubicBezTo>
                  <a:cubicBezTo>
                    <a:pt x="1" y="275"/>
                    <a:pt x="75" y="381"/>
                    <a:pt x="180" y="381"/>
                  </a:cubicBezTo>
                  <a:cubicBezTo>
                    <a:pt x="281" y="381"/>
                    <a:pt x="355" y="275"/>
                    <a:pt x="334" y="174"/>
                  </a:cubicBezTo>
                  <a:cubicBezTo>
                    <a:pt x="307" y="94"/>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9"/>
            <p:cNvSpPr/>
            <p:nvPr/>
          </p:nvSpPr>
          <p:spPr>
            <a:xfrm>
              <a:off x="1544975" y="2889025"/>
              <a:ext cx="7900" cy="6250"/>
            </a:xfrm>
            <a:custGeom>
              <a:rect b="b" l="l" r="r" t="t"/>
              <a:pathLst>
                <a:path extrusionOk="0" h="250" w="316">
                  <a:moveTo>
                    <a:pt x="161" y="1"/>
                  </a:moveTo>
                  <a:cubicBezTo>
                    <a:pt x="1" y="1"/>
                    <a:pt x="1" y="249"/>
                    <a:pt x="161" y="249"/>
                  </a:cubicBezTo>
                  <a:cubicBezTo>
                    <a:pt x="315" y="249"/>
                    <a:pt x="315"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9"/>
            <p:cNvSpPr/>
            <p:nvPr/>
          </p:nvSpPr>
          <p:spPr>
            <a:xfrm>
              <a:off x="1293475" y="2683475"/>
              <a:ext cx="9050" cy="7050"/>
            </a:xfrm>
            <a:custGeom>
              <a:rect b="b" l="l" r="r" t="t"/>
              <a:pathLst>
                <a:path extrusionOk="0" h="282" w="362">
                  <a:moveTo>
                    <a:pt x="182" y="1"/>
                  </a:moveTo>
                  <a:cubicBezTo>
                    <a:pt x="0" y="1"/>
                    <a:pt x="0" y="281"/>
                    <a:pt x="182" y="281"/>
                  </a:cubicBezTo>
                  <a:cubicBezTo>
                    <a:pt x="361" y="281"/>
                    <a:pt x="361" y="1"/>
                    <a:pt x="18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9"/>
            <p:cNvSpPr/>
            <p:nvPr/>
          </p:nvSpPr>
          <p:spPr>
            <a:xfrm>
              <a:off x="1672750" y="2536800"/>
              <a:ext cx="6650" cy="6475"/>
            </a:xfrm>
            <a:custGeom>
              <a:rect b="b" l="l" r="r" t="t"/>
              <a:pathLst>
                <a:path extrusionOk="0" h="259" w="266">
                  <a:moveTo>
                    <a:pt x="134" y="1"/>
                  </a:moveTo>
                  <a:cubicBezTo>
                    <a:pt x="67" y="1"/>
                    <a:pt x="0" y="50"/>
                    <a:pt x="17" y="147"/>
                  </a:cubicBezTo>
                  <a:cubicBezTo>
                    <a:pt x="24" y="180"/>
                    <a:pt x="37" y="206"/>
                    <a:pt x="64" y="233"/>
                  </a:cubicBezTo>
                  <a:cubicBezTo>
                    <a:pt x="84" y="250"/>
                    <a:pt x="107" y="258"/>
                    <a:pt x="130" y="258"/>
                  </a:cubicBezTo>
                  <a:cubicBezTo>
                    <a:pt x="154" y="258"/>
                    <a:pt x="177" y="250"/>
                    <a:pt x="197" y="233"/>
                  </a:cubicBezTo>
                  <a:cubicBezTo>
                    <a:pt x="224" y="206"/>
                    <a:pt x="237" y="180"/>
                    <a:pt x="245" y="147"/>
                  </a:cubicBezTo>
                  <a:cubicBezTo>
                    <a:pt x="265" y="50"/>
                    <a:pt x="200" y="1"/>
                    <a:pt x="13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p9"/>
            <p:cNvSpPr/>
            <p:nvPr/>
          </p:nvSpPr>
          <p:spPr>
            <a:xfrm>
              <a:off x="1926300" y="2615300"/>
              <a:ext cx="13525" cy="10875"/>
            </a:xfrm>
            <a:custGeom>
              <a:rect b="b" l="l" r="r" t="t"/>
              <a:pathLst>
                <a:path extrusionOk="0" h="435" w="541">
                  <a:moveTo>
                    <a:pt x="198" y="1"/>
                  </a:moveTo>
                  <a:cubicBezTo>
                    <a:pt x="98" y="1"/>
                    <a:pt x="0" y="110"/>
                    <a:pt x="35" y="209"/>
                  </a:cubicBezTo>
                  <a:cubicBezTo>
                    <a:pt x="63" y="275"/>
                    <a:pt x="90" y="336"/>
                    <a:pt x="143" y="382"/>
                  </a:cubicBezTo>
                  <a:cubicBezTo>
                    <a:pt x="186" y="419"/>
                    <a:pt x="232" y="435"/>
                    <a:pt x="276" y="435"/>
                  </a:cubicBezTo>
                  <a:cubicBezTo>
                    <a:pt x="422" y="435"/>
                    <a:pt x="541" y="257"/>
                    <a:pt x="417" y="108"/>
                  </a:cubicBezTo>
                  <a:cubicBezTo>
                    <a:pt x="371" y="55"/>
                    <a:pt x="310" y="34"/>
                    <a:pt x="242" y="8"/>
                  </a:cubicBezTo>
                  <a:cubicBezTo>
                    <a:pt x="228" y="3"/>
                    <a:pt x="213" y="1"/>
                    <a:pt x="19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9"/>
            <p:cNvSpPr/>
            <p:nvPr/>
          </p:nvSpPr>
          <p:spPr>
            <a:xfrm>
              <a:off x="1580075" y="2773725"/>
              <a:ext cx="8375" cy="6550"/>
            </a:xfrm>
            <a:custGeom>
              <a:rect b="b" l="l" r="r" t="t"/>
              <a:pathLst>
                <a:path extrusionOk="0" h="262" w="335">
                  <a:moveTo>
                    <a:pt x="168" y="0"/>
                  </a:moveTo>
                  <a:cubicBezTo>
                    <a:pt x="1" y="0"/>
                    <a:pt x="1" y="262"/>
                    <a:pt x="168" y="262"/>
                  </a:cubicBezTo>
                  <a:cubicBezTo>
                    <a:pt x="334" y="262"/>
                    <a:pt x="334"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9"/>
            <p:cNvSpPr/>
            <p:nvPr/>
          </p:nvSpPr>
          <p:spPr>
            <a:xfrm>
              <a:off x="1714175" y="2644325"/>
              <a:ext cx="5575" cy="5625"/>
            </a:xfrm>
            <a:custGeom>
              <a:rect b="b" l="l" r="r" t="t"/>
              <a:pathLst>
                <a:path extrusionOk="0" h="225" w="223">
                  <a:moveTo>
                    <a:pt x="111" y="1"/>
                  </a:moveTo>
                  <a:cubicBezTo>
                    <a:pt x="56" y="1"/>
                    <a:pt x="1" y="39"/>
                    <a:pt x="18" y="116"/>
                  </a:cubicBezTo>
                  <a:cubicBezTo>
                    <a:pt x="24" y="144"/>
                    <a:pt x="32" y="163"/>
                    <a:pt x="45" y="190"/>
                  </a:cubicBezTo>
                  <a:cubicBezTo>
                    <a:pt x="58" y="213"/>
                    <a:pt x="83" y="225"/>
                    <a:pt x="108" y="225"/>
                  </a:cubicBezTo>
                  <a:cubicBezTo>
                    <a:pt x="133" y="225"/>
                    <a:pt x="158" y="213"/>
                    <a:pt x="172" y="190"/>
                  </a:cubicBezTo>
                  <a:cubicBezTo>
                    <a:pt x="192" y="163"/>
                    <a:pt x="199" y="144"/>
                    <a:pt x="205" y="116"/>
                  </a:cubicBezTo>
                  <a:cubicBezTo>
                    <a:pt x="222" y="39"/>
                    <a:pt x="167" y="1"/>
                    <a:pt x="11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9"/>
            <p:cNvSpPr/>
            <p:nvPr/>
          </p:nvSpPr>
          <p:spPr>
            <a:xfrm>
              <a:off x="2393950" y="2638325"/>
              <a:ext cx="10700" cy="8850"/>
            </a:xfrm>
            <a:custGeom>
              <a:rect b="b" l="l" r="r" t="t"/>
              <a:pathLst>
                <a:path extrusionOk="0" h="354" w="428">
                  <a:moveTo>
                    <a:pt x="231" y="0"/>
                  </a:moveTo>
                  <a:cubicBezTo>
                    <a:pt x="221" y="0"/>
                    <a:pt x="211" y="1"/>
                    <a:pt x="201" y="2"/>
                  </a:cubicBezTo>
                  <a:cubicBezTo>
                    <a:pt x="186" y="10"/>
                    <a:pt x="180" y="10"/>
                    <a:pt x="167" y="10"/>
                  </a:cubicBezTo>
                  <a:cubicBezTo>
                    <a:pt x="0" y="35"/>
                    <a:pt x="0" y="323"/>
                    <a:pt x="167" y="343"/>
                  </a:cubicBezTo>
                  <a:cubicBezTo>
                    <a:pt x="180" y="350"/>
                    <a:pt x="186" y="350"/>
                    <a:pt x="201" y="350"/>
                  </a:cubicBezTo>
                  <a:cubicBezTo>
                    <a:pt x="215" y="352"/>
                    <a:pt x="228" y="354"/>
                    <a:pt x="242" y="354"/>
                  </a:cubicBezTo>
                  <a:cubicBezTo>
                    <a:pt x="340" y="354"/>
                    <a:pt x="427" y="288"/>
                    <a:pt x="427" y="177"/>
                  </a:cubicBezTo>
                  <a:cubicBezTo>
                    <a:pt x="427" y="61"/>
                    <a:pt x="334" y="0"/>
                    <a:pt x="23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9"/>
            <p:cNvSpPr/>
            <p:nvPr/>
          </p:nvSpPr>
          <p:spPr>
            <a:xfrm>
              <a:off x="2132400" y="2711275"/>
              <a:ext cx="8375" cy="6425"/>
            </a:xfrm>
            <a:custGeom>
              <a:rect b="b" l="l" r="r" t="t"/>
              <a:pathLst>
                <a:path extrusionOk="0" h="257" w="335">
                  <a:moveTo>
                    <a:pt x="171" y="1"/>
                  </a:moveTo>
                  <a:cubicBezTo>
                    <a:pt x="143" y="1"/>
                    <a:pt x="115" y="9"/>
                    <a:pt x="81" y="26"/>
                  </a:cubicBezTo>
                  <a:cubicBezTo>
                    <a:pt x="1" y="66"/>
                    <a:pt x="1" y="186"/>
                    <a:pt x="81" y="227"/>
                  </a:cubicBezTo>
                  <a:cubicBezTo>
                    <a:pt x="115" y="247"/>
                    <a:pt x="143" y="257"/>
                    <a:pt x="171" y="257"/>
                  </a:cubicBezTo>
                  <a:cubicBezTo>
                    <a:pt x="200" y="257"/>
                    <a:pt x="228" y="247"/>
                    <a:pt x="261" y="227"/>
                  </a:cubicBezTo>
                  <a:cubicBezTo>
                    <a:pt x="334" y="186"/>
                    <a:pt x="334" y="66"/>
                    <a:pt x="261" y="26"/>
                  </a:cubicBezTo>
                  <a:cubicBezTo>
                    <a:pt x="228" y="9"/>
                    <a:pt x="200" y="1"/>
                    <a:pt x="17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p9"/>
            <p:cNvSpPr/>
            <p:nvPr/>
          </p:nvSpPr>
          <p:spPr>
            <a:xfrm>
              <a:off x="2398600" y="2878625"/>
              <a:ext cx="13425" cy="11425"/>
            </a:xfrm>
            <a:custGeom>
              <a:rect b="b" l="l" r="r" t="t"/>
              <a:pathLst>
                <a:path extrusionOk="0" h="457" w="537">
                  <a:moveTo>
                    <a:pt x="229" y="1"/>
                  </a:moveTo>
                  <a:cubicBezTo>
                    <a:pt x="109" y="1"/>
                    <a:pt x="0" y="99"/>
                    <a:pt x="0" y="231"/>
                  </a:cubicBezTo>
                  <a:cubicBezTo>
                    <a:pt x="0" y="364"/>
                    <a:pt x="112" y="457"/>
                    <a:pt x="233" y="457"/>
                  </a:cubicBezTo>
                  <a:cubicBezTo>
                    <a:pt x="252" y="457"/>
                    <a:pt x="271" y="455"/>
                    <a:pt x="289" y="450"/>
                  </a:cubicBezTo>
                  <a:cubicBezTo>
                    <a:pt x="302" y="450"/>
                    <a:pt x="308" y="444"/>
                    <a:pt x="321" y="444"/>
                  </a:cubicBezTo>
                  <a:cubicBezTo>
                    <a:pt x="536" y="391"/>
                    <a:pt x="536" y="64"/>
                    <a:pt x="321" y="16"/>
                  </a:cubicBezTo>
                  <a:cubicBezTo>
                    <a:pt x="308" y="9"/>
                    <a:pt x="302" y="9"/>
                    <a:pt x="289" y="9"/>
                  </a:cubicBezTo>
                  <a:cubicBezTo>
                    <a:pt x="269" y="3"/>
                    <a:pt x="249" y="1"/>
                    <a:pt x="22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9"/>
            <p:cNvSpPr/>
            <p:nvPr/>
          </p:nvSpPr>
          <p:spPr>
            <a:xfrm>
              <a:off x="2334775" y="3087975"/>
              <a:ext cx="8900" cy="7475"/>
            </a:xfrm>
            <a:custGeom>
              <a:rect b="b" l="l" r="r" t="t"/>
              <a:pathLst>
                <a:path extrusionOk="0" h="299" w="356">
                  <a:moveTo>
                    <a:pt x="174" y="1"/>
                  </a:moveTo>
                  <a:cubicBezTo>
                    <a:pt x="143" y="1"/>
                    <a:pt x="111" y="18"/>
                    <a:pt x="88" y="51"/>
                  </a:cubicBezTo>
                  <a:lnTo>
                    <a:pt x="60" y="91"/>
                  </a:lnTo>
                  <a:cubicBezTo>
                    <a:pt x="1" y="178"/>
                    <a:pt x="81" y="298"/>
                    <a:pt x="174" y="298"/>
                  </a:cubicBezTo>
                  <a:cubicBezTo>
                    <a:pt x="267" y="298"/>
                    <a:pt x="356" y="178"/>
                    <a:pt x="295" y="91"/>
                  </a:cubicBezTo>
                  <a:lnTo>
                    <a:pt x="261" y="51"/>
                  </a:lnTo>
                  <a:cubicBezTo>
                    <a:pt x="238" y="18"/>
                    <a:pt x="206" y="1"/>
                    <a:pt x="17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p9"/>
            <p:cNvSpPr/>
            <p:nvPr/>
          </p:nvSpPr>
          <p:spPr>
            <a:xfrm>
              <a:off x="2036825" y="2694350"/>
              <a:ext cx="13875" cy="10725"/>
            </a:xfrm>
            <a:custGeom>
              <a:rect b="b" l="l" r="r" t="t"/>
              <a:pathLst>
                <a:path extrusionOk="0" h="429" w="555">
                  <a:moveTo>
                    <a:pt x="281" y="0"/>
                  </a:moveTo>
                  <a:cubicBezTo>
                    <a:pt x="1" y="0"/>
                    <a:pt x="1" y="429"/>
                    <a:pt x="281" y="429"/>
                  </a:cubicBezTo>
                  <a:cubicBezTo>
                    <a:pt x="554" y="429"/>
                    <a:pt x="554" y="0"/>
                    <a:pt x="2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9"/>
            <p:cNvSpPr/>
            <p:nvPr/>
          </p:nvSpPr>
          <p:spPr>
            <a:xfrm>
              <a:off x="2240525" y="3044275"/>
              <a:ext cx="10900" cy="8425"/>
            </a:xfrm>
            <a:custGeom>
              <a:rect b="b" l="l" r="r" t="t"/>
              <a:pathLst>
                <a:path extrusionOk="0" h="337" w="436">
                  <a:moveTo>
                    <a:pt x="214" y="1"/>
                  </a:moveTo>
                  <a:cubicBezTo>
                    <a:pt x="1" y="1"/>
                    <a:pt x="1" y="336"/>
                    <a:pt x="214" y="336"/>
                  </a:cubicBezTo>
                  <a:cubicBezTo>
                    <a:pt x="436" y="336"/>
                    <a:pt x="436" y="1"/>
                    <a:pt x="21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9"/>
            <p:cNvSpPr/>
            <p:nvPr/>
          </p:nvSpPr>
          <p:spPr>
            <a:xfrm>
              <a:off x="2182225" y="3000525"/>
              <a:ext cx="5825" cy="4525"/>
            </a:xfrm>
            <a:custGeom>
              <a:rect b="b" l="l" r="r" t="t"/>
              <a:pathLst>
                <a:path extrusionOk="0" h="181" w="233">
                  <a:moveTo>
                    <a:pt x="112" y="1"/>
                  </a:moveTo>
                  <a:cubicBezTo>
                    <a:pt x="0" y="1"/>
                    <a:pt x="0" y="180"/>
                    <a:pt x="112" y="180"/>
                  </a:cubicBezTo>
                  <a:cubicBezTo>
                    <a:pt x="233" y="180"/>
                    <a:pt x="233" y="1"/>
                    <a:pt x="11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9"/>
            <p:cNvSpPr/>
            <p:nvPr/>
          </p:nvSpPr>
          <p:spPr>
            <a:xfrm>
              <a:off x="2464450" y="2956725"/>
              <a:ext cx="14075" cy="10750"/>
            </a:xfrm>
            <a:custGeom>
              <a:rect b="b" l="l" r="r" t="t"/>
              <a:pathLst>
                <a:path extrusionOk="0" h="430" w="563">
                  <a:moveTo>
                    <a:pt x="281" y="1"/>
                  </a:moveTo>
                  <a:cubicBezTo>
                    <a:pt x="1" y="1"/>
                    <a:pt x="1" y="429"/>
                    <a:pt x="281" y="429"/>
                  </a:cubicBezTo>
                  <a:cubicBezTo>
                    <a:pt x="562" y="429"/>
                    <a:pt x="562" y="1"/>
                    <a:pt x="2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9"/>
            <p:cNvSpPr/>
            <p:nvPr/>
          </p:nvSpPr>
          <p:spPr>
            <a:xfrm>
              <a:off x="2255575" y="2820850"/>
              <a:ext cx="5675" cy="4400"/>
            </a:xfrm>
            <a:custGeom>
              <a:rect b="b" l="l" r="r" t="t"/>
              <a:pathLst>
                <a:path extrusionOk="0" h="176" w="227">
                  <a:moveTo>
                    <a:pt x="114" y="0"/>
                  </a:moveTo>
                  <a:cubicBezTo>
                    <a:pt x="0" y="0"/>
                    <a:pt x="0" y="175"/>
                    <a:pt x="114" y="175"/>
                  </a:cubicBezTo>
                  <a:cubicBezTo>
                    <a:pt x="227" y="175"/>
                    <a:pt x="227" y="0"/>
                    <a:pt x="11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p9"/>
            <p:cNvSpPr/>
            <p:nvPr/>
          </p:nvSpPr>
          <p:spPr>
            <a:xfrm>
              <a:off x="2344975" y="2874000"/>
              <a:ext cx="11900" cy="9225"/>
            </a:xfrm>
            <a:custGeom>
              <a:rect b="b" l="l" r="r" t="t"/>
              <a:pathLst>
                <a:path extrusionOk="0" h="369" w="476">
                  <a:moveTo>
                    <a:pt x="241" y="0"/>
                  </a:moveTo>
                  <a:cubicBezTo>
                    <a:pt x="0" y="0"/>
                    <a:pt x="0" y="369"/>
                    <a:pt x="241" y="369"/>
                  </a:cubicBezTo>
                  <a:cubicBezTo>
                    <a:pt x="475" y="369"/>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7" name="Google Shape;597;p9"/>
            <p:cNvSpPr/>
            <p:nvPr/>
          </p:nvSpPr>
          <p:spPr>
            <a:xfrm>
              <a:off x="1893750" y="3027400"/>
              <a:ext cx="9800" cy="7750"/>
            </a:xfrm>
            <a:custGeom>
              <a:rect b="b" l="l" r="r" t="t"/>
              <a:pathLst>
                <a:path extrusionOk="0" h="310" w="392">
                  <a:moveTo>
                    <a:pt x="206" y="0"/>
                  </a:moveTo>
                  <a:cubicBezTo>
                    <a:pt x="202" y="0"/>
                    <a:pt x="199" y="0"/>
                    <a:pt x="195" y="0"/>
                  </a:cubicBezTo>
                  <a:cubicBezTo>
                    <a:pt x="115" y="15"/>
                    <a:pt x="68" y="28"/>
                    <a:pt x="28" y="95"/>
                  </a:cubicBezTo>
                  <a:cubicBezTo>
                    <a:pt x="1" y="129"/>
                    <a:pt x="1" y="182"/>
                    <a:pt x="28" y="222"/>
                  </a:cubicBezTo>
                  <a:cubicBezTo>
                    <a:pt x="68" y="289"/>
                    <a:pt x="115" y="302"/>
                    <a:pt x="195" y="309"/>
                  </a:cubicBezTo>
                  <a:cubicBezTo>
                    <a:pt x="201" y="309"/>
                    <a:pt x="207" y="309"/>
                    <a:pt x="212" y="309"/>
                  </a:cubicBezTo>
                  <a:cubicBezTo>
                    <a:pt x="392" y="309"/>
                    <a:pt x="390" y="0"/>
                    <a:pt x="206"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9"/>
            <p:cNvSpPr/>
            <p:nvPr/>
          </p:nvSpPr>
          <p:spPr>
            <a:xfrm>
              <a:off x="2461775" y="2776575"/>
              <a:ext cx="11050" cy="8550"/>
            </a:xfrm>
            <a:custGeom>
              <a:rect b="b" l="l" r="r" t="t"/>
              <a:pathLst>
                <a:path extrusionOk="0" h="342" w="442">
                  <a:moveTo>
                    <a:pt x="222" y="0"/>
                  </a:moveTo>
                  <a:cubicBezTo>
                    <a:pt x="0" y="0"/>
                    <a:pt x="0" y="342"/>
                    <a:pt x="222" y="342"/>
                  </a:cubicBezTo>
                  <a:cubicBezTo>
                    <a:pt x="441" y="342"/>
                    <a:pt x="441" y="0"/>
                    <a:pt x="22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9"/>
            <p:cNvSpPr/>
            <p:nvPr/>
          </p:nvSpPr>
          <p:spPr>
            <a:xfrm>
              <a:off x="1706250" y="2983650"/>
              <a:ext cx="13400" cy="10525"/>
            </a:xfrm>
            <a:custGeom>
              <a:rect b="b" l="l" r="r" t="t"/>
              <a:pathLst>
                <a:path extrusionOk="0" h="421" w="536">
                  <a:moveTo>
                    <a:pt x="269" y="0"/>
                  </a:moveTo>
                  <a:cubicBezTo>
                    <a:pt x="1" y="0"/>
                    <a:pt x="1" y="421"/>
                    <a:pt x="269" y="421"/>
                  </a:cubicBezTo>
                  <a:cubicBezTo>
                    <a:pt x="535" y="421"/>
                    <a:pt x="535" y="0"/>
                    <a:pt x="26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9"/>
            <p:cNvSpPr/>
            <p:nvPr/>
          </p:nvSpPr>
          <p:spPr>
            <a:xfrm>
              <a:off x="2374525" y="3009875"/>
              <a:ext cx="10425" cy="11200"/>
            </a:xfrm>
            <a:custGeom>
              <a:rect b="b" l="l" r="r" t="t"/>
              <a:pathLst>
                <a:path extrusionOk="0" h="448" w="417">
                  <a:moveTo>
                    <a:pt x="209" y="0"/>
                  </a:moveTo>
                  <a:cubicBezTo>
                    <a:pt x="89" y="0"/>
                    <a:pt x="55" y="121"/>
                    <a:pt x="28" y="214"/>
                  </a:cubicBezTo>
                  <a:cubicBezTo>
                    <a:pt x="1" y="328"/>
                    <a:pt x="89" y="448"/>
                    <a:pt x="209" y="448"/>
                  </a:cubicBezTo>
                  <a:cubicBezTo>
                    <a:pt x="330" y="448"/>
                    <a:pt x="416" y="328"/>
                    <a:pt x="389" y="214"/>
                  </a:cubicBezTo>
                  <a:cubicBezTo>
                    <a:pt x="362" y="121"/>
                    <a:pt x="330" y="0"/>
                    <a:pt x="209"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9"/>
            <p:cNvSpPr/>
            <p:nvPr/>
          </p:nvSpPr>
          <p:spPr>
            <a:xfrm>
              <a:off x="2006550" y="3002850"/>
              <a:ext cx="9250" cy="7050"/>
            </a:xfrm>
            <a:custGeom>
              <a:rect b="b" l="l" r="r" t="t"/>
              <a:pathLst>
                <a:path extrusionOk="0" h="282" w="370">
                  <a:moveTo>
                    <a:pt x="188" y="1"/>
                  </a:moveTo>
                  <a:cubicBezTo>
                    <a:pt x="0" y="1"/>
                    <a:pt x="0" y="281"/>
                    <a:pt x="188" y="281"/>
                  </a:cubicBezTo>
                  <a:cubicBezTo>
                    <a:pt x="369" y="281"/>
                    <a:pt x="369" y="1"/>
                    <a:pt x="1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p9"/>
            <p:cNvSpPr/>
            <p:nvPr/>
          </p:nvSpPr>
          <p:spPr>
            <a:xfrm>
              <a:off x="1673500" y="2823525"/>
              <a:ext cx="10575" cy="8225"/>
            </a:xfrm>
            <a:custGeom>
              <a:rect b="b" l="l" r="r" t="t"/>
              <a:pathLst>
                <a:path extrusionOk="0" h="329" w="423">
                  <a:moveTo>
                    <a:pt x="215" y="1"/>
                  </a:moveTo>
                  <a:cubicBezTo>
                    <a:pt x="0" y="1"/>
                    <a:pt x="0" y="328"/>
                    <a:pt x="215" y="328"/>
                  </a:cubicBezTo>
                  <a:cubicBezTo>
                    <a:pt x="422" y="328"/>
                    <a:pt x="422" y="1"/>
                    <a:pt x="215"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9"/>
            <p:cNvSpPr/>
            <p:nvPr/>
          </p:nvSpPr>
          <p:spPr>
            <a:xfrm>
              <a:off x="2210875" y="2659175"/>
              <a:ext cx="7775" cy="7550"/>
            </a:xfrm>
            <a:custGeom>
              <a:rect b="b" l="l" r="r" t="t"/>
              <a:pathLst>
                <a:path extrusionOk="0" h="302" w="311">
                  <a:moveTo>
                    <a:pt x="154" y="1"/>
                  </a:moveTo>
                  <a:cubicBezTo>
                    <a:pt x="77" y="1"/>
                    <a:pt x="0" y="57"/>
                    <a:pt x="24" y="170"/>
                  </a:cubicBezTo>
                  <a:cubicBezTo>
                    <a:pt x="30" y="211"/>
                    <a:pt x="43" y="244"/>
                    <a:pt x="77" y="271"/>
                  </a:cubicBezTo>
                  <a:cubicBezTo>
                    <a:pt x="100" y="292"/>
                    <a:pt x="127" y="302"/>
                    <a:pt x="154" y="302"/>
                  </a:cubicBezTo>
                  <a:cubicBezTo>
                    <a:pt x="181" y="302"/>
                    <a:pt x="207" y="292"/>
                    <a:pt x="231" y="271"/>
                  </a:cubicBezTo>
                  <a:cubicBezTo>
                    <a:pt x="264" y="244"/>
                    <a:pt x="277" y="211"/>
                    <a:pt x="290" y="170"/>
                  </a:cubicBezTo>
                  <a:cubicBezTo>
                    <a:pt x="310" y="57"/>
                    <a:pt x="232" y="1"/>
                    <a:pt x="154"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p9"/>
            <p:cNvSpPr/>
            <p:nvPr/>
          </p:nvSpPr>
          <p:spPr>
            <a:xfrm>
              <a:off x="2453725" y="2681775"/>
              <a:ext cx="15700" cy="12775"/>
            </a:xfrm>
            <a:custGeom>
              <a:rect b="b" l="l" r="r" t="t"/>
              <a:pathLst>
                <a:path extrusionOk="0" h="511" w="628">
                  <a:moveTo>
                    <a:pt x="230" y="0"/>
                  </a:moveTo>
                  <a:cubicBezTo>
                    <a:pt x="112" y="0"/>
                    <a:pt x="1" y="127"/>
                    <a:pt x="41" y="250"/>
                  </a:cubicBezTo>
                  <a:cubicBezTo>
                    <a:pt x="69" y="324"/>
                    <a:pt x="96" y="397"/>
                    <a:pt x="162" y="450"/>
                  </a:cubicBezTo>
                  <a:cubicBezTo>
                    <a:pt x="212" y="493"/>
                    <a:pt x="265" y="511"/>
                    <a:pt x="316" y="511"/>
                  </a:cubicBezTo>
                  <a:cubicBezTo>
                    <a:pt x="489" y="511"/>
                    <a:pt x="628" y="300"/>
                    <a:pt x="483" y="130"/>
                  </a:cubicBezTo>
                  <a:cubicBezTo>
                    <a:pt x="430" y="62"/>
                    <a:pt x="356" y="36"/>
                    <a:pt x="282" y="9"/>
                  </a:cubicBezTo>
                  <a:cubicBezTo>
                    <a:pt x="265" y="3"/>
                    <a:pt x="247" y="0"/>
                    <a:pt x="23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9"/>
            <p:cNvSpPr/>
            <p:nvPr/>
          </p:nvSpPr>
          <p:spPr>
            <a:xfrm>
              <a:off x="2255725" y="2938350"/>
              <a:ext cx="9550" cy="7525"/>
            </a:xfrm>
            <a:custGeom>
              <a:rect b="b" l="l" r="r" t="t"/>
              <a:pathLst>
                <a:path extrusionOk="0" h="301" w="382">
                  <a:moveTo>
                    <a:pt x="189" y="1"/>
                  </a:moveTo>
                  <a:cubicBezTo>
                    <a:pt x="1" y="1"/>
                    <a:pt x="1" y="301"/>
                    <a:pt x="189" y="301"/>
                  </a:cubicBezTo>
                  <a:cubicBezTo>
                    <a:pt x="381" y="301"/>
                    <a:pt x="381" y="1"/>
                    <a:pt x="189"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9"/>
            <p:cNvSpPr/>
            <p:nvPr/>
          </p:nvSpPr>
          <p:spPr>
            <a:xfrm>
              <a:off x="2350650" y="2677100"/>
              <a:ext cx="4625" cy="4825"/>
            </a:xfrm>
            <a:custGeom>
              <a:rect b="b" l="l" r="r" t="t"/>
              <a:pathLst>
                <a:path extrusionOk="0" h="193" w="185">
                  <a:moveTo>
                    <a:pt x="94" y="0"/>
                  </a:moveTo>
                  <a:cubicBezTo>
                    <a:pt x="47" y="0"/>
                    <a:pt x="0" y="32"/>
                    <a:pt x="14" y="95"/>
                  </a:cubicBezTo>
                  <a:cubicBezTo>
                    <a:pt x="21" y="122"/>
                    <a:pt x="27" y="135"/>
                    <a:pt x="41" y="163"/>
                  </a:cubicBezTo>
                  <a:cubicBezTo>
                    <a:pt x="51" y="183"/>
                    <a:pt x="71" y="193"/>
                    <a:pt x="92" y="193"/>
                  </a:cubicBezTo>
                  <a:cubicBezTo>
                    <a:pt x="113" y="193"/>
                    <a:pt x="134" y="183"/>
                    <a:pt x="147" y="163"/>
                  </a:cubicBezTo>
                  <a:cubicBezTo>
                    <a:pt x="162" y="135"/>
                    <a:pt x="168" y="122"/>
                    <a:pt x="168" y="95"/>
                  </a:cubicBezTo>
                  <a:cubicBezTo>
                    <a:pt x="185" y="32"/>
                    <a:pt x="140" y="0"/>
                    <a:pt x="94"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9"/>
            <p:cNvSpPr/>
            <p:nvPr/>
          </p:nvSpPr>
          <p:spPr>
            <a:xfrm>
              <a:off x="1766425" y="2672025"/>
              <a:ext cx="9050" cy="7525"/>
            </a:xfrm>
            <a:custGeom>
              <a:rect b="b" l="l" r="r" t="t"/>
              <a:pathLst>
                <a:path extrusionOk="0" h="301" w="362">
                  <a:moveTo>
                    <a:pt x="156" y="1"/>
                  </a:moveTo>
                  <a:cubicBezTo>
                    <a:pt x="75" y="1"/>
                    <a:pt x="0" y="54"/>
                    <a:pt x="0" y="152"/>
                  </a:cubicBezTo>
                  <a:cubicBezTo>
                    <a:pt x="0" y="247"/>
                    <a:pt x="80" y="300"/>
                    <a:pt x="164" y="300"/>
                  </a:cubicBezTo>
                  <a:cubicBezTo>
                    <a:pt x="174" y="300"/>
                    <a:pt x="184" y="300"/>
                    <a:pt x="194" y="298"/>
                  </a:cubicBezTo>
                  <a:cubicBezTo>
                    <a:pt x="207" y="292"/>
                    <a:pt x="214" y="292"/>
                    <a:pt x="220" y="292"/>
                  </a:cubicBezTo>
                  <a:cubicBezTo>
                    <a:pt x="361" y="272"/>
                    <a:pt x="361" y="25"/>
                    <a:pt x="220" y="5"/>
                  </a:cubicBezTo>
                  <a:lnTo>
                    <a:pt x="194" y="5"/>
                  </a:lnTo>
                  <a:cubicBezTo>
                    <a:pt x="182" y="2"/>
                    <a:pt x="169" y="1"/>
                    <a:pt x="15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p9"/>
            <p:cNvSpPr/>
            <p:nvPr/>
          </p:nvSpPr>
          <p:spPr>
            <a:xfrm>
              <a:off x="2126225" y="2806975"/>
              <a:ext cx="7200" cy="5500"/>
            </a:xfrm>
            <a:custGeom>
              <a:rect b="b" l="l" r="r" t="t"/>
              <a:pathLst>
                <a:path extrusionOk="0" h="220" w="288">
                  <a:moveTo>
                    <a:pt x="142" y="1"/>
                  </a:moveTo>
                  <a:cubicBezTo>
                    <a:pt x="117" y="1"/>
                    <a:pt x="94" y="7"/>
                    <a:pt x="66" y="21"/>
                  </a:cubicBezTo>
                  <a:cubicBezTo>
                    <a:pt x="1" y="55"/>
                    <a:pt x="1" y="162"/>
                    <a:pt x="66" y="194"/>
                  </a:cubicBezTo>
                  <a:cubicBezTo>
                    <a:pt x="94" y="211"/>
                    <a:pt x="117" y="220"/>
                    <a:pt x="142" y="220"/>
                  </a:cubicBezTo>
                  <a:cubicBezTo>
                    <a:pt x="166" y="220"/>
                    <a:pt x="191" y="211"/>
                    <a:pt x="220" y="194"/>
                  </a:cubicBezTo>
                  <a:cubicBezTo>
                    <a:pt x="288" y="162"/>
                    <a:pt x="288" y="55"/>
                    <a:pt x="220" y="21"/>
                  </a:cubicBezTo>
                  <a:cubicBezTo>
                    <a:pt x="191" y="7"/>
                    <a:pt x="166" y="1"/>
                    <a:pt x="1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9"/>
            <p:cNvSpPr/>
            <p:nvPr/>
          </p:nvSpPr>
          <p:spPr>
            <a:xfrm>
              <a:off x="1620350" y="2835625"/>
              <a:ext cx="11425" cy="9775"/>
            </a:xfrm>
            <a:custGeom>
              <a:rect b="b" l="l" r="r" t="t"/>
              <a:pathLst>
                <a:path extrusionOk="0" h="391" w="457">
                  <a:moveTo>
                    <a:pt x="250" y="0"/>
                  </a:moveTo>
                  <a:cubicBezTo>
                    <a:pt x="236" y="0"/>
                    <a:pt x="222" y="1"/>
                    <a:pt x="207" y="5"/>
                  </a:cubicBezTo>
                  <a:cubicBezTo>
                    <a:pt x="201" y="11"/>
                    <a:pt x="195" y="11"/>
                    <a:pt x="182" y="11"/>
                  </a:cubicBezTo>
                  <a:cubicBezTo>
                    <a:pt x="0" y="59"/>
                    <a:pt x="0" y="340"/>
                    <a:pt x="182" y="380"/>
                  </a:cubicBezTo>
                  <a:cubicBezTo>
                    <a:pt x="195" y="380"/>
                    <a:pt x="201" y="386"/>
                    <a:pt x="207" y="386"/>
                  </a:cubicBezTo>
                  <a:cubicBezTo>
                    <a:pt x="222" y="389"/>
                    <a:pt x="236" y="391"/>
                    <a:pt x="250" y="391"/>
                  </a:cubicBezTo>
                  <a:cubicBezTo>
                    <a:pt x="356" y="391"/>
                    <a:pt x="456" y="310"/>
                    <a:pt x="456" y="199"/>
                  </a:cubicBezTo>
                  <a:cubicBezTo>
                    <a:pt x="456" y="81"/>
                    <a:pt x="356" y="0"/>
                    <a:pt x="25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p9"/>
            <p:cNvSpPr/>
            <p:nvPr/>
          </p:nvSpPr>
          <p:spPr>
            <a:xfrm>
              <a:off x="1818550" y="3055475"/>
              <a:ext cx="7525" cy="6400"/>
            </a:xfrm>
            <a:custGeom>
              <a:rect b="b" l="l" r="r" t="t"/>
              <a:pathLst>
                <a:path extrusionOk="0" h="256" w="301">
                  <a:moveTo>
                    <a:pt x="148" y="1"/>
                  </a:moveTo>
                  <a:cubicBezTo>
                    <a:pt x="121" y="1"/>
                    <a:pt x="95" y="14"/>
                    <a:pt x="75" y="41"/>
                  </a:cubicBezTo>
                  <a:lnTo>
                    <a:pt x="47" y="81"/>
                  </a:lnTo>
                  <a:cubicBezTo>
                    <a:pt x="1" y="155"/>
                    <a:pt x="68" y="256"/>
                    <a:pt x="148" y="256"/>
                  </a:cubicBezTo>
                  <a:cubicBezTo>
                    <a:pt x="229" y="256"/>
                    <a:pt x="301" y="155"/>
                    <a:pt x="248" y="81"/>
                  </a:cubicBezTo>
                  <a:lnTo>
                    <a:pt x="221" y="41"/>
                  </a:lnTo>
                  <a:cubicBezTo>
                    <a:pt x="201" y="14"/>
                    <a:pt x="174" y="1"/>
                    <a:pt x="14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9"/>
            <p:cNvSpPr/>
            <p:nvPr/>
          </p:nvSpPr>
          <p:spPr>
            <a:xfrm>
              <a:off x="2120700" y="2633875"/>
              <a:ext cx="11900" cy="9200"/>
            </a:xfrm>
            <a:custGeom>
              <a:rect b="b" l="l" r="r" t="t"/>
              <a:pathLst>
                <a:path extrusionOk="0" h="368" w="476">
                  <a:moveTo>
                    <a:pt x="241" y="0"/>
                  </a:moveTo>
                  <a:cubicBezTo>
                    <a:pt x="0" y="0"/>
                    <a:pt x="0" y="367"/>
                    <a:pt x="241" y="367"/>
                  </a:cubicBezTo>
                  <a:cubicBezTo>
                    <a:pt x="475" y="367"/>
                    <a:pt x="475" y="0"/>
                    <a:pt x="24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9"/>
            <p:cNvSpPr/>
            <p:nvPr/>
          </p:nvSpPr>
          <p:spPr>
            <a:xfrm>
              <a:off x="1866375" y="3084400"/>
              <a:ext cx="9200" cy="7200"/>
            </a:xfrm>
            <a:custGeom>
              <a:rect b="b" l="l" r="r" t="t"/>
              <a:pathLst>
                <a:path extrusionOk="0" h="288" w="368">
                  <a:moveTo>
                    <a:pt x="180" y="0"/>
                  </a:moveTo>
                  <a:cubicBezTo>
                    <a:pt x="0" y="0"/>
                    <a:pt x="0" y="287"/>
                    <a:pt x="180" y="287"/>
                  </a:cubicBezTo>
                  <a:cubicBezTo>
                    <a:pt x="368" y="287"/>
                    <a:pt x="368" y="0"/>
                    <a:pt x="18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9"/>
            <p:cNvSpPr/>
            <p:nvPr/>
          </p:nvSpPr>
          <p:spPr>
            <a:xfrm>
              <a:off x="2067225" y="3038950"/>
              <a:ext cx="5050" cy="3875"/>
            </a:xfrm>
            <a:custGeom>
              <a:rect b="b" l="l" r="r" t="t"/>
              <a:pathLst>
                <a:path extrusionOk="0" h="155" w="202">
                  <a:moveTo>
                    <a:pt x="100" y="1"/>
                  </a:moveTo>
                  <a:cubicBezTo>
                    <a:pt x="1" y="1"/>
                    <a:pt x="1" y="155"/>
                    <a:pt x="100" y="155"/>
                  </a:cubicBezTo>
                  <a:cubicBezTo>
                    <a:pt x="201" y="155"/>
                    <a:pt x="201" y="1"/>
                    <a:pt x="10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9"/>
            <p:cNvSpPr/>
            <p:nvPr/>
          </p:nvSpPr>
          <p:spPr>
            <a:xfrm>
              <a:off x="1668825" y="3057150"/>
              <a:ext cx="11875" cy="9225"/>
            </a:xfrm>
            <a:custGeom>
              <a:rect b="b" l="l" r="r" t="t"/>
              <a:pathLst>
                <a:path extrusionOk="0" h="369" w="475">
                  <a:moveTo>
                    <a:pt x="242" y="1"/>
                  </a:moveTo>
                  <a:cubicBezTo>
                    <a:pt x="1" y="1"/>
                    <a:pt x="1" y="368"/>
                    <a:pt x="242" y="368"/>
                  </a:cubicBezTo>
                  <a:cubicBezTo>
                    <a:pt x="474" y="368"/>
                    <a:pt x="474" y="1"/>
                    <a:pt x="2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p9"/>
            <p:cNvSpPr/>
            <p:nvPr/>
          </p:nvSpPr>
          <p:spPr>
            <a:xfrm>
              <a:off x="1888750" y="2827550"/>
              <a:ext cx="4875" cy="3875"/>
            </a:xfrm>
            <a:custGeom>
              <a:rect b="b" l="l" r="r" t="t"/>
              <a:pathLst>
                <a:path extrusionOk="0" h="155" w="195">
                  <a:moveTo>
                    <a:pt x="100" y="0"/>
                  </a:moveTo>
                  <a:cubicBezTo>
                    <a:pt x="0" y="0"/>
                    <a:pt x="0" y="154"/>
                    <a:pt x="100" y="154"/>
                  </a:cubicBezTo>
                  <a:cubicBezTo>
                    <a:pt x="195" y="154"/>
                    <a:pt x="195" y="0"/>
                    <a:pt x="10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p9"/>
            <p:cNvSpPr/>
            <p:nvPr/>
          </p:nvSpPr>
          <p:spPr>
            <a:xfrm>
              <a:off x="2277625" y="2888225"/>
              <a:ext cx="10050" cy="7850"/>
            </a:xfrm>
            <a:custGeom>
              <a:rect b="b" l="l" r="r" t="t"/>
              <a:pathLst>
                <a:path extrusionOk="0" h="314" w="402">
                  <a:moveTo>
                    <a:pt x="201" y="1"/>
                  </a:moveTo>
                  <a:cubicBezTo>
                    <a:pt x="1" y="1"/>
                    <a:pt x="1" y="313"/>
                    <a:pt x="201" y="313"/>
                  </a:cubicBezTo>
                  <a:cubicBezTo>
                    <a:pt x="402" y="313"/>
                    <a:pt x="402" y="1"/>
                    <a:pt x="20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p9"/>
            <p:cNvSpPr/>
            <p:nvPr/>
          </p:nvSpPr>
          <p:spPr>
            <a:xfrm>
              <a:off x="2164275" y="2953400"/>
              <a:ext cx="8250" cy="6550"/>
            </a:xfrm>
            <a:custGeom>
              <a:rect b="b" l="l" r="r" t="t"/>
              <a:pathLst>
                <a:path extrusionOk="0" h="262" w="330">
                  <a:moveTo>
                    <a:pt x="157" y="0"/>
                  </a:moveTo>
                  <a:cubicBezTo>
                    <a:pt x="2" y="0"/>
                    <a:pt x="0" y="261"/>
                    <a:pt x="152" y="261"/>
                  </a:cubicBezTo>
                  <a:cubicBezTo>
                    <a:pt x="158" y="261"/>
                    <a:pt x="164" y="261"/>
                    <a:pt x="169" y="260"/>
                  </a:cubicBezTo>
                  <a:cubicBezTo>
                    <a:pt x="229" y="260"/>
                    <a:pt x="277" y="248"/>
                    <a:pt x="309" y="187"/>
                  </a:cubicBezTo>
                  <a:cubicBezTo>
                    <a:pt x="330" y="153"/>
                    <a:pt x="330" y="106"/>
                    <a:pt x="309" y="81"/>
                  </a:cubicBezTo>
                  <a:cubicBezTo>
                    <a:pt x="277" y="20"/>
                    <a:pt x="229" y="7"/>
                    <a:pt x="169" y="1"/>
                  </a:cubicBezTo>
                  <a:cubicBezTo>
                    <a:pt x="165" y="0"/>
                    <a:pt x="161" y="0"/>
                    <a:pt x="15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p9"/>
            <p:cNvSpPr/>
            <p:nvPr/>
          </p:nvSpPr>
          <p:spPr>
            <a:xfrm>
              <a:off x="2164175" y="2876825"/>
              <a:ext cx="9375" cy="7425"/>
            </a:xfrm>
            <a:custGeom>
              <a:rect b="b" l="l" r="r" t="t"/>
              <a:pathLst>
                <a:path extrusionOk="0" h="297" w="375">
                  <a:moveTo>
                    <a:pt x="186" y="1"/>
                  </a:moveTo>
                  <a:cubicBezTo>
                    <a:pt x="0" y="1"/>
                    <a:pt x="0" y="296"/>
                    <a:pt x="186" y="296"/>
                  </a:cubicBezTo>
                  <a:cubicBezTo>
                    <a:pt x="374" y="296"/>
                    <a:pt x="374" y="1"/>
                    <a:pt x="186"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p9"/>
            <p:cNvSpPr/>
            <p:nvPr/>
          </p:nvSpPr>
          <p:spPr>
            <a:xfrm>
              <a:off x="2216800" y="2744850"/>
              <a:ext cx="11375" cy="8850"/>
            </a:xfrm>
            <a:custGeom>
              <a:rect b="b" l="l" r="r" t="t"/>
              <a:pathLst>
                <a:path extrusionOk="0" h="354" w="455">
                  <a:moveTo>
                    <a:pt x="228" y="0"/>
                  </a:moveTo>
                  <a:cubicBezTo>
                    <a:pt x="0" y="0"/>
                    <a:pt x="0" y="353"/>
                    <a:pt x="228" y="353"/>
                  </a:cubicBezTo>
                  <a:cubicBezTo>
                    <a:pt x="454" y="353"/>
                    <a:pt x="454" y="0"/>
                    <a:pt x="22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9"/>
            <p:cNvSpPr/>
            <p:nvPr/>
          </p:nvSpPr>
          <p:spPr>
            <a:xfrm>
              <a:off x="1802525" y="3031250"/>
              <a:ext cx="9050" cy="9575"/>
            </a:xfrm>
            <a:custGeom>
              <a:rect b="b" l="l" r="r" t="t"/>
              <a:pathLst>
                <a:path extrusionOk="0" h="383" w="362">
                  <a:moveTo>
                    <a:pt x="180" y="1"/>
                  </a:moveTo>
                  <a:cubicBezTo>
                    <a:pt x="80" y="1"/>
                    <a:pt x="47" y="102"/>
                    <a:pt x="27" y="182"/>
                  </a:cubicBezTo>
                  <a:cubicBezTo>
                    <a:pt x="0" y="281"/>
                    <a:pt x="74" y="382"/>
                    <a:pt x="180" y="382"/>
                  </a:cubicBezTo>
                  <a:cubicBezTo>
                    <a:pt x="287" y="382"/>
                    <a:pt x="361" y="281"/>
                    <a:pt x="334" y="182"/>
                  </a:cubicBezTo>
                  <a:cubicBezTo>
                    <a:pt x="315" y="102"/>
                    <a:pt x="281" y="1"/>
                    <a:pt x="180"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9"/>
            <p:cNvSpPr/>
            <p:nvPr/>
          </p:nvSpPr>
          <p:spPr>
            <a:xfrm>
              <a:off x="2098000" y="2982800"/>
              <a:ext cx="7825" cy="6050"/>
            </a:xfrm>
            <a:custGeom>
              <a:rect b="b" l="l" r="r" t="t"/>
              <a:pathLst>
                <a:path extrusionOk="0" h="242" w="313">
                  <a:moveTo>
                    <a:pt x="161" y="1"/>
                  </a:moveTo>
                  <a:cubicBezTo>
                    <a:pt x="0" y="1"/>
                    <a:pt x="0" y="241"/>
                    <a:pt x="161" y="241"/>
                  </a:cubicBezTo>
                  <a:cubicBezTo>
                    <a:pt x="313" y="241"/>
                    <a:pt x="313" y="1"/>
                    <a:pt x="16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p9"/>
            <p:cNvSpPr/>
            <p:nvPr/>
          </p:nvSpPr>
          <p:spPr>
            <a:xfrm>
              <a:off x="2348475" y="2777250"/>
              <a:ext cx="9025" cy="7050"/>
            </a:xfrm>
            <a:custGeom>
              <a:rect b="b" l="l" r="r" t="t"/>
              <a:pathLst>
                <a:path extrusionOk="0" h="282" w="361">
                  <a:moveTo>
                    <a:pt x="181" y="0"/>
                  </a:moveTo>
                  <a:cubicBezTo>
                    <a:pt x="0" y="0"/>
                    <a:pt x="0" y="281"/>
                    <a:pt x="181" y="281"/>
                  </a:cubicBezTo>
                  <a:cubicBezTo>
                    <a:pt x="361" y="281"/>
                    <a:pt x="361" y="0"/>
                    <a:pt x="181"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9"/>
            <p:cNvSpPr/>
            <p:nvPr/>
          </p:nvSpPr>
          <p:spPr>
            <a:xfrm>
              <a:off x="1971625" y="2630550"/>
              <a:ext cx="6650" cy="6450"/>
            </a:xfrm>
            <a:custGeom>
              <a:rect b="b" l="l" r="r" t="t"/>
              <a:pathLst>
                <a:path extrusionOk="0" h="258" w="266">
                  <a:moveTo>
                    <a:pt x="132" y="0"/>
                  </a:moveTo>
                  <a:cubicBezTo>
                    <a:pt x="66" y="0"/>
                    <a:pt x="1" y="49"/>
                    <a:pt x="21" y="146"/>
                  </a:cubicBezTo>
                  <a:cubicBezTo>
                    <a:pt x="27" y="180"/>
                    <a:pt x="34" y="207"/>
                    <a:pt x="67" y="232"/>
                  </a:cubicBezTo>
                  <a:cubicBezTo>
                    <a:pt x="87" y="249"/>
                    <a:pt x="111" y="258"/>
                    <a:pt x="135" y="258"/>
                  </a:cubicBezTo>
                  <a:cubicBezTo>
                    <a:pt x="158" y="258"/>
                    <a:pt x="182" y="249"/>
                    <a:pt x="202" y="232"/>
                  </a:cubicBezTo>
                  <a:cubicBezTo>
                    <a:pt x="228" y="207"/>
                    <a:pt x="242" y="180"/>
                    <a:pt x="249" y="146"/>
                  </a:cubicBezTo>
                  <a:cubicBezTo>
                    <a:pt x="265" y="49"/>
                    <a:pt x="198" y="0"/>
                    <a:pt x="132"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p9"/>
            <p:cNvSpPr/>
            <p:nvPr/>
          </p:nvSpPr>
          <p:spPr>
            <a:xfrm>
              <a:off x="1711175" y="2709025"/>
              <a:ext cx="13350" cy="10875"/>
            </a:xfrm>
            <a:custGeom>
              <a:rect b="b" l="l" r="r" t="t"/>
              <a:pathLst>
                <a:path extrusionOk="0" h="435" w="534">
                  <a:moveTo>
                    <a:pt x="342" y="1"/>
                  </a:moveTo>
                  <a:cubicBezTo>
                    <a:pt x="328" y="1"/>
                    <a:pt x="313" y="3"/>
                    <a:pt x="298" y="9"/>
                  </a:cubicBezTo>
                  <a:cubicBezTo>
                    <a:pt x="232" y="29"/>
                    <a:pt x="171" y="55"/>
                    <a:pt x="125" y="110"/>
                  </a:cubicBezTo>
                  <a:cubicBezTo>
                    <a:pt x="1" y="254"/>
                    <a:pt x="117" y="434"/>
                    <a:pt x="265" y="434"/>
                  </a:cubicBezTo>
                  <a:cubicBezTo>
                    <a:pt x="309" y="434"/>
                    <a:pt x="355" y="419"/>
                    <a:pt x="399" y="382"/>
                  </a:cubicBezTo>
                  <a:cubicBezTo>
                    <a:pt x="452" y="336"/>
                    <a:pt x="479" y="276"/>
                    <a:pt x="498" y="209"/>
                  </a:cubicBezTo>
                  <a:cubicBezTo>
                    <a:pt x="533" y="110"/>
                    <a:pt x="442" y="1"/>
                    <a:pt x="342"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5" name="Google Shape;625;p9"/>
            <p:cNvSpPr/>
            <p:nvPr/>
          </p:nvSpPr>
          <p:spPr>
            <a:xfrm>
              <a:off x="2062525" y="2867500"/>
              <a:ext cx="8225" cy="6350"/>
            </a:xfrm>
            <a:custGeom>
              <a:rect b="b" l="l" r="r" t="t"/>
              <a:pathLst>
                <a:path extrusionOk="0" h="254" w="329">
                  <a:moveTo>
                    <a:pt x="168" y="0"/>
                  </a:moveTo>
                  <a:cubicBezTo>
                    <a:pt x="1" y="0"/>
                    <a:pt x="1" y="254"/>
                    <a:pt x="168" y="254"/>
                  </a:cubicBezTo>
                  <a:cubicBezTo>
                    <a:pt x="328" y="254"/>
                    <a:pt x="328" y="0"/>
                    <a:pt x="16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26" name="Google Shape;626;p9"/>
          <p:cNvGrpSpPr/>
          <p:nvPr/>
        </p:nvGrpSpPr>
        <p:grpSpPr>
          <a:xfrm flipH="1">
            <a:off x="6902566" y="3791466"/>
            <a:ext cx="913562" cy="1119180"/>
            <a:chOff x="493850" y="474100"/>
            <a:chExt cx="1789194" cy="2191891"/>
          </a:xfrm>
        </p:grpSpPr>
        <p:grpSp>
          <p:nvGrpSpPr>
            <p:cNvPr id="627" name="Google Shape;627;p9"/>
            <p:cNvGrpSpPr/>
            <p:nvPr/>
          </p:nvGrpSpPr>
          <p:grpSpPr>
            <a:xfrm>
              <a:off x="817695" y="1616899"/>
              <a:ext cx="1465348" cy="735522"/>
              <a:chOff x="817695" y="1616899"/>
              <a:chExt cx="1465348" cy="735522"/>
            </a:xfrm>
          </p:grpSpPr>
          <p:sp>
            <p:nvSpPr>
              <p:cNvPr id="628" name="Google Shape;628;p9"/>
              <p:cNvSpPr/>
              <p:nvPr/>
            </p:nvSpPr>
            <p:spPr>
              <a:xfrm>
                <a:off x="1953664" y="1755475"/>
                <a:ext cx="329380" cy="596946"/>
              </a:xfrm>
              <a:custGeom>
                <a:rect b="b" l="l" r="r" t="t"/>
                <a:pathLst>
                  <a:path extrusionOk="0" h="10343" w="5707">
                    <a:moveTo>
                      <a:pt x="2209" y="1"/>
                    </a:moveTo>
                    <a:cubicBezTo>
                      <a:pt x="1439" y="1"/>
                      <a:pt x="1061" y="566"/>
                      <a:pt x="1061" y="566"/>
                    </a:cubicBezTo>
                    <a:cubicBezTo>
                      <a:pt x="3381" y="2057"/>
                      <a:pt x="3867" y="4062"/>
                      <a:pt x="3867" y="6918"/>
                    </a:cubicBezTo>
                    <a:cubicBezTo>
                      <a:pt x="3845" y="9768"/>
                      <a:pt x="1" y="9928"/>
                      <a:pt x="1" y="9928"/>
                    </a:cubicBezTo>
                    <a:cubicBezTo>
                      <a:pt x="337" y="10061"/>
                      <a:pt x="1340" y="10343"/>
                      <a:pt x="2360" y="10343"/>
                    </a:cubicBezTo>
                    <a:cubicBezTo>
                      <a:pt x="3300" y="10343"/>
                      <a:pt x="4255" y="10103"/>
                      <a:pt x="4718" y="9288"/>
                    </a:cubicBezTo>
                    <a:cubicBezTo>
                      <a:pt x="5707" y="7559"/>
                      <a:pt x="5431" y="1831"/>
                      <a:pt x="3658" y="566"/>
                    </a:cubicBezTo>
                    <a:cubicBezTo>
                      <a:pt x="3076" y="142"/>
                      <a:pt x="2593" y="1"/>
                      <a:pt x="220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p9"/>
              <p:cNvSpPr/>
              <p:nvPr/>
            </p:nvSpPr>
            <p:spPr>
              <a:xfrm>
                <a:off x="980051" y="1616899"/>
                <a:ext cx="1192680" cy="687732"/>
              </a:xfrm>
              <a:custGeom>
                <a:rect b="b" l="l" r="r" t="t"/>
                <a:pathLst>
                  <a:path extrusionOk="0" h="11916" w="20665">
                    <a:moveTo>
                      <a:pt x="837" y="0"/>
                    </a:moveTo>
                    <a:cubicBezTo>
                      <a:pt x="282" y="0"/>
                      <a:pt x="44" y="293"/>
                      <a:pt x="44" y="293"/>
                    </a:cubicBezTo>
                    <a:cubicBezTo>
                      <a:pt x="0" y="1144"/>
                      <a:pt x="4187" y="3541"/>
                      <a:pt x="4187" y="3541"/>
                    </a:cubicBezTo>
                    <a:cubicBezTo>
                      <a:pt x="4187" y="3541"/>
                      <a:pt x="17273" y="11915"/>
                      <a:pt x="18993" y="11915"/>
                    </a:cubicBezTo>
                    <a:cubicBezTo>
                      <a:pt x="18998" y="11915"/>
                      <a:pt x="19003" y="11915"/>
                      <a:pt x="19008" y="11915"/>
                    </a:cubicBezTo>
                    <a:cubicBezTo>
                      <a:pt x="20665" y="11893"/>
                      <a:pt x="20046" y="10098"/>
                      <a:pt x="20046" y="10098"/>
                    </a:cubicBezTo>
                    <a:lnTo>
                      <a:pt x="20046" y="10098"/>
                    </a:lnTo>
                    <a:cubicBezTo>
                      <a:pt x="19779" y="10327"/>
                      <a:pt x="19317" y="10580"/>
                      <a:pt x="18576" y="10580"/>
                    </a:cubicBezTo>
                    <a:cubicBezTo>
                      <a:pt x="17463" y="10580"/>
                      <a:pt x="15722" y="10010"/>
                      <a:pt x="13070" y="7938"/>
                    </a:cubicBezTo>
                    <a:cubicBezTo>
                      <a:pt x="8678" y="4458"/>
                      <a:pt x="4303" y="1812"/>
                      <a:pt x="2508" y="641"/>
                    </a:cubicBezTo>
                    <a:cubicBezTo>
                      <a:pt x="1775" y="146"/>
                      <a:pt x="1227" y="0"/>
                      <a:pt x="83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9"/>
              <p:cNvSpPr/>
              <p:nvPr/>
            </p:nvSpPr>
            <p:spPr>
              <a:xfrm>
                <a:off x="967930" y="1633810"/>
                <a:ext cx="1240815" cy="714569"/>
              </a:xfrm>
              <a:custGeom>
                <a:rect b="b" l="l" r="r" t="t"/>
                <a:pathLst>
                  <a:path extrusionOk="0" h="12381" w="21499">
                    <a:moveTo>
                      <a:pt x="254" y="0"/>
                    </a:moveTo>
                    <a:lnTo>
                      <a:pt x="254" y="0"/>
                    </a:lnTo>
                    <a:cubicBezTo>
                      <a:pt x="0" y="392"/>
                      <a:pt x="116" y="945"/>
                      <a:pt x="393" y="1337"/>
                    </a:cubicBezTo>
                    <a:cubicBezTo>
                      <a:pt x="691" y="1729"/>
                      <a:pt x="1105" y="1983"/>
                      <a:pt x="1519" y="2210"/>
                    </a:cubicBezTo>
                    <a:cubicBezTo>
                      <a:pt x="6513" y="5248"/>
                      <a:pt x="10910" y="9302"/>
                      <a:pt x="16251" y="11716"/>
                    </a:cubicBezTo>
                    <a:cubicBezTo>
                      <a:pt x="17047" y="12076"/>
                      <a:pt x="17974" y="12381"/>
                      <a:pt x="18831" y="12381"/>
                    </a:cubicBezTo>
                    <a:cubicBezTo>
                      <a:pt x="19462" y="12381"/>
                      <a:pt x="20055" y="12216"/>
                      <a:pt x="20532" y="11788"/>
                    </a:cubicBezTo>
                    <a:cubicBezTo>
                      <a:pt x="21383" y="11003"/>
                      <a:pt x="21455" y="9689"/>
                      <a:pt x="21477" y="8540"/>
                    </a:cubicBezTo>
                    <a:cubicBezTo>
                      <a:pt x="21499" y="7369"/>
                      <a:pt x="21499" y="6148"/>
                      <a:pt x="21178" y="5021"/>
                    </a:cubicBezTo>
                    <a:cubicBezTo>
                      <a:pt x="20879" y="4005"/>
                      <a:pt x="20098" y="2307"/>
                      <a:pt x="18844" y="2307"/>
                    </a:cubicBezTo>
                    <a:cubicBezTo>
                      <a:pt x="18735" y="2307"/>
                      <a:pt x="18622" y="2320"/>
                      <a:pt x="18505" y="2348"/>
                    </a:cubicBezTo>
                    <a:cubicBezTo>
                      <a:pt x="18417" y="2397"/>
                      <a:pt x="18301" y="2420"/>
                      <a:pt x="18229" y="2486"/>
                    </a:cubicBezTo>
                    <a:cubicBezTo>
                      <a:pt x="18091" y="2624"/>
                      <a:pt x="18091" y="2856"/>
                      <a:pt x="18185" y="3016"/>
                    </a:cubicBezTo>
                    <a:cubicBezTo>
                      <a:pt x="18389" y="3502"/>
                      <a:pt x="18919" y="4121"/>
                      <a:pt x="19289" y="4491"/>
                    </a:cubicBezTo>
                    <a:cubicBezTo>
                      <a:pt x="20554" y="5734"/>
                      <a:pt x="20394" y="9716"/>
                      <a:pt x="19682" y="10379"/>
                    </a:cubicBezTo>
                    <a:cubicBezTo>
                      <a:pt x="19330" y="10704"/>
                      <a:pt x="18878" y="10836"/>
                      <a:pt x="18374" y="10836"/>
                    </a:cubicBezTo>
                    <a:cubicBezTo>
                      <a:pt x="16732" y="10836"/>
                      <a:pt x="14536" y="9429"/>
                      <a:pt x="13445" y="8656"/>
                    </a:cubicBezTo>
                    <a:cubicBezTo>
                      <a:pt x="12175" y="7755"/>
                      <a:pt x="10932" y="6861"/>
                      <a:pt x="9667" y="5960"/>
                    </a:cubicBezTo>
                    <a:cubicBezTo>
                      <a:pt x="7065" y="4099"/>
                      <a:pt x="4441" y="2232"/>
                      <a:pt x="1658" y="646"/>
                    </a:cubicBezTo>
                    <a:cubicBezTo>
                      <a:pt x="1199" y="392"/>
                      <a:pt x="741" y="160"/>
                      <a:pt x="254"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9"/>
              <p:cNvSpPr/>
              <p:nvPr/>
            </p:nvSpPr>
            <p:spPr>
              <a:xfrm>
                <a:off x="1038402" y="1992456"/>
                <a:ext cx="73067" cy="299079"/>
              </a:xfrm>
              <a:custGeom>
                <a:rect b="b" l="l" r="r" t="t"/>
                <a:pathLst>
                  <a:path extrusionOk="0" h="5182" w="1266">
                    <a:moveTo>
                      <a:pt x="713" y="0"/>
                    </a:moveTo>
                    <a:cubicBezTo>
                      <a:pt x="713" y="0"/>
                      <a:pt x="0" y="4607"/>
                      <a:pt x="414" y="5182"/>
                    </a:cubicBezTo>
                    <a:lnTo>
                      <a:pt x="553" y="5182"/>
                    </a:lnTo>
                    <a:lnTo>
                      <a:pt x="1083" y="5044"/>
                    </a:lnTo>
                    <a:lnTo>
                      <a:pt x="1265" y="50"/>
                    </a:lnTo>
                    <a:lnTo>
                      <a:pt x="713"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9"/>
              <p:cNvSpPr/>
              <p:nvPr/>
            </p:nvSpPr>
            <p:spPr>
              <a:xfrm>
                <a:off x="1011910" y="1960539"/>
                <a:ext cx="70528" cy="331977"/>
              </a:xfrm>
              <a:custGeom>
                <a:rect b="b" l="l" r="r" t="t"/>
                <a:pathLst>
                  <a:path extrusionOk="0" h="5752" w="1222">
                    <a:moveTo>
                      <a:pt x="481" y="1"/>
                    </a:moveTo>
                    <a:cubicBezTo>
                      <a:pt x="161" y="990"/>
                      <a:pt x="183" y="2857"/>
                      <a:pt x="67" y="3890"/>
                    </a:cubicBezTo>
                    <a:cubicBezTo>
                      <a:pt x="23" y="4122"/>
                      <a:pt x="1" y="4354"/>
                      <a:pt x="23" y="4580"/>
                    </a:cubicBezTo>
                    <a:cubicBezTo>
                      <a:pt x="89" y="5088"/>
                      <a:pt x="415" y="5525"/>
                      <a:pt x="873" y="5735"/>
                    </a:cubicBezTo>
                    <a:cubicBezTo>
                      <a:pt x="896" y="5746"/>
                      <a:pt x="919" y="5751"/>
                      <a:pt x="942" y="5751"/>
                    </a:cubicBezTo>
                    <a:cubicBezTo>
                      <a:pt x="966" y="5751"/>
                      <a:pt x="989" y="5746"/>
                      <a:pt x="1012" y="5735"/>
                    </a:cubicBezTo>
                    <a:cubicBezTo>
                      <a:pt x="1034" y="5713"/>
                      <a:pt x="1034" y="5663"/>
                      <a:pt x="1034" y="5641"/>
                    </a:cubicBezTo>
                    <a:cubicBezTo>
                      <a:pt x="1105" y="4216"/>
                      <a:pt x="1150" y="2188"/>
                      <a:pt x="1194" y="785"/>
                    </a:cubicBezTo>
                    <a:cubicBezTo>
                      <a:pt x="1221" y="691"/>
                      <a:pt x="1221" y="625"/>
                      <a:pt x="1172" y="553"/>
                    </a:cubicBezTo>
                    <a:cubicBezTo>
                      <a:pt x="1150" y="487"/>
                      <a:pt x="1105" y="437"/>
                      <a:pt x="1034" y="393"/>
                    </a:cubicBezTo>
                    <a:cubicBezTo>
                      <a:pt x="873" y="255"/>
                      <a:pt x="691" y="23"/>
                      <a:pt x="48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9"/>
              <p:cNvSpPr/>
              <p:nvPr/>
            </p:nvSpPr>
            <p:spPr>
              <a:xfrm>
                <a:off x="849670" y="1880891"/>
                <a:ext cx="73356" cy="264335"/>
              </a:xfrm>
              <a:custGeom>
                <a:rect b="b" l="l" r="r" t="t"/>
                <a:pathLst>
                  <a:path extrusionOk="0" h="4580" w="1271">
                    <a:moveTo>
                      <a:pt x="718" y="0"/>
                    </a:moveTo>
                    <a:cubicBezTo>
                      <a:pt x="718" y="0"/>
                      <a:pt x="0" y="3983"/>
                      <a:pt x="392" y="4579"/>
                    </a:cubicBezTo>
                    <a:lnTo>
                      <a:pt x="530" y="4579"/>
                    </a:lnTo>
                    <a:lnTo>
                      <a:pt x="1083" y="4441"/>
                    </a:lnTo>
                    <a:lnTo>
                      <a:pt x="1271" y="50"/>
                    </a:lnTo>
                    <a:lnTo>
                      <a:pt x="718"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p9"/>
              <p:cNvSpPr/>
              <p:nvPr/>
            </p:nvSpPr>
            <p:spPr>
              <a:xfrm>
                <a:off x="823178" y="1848974"/>
                <a:ext cx="69258" cy="297405"/>
              </a:xfrm>
              <a:custGeom>
                <a:rect b="b" l="l" r="r" t="t"/>
                <a:pathLst>
                  <a:path extrusionOk="0" h="5153" w="1200">
                    <a:moveTo>
                      <a:pt x="459" y="1"/>
                    </a:moveTo>
                    <a:cubicBezTo>
                      <a:pt x="139" y="989"/>
                      <a:pt x="183" y="2260"/>
                      <a:pt x="45" y="3293"/>
                    </a:cubicBezTo>
                    <a:cubicBezTo>
                      <a:pt x="23" y="3525"/>
                      <a:pt x="1" y="3751"/>
                      <a:pt x="23" y="3983"/>
                    </a:cubicBezTo>
                    <a:cubicBezTo>
                      <a:pt x="94" y="4469"/>
                      <a:pt x="415" y="4928"/>
                      <a:pt x="851" y="5132"/>
                    </a:cubicBezTo>
                    <a:cubicBezTo>
                      <a:pt x="876" y="5146"/>
                      <a:pt x="905" y="5153"/>
                      <a:pt x="931" y="5153"/>
                    </a:cubicBezTo>
                    <a:cubicBezTo>
                      <a:pt x="956" y="5153"/>
                      <a:pt x="978" y="5146"/>
                      <a:pt x="989" y="5132"/>
                    </a:cubicBezTo>
                    <a:cubicBezTo>
                      <a:pt x="1011" y="5110"/>
                      <a:pt x="1039" y="5066"/>
                      <a:pt x="1039" y="5044"/>
                    </a:cubicBezTo>
                    <a:cubicBezTo>
                      <a:pt x="1083" y="3613"/>
                      <a:pt x="1150" y="2188"/>
                      <a:pt x="1199" y="785"/>
                    </a:cubicBezTo>
                    <a:cubicBezTo>
                      <a:pt x="1199" y="713"/>
                      <a:pt x="1199" y="625"/>
                      <a:pt x="1177" y="553"/>
                    </a:cubicBezTo>
                    <a:cubicBezTo>
                      <a:pt x="1150" y="487"/>
                      <a:pt x="1083" y="437"/>
                      <a:pt x="1039" y="393"/>
                    </a:cubicBezTo>
                    <a:cubicBezTo>
                      <a:pt x="851" y="255"/>
                      <a:pt x="669" y="23"/>
                      <a:pt x="459"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p9"/>
              <p:cNvSpPr/>
              <p:nvPr/>
            </p:nvSpPr>
            <p:spPr>
              <a:xfrm>
                <a:off x="1079496" y="1765460"/>
                <a:ext cx="559258" cy="258909"/>
              </a:xfrm>
              <a:custGeom>
                <a:rect b="b" l="l" r="r" t="t"/>
                <a:pathLst>
                  <a:path extrusionOk="0" h="4486" w="9690">
                    <a:moveTo>
                      <a:pt x="9275" y="0"/>
                    </a:moveTo>
                    <a:cubicBezTo>
                      <a:pt x="9275" y="0"/>
                      <a:pt x="1" y="3083"/>
                      <a:pt x="625" y="4370"/>
                    </a:cubicBezTo>
                    <a:cubicBezTo>
                      <a:pt x="625" y="4370"/>
                      <a:pt x="646" y="4485"/>
                      <a:pt x="948" y="4485"/>
                    </a:cubicBezTo>
                    <a:cubicBezTo>
                      <a:pt x="1594" y="4485"/>
                      <a:pt x="3524" y="3960"/>
                      <a:pt x="9275" y="669"/>
                    </a:cubicBezTo>
                    <a:cubicBezTo>
                      <a:pt x="9275" y="669"/>
                      <a:pt x="9689" y="277"/>
                      <a:pt x="9275"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9"/>
              <p:cNvSpPr/>
              <p:nvPr/>
            </p:nvSpPr>
            <p:spPr>
              <a:xfrm>
                <a:off x="833683" y="1619900"/>
                <a:ext cx="781173" cy="380573"/>
              </a:xfrm>
              <a:custGeom>
                <a:rect b="b" l="l" r="r" t="t"/>
                <a:pathLst>
                  <a:path extrusionOk="0" h="6594" w="13535">
                    <a:moveTo>
                      <a:pt x="8081" y="1"/>
                    </a:moveTo>
                    <a:cubicBezTo>
                      <a:pt x="7777" y="1"/>
                      <a:pt x="7472" y="59"/>
                      <a:pt x="7182" y="175"/>
                    </a:cubicBezTo>
                    <a:cubicBezTo>
                      <a:pt x="4193" y="1368"/>
                      <a:pt x="1" y="2959"/>
                      <a:pt x="1" y="2959"/>
                    </a:cubicBezTo>
                    <a:lnTo>
                      <a:pt x="5088" y="6593"/>
                    </a:lnTo>
                    <a:lnTo>
                      <a:pt x="13534" y="2522"/>
                    </a:lnTo>
                    <a:cubicBezTo>
                      <a:pt x="12065" y="1440"/>
                      <a:pt x="10109" y="611"/>
                      <a:pt x="8977" y="175"/>
                    </a:cubicBezTo>
                    <a:cubicBezTo>
                      <a:pt x="8690" y="59"/>
                      <a:pt x="8386" y="1"/>
                      <a:pt x="808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9"/>
              <p:cNvSpPr/>
              <p:nvPr/>
            </p:nvSpPr>
            <p:spPr>
              <a:xfrm>
                <a:off x="817695" y="1782717"/>
                <a:ext cx="315124" cy="240498"/>
              </a:xfrm>
              <a:custGeom>
                <a:rect b="b" l="l" r="r" t="t"/>
                <a:pathLst>
                  <a:path extrusionOk="0" h="4167" w="5460">
                    <a:moveTo>
                      <a:pt x="617" y="0"/>
                    </a:moveTo>
                    <a:cubicBezTo>
                      <a:pt x="238" y="0"/>
                      <a:pt x="1" y="337"/>
                      <a:pt x="328" y="895"/>
                    </a:cubicBezTo>
                    <a:cubicBezTo>
                      <a:pt x="488" y="1127"/>
                      <a:pt x="692" y="1309"/>
                      <a:pt x="902" y="1497"/>
                    </a:cubicBezTo>
                    <a:cubicBezTo>
                      <a:pt x="1361" y="1889"/>
                      <a:pt x="1825" y="2276"/>
                      <a:pt x="2327" y="2601"/>
                    </a:cubicBezTo>
                    <a:cubicBezTo>
                      <a:pt x="2719" y="2878"/>
                      <a:pt x="3112" y="3104"/>
                      <a:pt x="3548" y="3336"/>
                    </a:cubicBezTo>
                    <a:cubicBezTo>
                      <a:pt x="3918" y="3546"/>
                      <a:pt x="4283" y="3750"/>
                      <a:pt x="4675" y="3960"/>
                    </a:cubicBezTo>
                    <a:cubicBezTo>
                      <a:pt x="4791" y="4027"/>
                      <a:pt x="4929" y="4071"/>
                      <a:pt x="5067" y="4120"/>
                    </a:cubicBezTo>
                    <a:cubicBezTo>
                      <a:pt x="5125" y="4148"/>
                      <a:pt x="5191" y="4167"/>
                      <a:pt x="5255" y="4167"/>
                    </a:cubicBezTo>
                    <a:cubicBezTo>
                      <a:pt x="5294" y="4167"/>
                      <a:pt x="5332" y="4159"/>
                      <a:pt x="5365" y="4143"/>
                    </a:cubicBezTo>
                    <a:cubicBezTo>
                      <a:pt x="5437" y="4098"/>
                      <a:pt x="5459" y="3982"/>
                      <a:pt x="5437" y="3888"/>
                    </a:cubicBezTo>
                    <a:cubicBezTo>
                      <a:pt x="5387" y="3728"/>
                      <a:pt x="5183" y="3590"/>
                      <a:pt x="5045" y="3496"/>
                    </a:cubicBezTo>
                    <a:cubicBezTo>
                      <a:pt x="4863" y="3336"/>
                      <a:pt x="4697" y="3198"/>
                      <a:pt x="4515" y="3038"/>
                    </a:cubicBezTo>
                    <a:cubicBezTo>
                      <a:pt x="4145" y="2740"/>
                      <a:pt x="3802" y="2441"/>
                      <a:pt x="3432" y="2137"/>
                    </a:cubicBezTo>
                    <a:cubicBezTo>
                      <a:pt x="2719" y="1519"/>
                      <a:pt x="2007" y="922"/>
                      <a:pt x="1316" y="320"/>
                    </a:cubicBezTo>
                    <a:cubicBezTo>
                      <a:pt x="1272" y="298"/>
                      <a:pt x="1245" y="276"/>
                      <a:pt x="1222" y="254"/>
                    </a:cubicBezTo>
                    <a:cubicBezTo>
                      <a:pt x="1020" y="80"/>
                      <a:pt x="802" y="0"/>
                      <a:pt x="617"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38" name="Google Shape;638;p9"/>
            <p:cNvSpPr/>
            <p:nvPr/>
          </p:nvSpPr>
          <p:spPr>
            <a:xfrm>
              <a:off x="680625" y="474100"/>
              <a:ext cx="1461459" cy="1878335"/>
            </a:xfrm>
            <a:custGeom>
              <a:rect b="b" l="l" r="r" t="t"/>
              <a:pathLst>
                <a:path extrusionOk="0" h="32545" w="25322">
                  <a:moveTo>
                    <a:pt x="15859" y="20305"/>
                  </a:moveTo>
                  <a:cubicBezTo>
                    <a:pt x="15909" y="20327"/>
                    <a:pt x="15931" y="20371"/>
                    <a:pt x="15953" y="20399"/>
                  </a:cubicBezTo>
                  <a:cubicBezTo>
                    <a:pt x="16047" y="20487"/>
                    <a:pt x="16157" y="20559"/>
                    <a:pt x="16295" y="20603"/>
                  </a:cubicBezTo>
                  <a:cubicBezTo>
                    <a:pt x="16433" y="20647"/>
                    <a:pt x="16621" y="20675"/>
                    <a:pt x="16781" y="20697"/>
                  </a:cubicBezTo>
                  <a:cubicBezTo>
                    <a:pt x="16568" y="20771"/>
                    <a:pt x="16323" y="20818"/>
                    <a:pt x="15992" y="20818"/>
                  </a:cubicBezTo>
                  <a:cubicBezTo>
                    <a:pt x="15928" y="20818"/>
                    <a:pt x="15862" y="20817"/>
                    <a:pt x="15793" y="20813"/>
                  </a:cubicBezTo>
                  <a:cubicBezTo>
                    <a:pt x="15677" y="20697"/>
                    <a:pt x="15561" y="20581"/>
                    <a:pt x="15445" y="20465"/>
                  </a:cubicBezTo>
                  <a:lnTo>
                    <a:pt x="15583" y="20465"/>
                  </a:lnTo>
                  <a:cubicBezTo>
                    <a:pt x="15677" y="20465"/>
                    <a:pt x="15770" y="20399"/>
                    <a:pt x="15859" y="20305"/>
                  </a:cubicBezTo>
                  <a:close/>
                  <a:moveTo>
                    <a:pt x="11003" y="22354"/>
                  </a:moveTo>
                  <a:cubicBezTo>
                    <a:pt x="11026" y="22354"/>
                    <a:pt x="11075" y="22376"/>
                    <a:pt x="11097" y="22376"/>
                  </a:cubicBezTo>
                  <a:cubicBezTo>
                    <a:pt x="12014" y="22630"/>
                    <a:pt x="12981" y="22746"/>
                    <a:pt x="13881" y="23089"/>
                  </a:cubicBezTo>
                  <a:cubicBezTo>
                    <a:pt x="14251" y="23227"/>
                    <a:pt x="14594" y="23437"/>
                    <a:pt x="14848" y="23757"/>
                  </a:cubicBezTo>
                  <a:cubicBezTo>
                    <a:pt x="15306" y="24354"/>
                    <a:pt x="15218" y="25182"/>
                    <a:pt x="15190" y="25967"/>
                  </a:cubicBezTo>
                  <a:cubicBezTo>
                    <a:pt x="15168" y="26011"/>
                    <a:pt x="15168" y="26061"/>
                    <a:pt x="15190" y="26127"/>
                  </a:cubicBezTo>
                  <a:cubicBezTo>
                    <a:pt x="15146" y="26359"/>
                    <a:pt x="15146" y="26613"/>
                    <a:pt x="15102" y="26862"/>
                  </a:cubicBezTo>
                  <a:cubicBezTo>
                    <a:pt x="15080" y="26978"/>
                    <a:pt x="15080" y="27116"/>
                    <a:pt x="15102" y="27232"/>
                  </a:cubicBezTo>
                  <a:cubicBezTo>
                    <a:pt x="15124" y="27370"/>
                    <a:pt x="15190" y="27464"/>
                    <a:pt x="15262" y="27552"/>
                  </a:cubicBezTo>
                  <a:cubicBezTo>
                    <a:pt x="15306" y="27624"/>
                    <a:pt x="15356" y="27668"/>
                    <a:pt x="15400" y="27718"/>
                  </a:cubicBezTo>
                  <a:cubicBezTo>
                    <a:pt x="15467" y="27806"/>
                    <a:pt x="15561" y="27900"/>
                    <a:pt x="15654" y="27994"/>
                  </a:cubicBezTo>
                  <a:cubicBezTo>
                    <a:pt x="14572" y="27000"/>
                    <a:pt x="13721" y="26105"/>
                    <a:pt x="13031" y="25298"/>
                  </a:cubicBezTo>
                  <a:cubicBezTo>
                    <a:pt x="12981" y="24746"/>
                    <a:pt x="12821" y="24216"/>
                    <a:pt x="12456" y="23735"/>
                  </a:cubicBezTo>
                  <a:cubicBezTo>
                    <a:pt x="12180" y="23365"/>
                    <a:pt x="11832" y="23067"/>
                    <a:pt x="11490" y="22769"/>
                  </a:cubicBezTo>
                  <a:cubicBezTo>
                    <a:pt x="11324" y="22630"/>
                    <a:pt x="11164" y="22514"/>
                    <a:pt x="11026" y="22376"/>
                  </a:cubicBezTo>
                  <a:lnTo>
                    <a:pt x="11003" y="22354"/>
                  </a:lnTo>
                  <a:close/>
                  <a:moveTo>
                    <a:pt x="8789" y="0"/>
                  </a:moveTo>
                  <a:cubicBezTo>
                    <a:pt x="8698" y="0"/>
                    <a:pt x="8608" y="2"/>
                    <a:pt x="8518" y="5"/>
                  </a:cubicBezTo>
                  <a:cubicBezTo>
                    <a:pt x="8059" y="27"/>
                    <a:pt x="7595" y="99"/>
                    <a:pt x="7159" y="209"/>
                  </a:cubicBezTo>
                  <a:cubicBezTo>
                    <a:pt x="6352" y="397"/>
                    <a:pt x="5574" y="718"/>
                    <a:pt x="4811" y="1038"/>
                  </a:cubicBezTo>
                  <a:cubicBezTo>
                    <a:pt x="4353" y="1226"/>
                    <a:pt x="3894" y="1430"/>
                    <a:pt x="3430" y="1618"/>
                  </a:cubicBezTo>
                  <a:cubicBezTo>
                    <a:pt x="2994" y="1800"/>
                    <a:pt x="2513" y="2005"/>
                    <a:pt x="2099" y="2237"/>
                  </a:cubicBezTo>
                  <a:cubicBezTo>
                    <a:pt x="1961" y="2099"/>
                    <a:pt x="1795" y="1983"/>
                    <a:pt x="1591" y="1938"/>
                  </a:cubicBezTo>
                  <a:cubicBezTo>
                    <a:pt x="1537" y="1928"/>
                    <a:pt x="1480" y="1923"/>
                    <a:pt x="1420" y="1923"/>
                  </a:cubicBezTo>
                  <a:cubicBezTo>
                    <a:pt x="943" y="1923"/>
                    <a:pt x="322" y="2241"/>
                    <a:pt x="116" y="2629"/>
                  </a:cubicBezTo>
                  <a:cubicBezTo>
                    <a:pt x="0" y="2861"/>
                    <a:pt x="0" y="3137"/>
                    <a:pt x="72" y="3386"/>
                  </a:cubicBezTo>
                  <a:cubicBezTo>
                    <a:pt x="166" y="3756"/>
                    <a:pt x="442" y="4076"/>
                    <a:pt x="807" y="4242"/>
                  </a:cubicBezTo>
                  <a:cubicBezTo>
                    <a:pt x="922" y="4287"/>
                    <a:pt x="1049" y="4310"/>
                    <a:pt x="1177" y="4310"/>
                  </a:cubicBezTo>
                  <a:cubicBezTo>
                    <a:pt x="1438" y="4310"/>
                    <a:pt x="1704" y="4217"/>
                    <a:pt x="1889" y="4032"/>
                  </a:cubicBezTo>
                  <a:cubicBezTo>
                    <a:pt x="2005" y="3916"/>
                    <a:pt x="2072" y="3778"/>
                    <a:pt x="2143" y="3640"/>
                  </a:cubicBezTo>
                  <a:cubicBezTo>
                    <a:pt x="2165" y="3618"/>
                    <a:pt x="2165" y="3618"/>
                    <a:pt x="2165" y="3595"/>
                  </a:cubicBezTo>
                  <a:cubicBezTo>
                    <a:pt x="2210" y="3618"/>
                    <a:pt x="2237" y="3640"/>
                    <a:pt x="2281" y="3662"/>
                  </a:cubicBezTo>
                  <a:cubicBezTo>
                    <a:pt x="2696" y="3916"/>
                    <a:pt x="2834" y="4424"/>
                    <a:pt x="2994" y="4883"/>
                  </a:cubicBezTo>
                  <a:cubicBezTo>
                    <a:pt x="3132" y="5347"/>
                    <a:pt x="3292" y="5805"/>
                    <a:pt x="3480" y="6263"/>
                  </a:cubicBezTo>
                  <a:cubicBezTo>
                    <a:pt x="3546" y="6402"/>
                    <a:pt x="3618" y="6540"/>
                    <a:pt x="3662" y="6678"/>
                  </a:cubicBezTo>
                  <a:cubicBezTo>
                    <a:pt x="3480" y="6866"/>
                    <a:pt x="3386" y="7092"/>
                    <a:pt x="3480" y="7418"/>
                  </a:cubicBezTo>
                  <a:cubicBezTo>
                    <a:pt x="3605" y="7853"/>
                    <a:pt x="3915" y="8066"/>
                    <a:pt x="4280" y="8066"/>
                  </a:cubicBezTo>
                  <a:cubicBezTo>
                    <a:pt x="4318" y="8066"/>
                    <a:pt x="4357" y="8063"/>
                    <a:pt x="4397" y="8059"/>
                  </a:cubicBezTo>
                  <a:lnTo>
                    <a:pt x="4397" y="8059"/>
                  </a:lnTo>
                  <a:cubicBezTo>
                    <a:pt x="4397" y="8081"/>
                    <a:pt x="4375" y="8108"/>
                    <a:pt x="4375" y="8131"/>
                  </a:cubicBezTo>
                  <a:cubicBezTo>
                    <a:pt x="4312" y="8588"/>
                    <a:pt x="4705" y="9051"/>
                    <a:pt x="5138" y="9051"/>
                  </a:cubicBezTo>
                  <a:cubicBezTo>
                    <a:pt x="5160" y="9051"/>
                    <a:pt x="5182" y="9050"/>
                    <a:pt x="5204" y="9047"/>
                  </a:cubicBezTo>
                  <a:lnTo>
                    <a:pt x="5204" y="9047"/>
                  </a:lnTo>
                  <a:cubicBezTo>
                    <a:pt x="5187" y="9331"/>
                    <a:pt x="5493" y="9559"/>
                    <a:pt x="5782" y="9559"/>
                  </a:cubicBezTo>
                  <a:cubicBezTo>
                    <a:pt x="5870" y="9559"/>
                    <a:pt x="5957" y="9537"/>
                    <a:pt x="6032" y="9489"/>
                  </a:cubicBezTo>
                  <a:lnTo>
                    <a:pt x="6104" y="9418"/>
                  </a:lnTo>
                  <a:cubicBezTo>
                    <a:pt x="6264" y="9600"/>
                    <a:pt x="6424" y="9766"/>
                    <a:pt x="6584" y="9904"/>
                  </a:cubicBezTo>
                  <a:cubicBezTo>
                    <a:pt x="6723" y="9992"/>
                    <a:pt x="6861" y="10086"/>
                    <a:pt x="6999" y="10152"/>
                  </a:cubicBezTo>
                  <a:cubicBezTo>
                    <a:pt x="6905" y="10180"/>
                    <a:pt x="6816" y="10202"/>
                    <a:pt x="6767" y="10246"/>
                  </a:cubicBezTo>
                  <a:cubicBezTo>
                    <a:pt x="6629" y="10340"/>
                    <a:pt x="6584" y="10500"/>
                    <a:pt x="6562" y="10638"/>
                  </a:cubicBezTo>
                  <a:cubicBezTo>
                    <a:pt x="6491" y="10892"/>
                    <a:pt x="6424" y="11119"/>
                    <a:pt x="6446" y="11373"/>
                  </a:cubicBezTo>
                  <a:cubicBezTo>
                    <a:pt x="6446" y="11511"/>
                    <a:pt x="6468" y="11627"/>
                    <a:pt x="6518" y="11743"/>
                  </a:cubicBezTo>
                  <a:cubicBezTo>
                    <a:pt x="6468" y="11809"/>
                    <a:pt x="6424" y="11881"/>
                    <a:pt x="6352" y="11947"/>
                  </a:cubicBezTo>
                  <a:cubicBezTo>
                    <a:pt x="6104" y="11975"/>
                    <a:pt x="5800" y="12179"/>
                    <a:pt x="5596" y="12411"/>
                  </a:cubicBezTo>
                  <a:cubicBezTo>
                    <a:pt x="4447" y="13721"/>
                    <a:pt x="4055" y="15864"/>
                    <a:pt x="4557" y="17609"/>
                  </a:cubicBezTo>
                  <a:cubicBezTo>
                    <a:pt x="4557" y="17703"/>
                    <a:pt x="4557" y="17775"/>
                    <a:pt x="4535" y="17863"/>
                  </a:cubicBezTo>
                  <a:cubicBezTo>
                    <a:pt x="4513" y="18162"/>
                    <a:pt x="4491" y="18465"/>
                    <a:pt x="4557" y="18764"/>
                  </a:cubicBezTo>
                  <a:cubicBezTo>
                    <a:pt x="4585" y="18830"/>
                    <a:pt x="4607" y="18902"/>
                    <a:pt x="4629" y="18946"/>
                  </a:cubicBezTo>
                  <a:cubicBezTo>
                    <a:pt x="3916" y="19819"/>
                    <a:pt x="4121" y="21940"/>
                    <a:pt x="4557" y="22719"/>
                  </a:cubicBezTo>
                  <a:cubicBezTo>
                    <a:pt x="4789" y="23111"/>
                    <a:pt x="5137" y="23459"/>
                    <a:pt x="5502" y="23757"/>
                  </a:cubicBezTo>
                  <a:cubicBezTo>
                    <a:pt x="6192" y="24332"/>
                    <a:pt x="6977" y="24790"/>
                    <a:pt x="7827" y="25138"/>
                  </a:cubicBezTo>
                  <a:cubicBezTo>
                    <a:pt x="8474" y="25392"/>
                    <a:pt x="9230" y="25669"/>
                    <a:pt x="9462" y="26309"/>
                  </a:cubicBezTo>
                  <a:cubicBezTo>
                    <a:pt x="9645" y="26817"/>
                    <a:pt x="9440" y="27370"/>
                    <a:pt x="9418" y="27922"/>
                  </a:cubicBezTo>
                  <a:cubicBezTo>
                    <a:pt x="9391" y="28038"/>
                    <a:pt x="9391" y="28154"/>
                    <a:pt x="9418" y="28270"/>
                  </a:cubicBezTo>
                  <a:cubicBezTo>
                    <a:pt x="9280" y="28635"/>
                    <a:pt x="9280" y="29071"/>
                    <a:pt x="9230" y="29485"/>
                  </a:cubicBezTo>
                  <a:cubicBezTo>
                    <a:pt x="9208" y="29624"/>
                    <a:pt x="9186" y="29762"/>
                    <a:pt x="9230" y="29900"/>
                  </a:cubicBezTo>
                  <a:cubicBezTo>
                    <a:pt x="9252" y="30038"/>
                    <a:pt x="9324" y="30154"/>
                    <a:pt x="9418" y="30270"/>
                  </a:cubicBezTo>
                  <a:cubicBezTo>
                    <a:pt x="9462" y="30314"/>
                    <a:pt x="9507" y="30386"/>
                    <a:pt x="9556" y="30430"/>
                  </a:cubicBezTo>
                  <a:cubicBezTo>
                    <a:pt x="10324" y="31302"/>
                    <a:pt x="11364" y="32544"/>
                    <a:pt x="12618" y="32544"/>
                  </a:cubicBezTo>
                  <a:cubicBezTo>
                    <a:pt x="12825" y="32544"/>
                    <a:pt x="13038" y="32510"/>
                    <a:pt x="13257" y="32435"/>
                  </a:cubicBezTo>
                  <a:cubicBezTo>
                    <a:pt x="14274" y="32087"/>
                    <a:pt x="14296" y="31076"/>
                    <a:pt x="13765" y="30292"/>
                  </a:cubicBezTo>
                  <a:cubicBezTo>
                    <a:pt x="13522" y="29943"/>
                    <a:pt x="13132" y="29649"/>
                    <a:pt x="12716" y="29649"/>
                  </a:cubicBezTo>
                  <a:cubicBezTo>
                    <a:pt x="12698" y="29649"/>
                    <a:pt x="12679" y="29650"/>
                    <a:pt x="12661" y="29651"/>
                  </a:cubicBezTo>
                  <a:cubicBezTo>
                    <a:pt x="12545" y="29651"/>
                    <a:pt x="12429" y="29651"/>
                    <a:pt x="12340" y="29624"/>
                  </a:cubicBezTo>
                  <a:cubicBezTo>
                    <a:pt x="12180" y="29557"/>
                    <a:pt x="12086" y="29397"/>
                    <a:pt x="12064" y="29209"/>
                  </a:cubicBezTo>
                  <a:lnTo>
                    <a:pt x="12064" y="29027"/>
                  </a:lnTo>
                  <a:cubicBezTo>
                    <a:pt x="12086" y="29005"/>
                    <a:pt x="12108" y="29005"/>
                    <a:pt x="12108" y="28983"/>
                  </a:cubicBezTo>
                  <a:cubicBezTo>
                    <a:pt x="12246" y="28867"/>
                    <a:pt x="12291" y="28707"/>
                    <a:pt x="12340" y="28546"/>
                  </a:cubicBezTo>
                  <a:cubicBezTo>
                    <a:pt x="12661" y="27552"/>
                    <a:pt x="13075" y="26475"/>
                    <a:pt x="13031" y="25414"/>
                  </a:cubicBezTo>
                  <a:lnTo>
                    <a:pt x="13031" y="25414"/>
                  </a:lnTo>
                  <a:cubicBezTo>
                    <a:pt x="13997" y="26541"/>
                    <a:pt x="15306" y="27856"/>
                    <a:pt x="17035" y="29347"/>
                  </a:cubicBezTo>
                  <a:cubicBezTo>
                    <a:pt x="17035" y="29375"/>
                    <a:pt x="17058" y="29375"/>
                    <a:pt x="17058" y="29375"/>
                  </a:cubicBezTo>
                  <a:lnTo>
                    <a:pt x="17080" y="29347"/>
                  </a:lnTo>
                  <a:cubicBezTo>
                    <a:pt x="17102" y="29347"/>
                    <a:pt x="17102" y="29325"/>
                    <a:pt x="17102" y="29303"/>
                  </a:cubicBezTo>
                  <a:cubicBezTo>
                    <a:pt x="17446" y="29520"/>
                    <a:pt x="17810" y="29653"/>
                    <a:pt x="18202" y="29653"/>
                  </a:cubicBezTo>
                  <a:cubicBezTo>
                    <a:pt x="18389" y="29653"/>
                    <a:pt x="18581" y="29623"/>
                    <a:pt x="18781" y="29557"/>
                  </a:cubicBezTo>
                  <a:cubicBezTo>
                    <a:pt x="19703" y="29237"/>
                    <a:pt x="19703" y="28314"/>
                    <a:pt x="19245" y="27602"/>
                  </a:cubicBezTo>
                  <a:cubicBezTo>
                    <a:pt x="19013" y="27254"/>
                    <a:pt x="18643" y="27000"/>
                    <a:pt x="18229" y="27000"/>
                  </a:cubicBezTo>
                  <a:cubicBezTo>
                    <a:pt x="18140" y="27000"/>
                    <a:pt x="18024" y="27000"/>
                    <a:pt x="17930" y="26978"/>
                  </a:cubicBezTo>
                  <a:cubicBezTo>
                    <a:pt x="17792" y="26933"/>
                    <a:pt x="17704" y="26773"/>
                    <a:pt x="17676" y="26635"/>
                  </a:cubicBezTo>
                  <a:cubicBezTo>
                    <a:pt x="17814" y="26447"/>
                    <a:pt x="17842" y="26199"/>
                    <a:pt x="17864" y="25967"/>
                  </a:cubicBezTo>
                  <a:cubicBezTo>
                    <a:pt x="17908" y="25392"/>
                    <a:pt x="17930" y="24818"/>
                    <a:pt x="17980" y="24238"/>
                  </a:cubicBezTo>
                  <a:cubicBezTo>
                    <a:pt x="18002" y="23895"/>
                    <a:pt x="18002" y="23525"/>
                    <a:pt x="17908" y="23205"/>
                  </a:cubicBezTo>
                  <a:cubicBezTo>
                    <a:pt x="17748" y="22697"/>
                    <a:pt x="17356" y="22305"/>
                    <a:pt x="16986" y="21940"/>
                  </a:cubicBezTo>
                  <a:cubicBezTo>
                    <a:pt x="16621" y="21592"/>
                    <a:pt x="16251" y="21249"/>
                    <a:pt x="15881" y="20901"/>
                  </a:cubicBezTo>
                  <a:cubicBezTo>
                    <a:pt x="16345" y="20901"/>
                    <a:pt x="16665" y="20857"/>
                    <a:pt x="16919" y="20741"/>
                  </a:cubicBezTo>
                  <a:cubicBezTo>
                    <a:pt x="17035" y="20763"/>
                    <a:pt x="17151" y="20835"/>
                    <a:pt x="17218" y="20924"/>
                  </a:cubicBezTo>
                  <a:cubicBezTo>
                    <a:pt x="17334" y="21040"/>
                    <a:pt x="17428" y="21227"/>
                    <a:pt x="17566" y="21249"/>
                  </a:cubicBezTo>
                  <a:cubicBezTo>
                    <a:pt x="17579" y="21252"/>
                    <a:pt x="17593" y="21254"/>
                    <a:pt x="17607" y="21254"/>
                  </a:cubicBezTo>
                  <a:cubicBezTo>
                    <a:pt x="17705" y="21254"/>
                    <a:pt x="17807" y="21189"/>
                    <a:pt x="17908" y="21111"/>
                  </a:cubicBezTo>
                  <a:cubicBezTo>
                    <a:pt x="18068" y="20973"/>
                    <a:pt x="18256" y="20835"/>
                    <a:pt x="18438" y="20697"/>
                  </a:cubicBezTo>
                  <a:cubicBezTo>
                    <a:pt x="18505" y="20647"/>
                    <a:pt x="18599" y="20581"/>
                    <a:pt x="18643" y="20487"/>
                  </a:cubicBezTo>
                  <a:cubicBezTo>
                    <a:pt x="18737" y="20327"/>
                    <a:pt x="18715" y="20123"/>
                    <a:pt x="18670" y="19957"/>
                  </a:cubicBezTo>
                  <a:cubicBezTo>
                    <a:pt x="18599" y="19753"/>
                    <a:pt x="18505" y="19592"/>
                    <a:pt x="18367" y="19454"/>
                  </a:cubicBezTo>
                  <a:cubicBezTo>
                    <a:pt x="18416" y="19454"/>
                    <a:pt x="18461" y="19432"/>
                    <a:pt x="18505" y="19432"/>
                  </a:cubicBezTo>
                  <a:cubicBezTo>
                    <a:pt x="18532" y="19430"/>
                    <a:pt x="18559" y="19429"/>
                    <a:pt x="18587" y="19429"/>
                  </a:cubicBezTo>
                  <a:cubicBezTo>
                    <a:pt x="19809" y="19429"/>
                    <a:pt x="22086" y="21396"/>
                    <a:pt x="23614" y="22719"/>
                  </a:cubicBezTo>
                  <a:cubicBezTo>
                    <a:pt x="24006" y="23067"/>
                    <a:pt x="24377" y="23365"/>
                    <a:pt x="24653" y="23619"/>
                  </a:cubicBezTo>
                  <a:cubicBezTo>
                    <a:pt x="24631" y="23663"/>
                    <a:pt x="24609" y="23735"/>
                    <a:pt x="24609" y="23801"/>
                  </a:cubicBezTo>
                  <a:cubicBezTo>
                    <a:pt x="24609" y="23989"/>
                    <a:pt x="24769" y="24149"/>
                    <a:pt x="24973" y="24149"/>
                  </a:cubicBezTo>
                  <a:cubicBezTo>
                    <a:pt x="25161" y="24149"/>
                    <a:pt x="25321" y="23989"/>
                    <a:pt x="25321" y="23801"/>
                  </a:cubicBezTo>
                  <a:cubicBezTo>
                    <a:pt x="25321" y="23597"/>
                    <a:pt x="25161" y="23437"/>
                    <a:pt x="24973" y="23437"/>
                  </a:cubicBezTo>
                  <a:cubicBezTo>
                    <a:pt x="24857" y="23437"/>
                    <a:pt x="24769" y="23481"/>
                    <a:pt x="24719" y="23547"/>
                  </a:cubicBezTo>
                  <a:cubicBezTo>
                    <a:pt x="24421" y="23321"/>
                    <a:pt x="24078" y="22995"/>
                    <a:pt x="23664" y="22653"/>
                  </a:cubicBezTo>
                  <a:cubicBezTo>
                    <a:pt x="22053" y="21267"/>
                    <a:pt x="19853" y="19355"/>
                    <a:pt x="18610" y="19355"/>
                  </a:cubicBezTo>
                  <a:cubicBezTo>
                    <a:pt x="18574" y="19355"/>
                    <a:pt x="18539" y="19357"/>
                    <a:pt x="18505" y="19360"/>
                  </a:cubicBezTo>
                  <a:cubicBezTo>
                    <a:pt x="18438" y="19360"/>
                    <a:pt x="18367" y="19360"/>
                    <a:pt x="18322" y="19382"/>
                  </a:cubicBezTo>
                  <a:cubicBezTo>
                    <a:pt x="18162" y="19244"/>
                    <a:pt x="17952" y="19128"/>
                    <a:pt x="17770" y="19106"/>
                  </a:cubicBezTo>
                  <a:cubicBezTo>
                    <a:pt x="17668" y="19095"/>
                    <a:pt x="17570" y="19095"/>
                    <a:pt x="17472" y="19095"/>
                  </a:cubicBezTo>
                  <a:cubicBezTo>
                    <a:pt x="17374" y="19095"/>
                    <a:pt x="17276" y="19095"/>
                    <a:pt x="17174" y="19084"/>
                  </a:cubicBezTo>
                  <a:cubicBezTo>
                    <a:pt x="17058" y="19062"/>
                    <a:pt x="16942" y="19040"/>
                    <a:pt x="16826" y="18990"/>
                  </a:cubicBezTo>
                  <a:cubicBezTo>
                    <a:pt x="16759" y="18946"/>
                    <a:pt x="16710" y="18924"/>
                    <a:pt x="16643" y="18880"/>
                  </a:cubicBezTo>
                  <a:cubicBezTo>
                    <a:pt x="16665" y="18786"/>
                    <a:pt x="16665" y="18692"/>
                    <a:pt x="16621" y="18604"/>
                  </a:cubicBezTo>
                  <a:cubicBezTo>
                    <a:pt x="16475" y="18333"/>
                    <a:pt x="16332" y="18233"/>
                    <a:pt x="16190" y="18233"/>
                  </a:cubicBezTo>
                  <a:cubicBezTo>
                    <a:pt x="16150" y="18233"/>
                    <a:pt x="16109" y="18241"/>
                    <a:pt x="16069" y="18256"/>
                  </a:cubicBezTo>
                  <a:cubicBezTo>
                    <a:pt x="15881" y="18024"/>
                    <a:pt x="15561" y="17886"/>
                    <a:pt x="15329" y="17703"/>
                  </a:cubicBezTo>
                  <a:cubicBezTo>
                    <a:pt x="14942" y="17383"/>
                    <a:pt x="14666" y="16946"/>
                    <a:pt x="14478" y="16482"/>
                  </a:cubicBezTo>
                  <a:cubicBezTo>
                    <a:pt x="14202" y="15886"/>
                    <a:pt x="14064" y="15240"/>
                    <a:pt x="13903" y="14599"/>
                  </a:cubicBezTo>
                  <a:cubicBezTo>
                    <a:pt x="13721" y="13908"/>
                    <a:pt x="13489" y="13190"/>
                    <a:pt x="13213" y="12527"/>
                  </a:cubicBezTo>
                  <a:cubicBezTo>
                    <a:pt x="13119" y="12273"/>
                    <a:pt x="13009" y="12019"/>
                    <a:pt x="12843" y="11809"/>
                  </a:cubicBezTo>
                  <a:cubicBezTo>
                    <a:pt x="13075" y="11489"/>
                    <a:pt x="12959" y="11008"/>
                    <a:pt x="12843" y="10594"/>
                  </a:cubicBezTo>
                  <a:cubicBezTo>
                    <a:pt x="12821" y="10478"/>
                    <a:pt x="12777" y="10362"/>
                    <a:pt x="12705" y="10290"/>
                  </a:cubicBezTo>
                  <a:cubicBezTo>
                    <a:pt x="12594" y="10202"/>
                    <a:pt x="12429" y="10180"/>
                    <a:pt x="12202" y="10180"/>
                  </a:cubicBezTo>
                  <a:cubicBezTo>
                    <a:pt x="12429" y="10042"/>
                    <a:pt x="12639" y="9876"/>
                    <a:pt x="12821" y="9694"/>
                  </a:cubicBezTo>
                  <a:lnTo>
                    <a:pt x="12843" y="9672"/>
                  </a:lnTo>
                  <a:cubicBezTo>
                    <a:pt x="13285" y="9257"/>
                    <a:pt x="13605" y="8727"/>
                    <a:pt x="13743" y="8153"/>
                  </a:cubicBezTo>
                  <a:cubicBezTo>
                    <a:pt x="14019" y="6976"/>
                    <a:pt x="13859" y="5391"/>
                    <a:pt x="13257" y="4104"/>
                  </a:cubicBezTo>
                  <a:cubicBezTo>
                    <a:pt x="13285" y="4104"/>
                    <a:pt x="13307" y="4126"/>
                    <a:pt x="13351" y="4126"/>
                  </a:cubicBezTo>
                  <a:cubicBezTo>
                    <a:pt x="13467" y="4126"/>
                    <a:pt x="13605" y="4104"/>
                    <a:pt x="13743" y="4054"/>
                  </a:cubicBezTo>
                  <a:cubicBezTo>
                    <a:pt x="13810" y="4032"/>
                    <a:pt x="13881" y="3988"/>
                    <a:pt x="13926" y="3916"/>
                  </a:cubicBezTo>
                  <a:cubicBezTo>
                    <a:pt x="13948" y="3872"/>
                    <a:pt x="13926" y="3800"/>
                    <a:pt x="13926" y="3756"/>
                  </a:cubicBezTo>
                  <a:cubicBezTo>
                    <a:pt x="13859" y="3479"/>
                    <a:pt x="13649" y="3225"/>
                    <a:pt x="13373" y="3137"/>
                  </a:cubicBezTo>
                  <a:cubicBezTo>
                    <a:pt x="13489" y="3087"/>
                    <a:pt x="13561" y="2949"/>
                    <a:pt x="13533" y="2811"/>
                  </a:cubicBezTo>
                  <a:cubicBezTo>
                    <a:pt x="13533" y="2695"/>
                    <a:pt x="13445" y="2585"/>
                    <a:pt x="13351" y="2491"/>
                  </a:cubicBezTo>
                  <a:cubicBezTo>
                    <a:pt x="13242" y="2399"/>
                    <a:pt x="13092" y="2339"/>
                    <a:pt x="12931" y="2339"/>
                  </a:cubicBezTo>
                  <a:cubicBezTo>
                    <a:pt x="12888" y="2339"/>
                    <a:pt x="12843" y="2343"/>
                    <a:pt x="12799" y="2353"/>
                  </a:cubicBezTo>
                  <a:cubicBezTo>
                    <a:pt x="12755" y="2353"/>
                    <a:pt x="12683" y="2353"/>
                    <a:pt x="12639" y="2331"/>
                  </a:cubicBezTo>
                  <a:cubicBezTo>
                    <a:pt x="12594" y="1938"/>
                    <a:pt x="12202" y="1618"/>
                    <a:pt x="11810" y="1546"/>
                  </a:cubicBezTo>
                  <a:cubicBezTo>
                    <a:pt x="11738" y="1546"/>
                    <a:pt x="11672" y="1546"/>
                    <a:pt x="11600" y="1524"/>
                  </a:cubicBezTo>
                  <a:cubicBezTo>
                    <a:pt x="11556" y="1524"/>
                    <a:pt x="11534" y="1502"/>
                    <a:pt x="11512" y="1502"/>
                  </a:cubicBezTo>
                  <a:cubicBezTo>
                    <a:pt x="11490" y="1502"/>
                    <a:pt x="11490" y="1480"/>
                    <a:pt x="11462" y="1480"/>
                  </a:cubicBezTo>
                  <a:cubicBezTo>
                    <a:pt x="11396" y="1314"/>
                    <a:pt x="11324" y="1154"/>
                    <a:pt x="11235" y="1016"/>
                  </a:cubicBezTo>
                  <a:cubicBezTo>
                    <a:pt x="11026" y="718"/>
                    <a:pt x="10727" y="486"/>
                    <a:pt x="10407" y="325"/>
                  </a:cubicBezTo>
                  <a:cubicBezTo>
                    <a:pt x="9912" y="69"/>
                    <a:pt x="9348" y="0"/>
                    <a:pt x="8789" y="0"/>
                  </a:cubicBezTo>
                  <a:close/>
                </a:path>
              </a:pathLst>
            </a:custGeom>
            <a:solidFill>
              <a:srgbClr val="32354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9" name="Google Shape;639;p9"/>
            <p:cNvGrpSpPr/>
            <p:nvPr/>
          </p:nvGrpSpPr>
          <p:grpSpPr>
            <a:xfrm>
              <a:off x="493850" y="1930412"/>
              <a:ext cx="1240526" cy="731365"/>
              <a:chOff x="493850" y="1930412"/>
              <a:chExt cx="1240526" cy="731365"/>
            </a:xfrm>
          </p:grpSpPr>
          <p:sp>
            <p:nvSpPr>
              <p:cNvPr id="640" name="Google Shape;640;p9"/>
              <p:cNvSpPr/>
              <p:nvPr/>
            </p:nvSpPr>
            <p:spPr>
              <a:xfrm>
                <a:off x="504354" y="1930412"/>
                <a:ext cx="1194296" cy="687905"/>
              </a:xfrm>
              <a:custGeom>
                <a:rect b="b" l="l" r="r" t="t"/>
                <a:pathLst>
                  <a:path extrusionOk="0" h="11919" w="20693">
                    <a:moveTo>
                      <a:pt x="856" y="0"/>
                    </a:moveTo>
                    <a:cubicBezTo>
                      <a:pt x="302" y="0"/>
                      <a:pt x="73" y="297"/>
                      <a:pt x="73" y="297"/>
                    </a:cubicBezTo>
                    <a:cubicBezTo>
                      <a:pt x="1" y="1147"/>
                      <a:pt x="4215" y="3539"/>
                      <a:pt x="4215" y="3539"/>
                    </a:cubicBezTo>
                    <a:cubicBezTo>
                      <a:pt x="4215" y="3539"/>
                      <a:pt x="17310" y="11919"/>
                      <a:pt x="19022" y="11919"/>
                    </a:cubicBezTo>
                    <a:cubicBezTo>
                      <a:pt x="19027" y="11919"/>
                      <a:pt x="19031" y="11919"/>
                      <a:pt x="19036" y="11919"/>
                    </a:cubicBezTo>
                    <a:cubicBezTo>
                      <a:pt x="20693" y="11896"/>
                      <a:pt x="20047" y="10101"/>
                      <a:pt x="20047" y="10101"/>
                    </a:cubicBezTo>
                    <a:lnTo>
                      <a:pt x="20047" y="10101"/>
                    </a:lnTo>
                    <a:cubicBezTo>
                      <a:pt x="19780" y="10330"/>
                      <a:pt x="19320" y="10581"/>
                      <a:pt x="18584" y="10581"/>
                    </a:cubicBezTo>
                    <a:cubicBezTo>
                      <a:pt x="17476" y="10581"/>
                      <a:pt x="15741" y="10011"/>
                      <a:pt x="13098" y="7936"/>
                    </a:cubicBezTo>
                    <a:cubicBezTo>
                      <a:pt x="8701" y="4461"/>
                      <a:pt x="4326" y="1816"/>
                      <a:pt x="2531" y="639"/>
                    </a:cubicBezTo>
                    <a:cubicBezTo>
                      <a:pt x="1791" y="145"/>
                      <a:pt x="1244" y="0"/>
                      <a:pt x="856"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9"/>
              <p:cNvSpPr/>
              <p:nvPr/>
            </p:nvSpPr>
            <p:spPr>
              <a:xfrm>
                <a:off x="493850" y="1947495"/>
                <a:ext cx="1240526" cy="714281"/>
              </a:xfrm>
              <a:custGeom>
                <a:rect b="b" l="l" r="r" t="t"/>
                <a:pathLst>
                  <a:path extrusionOk="0" h="12376" w="21494">
                    <a:moveTo>
                      <a:pt x="255" y="1"/>
                    </a:moveTo>
                    <a:lnTo>
                      <a:pt x="255" y="1"/>
                    </a:lnTo>
                    <a:cubicBezTo>
                      <a:pt x="1" y="387"/>
                      <a:pt x="117" y="940"/>
                      <a:pt x="393" y="1332"/>
                    </a:cubicBezTo>
                    <a:cubicBezTo>
                      <a:pt x="669" y="1724"/>
                      <a:pt x="1105" y="1956"/>
                      <a:pt x="1520" y="2210"/>
                    </a:cubicBezTo>
                    <a:cubicBezTo>
                      <a:pt x="6513" y="5248"/>
                      <a:pt x="10910" y="9297"/>
                      <a:pt x="16224" y="11711"/>
                    </a:cubicBezTo>
                    <a:cubicBezTo>
                      <a:pt x="17020" y="12071"/>
                      <a:pt x="17946" y="12375"/>
                      <a:pt x="18804" y="12375"/>
                    </a:cubicBezTo>
                    <a:cubicBezTo>
                      <a:pt x="19434" y="12375"/>
                      <a:pt x="20027" y="12211"/>
                      <a:pt x="20505" y="11783"/>
                    </a:cubicBezTo>
                    <a:cubicBezTo>
                      <a:pt x="21383" y="10998"/>
                      <a:pt x="21449" y="9689"/>
                      <a:pt x="21471" y="8535"/>
                    </a:cubicBezTo>
                    <a:cubicBezTo>
                      <a:pt x="21494" y="7364"/>
                      <a:pt x="21494" y="6143"/>
                      <a:pt x="21173" y="5016"/>
                    </a:cubicBezTo>
                    <a:cubicBezTo>
                      <a:pt x="20859" y="4001"/>
                      <a:pt x="20073" y="2306"/>
                      <a:pt x="18843" y="2306"/>
                    </a:cubicBezTo>
                    <a:cubicBezTo>
                      <a:pt x="18734" y="2306"/>
                      <a:pt x="18621" y="2320"/>
                      <a:pt x="18505" y="2348"/>
                    </a:cubicBezTo>
                    <a:cubicBezTo>
                      <a:pt x="18389" y="2370"/>
                      <a:pt x="18295" y="2414"/>
                      <a:pt x="18229" y="2486"/>
                    </a:cubicBezTo>
                    <a:cubicBezTo>
                      <a:pt x="18091" y="2624"/>
                      <a:pt x="18091" y="2851"/>
                      <a:pt x="18157" y="3011"/>
                    </a:cubicBezTo>
                    <a:cubicBezTo>
                      <a:pt x="18389" y="3497"/>
                      <a:pt x="18919" y="4116"/>
                      <a:pt x="19284" y="4486"/>
                    </a:cubicBezTo>
                    <a:cubicBezTo>
                      <a:pt x="20554" y="5729"/>
                      <a:pt x="20389" y="9711"/>
                      <a:pt x="19676" y="10380"/>
                    </a:cubicBezTo>
                    <a:cubicBezTo>
                      <a:pt x="19325" y="10704"/>
                      <a:pt x="18872" y="10837"/>
                      <a:pt x="18366" y="10837"/>
                    </a:cubicBezTo>
                    <a:cubicBezTo>
                      <a:pt x="16718" y="10837"/>
                      <a:pt x="14508" y="9428"/>
                      <a:pt x="13418" y="8651"/>
                    </a:cubicBezTo>
                    <a:cubicBezTo>
                      <a:pt x="12175" y="7756"/>
                      <a:pt x="10910" y="6856"/>
                      <a:pt x="9667" y="5961"/>
                    </a:cubicBezTo>
                    <a:cubicBezTo>
                      <a:pt x="7065" y="4094"/>
                      <a:pt x="4442" y="2232"/>
                      <a:pt x="1636" y="641"/>
                    </a:cubicBezTo>
                    <a:cubicBezTo>
                      <a:pt x="1194" y="387"/>
                      <a:pt x="735" y="161"/>
                      <a:pt x="255"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42" name="Google Shape;642;p9"/>
            <p:cNvSpPr/>
            <p:nvPr/>
          </p:nvSpPr>
          <p:spPr>
            <a:xfrm>
              <a:off x="1479295" y="2069045"/>
              <a:ext cx="329726" cy="596946"/>
            </a:xfrm>
            <a:custGeom>
              <a:rect b="b" l="l" r="r" t="t"/>
              <a:pathLst>
                <a:path extrusionOk="0" h="10343" w="5713">
                  <a:moveTo>
                    <a:pt x="2200" y="0"/>
                  </a:moveTo>
                  <a:cubicBezTo>
                    <a:pt x="1429" y="0"/>
                    <a:pt x="1061" y="562"/>
                    <a:pt x="1061" y="562"/>
                  </a:cubicBezTo>
                  <a:cubicBezTo>
                    <a:pt x="3387" y="2059"/>
                    <a:pt x="3867" y="4059"/>
                    <a:pt x="3845" y="6915"/>
                  </a:cubicBezTo>
                  <a:cubicBezTo>
                    <a:pt x="3845" y="9771"/>
                    <a:pt x="0" y="9931"/>
                    <a:pt x="0" y="9931"/>
                  </a:cubicBezTo>
                  <a:cubicBezTo>
                    <a:pt x="336" y="10063"/>
                    <a:pt x="1336" y="10342"/>
                    <a:pt x="2355" y="10342"/>
                  </a:cubicBezTo>
                  <a:cubicBezTo>
                    <a:pt x="3298" y="10342"/>
                    <a:pt x="4259" y="10103"/>
                    <a:pt x="4723" y="9285"/>
                  </a:cubicBezTo>
                  <a:cubicBezTo>
                    <a:pt x="5712" y="7561"/>
                    <a:pt x="5436" y="1827"/>
                    <a:pt x="3663" y="562"/>
                  </a:cubicBezTo>
                  <a:cubicBezTo>
                    <a:pt x="3072" y="141"/>
                    <a:pt x="2586" y="0"/>
                    <a:pt x="2200"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643" name="Google Shape;643;p9"/>
          <p:cNvGrpSpPr/>
          <p:nvPr/>
        </p:nvGrpSpPr>
        <p:grpSpPr>
          <a:xfrm>
            <a:off x="1403540" y="4403299"/>
            <a:ext cx="1453669" cy="605628"/>
            <a:chOff x="6042223" y="3950368"/>
            <a:chExt cx="1080393" cy="450114"/>
          </a:xfrm>
        </p:grpSpPr>
        <p:sp>
          <p:nvSpPr>
            <p:cNvPr id="644" name="Google Shape;644;p9"/>
            <p:cNvSpPr/>
            <p:nvPr/>
          </p:nvSpPr>
          <p:spPr>
            <a:xfrm>
              <a:off x="6712641" y="4041401"/>
              <a:ext cx="169294" cy="297849"/>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p9"/>
            <p:cNvSpPr/>
            <p:nvPr/>
          </p:nvSpPr>
          <p:spPr>
            <a:xfrm>
              <a:off x="6953421" y="3950368"/>
              <a:ext cx="169194" cy="2977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p9"/>
            <p:cNvSpPr/>
            <p:nvPr/>
          </p:nvSpPr>
          <p:spPr>
            <a:xfrm>
              <a:off x="6562545" y="4041407"/>
              <a:ext cx="117486" cy="206677"/>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7" name="Google Shape;647;p9"/>
            <p:cNvSpPr/>
            <p:nvPr/>
          </p:nvSpPr>
          <p:spPr>
            <a:xfrm>
              <a:off x="6457073" y="41199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9"/>
            <p:cNvSpPr/>
            <p:nvPr/>
          </p:nvSpPr>
          <p:spPr>
            <a:xfrm>
              <a:off x="6245248" y="42723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9"/>
            <p:cNvSpPr/>
            <p:nvPr/>
          </p:nvSpPr>
          <p:spPr>
            <a:xfrm>
              <a:off x="6258374" y="4041388"/>
              <a:ext cx="117476" cy="206718"/>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p9"/>
            <p:cNvSpPr/>
            <p:nvPr/>
          </p:nvSpPr>
          <p:spPr>
            <a:xfrm>
              <a:off x="643277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9"/>
            <p:cNvSpPr/>
            <p:nvPr/>
          </p:nvSpPr>
          <p:spPr>
            <a:xfrm>
              <a:off x="604222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52" name="Google Shape;652;p9"/>
          <p:cNvSpPr/>
          <p:nvPr/>
        </p:nvSpPr>
        <p:spPr>
          <a:xfrm rot="432781">
            <a:off x="-194965" y="-56884"/>
            <a:ext cx="1428436" cy="5331640"/>
          </a:xfrm>
          <a:custGeom>
            <a:rect b="b" l="l" r="r" t="t"/>
            <a:pathLst>
              <a:path extrusionOk="0" h="96739" w="25918">
                <a:moveTo>
                  <a:pt x="8126" y="0"/>
                </a:moveTo>
                <a:lnTo>
                  <a:pt x="8126" y="0"/>
                </a:lnTo>
                <a:cubicBezTo>
                  <a:pt x="8264" y="3546"/>
                  <a:pt x="7872" y="7071"/>
                  <a:pt x="7966" y="10633"/>
                </a:cubicBezTo>
                <a:cubicBezTo>
                  <a:pt x="8082" y="15655"/>
                  <a:pt x="8010" y="20692"/>
                  <a:pt x="7988" y="25735"/>
                </a:cubicBezTo>
                <a:cubicBezTo>
                  <a:pt x="7988" y="27183"/>
                  <a:pt x="7894" y="28658"/>
                  <a:pt x="7806" y="30105"/>
                </a:cubicBezTo>
                <a:cubicBezTo>
                  <a:pt x="7783" y="30083"/>
                  <a:pt x="7756" y="30083"/>
                  <a:pt x="7734" y="30083"/>
                </a:cubicBezTo>
                <a:cubicBezTo>
                  <a:pt x="7480" y="29945"/>
                  <a:pt x="7231" y="29829"/>
                  <a:pt x="7021" y="29646"/>
                </a:cubicBezTo>
                <a:cubicBezTo>
                  <a:pt x="6883" y="29508"/>
                  <a:pt x="6745" y="29414"/>
                  <a:pt x="6607" y="29304"/>
                </a:cubicBezTo>
                <a:cubicBezTo>
                  <a:pt x="6513" y="29254"/>
                  <a:pt x="6425" y="29188"/>
                  <a:pt x="6331" y="29116"/>
                </a:cubicBezTo>
                <a:cubicBezTo>
                  <a:pt x="6170" y="28978"/>
                  <a:pt x="6010" y="28796"/>
                  <a:pt x="5850" y="28613"/>
                </a:cubicBezTo>
                <a:cubicBezTo>
                  <a:pt x="5800" y="28542"/>
                  <a:pt x="5734" y="28475"/>
                  <a:pt x="5662" y="28403"/>
                </a:cubicBezTo>
                <a:cubicBezTo>
                  <a:pt x="5226" y="27895"/>
                  <a:pt x="4767" y="27393"/>
                  <a:pt x="4331" y="26862"/>
                </a:cubicBezTo>
                <a:cubicBezTo>
                  <a:pt x="4077" y="26542"/>
                  <a:pt x="3801" y="26216"/>
                  <a:pt x="3569" y="25824"/>
                </a:cubicBezTo>
                <a:cubicBezTo>
                  <a:pt x="3337" y="25437"/>
                  <a:pt x="3226" y="25067"/>
                  <a:pt x="3132" y="24609"/>
                </a:cubicBezTo>
                <a:cubicBezTo>
                  <a:pt x="3088" y="24421"/>
                  <a:pt x="3039" y="24238"/>
                  <a:pt x="3016" y="24056"/>
                </a:cubicBezTo>
                <a:cubicBezTo>
                  <a:pt x="2994" y="23918"/>
                  <a:pt x="2972" y="23802"/>
                  <a:pt x="2950" y="23686"/>
                </a:cubicBezTo>
                <a:cubicBezTo>
                  <a:pt x="2878" y="23388"/>
                  <a:pt x="2812" y="23062"/>
                  <a:pt x="2740" y="22742"/>
                </a:cubicBezTo>
                <a:cubicBezTo>
                  <a:pt x="2696" y="22581"/>
                  <a:pt x="2674" y="22421"/>
                  <a:pt x="2646" y="22261"/>
                </a:cubicBezTo>
                <a:cubicBezTo>
                  <a:pt x="2624" y="22189"/>
                  <a:pt x="2624" y="22095"/>
                  <a:pt x="2602" y="22007"/>
                </a:cubicBezTo>
                <a:cubicBezTo>
                  <a:pt x="2602" y="21957"/>
                  <a:pt x="2580" y="21935"/>
                  <a:pt x="2558" y="21913"/>
                </a:cubicBezTo>
                <a:cubicBezTo>
                  <a:pt x="2516" y="21900"/>
                  <a:pt x="2469" y="21887"/>
                  <a:pt x="2415" y="21887"/>
                </a:cubicBezTo>
                <a:cubicBezTo>
                  <a:pt x="2375" y="21887"/>
                  <a:pt x="2331" y="21894"/>
                  <a:pt x="2282" y="21913"/>
                </a:cubicBezTo>
                <a:cubicBezTo>
                  <a:pt x="2028" y="21957"/>
                  <a:pt x="1983" y="22029"/>
                  <a:pt x="1983" y="22073"/>
                </a:cubicBezTo>
                <a:cubicBezTo>
                  <a:pt x="1956" y="22095"/>
                  <a:pt x="1956" y="22123"/>
                  <a:pt x="2006" y="22167"/>
                </a:cubicBezTo>
                <a:cubicBezTo>
                  <a:pt x="2050" y="22211"/>
                  <a:pt x="2072" y="22233"/>
                  <a:pt x="2094" y="22283"/>
                </a:cubicBezTo>
                <a:cubicBezTo>
                  <a:pt x="2144" y="22487"/>
                  <a:pt x="2166" y="22675"/>
                  <a:pt x="2188" y="22880"/>
                </a:cubicBezTo>
                <a:cubicBezTo>
                  <a:pt x="2188" y="23018"/>
                  <a:pt x="2210" y="23156"/>
                  <a:pt x="2232" y="23316"/>
                </a:cubicBezTo>
                <a:cubicBezTo>
                  <a:pt x="2260" y="23454"/>
                  <a:pt x="2282" y="23592"/>
                  <a:pt x="2304" y="23730"/>
                </a:cubicBezTo>
                <a:cubicBezTo>
                  <a:pt x="2398" y="24145"/>
                  <a:pt x="2486" y="24609"/>
                  <a:pt x="2602" y="25045"/>
                </a:cubicBezTo>
                <a:cubicBezTo>
                  <a:pt x="2580" y="24995"/>
                  <a:pt x="2558" y="24951"/>
                  <a:pt x="2558" y="24907"/>
                </a:cubicBezTo>
                <a:cubicBezTo>
                  <a:pt x="2486" y="24791"/>
                  <a:pt x="2442" y="24675"/>
                  <a:pt x="2370" y="24581"/>
                </a:cubicBezTo>
                <a:cubicBezTo>
                  <a:pt x="2232" y="24399"/>
                  <a:pt x="2050" y="24216"/>
                  <a:pt x="1818" y="24056"/>
                </a:cubicBezTo>
                <a:cubicBezTo>
                  <a:pt x="1519" y="23824"/>
                  <a:pt x="1061" y="23526"/>
                  <a:pt x="575" y="23432"/>
                </a:cubicBezTo>
                <a:cubicBezTo>
                  <a:pt x="509" y="23432"/>
                  <a:pt x="464" y="23410"/>
                  <a:pt x="415" y="23388"/>
                </a:cubicBezTo>
                <a:cubicBezTo>
                  <a:pt x="393" y="23366"/>
                  <a:pt x="348" y="23366"/>
                  <a:pt x="326" y="23338"/>
                </a:cubicBezTo>
                <a:cubicBezTo>
                  <a:pt x="255" y="23338"/>
                  <a:pt x="210" y="23388"/>
                  <a:pt x="139" y="23592"/>
                </a:cubicBezTo>
                <a:cubicBezTo>
                  <a:pt x="0" y="23890"/>
                  <a:pt x="23" y="23918"/>
                  <a:pt x="50" y="23940"/>
                </a:cubicBezTo>
                <a:lnTo>
                  <a:pt x="116" y="23940"/>
                </a:lnTo>
                <a:cubicBezTo>
                  <a:pt x="210" y="23940"/>
                  <a:pt x="763" y="24167"/>
                  <a:pt x="967" y="24283"/>
                </a:cubicBezTo>
                <a:cubicBezTo>
                  <a:pt x="1265" y="24443"/>
                  <a:pt x="1591" y="24609"/>
                  <a:pt x="1796" y="24885"/>
                </a:cubicBezTo>
                <a:cubicBezTo>
                  <a:pt x="1912" y="25023"/>
                  <a:pt x="1983" y="25161"/>
                  <a:pt x="2072" y="25321"/>
                </a:cubicBezTo>
                <a:cubicBezTo>
                  <a:pt x="2122" y="25410"/>
                  <a:pt x="2166" y="25503"/>
                  <a:pt x="2232" y="25575"/>
                </a:cubicBezTo>
                <a:cubicBezTo>
                  <a:pt x="2370" y="25802"/>
                  <a:pt x="2558" y="26012"/>
                  <a:pt x="2812" y="26216"/>
                </a:cubicBezTo>
                <a:cubicBezTo>
                  <a:pt x="2878" y="26310"/>
                  <a:pt x="2994" y="26376"/>
                  <a:pt x="3088" y="26448"/>
                </a:cubicBezTo>
                <a:cubicBezTo>
                  <a:pt x="3226" y="26542"/>
                  <a:pt x="3364" y="26630"/>
                  <a:pt x="3453" y="26746"/>
                </a:cubicBezTo>
                <a:cubicBezTo>
                  <a:pt x="3823" y="27116"/>
                  <a:pt x="4193" y="27553"/>
                  <a:pt x="4535" y="27989"/>
                </a:cubicBezTo>
                <a:cubicBezTo>
                  <a:pt x="5298" y="28978"/>
                  <a:pt x="6331" y="31049"/>
                  <a:pt x="7756" y="31718"/>
                </a:cubicBezTo>
                <a:cubicBezTo>
                  <a:pt x="7618" y="33629"/>
                  <a:pt x="7529" y="34618"/>
                  <a:pt x="7618" y="36529"/>
                </a:cubicBezTo>
                <a:cubicBezTo>
                  <a:pt x="7806" y="40738"/>
                  <a:pt x="7922" y="44953"/>
                  <a:pt x="7894" y="49162"/>
                </a:cubicBezTo>
                <a:cubicBezTo>
                  <a:pt x="7806" y="49095"/>
                  <a:pt x="7712" y="49024"/>
                  <a:pt x="7645" y="48957"/>
                </a:cubicBezTo>
                <a:cubicBezTo>
                  <a:pt x="7574" y="48913"/>
                  <a:pt x="6745" y="48035"/>
                  <a:pt x="6651" y="47875"/>
                </a:cubicBezTo>
                <a:cubicBezTo>
                  <a:pt x="6425" y="47438"/>
                  <a:pt x="6170" y="47024"/>
                  <a:pt x="5894" y="46654"/>
                </a:cubicBezTo>
                <a:cubicBezTo>
                  <a:pt x="5822" y="46566"/>
                  <a:pt x="5756" y="46494"/>
                  <a:pt x="5684" y="46400"/>
                </a:cubicBezTo>
                <a:cubicBezTo>
                  <a:pt x="5618" y="46356"/>
                  <a:pt x="5574" y="46289"/>
                  <a:pt x="5502" y="46218"/>
                </a:cubicBezTo>
                <a:lnTo>
                  <a:pt x="5502" y="46124"/>
                </a:lnTo>
                <a:cubicBezTo>
                  <a:pt x="5502" y="46057"/>
                  <a:pt x="5502" y="46013"/>
                  <a:pt x="5524" y="45963"/>
                </a:cubicBezTo>
                <a:cubicBezTo>
                  <a:pt x="5574" y="45709"/>
                  <a:pt x="5596" y="45505"/>
                  <a:pt x="5596" y="45295"/>
                </a:cubicBezTo>
                <a:cubicBezTo>
                  <a:pt x="5596" y="45091"/>
                  <a:pt x="5618" y="44859"/>
                  <a:pt x="5618" y="44654"/>
                </a:cubicBezTo>
                <a:cubicBezTo>
                  <a:pt x="5640" y="44444"/>
                  <a:pt x="5662" y="44240"/>
                  <a:pt x="5662" y="44030"/>
                </a:cubicBezTo>
                <a:cubicBezTo>
                  <a:pt x="5662" y="43826"/>
                  <a:pt x="5662" y="43638"/>
                  <a:pt x="5640" y="43456"/>
                </a:cubicBezTo>
                <a:lnTo>
                  <a:pt x="5640" y="43273"/>
                </a:lnTo>
                <a:cubicBezTo>
                  <a:pt x="5640" y="43180"/>
                  <a:pt x="5640" y="43064"/>
                  <a:pt x="5618" y="42975"/>
                </a:cubicBezTo>
                <a:cubicBezTo>
                  <a:pt x="5596" y="42881"/>
                  <a:pt x="5596" y="42787"/>
                  <a:pt x="5596" y="42721"/>
                </a:cubicBezTo>
                <a:cubicBezTo>
                  <a:pt x="5618" y="42605"/>
                  <a:pt x="5618" y="42489"/>
                  <a:pt x="5574" y="42351"/>
                </a:cubicBezTo>
                <a:cubicBezTo>
                  <a:pt x="5546" y="42307"/>
                  <a:pt x="5480" y="42307"/>
                  <a:pt x="5298" y="42285"/>
                </a:cubicBezTo>
                <a:cubicBezTo>
                  <a:pt x="5256" y="42276"/>
                  <a:pt x="5225" y="42273"/>
                  <a:pt x="5201" y="42273"/>
                </a:cubicBezTo>
                <a:cubicBezTo>
                  <a:pt x="5144" y="42273"/>
                  <a:pt x="5125" y="42291"/>
                  <a:pt x="5110" y="42307"/>
                </a:cubicBezTo>
                <a:lnTo>
                  <a:pt x="5110" y="42329"/>
                </a:lnTo>
                <a:lnTo>
                  <a:pt x="5110" y="42351"/>
                </a:lnTo>
                <a:cubicBezTo>
                  <a:pt x="5160" y="43202"/>
                  <a:pt x="5182" y="43986"/>
                  <a:pt x="5132" y="44770"/>
                </a:cubicBezTo>
                <a:cubicBezTo>
                  <a:pt x="5132" y="44859"/>
                  <a:pt x="5132" y="44975"/>
                  <a:pt x="5110" y="45069"/>
                </a:cubicBezTo>
                <a:cubicBezTo>
                  <a:pt x="5110" y="45251"/>
                  <a:pt x="5110" y="45461"/>
                  <a:pt x="5088" y="45643"/>
                </a:cubicBezTo>
                <a:cubicBezTo>
                  <a:pt x="5066" y="45621"/>
                  <a:pt x="5044" y="45599"/>
                  <a:pt x="5022" y="45571"/>
                </a:cubicBezTo>
                <a:cubicBezTo>
                  <a:pt x="4972" y="45483"/>
                  <a:pt x="4906" y="45411"/>
                  <a:pt x="4834" y="45323"/>
                </a:cubicBezTo>
                <a:cubicBezTo>
                  <a:pt x="4397" y="44743"/>
                  <a:pt x="3801" y="44262"/>
                  <a:pt x="3226" y="43804"/>
                </a:cubicBezTo>
                <a:cubicBezTo>
                  <a:pt x="3061" y="43666"/>
                  <a:pt x="2900" y="43528"/>
                  <a:pt x="2740" y="43389"/>
                </a:cubicBezTo>
                <a:cubicBezTo>
                  <a:pt x="2602" y="43296"/>
                  <a:pt x="2486" y="43180"/>
                  <a:pt x="2326" y="43086"/>
                </a:cubicBezTo>
                <a:cubicBezTo>
                  <a:pt x="2188" y="43019"/>
                  <a:pt x="2050" y="42903"/>
                  <a:pt x="1912" y="42809"/>
                </a:cubicBezTo>
                <a:cubicBezTo>
                  <a:pt x="1707" y="42649"/>
                  <a:pt x="1497" y="42489"/>
                  <a:pt x="1243" y="42373"/>
                </a:cubicBezTo>
                <a:cubicBezTo>
                  <a:pt x="1230" y="42366"/>
                  <a:pt x="1217" y="42363"/>
                  <a:pt x="1205" y="42363"/>
                </a:cubicBezTo>
                <a:cubicBezTo>
                  <a:pt x="1133" y="42363"/>
                  <a:pt x="1069" y="42462"/>
                  <a:pt x="989" y="42561"/>
                </a:cubicBezTo>
                <a:cubicBezTo>
                  <a:pt x="945" y="42627"/>
                  <a:pt x="923" y="42671"/>
                  <a:pt x="945" y="42721"/>
                </a:cubicBezTo>
                <a:cubicBezTo>
                  <a:pt x="945" y="42743"/>
                  <a:pt x="945" y="42765"/>
                  <a:pt x="967" y="42765"/>
                </a:cubicBezTo>
                <a:cubicBezTo>
                  <a:pt x="1293" y="42975"/>
                  <a:pt x="1591" y="43157"/>
                  <a:pt x="1845" y="43340"/>
                </a:cubicBezTo>
                <a:lnTo>
                  <a:pt x="1796" y="43362"/>
                </a:lnTo>
                <a:lnTo>
                  <a:pt x="1934" y="43389"/>
                </a:lnTo>
                <a:cubicBezTo>
                  <a:pt x="2006" y="43412"/>
                  <a:pt x="2188" y="43572"/>
                  <a:pt x="2282" y="43666"/>
                </a:cubicBezTo>
                <a:cubicBezTo>
                  <a:pt x="2188" y="43666"/>
                  <a:pt x="2006" y="43710"/>
                  <a:pt x="1591" y="43776"/>
                </a:cubicBezTo>
                <a:cubicBezTo>
                  <a:pt x="879" y="43892"/>
                  <a:pt x="851" y="43914"/>
                  <a:pt x="851" y="43942"/>
                </a:cubicBezTo>
                <a:cubicBezTo>
                  <a:pt x="807" y="44030"/>
                  <a:pt x="851" y="44146"/>
                  <a:pt x="879" y="44240"/>
                </a:cubicBezTo>
                <a:cubicBezTo>
                  <a:pt x="901" y="44284"/>
                  <a:pt x="901" y="44306"/>
                  <a:pt x="923" y="44356"/>
                </a:cubicBezTo>
                <a:lnTo>
                  <a:pt x="923" y="44400"/>
                </a:lnTo>
                <a:lnTo>
                  <a:pt x="989" y="44378"/>
                </a:lnTo>
                <a:cubicBezTo>
                  <a:pt x="1059" y="44341"/>
                  <a:pt x="1946" y="44206"/>
                  <a:pt x="2528" y="44206"/>
                </a:cubicBezTo>
                <a:cubicBezTo>
                  <a:pt x="2727" y="44206"/>
                  <a:pt x="2889" y="44221"/>
                  <a:pt x="2972" y="44262"/>
                </a:cubicBezTo>
                <a:cubicBezTo>
                  <a:pt x="3177" y="44356"/>
                  <a:pt x="3364" y="44494"/>
                  <a:pt x="3591" y="44676"/>
                </a:cubicBezTo>
                <a:cubicBezTo>
                  <a:pt x="3961" y="45019"/>
                  <a:pt x="4259" y="45411"/>
                  <a:pt x="4580" y="45803"/>
                </a:cubicBezTo>
                <a:cubicBezTo>
                  <a:pt x="4883" y="46173"/>
                  <a:pt x="5204" y="46588"/>
                  <a:pt x="5502" y="46980"/>
                </a:cubicBezTo>
                <a:cubicBezTo>
                  <a:pt x="5640" y="47162"/>
                  <a:pt x="5778" y="47367"/>
                  <a:pt x="5894" y="47554"/>
                </a:cubicBezTo>
                <a:cubicBezTo>
                  <a:pt x="5988" y="47692"/>
                  <a:pt x="6077" y="47831"/>
                  <a:pt x="6170" y="47969"/>
                </a:cubicBezTo>
                <a:cubicBezTo>
                  <a:pt x="6148" y="47947"/>
                  <a:pt x="6126" y="47919"/>
                  <a:pt x="6099" y="47919"/>
                </a:cubicBezTo>
                <a:cubicBezTo>
                  <a:pt x="5961" y="47831"/>
                  <a:pt x="5822" y="47781"/>
                  <a:pt x="5712" y="47737"/>
                </a:cubicBezTo>
                <a:cubicBezTo>
                  <a:pt x="5596" y="47715"/>
                  <a:pt x="5458" y="47670"/>
                  <a:pt x="5342" y="47621"/>
                </a:cubicBezTo>
                <a:cubicBezTo>
                  <a:pt x="4972" y="47532"/>
                  <a:pt x="4607" y="47416"/>
                  <a:pt x="4259" y="47322"/>
                </a:cubicBezTo>
                <a:cubicBezTo>
                  <a:pt x="4165" y="47322"/>
                  <a:pt x="4099" y="47300"/>
                  <a:pt x="4027" y="47278"/>
                </a:cubicBezTo>
                <a:cubicBezTo>
                  <a:pt x="3699" y="47207"/>
                  <a:pt x="3370" y="47137"/>
                  <a:pt x="3032" y="47137"/>
                </a:cubicBezTo>
                <a:cubicBezTo>
                  <a:pt x="2921" y="47137"/>
                  <a:pt x="2809" y="47144"/>
                  <a:pt x="2696" y="47162"/>
                </a:cubicBezTo>
                <a:cubicBezTo>
                  <a:pt x="2624" y="47162"/>
                  <a:pt x="2602" y="47278"/>
                  <a:pt x="2602" y="47416"/>
                </a:cubicBezTo>
                <a:cubicBezTo>
                  <a:pt x="2580" y="47532"/>
                  <a:pt x="2602" y="47576"/>
                  <a:pt x="2624" y="47599"/>
                </a:cubicBezTo>
                <a:cubicBezTo>
                  <a:pt x="2624" y="47621"/>
                  <a:pt x="2646" y="47621"/>
                  <a:pt x="2674" y="47621"/>
                </a:cubicBezTo>
                <a:lnTo>
                  <a:pt x="2834" y="47621"/>
                </a:lnTo>
                <a:cubicBezTo>
                  <a:pt x="3315" y="47643"/>
                  <a:pt x="3889" y="47670"/>
                  <a:pt x="4375" y="47853"/>
                </a:cubicBezTo>
                <a:cubicBezTo>
                  <a:pt x="4535" y="47919"/>
                  <a:pt x="4718" y="47969"/>
                  <a:pt x="4883" y="47991"/>
                </a:cubicBezTo>
                <a:cubicBezTo>
                  <a:pt x="5132" y="48057"/>
                  <a:pt x="5364" y="48107"/>
                  <a:pt x="5574" y="48223"/>
                </a:cubicBezTo>
                <a:cubicBezTo>
                  <a:pt x="6193" y="48565"/>
                  <a:pt x="7734" y="50615"/>
                  <a:pt x="7872" y="50753"/>
                </a:cubicBezTo>
                <a:cubicBezTo>
                  <a:pt x="7872" y="52548"/>
                  <a:pt x="7828" y="53443"/>
                  <a:pt x="7783" y="55238"/>
                </a:cubicBezTo>
                <a:cubicBezTo>
                  <a:pt x="7596" y="60718"/>
                  <a:pt x="7181" y="66175"/>
                  <a:pt x="7203" y="71671"/>
                </a:cubicBezTo>
                <a:cubicBezTo>
                  <a:pt x="7231" y="74184"/>
                  <a:pt x="7043" y="76692"/>
                  <a:pt x="6927" y="79222"/>
                </a:cubicBezTo>
                <a:cubicBezTo>
                  <a:pt x="6839" y="80603"/>
                  <a:pt x="7021" y="81984"/>
                  <a:pt x="6955" y="83387"/>
                </a:cubicBezTo>
                <a:cubicBezTo>
                  <a:pt x="6955" y="83503"/>
                  <a:pt x="6955" y="83641"/>
                  <a:pt x="6927" y="83779"/>
                </a:cubicBezTo>
                <a:cubicBezTo>
                  <a:pt x="6861" y="85232"/>
                  <a:pt x="6817" y="86679"/>
                  <a:pt x="6767" y="88132"/>
                </a:cubicBezTo>
                <a:cubicBezTo>
                  <a:pt x="6651" y="90982"/>
                  <a:pt x="6585" y="93838"/>
                  <a:pt x="6491" y="96694"/>
                </a:cubicBezTo>
                <a:lnTo>
                  <a:pt x="9529" y="96738"/>
                </a:lnTo>
                <a:cubicBezTo>
                  <a:pt x="9877" y="91789"/>
                  <a:pt x="9717" y="86795"/>
                  <a:pt x="9993" y="81824"/>
                </a:cubicBezTo>
                <a:cubicBezTo>
                  <a:pt x="10197" y="77979"/>
                  <a:pt x="10131" y="74113"/>
                  <a:pt x="10241" y="70246"/>
                </a:cubicBezTo>
                <a:cubicBezTo>
                  <a:pt x="10380" y="64816"/>
                  <a:pt x="10518" y="59381"/>
                  <a:pt x="10794" y="53951"/>
                </a:cubicBezTo>
                <a:cubicBezTo>
                  <a:pt x="11004" y="50062"/>
                  <a:pt x="10932" y="47068"/>
                  <a:pt x="10888" y="43180"/>
                </a:cubicBezTo>
                <a:cubicBezTo>
                  <a:pt x="10888" y="43157"/>
                  <a:pt x="11280" y="42008"/>
                  <a:pt x="11280" y="41981"/>
                </a:cubicBezTo>
                <a:cubicBezTo>
                  <a:pt x="11396" y="41732"/>
                  <a:pt x="11672" y="40948"/>
                  <a:pt x="11993" y="40489"/>
                </a:cubicBezTo>
                <a:cubicBezTo>
                  <a:pt x="12175" y="40213"/>
                  <a:pt x="12429" y="39661"/>
                  <a:pt x="12755" y="39335"/>
                </a:cubicBezTo>
                <a:cubicBezTo>
                  <a:pt x="13003" y="39081"/>
                  <a:pt x="13307" y="38854"/>
                  <a:pt x="13583" y="38622"/>
                </a:cubicBezTo>
                <a:cubicBezTo>
                  <a:pt x="13860" y="38418"/>
                  <a:pt x="14180" y="38230"/>
                  <a:pt x="14594" y="38048"/>
                </a:cubicBezTo>
                <a:cubicBezTo>
                  <a:pt x="14754" y="37976"/>
                  <a:pt x="14937" y="37888"/>
                  <a:pt x="15102" y="37794"/>
                </a:cubicBezTo>
                <a:cubicBezTo>
                  <a:pt x="15263" y="37700"/>
                  <a:pt x="15445" y="37612"/>
                  <a:pt x="15627" y="37540"/>
                </a:cubicBezTo>
                <a:cubicBezTo>
                  <a:pt x="15903" y="37424"/>
                  <a:pt x="16180" y="37335"/>
                  <a:pt x="16456" y="37241"/>
                </a:cubicBezTo>
                <a:cubicBezTo>
                  <a:pt x="16594" y="37197"/>
                  <a:pt x="16760" y="37148"/>
                  <a:pt x="16898" y="37103"/>
                </a:cubicBezTo>
                <a:cubicBezTo>
                  <a:pt x="17312" y="36965"/>
                  <a:pt x="17953" y="36667"/>
                  <a:pt x="18345" y="36507"/>
                </a:cubicBezTo>
                <a:cubicBezTo>
                  <a:pt x="18483" y="36435"/>
                  <a:pt x="18599" y="36391"/>
                  <a:pt x="18665" y="36369"/>
                </a:cubicBezTo>
                <a:cubicBezTo>
                  <a:pt x="18737" y="36391"/>
                  <a:pt x="18803" y="36435"/>
                  <a:pt x="18897" y="36457"/>
                </a:cubicBezTo>
                <a:lnTo>
                  <a:pt x="18919" y="36457"/>
                </a:lnTo>
                <a:cubicBezTo>
                  <a:pt x="19057" y="36507"/>
                  <a:pt x="19196" y="36551"/>
                  <a:pt x="19356" y="36573"/>
                </a:cubicBezTo>
                <a:cubicBezTo>
                  <a:pt x="19428" y="36573"/>
                  <a:pt x="19494" y="36595"/>
                  <a:pt x="19566" y="36623"/>
                </a:cubicBezTo>
                <a:cubicBezTo>
                  <a:pt x="19632" y="36623"/>
                  <a:pt x="19682" y="36645"/>
                  <a:pt x="19748" y="36645"/>
                </a:cubicBezTo>
                <a:cubicBezTo>
                  <a:pt x="19864" y="36667"/>
                  <a:pt x="20002" y="36689"/>
                  <a:pt x="20140" y="36689"/>
                </a:cubicBezTo>
                <a:cubicBezTo>
                  <a:pt x="20164" y="36682"/>
                  <a:pt x="20185" y="36679"/>
                  <a:pt x="20205" y="36679"/>
                </a:cubicBezTo>
                <a:cubicBezTo>
                  <a:pt x="20244" y="36679"/>
                  <a:pt x="20278" y="36689"/>
                  <a:pt x="20322" y="36689"/>
                </a:cubicBezTo>
                <a:cubicBezTo>
                  <a:pt x="20400" y="36689"/>
                  <a:pt x="20477" y="36699"/>
                  <a:pt x="20554" y="36699"/>
                </a:cubicBezTo>
                <a:cubicBezTo>
                  <a:pt x="20593" y="36699"/>
                  <a:pt x="20632" y="36696"/>
                  <a:pt x="20670" y="36689"/>
                </a:cubicBezTo>
                <a:cubicBezTo>
                  <a:pt x="20692" y="36667"/>
                  <a:pt x="20737" y="36667"/>
                  <a:pt x="20786" y="36645"/>
                </a:cubicBezTo>
                <a:cubicBezTo>
                  <a:pt x="20902" y="36573"/>
                  <a:pt x="21040" y="36573"/>
                  <a:pt x="21179" y="36551"/>
                </a:cubicBezTo>
                <a:cubicBezTo>
                  <a:pt x="21223" y="36529"/>
                  <a:pt x="21289" y="36529"/>
                  <a:pt x="21361" y="36507"/>
                </a:cubicBezTo>
                <a:cubicBezTo>
                  <a:pt x="21521" y="36457"/>
                  <a:pt x="21681" y="36391"/>
                  <a:pt x="21841" y="36319"/>
                </a:cubicBezTo>
                <a:cubicBezTo>
                  <a:pt x="21913" y="36297"/>
                  <a:pt x="21957" y="36253"/>
                  <a:pt x="22029" y="36231"/>
                </a:cubicBezTo>
                <a:cubicBezTo>
                  <a:pt x="22051" y="36209"/>
                  <a:pt x="22095" y="36209"/>
                  <a:pt x="22145" y="36181"/>
                </a:cubicBezTo>
                <a:cubicBezTo>
                  <a:pt x="22327" y="36093"/>
                  <a:pt x="22510" y="36021"/>
                  <a:pt x="22720" y="35977"/>
                </a:cubicBezTo>
                <a:cubicBezTo>
                  <a:pt x="22742" y="35954"/>
                  <a:pt x="22764" y="35954"/>
                  <a:pt x="22808" y="35954"/>
                </a:cubicBezTo>
                <a:cubicBezTo>
                  <a:pt x="22946" y="35905"/>
                  <a:pt x="23062" y="35883"/>
                  <a:pt x="23178" y="35883"/>
                </a:cubicBezTo>
                <a:cubicBezTo>
                  <a:pt x="23338" y="35883"/>
                  <a:pt x="23526" y="35905"/>
                  <a:pt x="23686" y="35977"/>
                </a:cubicBezTo>
                <a:cubicBezTo>
                  <a:pt x="23701" y="35981"/>
                  <a:pt x="23715" y="35983"/>
                  <a:pt x="23729" y="35983"/>
                </a:cubicBezTo>
                <a:cubicBezTo>
                  <a:pt x="23848" y="35983"/>
                  <a:pt x="23943" y="35831"/>
                  <a:pt x="23963" y="35767"/>
                </a:cubicBezTo>
                <a:cubicBezTo>
                  <a:pt x="24029" y="35629"/>
                  <a:pt x="24051" y="35562"/>
                  <a:pt x="24029" y="35490"/>
                </a:cubicBezTo>
                <a:cubicBezTo>
                  <a:pt x="24029" y="35446"/>
                  <a:pt x="23985" y="35424"/>
                  <a:pt x="23963" y="35402"/>
                </a:cubicBezTo>
                <a:cubicBezTo>
                  <a:pt x="23847" y="35380"/>
                  <a:pt x="23775" y="35330"/>
                  <a:pt x="23637" y="35330"/>
                </a:cubicBezTo>
                <a:cubicBezTo>
                  <a:pt x="23512" y="35294"/>
                  <a:pt x="23372" y="35277"/>
                  <a:pt x="23226" y="35277"/>
                </a:cubicBezTo>
                <a:cubicBezTo>
                  <a:pt x="23106" y="35277"/>
                  <a:pt x="22982" y="35288"/>
                  <a:pt x="22858" y="35308"/>
                </a:cubicBezTo>
                <a:cubicBezTo>
                  <a:pt x="22670" y="35330"/>
                  <a:pt x="22443" y="35380"/>
                  <a:pt x="22234" y="35468"/>
                </a:cubicBezTo>
                <a:cubicBezTo>
                  <a:pt x="22145" y="35518"/>
                  <a:pt x="22051" y="35540"/>
                  <a:pt x="21957" y="35584"/>
                </a:cubicBezTo>
                <a:cubicBezTo>
                  <a:pt x="21869" y="35606"/>
                  <a:pt x="21753" y="35656"/>
                  <a:pt x="21659" y="35678"/>
                </a:cubicBezTo>
                <a:cubicBezTo>
                  <a:pt x="21637" y="35700"/>
                  <a:pt x="21593" y="35722"/>
                  <a:pt x="21565" y="35745"/>
                </a:cubicBezTo>
                <a:cubicBezTo>
                  <a:pt x="21477" y="35767"/>
                  <a:pt x="21405" y="35816"/>
                  <a:pt x="21339" y="35838"/>
                </a:cubicBezTo>
                <a:cubicBezTo>
                  <a:pt x="21289" y="35838"/>
                  <a:pt x="21223" y="35861"/>
                  <a:pt x="21179" y="35861"/>
                </a:cubicBezTo>
                <a:cubicBezTo>
                  <a:pt x="21107" y="35883"/>
                  <a:pt x="21040" y="35883"/>
                  <a:pt x="20969" y="35905"/>
                </a:cubicBezTo>
                <a:lnTo>
                  <a:pt x="20947" y="35932"/>
                </a:lnTo>
                <a:cubicBezTo>
                  <a:pt x="20786" y="35954"/>
                  <a:pt x="20626" y="35999"/>
                  <a:pt x="20488" y="35999"/>
                </a:cubicBezTo>
                <a:cubicBezTo>
                  <a:pt x="20278" y="35999"/>
                  <a:pt x="20074" y="35977"/>
                  <a:pt x="19864" y="35932"/>
                </a:cubicBezTo>
                <a:cubicBezTo>
                  <a:pt x="19704" y="35905"/>
                  <a:pt x="19494" y="35861"/>
                  <a:pt x="19312" y="35794"/>
                </a:cubicBezTo>
                <a:cubicBezTo>
                  <a:pt x="19544" y="35606"/>
                  <a:pt x="19748" y="35380"/>
                  <a:pt x="19936" y="35170"/>
                </a:cubicBezTo>
                <a:cubicBezTo>
                  <a:pt x="20118" y="34938"/>
                  <a:pt x="20300" y="34689"/>
                  <a:pt x="20460" y="34457"/>
                </a:cubicBezTo>
                <a:cubicBezTo>
                  <a:pt x="20554" y="34341"/>
                  <a:pt x="20626" y="34248"/>
                  <a:pt x="20692" y="34137"/>
                </a:cubicBezTo>
                <a:lnTo>
                  <a:pt x="20786" y="34021"/>
                </a:lnTo>
                <a:cubicBezTo>
                  <a:pt x="21107" y="33585"/>
                  <a:pt x="21405" y="33170"/>
                  <a:pt x="21819" y="32867"/>
                </a:cubicBezTo>
                <a:cubicBezTo>
                  <a:pt x="21957" y="32778"/>
                  <a:pt x="22095" y="32662"/>
                  <a:pt x="22234" y="32568"/>
                </a:cubicBezTo>
                <a:cubicBezTo>
                  <a:pt x="22372" y="32480"/>
                  <a:pt x="22510" y="32386"/>
                  <a:pt x="22670" y="32270"/>
                </a:cubicBezTo>
                <a:cubicBezTo>
                  <a:pt x="22924" y="32066"/>
                  <a:pt x="23250" y="31812"/>
                  <a:pt x="23476" y="31464"/>
                </a:cubicBezTo>
                <a:cubicBezTo>
                  <a:pt x="23637" y="31237"/>
                  <a:pt x="23637" y="30983"/>
                  <a:pt x="23476" y="30867"/>
                </a:cubicBezTo>
                <a:cubicBezTo>
                  <a:pt x="23410" y="30795"/>
                  <a:pt x="23338" y="30773"/>
                  <a:pt x="23250" y="30773"/>
                </a:cubicBezTo>
                <a:cubicBezTo>
                  <a:pt x="23178" y="30795"/>
                  <a:pt x="23112" y="30867"/>
                  <a:pt x="23062" y="30961"/>
                </a:cubicBezTo>
                <a:cubicBezTo>
                  <a:pt x="22996" y="31121"/>
                  <a:pt x="22858" y="31303"/>
                  <a:pt x="22582" y="31557"/>
                </a:cubicBezTo>
                <a:cubicBezTo>
                  <a:pt x="22394" y="31696"/>
                  <a:pt x="22211" y="31856"/>
                  <a:pt x="21979" y="31994"/>
                </a:cubicBezTo>
                <a:cubicBezTo>
                  <a:pt x="21913" y="32038"/>
                  <a:pt x="21819" y="32110"/>
                  <a:pt x="21753" y="32154"/>
                </a:cubicBezTo>
                <a:cubicBezTo>
                  <a:pt x="21427" y="32386"/>
                  <a:pt x="21107" y="32662"/>
                  <a:pt x="20853" y="32961"/>
                </a:cubicBezTo>
                <a:cubicBezTo>
                  <a:pt x="20488" y="33353"/>
                  <a:pt x="20184" y="33767"/>
                  <a:pt x="19908" y="34159"/>
                </a:cubicBezTo>
                <a:cubicBezTo>
                  <a:pt x="19820" y="34275"/>
                  <a:pt x="19748" y="34386"/>
                  <a:pt x="19660" y="34502"/>
                </a:cubicBezTo>
                <a:cubicBezTo>
                  <a:pt x="19472" y="34778"/>
                  <a:pt x="19267" y="34988"/>
                  <a:pt x="19057" y="35192"/>
                </a:cubicBezTo>
                <a:cubicBezTo>
                  <a:pt x="18831" y="35380"/>
                  <a:pt x="18577" y="35562"/>
                  <a:pt x="18323" y="35722"/>
                </a:cubicBezTo>
                <a:cubicBezTo>
                  <a:pt x="17931" y="35977"/>
                  <a:pt x="17588" y="36137"/>
                  <a:pt x="17262" y="36275"/>
                </a:cubicBezTo>
                <a:cubicBezTo>
                  <a:pt x="17036" y="36347"/>
                  <a:pt x="16826" y="36435"/>
                  <a:pt x="16594" y="36507"/>
                </a:cubicBezTo>
                <a:cubicBezTo>
                  <a:pt x="16412" y="36573"/>
                  <a:pt x="16229" y="36623"/>
                  <a:pt x="16041" y="36689"/>
                </a:cubicBezTo>
                <a:cubicBezTo>
                  <a:pt x="15765" y="36783"/>
                  <a:pt x="15539" y="36871"/>
                  <a:pt x="15307" y="36965"/>
                </a:cubicBezTo>
                <a:cubicBezTo>
                  <a:pt x="15329" y="36921"/>
                  <a:pt x="15351" y="36849"/>
                  <a:pt x="15379" y="36805"/>
                </a:cubicBezTo>
                <a:cubicBezTo>
                  <a:pt x="15401" y="36689"/>
                  <a:pt x="15445" y="36573"/>
                  <a:pt x="15467" y="36485"/>
                </a:cubicBezTo>
                <a:cubicBezTo>
                  <a:pt x="15517" y="36391"/>
                  <a:pt x="15539" y="36297"/>
                  <a:pt x="15583" y="36209"/>
                </a:cubicBezTo>
                <a:cubicBezTo>
                  <a:pt x="15627" y="35999"/>
                  <a:pt x="15699" y="35816"/>
                  <a:pt x="15743" y="35629"/>
                </a:cubicBezTo>
                <a:cubicBezTo>
                  <a:pt x="15765" y="35490"/>
                  <a:pt x="15793" y="35402"/>
                  <a:pt x="15837" y="35264"/>
                </a:cubicBezTo>
                <a:cubicBezTo>
                  <a:pt x="15881" y="35148"/>
                  <a:pt x="15931" y="35010"/>
                  <a:pt x="15953" y="34872"/>
                </a:cubicBezTo>
                <a:lnTo>
                  <a:pt x="15953" y="34828"/>
                </a:lnTo>
                <a:cubicBezTo>
                  <a:pt x="15975" y="34778"/>
                  <a:pt x="15975" y="34734"/>
                  <a:pt x="15975" y="34689"/>
                </a:cubicBezTo>
                <a:cubicBezTo>
                  <a:pt x="15975" y="34457"/>
                  <a:pt x="16041" y="34225"/>
                  <a:pt x="16135" y="33999"/>
                </a:cubicBezTo>
                <a:cubicBezTo>
                  <a:pt x="16157" y="33927"/>
                  <a:pt x="16180" y="33861"/>
                  <a:pt x="16207" y="33767"/>
                </a:cubicBezTo>
                <a:cubicBezTo>
                  <a:pt x="16273" y="33535"/>
                  <a:pt x="16318" y="33281"/>
                  <a:pt x="16367" y="33032"/>
                </a:cubicBezTo>
                <a:cubicBezTo>
                  <a:pt x="16389" y="32916"/>
                  <a:pt x="16412" y="32778"/>
                  <a:pt x="16434" y="32640"/>
                </a:cubicBezTo>
                <a:cubicBezTo>
                  <a:pt x="16456" y="32546"/>
                  <a:pt x="16483" y="32452"/>
                  <a:pt x="16505" y="32364"/>
                </a:cubicBezTo>
                <a:cubicBezTo>
                  <a:pt x="16572" y="32038"/>
                  <a:pt x="16644" y="31718"/>
                  <a:pt x="16732" y="31397"/>
                </a:cubicBezTo>
                <a:cubicBezTo>
                  <a:pt x="16760" y="31281"/>
                  <a:pt x="16804" y="31165"/>
                  <a:pt x="16826" y="31049"/>
                </a:cubicBezTo>
                <a:cubicBezTo>
                  <a:pt x="16870" y="30867"/>
                  <a:pt x="16898" y="30707"/>
                  <a:pt x="16964" y="30519"/>
                </a:cubicBezTo>
                <a:cubicBezTo>
                  <a:pt x="17080" y="30221"/>
                  <a:pt x="17146" y="29900"/>
                  <a:pt x="17218" y="29580"/>
                </a:cubicBezTo>
                <a:lnTo>
                  <a:pt x="17240" y="29508"/>
                </a:lnTo>
                <a:cubicBezTo>
                  <a:pt x="17262" y="29348"/>
                  <a:pt x="17196" y="29210"/>
                  <a:pt x="17036" y="29138"/>
                </a:cubicBezTo>
                <a:cubicBezTo>
                  <a:pt x="16968" y="29112"/>
                  <a:pt x="16907" y="29101"/>
                  <a:pt x="16856" y="29101"/>
                </a:cubicBezTo>
                <a:cubicBezTo>
                  <a:pt x="16819" y="29101"/>
                  <a:pt x="16787" y="29107"/>
                  <a:pt x="16760" y="29116"/>
                </a:cubicBezTo>
                <a:cubicBezTo>
                  <a:pt x="16732" y="29138"/>
                  <a:pt x="16688" y="29166"/>
                  <a:pt x="16666" y="29254"/>
                </a:cubicBezTo>
                <a:cubicBezTo>
                  <a:pt x="16644" y="29326"/>
                  <a:pt x="16621" y="29414"/>
                  <a:pt x="16594" y="29530"/>
                </a:cubicBezTo>
                <a:lnTo>
                  <a:pt x="16572" y="29690"/>
                </a:lnTo>
                <a:lnTo>
                  <a:pt x="16273" y="30751"/>
                </a:lnTo>
                <a:cubicBezTo>
                  <a:pt x="16251" y="30845"/>
                  <a:pt x="16229" y="30911"/>
                  <a:pt x="16207" y="31005"/>
                </a:cubicBezTo>
                <a:cubicBezTo>
                  <a:pt x="16135" y="31237"/>
                  <a:pt x="16069" y="31464"/>
                  <a:pt x="16019" y="31718"/>
                </a:cubicBezTo>
                <a:cubicBezTo>
                  <a:pt x="15975" y="31878"/>
                  <a:pt x="15931" y="32038"/>
                  <a:pt x="15881" y="32204"/>
                </a:cubicBezTo>
                <a:cubicBezTo>
                  <a:pt x="15859" y="32364"/>
                  <a:pt x="15815" y="32524"/>
                  <a:pt x="15765" y="32684"/>
                </a:cubicBezTo>
                <a:cubicBezTo>
                  <a:pt x="15765" y="32756"/>
                  <a:pt x="15743" y="32822"/>
                  <a:pt x="15743" y="32894"/>
                </a:cubicBezTo>
                <a:cubicBezTo>
                  <a:pt x="15699" y="33032"/>
                  <a:pt x="15677" y="33170"/>
                  <a:pt x="15655" y="33309"/>
                </a:cubicBezTo>
                <a:cubicBezTo>
                  <a:pt x="15627" y="33375"/>
                  <a:pt x="15605" y="33447"/>
                  <a:pt x="15583" y="33513"/>
                </a:cubicBezTo>
                <a:cubicBezTo>
                  <a:pt x="15539" y="33651"/>
                  <a:pt x="15489" y="33789"/>
                  <a:pt x="15467" y="33927"/>
                </a:cubicBezTo>
                <a:lnTo>
                  <a:pt x="15423" y="34137"/>
                </a:lnTo>
                <a:cubicBezTo>
                  <a:pt x="15351" y="34386"/>
                  <a:pt x="15285" y="34662"/>
                  <a:pt x="15213" y="34916"/>
                </a:cubicBezTo>
                <a:lnTo>
                  <a:pt x="15147" y="35126"/>
                </a:lnTo>
                <a:cubicBezTo>
                  <a:pt x="15053" y="35424"/>
                  <a:pt x="14964" y="35745"/>
                  <a:pt x="14870" y="36043"/>
                </a:cubicBezTo>
                <a:cubicBezTo>
                  <a:pt x="14754" y="36347"/>
                  <a:pt x="14638" y="36689"/>
                  <a:pt x="14478" y="37009"/>
                </a:cubicBezTo>
                <a:cubicBezTo>
                  <a:pt x="14456" y="37037"/>
                  <a:pt x="14456" y="37059"/>
                  <a:pt x="14434" y="37081"/>
                </a:cubicBezTo>
                <a:cubicBezTo>
                  <a:pt x="14384" y="37219"/>
                  <a:pt x="14318" y="37335"/>
                  <a:pt x="14246" y="37424"/>
                </a:cubicBezTo>
                <a:cubicBezTo>
                  <a:pt x="14224" y="37424"/>
                  <a:pt x="14224" y="37451"/>
                  <a:pt x="14202" y="37451"/>
                </a:cubicBezTo>
                <a:cubicBezTo>
                  <a:pt x="14180" y="37473"/>
                  <a:pt x="14158" y="37473"/>
                  <a:pt x="14136" y="37496"/>
                </a:cubicBezTo>
                <a:cubicBezTo>
                  <a:pt x="13396" y="37866"/>
                  <a:pt x="12705" y="38346"/>
                  <a:pt x="12109" y="38943"/>
                </a:cubicBezTo>
                <a:cubicBezTo>
                  <a:pt x="11650" y="39407"/>
                  <a:pt x="11258" y="39937"/>
                  <a:pt x="10866" y="40578"/>
                </a:cubicBezTo>
                <a:cubicBezTo>
                  <a:pt x="10844" y="37313"/>
                  <a:pt x="10866" y="34065"/>
                  <a:pt x="10821" y="30823"/>
                </a:cubicBezTo>
                <a:cubicBezTo>
                  <a:pt x="10772" y="27851"/>
                  <a:pt x="10982" y="26746"/>
                  <a:pt x="11004" y="23780"/>
                </a:cubicBezTo>
                <a:cubicBezTo>
                  <a:pt x="11070" y="23730"/>
                  <a:pt x="14732" y="18715"/>
                  <a:pt x="15053" y="18555"/>
                </a:cubicBezTo>
                <a:cubicBezTo>
                  <a:pt x="15881" y="18184"/>
                  <a:pt x="16666" y="17748"/>
                  <a:pt x="17400" y="17262"/>
                </a:cubicBezTo>
                <a:cubicBezTo>
                  <a:pt x="17560" y="17151"/>
                  <a:pt x="17726" y="17013"/>
                  <a:pt x="17864" y="16897"/>
                </a:cubicBezTo>
                <a:cubicBezTo>
                  <a:pt x="18002" y="16803"/>
                  <a:pt x="18140" y="16687"/>
                  <a:pt x="18279" y="16571"/>
                </a:cubicBezTo>
                <a:lnTo>
                  <a:pt x="18301" y="16571"/>
                </a:lnTo>
                <a:cubicBezTo>
                  <a:pt x="18345" y="16599"/>
                  <a:pt x="18389" y="16599"/>
                  <a:pt x="18461" y="16599"/>
                </a:cubicBezTo>
                <a:cubicBezTo>
                  <a:pt x="18555" y="16599"/>
                  <a:pt x="18665" y="16621"/>
                  <a:pt x="18759" y="16643"/>
                </a:cubicBezTo>
                <a:cubicBezTo>
                  <a:pt x="19218" y="16759"/>
                  <a:pt x="19610" y="16826"/>
                  <a:pt x="20002" y="16826"/>
                </a:cubicBezTo>
                <a:cubicBezTo>
                  <a:pt x="20394" y="16848"/>
                  <a:pt x="20808" y="16919"/>
                  <a:pt x="21179" y="16964"/>
                </a:cubicBezTo>
                <a:cubicBezTo>
                  <a:pt x="21565" y="17035"/>
                  <a:pt x="21957" y="17080"/>
                  <a:pt x="22350" y="17102"/>
                </a:cubicBezTo>
                <a:cubicBezTo>
                  <a:pt x="22720" y="17124"/>
                  <a:pt x="23062" y="17124"/>
                  <a:pt x="23432" y="17124"/>
                </a:cubicBezTo>
                <a:cubicBezTo>
                  <a:pt x="23526" y="17124"/>
                  <a:pt x="23637" y="17124"/>
                  <a:pt x="23753" y="17151"/>
                </a:cubicBezTo>
                <a:cubicBezTo>
                  <a:pt x="23841" y="17151"/>
                  <a:pt x="23933" y="17156"/>
                  <a:pt x="24025" y="17156"/>
                </a:cubicBezTo>
                <a:cubicBezTo>
                  <a:pt x="24128" y="17156"/>
                  <a:pt x="24231" y="17150"/>
                  <a:pt x="24327" y="17124"/>
                </a:cubicBezTo>
                <a:cubicBezTo>
                  <a:pt x="24374" y="17118"/>
                  <a:pt x="24421" y="17115"/>
                  <a:pt x="24468" y="17115"/>
                </a:cubicBezTo>
                <a:cubicBezTo>
                  <a:pt x="24584" y="17115"/>
                  <a:pt x="24699" y="17132"/>
                  <a:pt x="24813" y="17151"/>
                </a:cubicBezTo>
                <a:cubicBezTo>
                  <a:pt x="24912" y="17162"/>
                  <a:pt x="25018" y="17173"/>
                  <a:pt x="25124" y="17173"/>
                </a:cubicBezTo>
                <a:cubicBezTo>
                  <a:pt x="25237" y="17173"/>
                  <a:pt x="25351" y="17161"/>
                  <a:pt x="25459" y="17124"/>
                </a:cubicBezTo>
                <a:cubicBezTo>
                  <a:pt x="25526" y="17102"/>
                  <a:pt x="25548" y="16964"/>
                  <a:pt x="25598" y="16665"/>
                </a:cubicBezTo>
                <a:cubicBezTo>
                  <a:pt x="25642" y="16411"/>
                  <a:pt x="25598" y="16389"/>
                  <a:pt x="25598" y="16367"/>
                </a:cubicBezTo>
                <a:cubicBezTo>
                  <a:pt x="25570" y="16345"/>
                  <a:pt x="25570" y="16345"/>
                  <a:pt x="25548" y="16345"/>
                </a:cubicBezTo>
                <a:cubicBezTo>
                  <a:pt x="23940" y="16345"/>
                  <a:pt x="22466" y="16323"/>
                  <a:pt x="21013" y="16135"/>
                </a:cubicBezTo>
                <a:cubicBezTo>
                  <a:pt x="20831" y="16113"/>
                  <a:pt x="20648" y="16113"/>
                  <a:pt x="20460" y="16091"/>
                </a:cubicBezTo>
                <a:cubicBezTo>
                  <a:pt x="20074" y="16069"/>
                  <a:pt x="19660" y="16019"/>
                  <a:pt x="19289" y="15931"/>
                </a:cubicBezTo>
                <a:cubicBezTo>
                  <a:pt x="19356" y="15859"/>
                  <a:pt x="19428" y="15815"/>
                  <a:pt x="19521" y="15771"/>
                </a:cubicBezTo>
                <a:cubicBezTo>
                  <a:pt x="19682" y="15655"/>
                  <a:pt x="19842" y="15539"/>
                  <a:pt x="20002" y="15423"/>
                </a:cubicBezTo>
                <a:cubicBezTo>
                  <a:pt x="21129" y="14666"/>
                  <a:pt x="22073" y="13627"/>
                  <a:pt x="22996" y="12616"/>
                </a:cubicBezTo>
                <a:cubicBezTo>
                  <a:pt x="23272" y="12318"/>
                  <a:pt x="23548" y="12014"/>
                  <a:pt x="23824" y="11716"/>
                </a:cubicBezTo>
                <a:cubicBezTo>
                  <a:pt x="24029" y="11512"/>
                  <a:pt x="24239" y="11280"/>
                  <a:pt x="24399" y="11026"/>
                </a:cubicBezTo>
                <a:cubicBezTo>
                  <a:pt x="24581" y="10749"/>
                  <a:pt x="24791" y="10523"/>
                  <a:pt x="24995" y="10269"/>
                </a:cubicBezTo>
                <a:cubicBezTo>
                  <a:pt x="25321" y="9899"/>
                  <a:pt x="25642" y="9507"/>
                  <a:pt x="25874" y="9070"/>
                </a:cubicBezTo>
                <a:cubicBezTo>
                  <a:pt x="25918" y="8932"/>
                  <a:pt x="25758" y="8794"/>
                  <a:pt x="25570" y="8656"/>
                </a:cubicBezTo>
                <a:cubicBezTo>
                  <a:pt x="25478" y="8578"/>
                  <a:pt x="25413" y="8534"/>
                  <a:pt x="25356" y="8534"/>
                </a:cubicBezTo>
                <a:cubicBezTo>
                  <a:pt x="25344" y="8534"/>
                  <a:pt x="25333" y="8536"/>
                  <a:pt x="25321" y="8540"/>
                </a:cubicBezTo>
                <a:cubicBezTo>
                  <a:pt x="25294" y="8540"/>
                  <a:pt x="25272" y="8540"/>
                  <a:pt x="25250" y="8562"/>
                </a:cubicBezTo>
                <a:cubicBezTo>
                  <a:pt x="24813" y="9186"/>
                  <a:pt x="24421" y="9739"/>
                  <a:pt x="24029" y="10219"/>
                </a:cubicBezTo>
                <a:lnTo>
                  <a:pt x="24007" y="10175"/>
                </a:lnTo>
                <a:lnTo>
                  <a:pt x="23985" y="10269"/>
                </a:lnTo>
                <a:cubicBezTo>
                  <a:pt x="23940" y="10429"/>
                  <a:pt x="23637" y="10727"/>
                  <a:pt x="23454" y="10910"/>
                </a:cubicBezTo>
                <a:cubicBezTo>
                  <a:pt x="23410" y="10959"/>
                  <a:pt x="23360" y="11004"/>
                  <a:pt x="23338" y="11026"/>
                </a:cubicBezTo>
                <a:cubicBezTo>
                  <a:pt x="23360" y="10633"/>
                  <a:pt x="23084" y="8286"/>
                  <a:pt x="22996" y="8242"/>
                </a:cubicBezTo>
                <a:cubicBezTo>
                  <a:pt x="22932" y="8204"/>
                  <a:pt x="22865" y="8190"/>
                  <a:pt x="22796" y="8190"/>
                </a:cubicBezTo>
                <a:cubicBezTo>
                  <a:pt x="22691" y="8190"/>
                  <a:pt x="22584" y="8224"/>
                  <a:pt x="22488" y="8264"/>
                </a:cubicBezTo>
                <a:cubicBezTo>
                  <a:pt x="22421" y="8286"/>
                  <a:pt x="22350" y="8313"/>
                  <a:pt x="22283" y="8313"/>
                </a:cubicBezTo>
                <a:lnTo>
                  <a:pt x="22234" y="8336"/>
                </a:lnTo>
                <a:lnTo>
                  <a:pt x="22256" y="8358"/>
                </a:lnTo>
                <a:cubicBezTo>
                  <a:pt x="22327" y="8562"/>
                  <a:pt x="22582" y="11534"/>
                  <a:pt x="22256" y="12152"/>
                </a:cubicBezTo>
                <a:cubicBezTo>
                  <a:pt x="22051" y="12500"/>
                  <a:pt x="21775" y="12843"/>
                  <a:pt x="21383" y="13235"/>
                </a:cubicBezTo>
                <a:cubicBezTo>
                  <a:pt x="20715" y="13903"/>
                  <a:pt x="19936" y="14456"/>
                  <a:pt x="19196" y="14986"/>
                </a:cubicBezTo>
                <a:cubicBezTo>
                  <a:pt x="18439" y="15539"/>
                  <a:pt x="17676" y="16091"/>
                  <a:pt x="16870" y="16599"/>
                </a:cubicBezTo>
                <a:cubicBezTo>
                  <a:pt x="16528" y="16848"/>
                  <a:pt x="16135" y="17058"/>
                  <a:pt x="15765" y="17262"/>
                </a:cubicBezTo>
                <a:cubicBezTo>
                  <a:pt x="15445" y="17472"/>
                  <a:pt x="15075" y="17676"/>
                  <a:pt x="14754" y="17886"/>
                </a:cubicBezTo>
                <a:cubicBezTo>
                  <a:pt x="14826" y="17770"/>
                  <a:pt x="14915" y="17654"/>
                  <a:pt x="14986" y="17538"/>
                </a:cubicBezTo>
                <a:cubicBezTo>
                  <a:pt x="15147" y="17290"/>
                  <a:pt x="15263" y="17058"/>
                  <a:pt x="15351" y="16826"/>
                </a:cubicBezTo>
                <a:cubicBezTo>
                  <a:pt x="15445" y="16599"/>
                  <a:pt x="15517" y="16367"/>
                  <a:pt x="15605" y="16135"/>
                </a:cubicBezTo>
                <a:cubicBezTo>
                  <a:pt x="15859" y="15494"/>
                  <a:pt x="16113" y="14826"/>
                  <a:pt x="16296" y="14158"/>
                </a:cubicBezTo>
                <a:cubicBezTo>
                  <a:pt x="16318" y="14019"/>
                  <a:pt x="16367" y="13881"/>
                  <a:pt x="16412" y="13743"/>
                </a:cubicBezTo>
                <a:cubicBezTo>
                  <a:pt x="16621" y="12959"/>
                  <a:pt x="16848" y="12130"/>
                  <a:pt x="16782" y="11302"/>
                </a:cubicBezTo>
                <a:cubicBezTo>
                  <a:pt x="16782" y="11186"/>
                  <a:pt x="16550" y="11142"/>
                  <a:pt x="16345" y="11120"/>
                </a:cubicBezTo>
                <a:cubicBezTo>
                  <a:pt x="16262" y="11108"/>
                  <a:pt x="16199" y="11103"/>
                  <a:pt x="16150" y="11103"/>
                </a:cubicBezTo>
                <a:cubicBezTo>
                  <a:pt x="16101" y="11103"/>
                  <a:pt x="16066" y="11108"/>
                  <a:pt x="16041" y="11120"/>
                </a:cubicBezTo>
                <a:cubicBezTo>
                  <a:pt x="16019" y="11142"/>
                  <a:pt x="16019" y="11164"/>
                  <a:pt x="16019" y="11186"/>
                </a:cubicBezTo>
                <a:cubicBezTo>
                  <a:pt x="15997" y="11280"/>
                  <a:pt x="15997" y="11374"/>
                  <a:pt x="15975" y="11490"/>
                </a:cubicBezTo>
                <a:cubicBezTo>
                  <a:pt x="15881" y="12407"/>
                  <a:pt x="15793" y="13489"/>
                  <a:pt x="15401" y="14340"/>
                </a:cubicBezTo>
                <a:cubicBezTo>
                  <a:pt x="15263" y="14666"/>
                  <a:pt x="15147" y="14986"/>
                  <a:pt x="15075" y="15284"/>
                </a:cubicBezTo>
                <a:cubicBezTo>
                  <a:pt x="14937" y="15721"/>
                  <a:pt x="14799" y="16185"/>
                  <a:pt x="14572" y="16549"/>
                </a:cubicBezTo>
                <a:cubicBezTo>
                  <a:pt x="13860" y="17676"/>
                  <a:pt x="13075" y="18853"/>
                  <a:pt x="12109" y="19886"/>
                </a:cubicBezTo>
                <a:cubicBezTo>
                  <a:pt x="11788" y="20256"/>
                  <a:pt x="11418" y="20604"/>
                  <a:pt x="11070" y="20946"/>
                </a:cubicBezTo>
                <a:cubicBezTo>
                  <a:pt x="11048" y="20946"/>
                  <a:pt x="11048" y="20968"/>
                  <a:pt x="11026" y="20968"/>
                </a:cubicBezTo>
                <a:cubicBezTo>
                  <a:pt x="11098" y="15561"/>
                  <a:pt x="11070" y="10175"/>
                  <a:pt x="10982" y="4767"/>
                </a:cubicBezTo>
                <a:cubicBezTo>
                  <a:pt x="10960" y="3204"/>
                  <a:pt x="10982" y="1613"/>
                  <a:pt x="10982" y="50"/>
                </a:cubicBezTo>
                <a:lnTo>
                  <a:pt x="8126"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53" name="Shape 653"/>
        <p:cNvGrpSpPr/>
        <p:nvPr/>
      </p:nvGrpSpPr>
      <p:grpSpPr>
        <a:xfrm>
          <a:off x="0" y="0"/>
          <a:ext cx="0" cy="0"/>
          <a:chOff x="0" y="0"/>
          <a:chExt cx="0" cy="0"/>
        </a:xfrm>
      </p:grpSpPr>
      <p:sp>
        <p:nvSpPr>
          <p:cNvPr id="654" name="Google Shape;654;p10"/>
          <p:cNvSpPr/>
          <p:nvPr>
            <p:ph idx="2" type="pic"/>
          </p:nvPr>
        </p:nvSpPr>
        <p:spPr>
          <a:xfrm>
            <a:off x="-6300" y="-8850"/>
            <a:ext cx="9214200" cy="5266500"/>
          </a:xfrm>
          <a:prstGeom prst="rect">
            <a:avLst/>
          </a:prstGeom>
          <a:noFill/>
          <a:ln>
            <a:noFill/>
          </a:ln>
        </p:spPr>
      </p:sp>
      <p:sp>
        <p:nvSpPr>
          <p:cNvPr id="655" name="Google Shape;655;p10"/>
          <p:cNvSpPr txBox="1"/>
          <p:nvPr>
            <p:ph type="title"/>
          </p:nvPr>
        </p:nvSpPr>
        <p:spPr>
          <a:xfrm>
            <a:off x="720000" y="535000"/>
            <a:ext cx="7704000" cy="610500"/>
          </a:xfrm>
          <a:prstGeom prst="rect">
            <a:avLst/>
          </a:prstGeom>
          <a:solidFill>
            <a:schemeClr val="accent2"/>
          </a:solidFill>
        </p:spPr>
        <p:txBody>
          <a:bodyPr anchorCtr="0" anchor="t" bIns="91425" lIns="91425" spcFirstLastPara="1" rIns="91425" wrap="square" tIns="91425">
            <a:noAutofit/>
          </a:bodyPr>
          <a:lstStyle>
            <a:lvl1pPr lvl="0" rtl="0" algn="ctr">
              <a:spcBef>
                <a:spcPts val="0"/>
              </a:spcBef>
              <a:spcAft>
                <a:spcPts val="0"/>
              </a:spcAft>
              <a:buSzPts val="2800"/>
              <a:buNone/>
              <a:defRPr/>
            </a:lvl1pPr>
            <a:lvl2pPr lvl="1" rtl="0" algn="ctr">
              <a:spcBef>
                <a:spcPts val="0"/>
              </a:spcBef>
              <a:spcAft>
                <a:spcPts val="0"/>
              </a:spcAft>
              <a:buSzPts val="3000"/>
              <a:buNone/>
              <a:defRPr/>
            </a:lvl2pPr>
            <a:lvl3pPr lvl="2" rtl="0" algn="ctr">
              <a:spcBef>
                <a:spcPts val="0"/>
              </a:spcBef>
              <a:spcAft>
                <a:spcPts val="0"/>
              </a:spcAft>
              <a:buSzPts val="3000"/>
              <a:buNone/>
              <a:defRPr/>
            </a:lvl3pPr>
            <a:lvl4pPr lvl="3" rtl="0" algn="ctr">
              <a:spcBef>
                <a:spcPts val="0"/>
              </a:spcBef>
              <a:spcAft>
                <a:spcPts val="0"/>
              </a:spcAft>
              <a:buSzPts val="3000"/>
              <a:buNone/>
              <a:defRPr/>
            </a:lvl4pPr>
            <a:lvl5pPr lvl="4" rtl="0" algn="ctr">
              <a:spcBef>
                <a:spcPts val="0"/>
              </a:spcBef>
              <a:spcAft>
                <a:spcPts val="0"/>
              </a:spcAft>
              <a:buSzPts val="3000"/>
              <a:buNone/>
              <a:defRPr/>
            </a:lvl5pPr>
            <a:lvl6pPr lvl="5" rtl="0" algn="ctr">
              <a:spcBef>
                <a:spcPts val="0"/>
              </a:spcBef>
              <a:spcAft>
                <a:spcPts val="0"/>
              </a:spcAft>
              <a:buSzPts val="3000"/>
              <a:buNone/>
              <a:defRPr/>
            </a:lvl6pPr>
            <a:lvl7pPr lvl="6" rtl="0" algn="ctr">
              <a:spcBef>
                <a:spcPts val="0"/>
              </a:spcBef>
              <a:spcAft>
                <a:spcPts val="0"/>
              </a:spcAft>
              <a:buSzPts val="3000"/>
              <a:buNone/>
              <a:defRPr/>
            </a:lvl7pPr>
            <a:lvl8pPr lvl="7" rtl="0" algn="ctr">
              <a:spcBef>
                <a:spcPts val="0"/>
              </a:spcBef>
              <a:spcAft>
                <a:spcPts val="0"/>
              </a:spcAft>
              <a:buSzPts val="3000"/>
              <a:buNone/>
              <a:defRPr/>
            </a:lvl8pPr>
            <a:lvl9pPr lvl="8" rtl="0" algn="ctr">
              <a:spcBef>
                <a:spcPts val="0"/>
              </a:spcBef>
              <a:spcAft>
                <a:spcPts val="0"/>
              </a:spcAft>
              <a:buSzPts val="30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heme" Target="../theme/theme2.xml"/><Relationship Id="rId25" Type="http://schemas.openxmlformats.org/officeDocument/2006/relationships/slideLayout" Target="../slideLayouts/slideLayout25.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5100" y="445025"/>
            <a:ext cx="77139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Font typeface="Raleway Black"/>
              <a:buNone/>
              <a:defRPr sz="2800">
                <a:solidFill>
                  <a:schemeClr val="dk1"/>
                </a:solidFill>
                <a:latin typeface="Raleway Black"/>
                <a:ea typeface="Raleway Black"/>
                <a:cs typeface="Raleway Black"/>
                <a:sym typeface="Raleway Black"/>
              </a:defRPr>
            </a:lvl1pPr>
            <a:lvl2pPr lvl="1"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b="1" sz="3000">
                <a:solidFill>
                  <a:schemeClr val="dk1"/>
                </a:solidFill>
                <a:latin typeface="Raleway"/>
                <a:ea typeface="Raleway"/>
                <a:cs typeface="Raleway"/>
                <a:sym typeface="Raleway"/>
              </a:defRPr>
            </a:lvl9pPr>
          </a:lstStyle>
          <a:p/>
        </p:txBody>
      </p:sp>
      <p:sp>
        <p:nvSpPr>
          <p:cNvPr id="7" name="Google Shape;7;p1"/>
          <p:cNvSpPr txBox="1"/>
          <p:nvPr>
            <p:ph idx="1" type="body"/>
          </p:nvPr>
        </p:nvSpPr>
        <p:spPr>
          <a:xfrm>
            <a:off x="715100" y="1152475"/>
            <a:ext cx="7713900" cy="3416400"/>
          </a:xfrm>
          <a:prstGeom prst="rect">
            <a:avLst/>
          </a:prstGeom>
          <a:noFill/>
          <a:ln>
            <a:noFill/>
          </a:ln>
        </p:spPr>
        <p:txBody>
          <a:bodyPr anchorCtr="0" anchor="t" bIns="91425" lIns="91425" spcFirstLastPara="1" rIns="91425" wrap="square" tIns="91425">
            <a:noAutofit/>
          </a:bodyPr>
          <a:lstStyle>
            <a:lvl1pPr indent="-304800" lvl="0" marL="4572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1pPr>
            <a:lvl2pPr indent="-304800" lvl="1" marL="9144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2pPr>
            <a:lvl3pPr indent="-304800" lvl="2" marL="13716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3pPr>
            <a:lvl4pPr indent="-304800" lvl="3" marL="18288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4pPr>
            <a:lvl5pPr indent="-304800" lvl="4" marL="22860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5pPr>
            <a:lvl6pPr indent="-304800" lvl="5" marL="27432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6pPr>
            <a:lvl7pPr indent="-304800" lvl="6" marL="32004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7pPr>
            <a:lvl8pPr indent="-304800" lvl="7" marL="36576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8pPr>
            <a:lvl9pPr indent="-304800" lvl="8" marL="4114800">
              <a:lnSpc>
                <a:spcPct val="100000"/>
              </a:lnSpc>
              <a:spcBef>
                <a:spcPts val="0"/>
              </a:spcBef>
              <a:spcAft>
                <a:spcPts val="0"/>
              </a:spcAft>
              <a:buClr>
                <a:schemeClr val="dk1"/>
              </a:buClr>
              <a:buSzPts val="1200"/>
              <a:buFont typeface="Albert Sans"/>
              <a:buChar char="■"/>
              <a:defRPr sz="1200">
                <a:solidFill>
                  <a:schemeClr val="dk1"/>
                </a:solidFill>
                <a:latin typeface="Albert Sans"/>
                <a:ea typeface="Albert Sans"/>
                <a:cs typeface="Albert Sans"/>
                <a:sym typeface="Albert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3.xml"/><Relationship Id="rId3"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s://drive.google.com/file/d/121wenf46HqNhuLS4UHdo7MxFYAh8MdYU/view?usp=sharing"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35.jpg"/><Relationship Id="rId4" Type="http://schemas.openxmlformats.org/officeDocument/2006/relationships/image" Target="../media/image37.jpg"/><Relationship Id="rId5" Type="http://schemas.openxmlformats.org/officeDocument/2006/relationships/image" Target="../media/image34.jpg"/><Relationship Id="rId6" Type="http://schemas.openxmlformats.org/officeDocument/2006/relationships/image" Target="../media/image3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3.jpg"/><Relationship Id="rId4" Type="http://schemas.openxmlformats.org/officeDocument/2006/relationships/image" Target="../media/image3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hyperlink" Target="http://drive.google.com/file/d/1KQVx_kw3e4kC3zG87tWTSJ_37ysKNJ5k/view" TargetMode="External"/><Relationship Id="rId4" Type="http://schemas.openxmlformats.org/officeDocument/2006/relationships/image" Target="../media/image2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hyperlink" Target="http://drive.google.com/file/d/1iXdJxiEpg7Q0BFpXkiyp-Wiofquskdw4/view" TargetMode="External"/><Relationship Id="rId4" Type="http://schemas.openxmlformats.org/officeDocument/2006/relationships/image" Target="../media/image2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3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 Id="rId3" Type="http://schemas.openxmlformats.org/officeDocument/2006/relationships/image" Target="../media/image2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0.xml"/><Relationship Id="rId3" Type="http://schemas.openxmlformats.org/officeDocument/2006/relationships/hyperlink" Target="mailto:projectpeace@vcu.edu"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aceitincollege.vcu.edu/apply/apply-now/" TargetMode="External"/><Relationship Id="rId4" Type="http://schemas.openxmlformats.org/officeDocument/2006/relationships/image" Target="../media/image11.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4.png"/><Relationship Id="rId4" Type="http://schemas.openxmlformats.org/officeDocument/2006/relationships/image" Target="../media/image18.png"/><Relationship Id="rId5"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31.jpg"/><Relationship Id="rId4" Type="http://schemas.openxmlformats.org/officeDocument/2006/relationships/image" Target="../media/image3.png"/><Relationship Id="rId5" Type="http://schemas.openxmlformats.org/officeDocument/2006/relationships/image" Target="../media/image25.png"/><Relationship Id="rId6" Type="http://schemas.openxmlformats.org/officeDocument/2006/relationships/image" Target="../media/image8.png"/><Relationship Id="rId7"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7.png"/><Relationship Id="rId5" Type="http://schemas.openxmlformats.org/officeDocument/2006/relationships/image" Target="../media/image2.png"/><Relationship Id="rId6" Type="http://schemas.openxmlformats.org/officeDocument/2006/relationships/image" Target="../media/image5.png"/><Relationship Id="rId7" Type="http://schemas.openxmlformats.org/officeDocument/2006/relationships/image" Target="../media/image4.png"/><Relationship Id="rId8" Type="http://schemas.openxmlformats.org/officeDocument/2006/relationships/image" Target="../media/image1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10.jpg"/><Relationship Id="rId4" Type="http://schemas.openxmlformats.org/officeDocument/2006/relationships/image" Target="../media/image16.png"/><Relationship Id="rId5" Type="http://schemas.openxmlformats.org/officeDocument/2006/relationships/image" Target="../media/image7.png"/><Relationship Id="rId6"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6" name="Shape 1636"/>
        <p:cNvGrpSpPr/>
        <p:nvPr/>
      </p:nvGrpSpPr>
      <p:grpSpPr>
        <a:xfrm>
          <a:off x="0" y="0"/>
          <a:ext cx="0" cy="0"/>
          <a:chOff x="0" y="0"/>
          <a:chExt cx="0" cy="0"/>
        </a:xfrm>
      </p:grpSpPr>
      <p:sp>
        <p:nvSpPr>
          <p:cNvPr id="1637" name="Google Shape;1637;p27"/>
          <p:cNvSpPr txBox="1"/>
          <p:nvPr>
            <p:ph type="ctrTitle"/>
          </p:nvPr>
        </p:nvSpPr>
        <p:spPr>
          <a:xfrm>
            <a:off x="715075" y="1567613"/>
            <a:ext cx="7713900" cy="720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Project </a:t>
            </a:r>
            <a:r>
              <a:rPr lang="en"/>
              <a:t>PEACE Community Collaborative: Colonial Hei</a:t>
            </a:r>
            <a:r>
              <a:rPr lang="en"/>
              <a:t>ghts</a:t>
            </a:r>
            <a:endParaRPr>
              <a:solidFill>
                <a:schemeClr val="lt1"/>
              </a:solidFill>
            </a:endParaRPr>
          </a:p>
        </p:txBody>
      </p:sp>
      <p:sp>
        <p:nvSpPr>
          <p:cNvPr id="1638" name="Google Shape;1638;p27"/>
          <p:cNvSpPr txBox="1"/>
          <p:nvPr>
            <p:ph idx="1" type="subTitle"/>
          </p:nvPr>
        </p:nvSpPr>
        <p:spPr>
          <a:xfrm>
            <a:off x="715100" y="2190576"/>
            <a:ext cx="7713900" cy="40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ctr">
              <a:spcBef>
                <a:spcPts val="0"/>
              </a:spcBef>
              <a:spcAft>
                <a:spcPts val="0"/>
              </a:spcAft>
              <a:buNone/>
            </a:pPr>
            <a:r>
              <a:rPr lang="en" sz="2100"/>
              <a:t>February</a:t>
            </a:r>
            <a:r>
              <a:rPr lang="en" sz="2100"/>
              <a:t> 6, 2025</a:t>
            </a:r>
            <a:endParaRPr sz="2100"/>
          </a:p>
          <a:p>
            <a:pPr indent="0" lvl="0" marL="0" rtl="0" algn="ctr">
              <a:spcBef>
                <a:spcPts val="0"/>
              </a:spcBef>
              <a:spcAft>
                <a:spcPts val="0"/>
              </a:spcAft>
              <a:buNone/>
            </a:pPr>
            <a:r>
              <a:rPr lang="en" sz="2100"/>
              <a:t>6:00 PM - 8:00 PM</a:t>
            </a:r>
            <a:endParaRPr sz="2100"/>
          </a:p>
        </p:txBody>
      </p:sp>
      <p:grpSp>
        <p:nvGrpSpPr>
          <p:cNvPr id="1639" name="Google Shape;1639;p27"/>
          <p:cNvGrpSpPr/>
          <p:nvPr/>
        </p:nvGrpSpPr>
        <p:grpSpPr>
          <a:xfrm>
            <a:off x="442425" y="3334463"/>
            <a:ext cx="1574179" cy="1078324"/>
            <a:chOff x="442425" y="3334463"/>
            <a:chExt cx="1574179" cy="1078324"/>
          </a:xfrm>
        </p:grpSpPr>
        <p:grpSp>
          <p:nvGrpSpPr>
            <p:cNvPr id="1640" name="Google Shape;1640;p27"/>
            <p:cNvGrpSpPr/>
            <p:nvPr/>
          </p:nvGrpSpPr>
          <p:grpSpPr>
            <a:xfrm>
              <a:off x="442425" y="3334463"/>
              <a:ext cx="1152176" cy="1047932"/>
              <a:chOff x="230600" y="3091350"/>
              <a:chExt cx="1152176" cy="1047932"/>
            </a:xfrm>
          </p:grpSpPr>
          <p:sp>
            <p:nvSpPr>
              <p:cNvPr id="1641" name="Google Shape;1641;p27"/>
              <p:cNvSpPr/>
              <p:nvPr/>
            </p:nvSpPr>
            <p:spPr>
              <a:xfrm>
                <a:off x="230600" y="3439281"/>
                <a:ext cx="397872" cy="700001"/>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2" name="Google Shape;1642;p27"/>
              <p:cNvSpPr/>
              <p:nvPr/>
            </p:nvSpPr>
            <p:spPr>
              <a:xfrm>
                <a:off x="985136" y="3391730"/>
                <a:ext cx="397639" cy="699710"/>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3" name="Google Shape;1643;p27"/>
              <p:cNvSpPr/>
              <p:nvPr/>
            </p:nvSpPr>
            <p:spPr>
              <a:xfrm>
                <a:off x="518935" y="3091350"/>
                <a:ext cx="568173" cy="999512"/>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44" name="Google Shape;1644;p27"/>
            <p:cNvGrpSpPr/>
            <p:nvPr/>
          </p:nvGrpSpPr>
          <p:grpSpPr>
            <a:xfrm>
              <a:off x="1594606" y="4312181"/>
              <a:ext cx="421998" cy="100606"/>
              <a:chOff x="3833450" y="2857075"/>
              <a:chExt cx="1615614" cy="385169"/>
            </a:xfrm>
          </p:grpSpPr>
          <p:sp>
            <p:nvSpPr>
              <p:cNvPr id="1645" name="Google Shape;1645;p27"/>
              <p:cNvSpPr/>
              <p:nvPr/>
            </p:nvSpPr>
            <p:spPr>
              <a:xfrm>
                <a:off x="3864385" y="2890770"/>
                <a:ext cx="1538065" cy="81623"/>
              </a:xfrm>
              <a:custGeom>
                <a:rect b="b" l="l" r="r" t="t"/>
                <a:pathLst>
                  <a:path extrusionOk="0" h="562" w="10590">
                    <a:moveTo>
                      <a:pt x="41" y="0"/>
                    </a:moveTo>
                    <a:lnTo>
                      <a:pt x="1" y="207"/>
                    </a:lnTo>
                    <a:cubicBezTo>
                      <a:pt x="1538" y="482"/>
                      <a:pt x="3102" y="562"/>
                      <a:pt x="4660" y="562"/>
                    </a:cubicBezTo>
                    <a:cubicBezTo>
                      <a:pt x="5717" y="562"/>
                      <a:pt x="6773" y="522"/>
                      <a:pt x="7815" y="488"/>
                    </a:cubicBezTo>
                    <a:cubicBezTo>
                      <a:pt x="8725" y="454"/>
                      <a:pt x="9667" y="421"/>
                      <a:pt x="10589" y="414"/>
                    </a:cubicBezTo>
                    <a:lnTo>
                      <a:pt x="10583" y="207"/>
                    </a:lnTo>
                    <a:cubicBezTo>
                      <a:pt x="9660" y="214"/>
                      <a:pt x="8717" y="248"/>
                      <a:pt x="7809" y="281"/>
                    </a:cubicBezTo>
                    <a:cubicBezTo>
                      <a:pt x="6772" y="316"/>
                      <a:pt x="5720" y="352"/>
                      <a:pt x="4665" y="352"/>
                    </a:cubicBezTo>
                    <a:cubicBezTo>
                      <a:pt x="3116" y="352"/>
                      <a:pt x="1561" y="274"/>
                      <a:pt x="4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6" name="Google Shape;1646;p27"/>
              <p:cNvSpPr/>
              <p:nvPr/>
            </p:nvSpPr>
            <p:spPr>
              <a:xfrm>
                <a:off x="3833450" y="2857075"/>
                <a:ext cx="84673" cy="384153"/>
              </a:xfrm>
              <a:custGeom>
                <a:rect b="b" l="l" r="r" t="t"/>
                <a:pathLst>
                  <a:path extrusionOk="0" h="2645" w="583">
                    <a:moveTo>
                      <a:pt x="148" y="1"/>
                    </a:moveTo>
                    <a:cubicBezTo>
                      <a:pt x="120" y="1"/>
                      <a:pt x="96" y="12"/>
                      <a:pt x="81" y="38"/>
                    </a:cubicBezTo>
                    <a:cubicBezTo>
                      <a:pt x="60" y="66"/>
                      <a:pt x="60" y="99"/>
                      <a:pt x="60" y="131"/>
                    </a:cubicBezTo>
                    <a:cubicBezTo>
                      <a:pt x="60" y="961"/>
                      <a:pt x="1" y="1816"/>
                      <a:pt x="74" y="2639"/>
                    </a:cubicBezTo>
                    <a:cubicBezTo>
                      <a:pt x="91" y="2643"/>
                      <a:pt x="107" y="2645"/>
                      <a:pt x="123" y="2645"/>
                    </a:cubicBezTo>
                    <a:cubicBezTo>
                      <a:pt x="583" y="2645"/>
                      <a:pt x="395" y="963"/>
                      <a:pt x="402" y="634"/>
                    </a:cubicBezTo>
                    <a:cubicBezTo>
                      <a:pt x="402" y="452"/>
                      <a:pt x="402" y="260"/>
                      <a:pt x="307" y="99"/>
                    </a:cubicBezTo>
                    <a:cubicBezTo>
                      <a:pt x="272" y="46"/>
                      <a:pt x="203" y="1"/>
                      <a:pt x="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7" name="Google Shape;1647;p27"/>
              <p:cNvSpPr/>
              <p:nvPr/>
            </p:nvSpPr>
            <p:spPr>
              <a:xfrm>
                <a:off x="5343331" y="2864337"/>
                <a:ext cx="105733" cy="365418"/>
              </a:xfrm>
              <a:custGeom>
                <a:rect b="b" l="l" r="r" t="t"/>
                <a:pathLst>
                  <a:path extrusionOk="0" h="2516" w="728">
                    <a:moveTo>
                      <a:pt x="454" y="0"/>
                    </a:moveTo>
                    <a:cubicBezTo>
                      <a:pt x="349" y="0"/>
                      <a:pt x="298" y="141"/>
                      <a:pt x="286" y="250"/>
                    </a:cubicBezTo>
                    <a:cubicBezTo>
                      <a:pt x="248" y="572"/>
                      <a:pt x="1" y="2516"/>
                      <a:pt x="603" y="2516"/>
                    </a:cubicBezTo>
                    <a:cubicBezTo>
                      <a:pt x="637" y="2516"/>
                      <a:pt x="674" y="2509"/>
                      <a:pt x="714" y="2496"/>
                    </a:cubicBezTo>
                    <a:cubicBezTo>
                      <a:pt x="727" y="1747"/>
                      <a:pt x="641" y="985"/>
                      <a:pt x="600" y="242"/>
                    </a:cubicBezTo>
                    <a:cubicBezTo>
                      <a:pt x="594" y="142"/>
                      <a:pt x="567" y="16"/>
                      <a:pt x="467" y="1"/>
                    </a:cubicBezTo>
                    <a:cubicBezTo>
                      <a:pt x="463" y="1"/>
                      <a:pt x="458" y="0"/>
                      <a:pt x="45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8" name="Google Shape;1648;p27"/>
              <p:cNvSpPr/>
              <p:nvPr/>
            </p:nvSpPr>
            <p:spPr>
              <a:xfrm>
                <a:off x="5200273" y="2926643"/>
                <a:ext cx="69133" cy="294396"/>
              </a:xfrm>
              <a:custGeom>
                <a:rect b="b" l="l" r="r" t="t"/>
                <a:pathLst>
                  <a:path extrusionOk="0" h="2027" w="476">
                    <a:moveTo>
                      <a:pt x="0" y="1"/>
                    </a:moveTo>
                    <a:lnTo>
                      <a:pt x="0" y="1"/>
                    </a:lnTo>
                    <a:cubicBezTo>
                      <a:pt x="8" y="655"/>
                      <a:pt x="15" y="1311"/>
                      <a:pt x="21" y="1959"/>
                    </a:cubicBezTo>
                    <a:cubicBezTo>
                      <a:pt x="21" y="1979"/>
                      <a:pt x="28" y="1999"/>
                      <a:pt x="41" y="2012"/>
                    </a:cubicBezTo>
                    <a:cubicBezTo>
                      <a:pt x="49" y="2027"/>
                      <a:pt x="68" y="2027"/>
                      <a:pt x="89" y="2027"/>
                    </a:cubicBezTo>
                    <a:cubicBezTo>
                      <a:pt x="195" y="2027"/>
                      <a:pt x="308" y="2019"/>
                      <a:pt x="416" y="2019"/>
                    </a:cubicBezTo>
                    <a:cubicBezTo>
                      <a:pt x="410" y="2019"/>
                      <a:pt x="376" y="883"/>
                      <a:pt x="376" y="783"/>
                    </a:cubicBezTo>
                    <a:cubicBezTo>
                      <a:pt x="361" y="349"/>
                      <a:pt x="475" y="81"/>
                      <a:pt x="0"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9" name="Google Shape;1649;p27"/>
              <p:cNvSpPr/>
              <p:nvPr/>
            </p:nvSpPr>
            <p:spPr>
              <a:xfrm>
                <a:off x="5023665" y="2943200"/>
                <a:ext cx="80752" cy="293235"/>
              </a:xfrm>
              <a:custGeom>
                <a:rect b="b" l="l" r="r" t="t"/>
                <a:pathLst>
                  <a:path extrusionOk="0" h="2019" w="556">
                    <a:moveTo>
                      <a:pt x="121" y="0"/>
                    </a:moveTo>
                    <a:cubicBezTo>
                      <a:pt x="93" y="0"/>
                      <a:pt x="68" y="0"/>
                      <a:pt x="53" y="13"/>
                    </a:cubicBezTo>
                    <a:cubicBezTo>
                      <a:pt x="40" y="28"/>
                      <a:pt x="40" y="47"/>
                      <a:pt x="40" y="68"/>
                    </a:cubicBezTo>
                    <a:cubicBezTo>
                      <a:pt x="28" y="716"/>
                      <a:pt x="13" y="1370"/>
                      <a:pt x="0" y="2019"/>
                    </a:cubicBezTo>
                    <a:cubicBezTo>
                      <a:pt x="121" y="2019"/>
                      <a:pt x="241" y="2006"/>
                      <a:pt x="361" y="1972"/>
                    </a:cubicBezTo>
                    <a:cubicBezTo>
                      <a:pt x="389" y="1966"/>
                      <a:pt x="422" y="1959"/>
                      <a:pt x="435" y="1932"/>
                    </a:cubicBezTo>
                    <a:cubicBezTo>
                      <a:pt x="448" y="1913"/>
                      <a:pt x="448" y="1885"/>
                      <a:pt x="448" y="1858"/>
                    </a:cubicBezTo>
                    <a:cubicBezTo>
                      <a:pt x="442" y="1491"/>
                      <a:pt x="435" y="1123"/>
                      <a:pt x="429" y="756"/>
                    </a:cubicBezTo>
                    <a:cubicBezTo>
                      <a:pt x="414" y="389"/>
                      <a:pt x="555" y="7"/>
                      <a:pt x="12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0" name="Google Shape;1650;p27"/>
              <p:cNvSpPr/>
              <p:nvPr/>
            </p:nvSpPr>
            <p:spPr>
              <a:xfrm>
                <a:off x="4853738" y="2946395"/>
                <a:ext cx="61290" cy="290039"/>
              </a:xfrm>
              <a:custGeom>
                <a:rect b="b" l="l" r="r" t="t"/>
                <a:pathLst>
                  <a:path extrusionOk="0" h="1997" w="422">
                    <a:moveTo>
                      <a:pt x="17" y="0"/>
                    </a:moveTo>
                    <a:cubicBezTo>
                      <a:pt x="7" y="0"/>
                      <a:pt x="1" y="2"/>
                      <a:pt x="1" y="6"/>
                    </a:cubicBezTo>
                    <a:cubicBezTo>
                      <a:pt x="7" y="660"/>
                      <a:pt x="28" y="1315"/>
                      <a:pt x="54" y="1963"/>
                    </a:cubicBezTo>
                    <a:cubicBezTo>
                      <a:pt x="174" y="1977"/>
                      <a:pt x="294" y="1990"/>
                      <a:pt x="415" y="1997"/>
                    </a:cubicBezTo>
                    <a:cubicBezTo>
                      <a:pt x="402" y="1562"/>
                      <a:pt x="389" y="1129"/>
                      <a:pt x="375" y="700"/>
                    </a:cubicBezTo>
                    <a:cubicBezTo>
                      <a:pt x="368" y="559"/>
                      <a:pt x="421" y="219"/>
                      <a:pt x="349" y="112"/>
                    </a:cubicBezTo>
                    <a:cubicBezTo>
                      <a:pt x="314" y="66"/>
                      <a:pt x="81" y="0"/>
                      <a:pt x="17"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1" name="Google Shape;1651;p27"/>
              <p:cNvSpPr/>
              <p:nvPr/>
            </p:nvSpPr>
            <p:spPr>
              <a:xfrm>
                <a:off x="4687587" y="2956271"/>
                <a:ext cx="71166" cy="268544"/>
              </a:xfrm>
              <a:custGeom>
                <a:rect b="b" l="l" r="r" t="t"/>
                <a:pathLst>
                  <a:path extrusionOk="0" h="1849" w="490">
                    <a:moveTo>
                      <a:pt x="81" y="0"/>
                    </a:moveTo>
                    <a:cubicBezTo>
                      <a:pt x="56" y="0"/>
                      <a:pt x="29" y="1"/>
                      <a:pt x="1" y="3"/>
                    </a:cubicBezTo>
                    <a:lnTo>
                      <a:pt x="1" y="1735"/>
                    </a:lnTo>
                    <a:cubicBezTo>
                      <a:pt x="1" y="1755"/>
                      <a:pt x="1" y="1783"/>
                      <a:pt x="15" y="1795"/>
                    </a:cubicBezTo>
                    <a:cubicBezTo>
                      <a:pt x="28" y="1815"/>
                      <a:pt x="49" y="1823"/>
                      <a:pt x="75" y="1829"/>
                    </a:cubicBezTo>
                    <a:cubicBezTo>
                      <a:pt x="161" y="1842"/>
                      <a:pt x="250" y="1848"/>
                      <a:pt x="343" y="1848"/>
                    </a:cubicBezTo>
                    <a:cubicBezTo>
                      <a:pt x="370" y="1842"/>
                      <a:pt x="376" y="799"/>
                      <a:pt x="383" y="692"/>
                    </a:cubicBezTo>
                    <a:cubicBezTo>
                      <a:pt x="383" y="307"/>
                      <a:pt x="490" y="0"/>
                      <a:pt x="81"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2" name="Google Shape;1652;p27"/>
              <p:cNvSpPr/>
              <p:nvPr/>
            </p:nvSpPr>
            <p:spPr>
              <a:xfrm>
                <a:off x="4529424" y="2954674"/>
                <a:ext cx="74943" cy="283213"/>
              </a:xfrm>
              <a:custGeom>
                <a:rect b="b" l="l" r="r" t="t"/>
                <a:pathLst>
                  <a:path extrusionOk="0" h="1950" w="516">
                    <a:moveTo>
                      <a:pt x="79" y="1"/>
                    </a:moveTo>
                    <a:cubicBezTo>
                      <a:pt x="36" y="1"/>
                      <a:pt x="7" y="5"/>
                      <a:pt x="7" y="14"/>
                    </a:cubicBezTo>
                    <a:cubicBezTo>
                      <a:pt x="7" y="623"/>
                      <a:pt x="7" y="1224"/>
                      <a:pt x="1" y="1834"/>
                    </a:cubicBezTo>
                    <a:cubicBezTo>
                      <a:pt x="1" y="1853"/>
                      <a:pt x="1" y="1880"/>
                      <a:pt x="21" y="1900"/>
                    </a:cubicBezTo>
                    <a:cubicBezTo>
                      <a:pt x="34" y="1920"/>
                      <a:pt x="62" y="1927"/>
                      <a:pt x="87" y="1933"/>
                    </a:cubicBezTo>
                    <a:cubicBezTo>
                      <a:pt x="165" y="1943"/>
                      <a:pt x="243" y="1949"/>
                      <a:pt x="320" y="1949"/>
                    </a:cubicBezTo>
                    <a:cubicBezTo>
                      <a:pt x="349" y="1949"/>
                      <a:pt x="379" y="1948"/>
                      <a:pt x="408" y="1946"/>
                    </a:cubicBezTo>
                    <a:cubicBezTo>
                      <a:pt x="416" y="1513"/>
                      <a:pt x="429" y="1078"/>
                      <a:pt x="442" y="643"/>
                    </a:cubicBezTo>
                    <a:cubicBezTo>
                      <a:pt x="442" y="523"/>
                      <a:pt x="516" y="156"/>
                      <a:pt x="435" y="69"/>
                    </a:cubicBezTo>
                    <a:cubicBezTo>
                      <a:pt x="402" y="30"/>
                      <a:pt x="192" y="1"/>
                      <a:pt x="79"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3" name="Google Shape;1653;p27"/>
              <p:cNvSpPr/>
              <p:nvPr/>
            </p:nvSpPr>
            <p:spPr>
              <a:xfrm>
                <a:off x="4377071" y="2951043"/>
                <a:ext cx="55626" cy="269706"/>
              </a:xfrm>
              <a:custGeom>
                <a:rect b="b" l="l" r="r" t="t"/>
                <a:pathLst>
                  <a:path extrusionOk="0" h="1857" w="383">
                    <a:moveTo>
                      <a:pt x="16" y="0"/>
                    </a:moveTo>
                    <a:cubicBezTo>
                      <a:pt x="6" y="0"/>
                      <a:pt x="0" y="2"/>
                      <a:pt x="0" y="6"/>
                    </a:cubicBezTo>
                    <a:lnTo>
                      <a:pt x="0" y="1844"/>
                    </a:lnTo>
                    <a:cubicBezTo>
                      <a:pt x="62" y="1853"/>
                      <a:pt x="123" y="1856"/>
                      <a:pt x="184" y="1856"/>
                    </a:cubicBezTo>
                    <a:cubicBezTo>
                      <a:pt x="230" y="1856"/>
                      <a:pt x="275" y="1854"/>
                      <a:pt x="321" y="1851"/>
                    </a:cubicBezTo>
                    <a:lnTo>
                      <a:pt x="321" y="675"/>
                    </a:lnTo>
                    <a:cubicBezTo>
                      <a:pt x="321" y="561"/>
                      <a:pt x="382" y="193"/>
                      <a:pt x="315" y="100"/>
                    </a:cubicBezTo>
                    <a:cubicBezTo>
                      <a:pt x="286" y="61"/>
                      <a:pt x="75" y="0"/>
                      <a:pt x="16"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4" name="Google Shape;1654;p27"/>
              <p:cNvSpPr/>
              <p:nvPr/>
            </p:nvSpPr>
            <p:spPr>
              <a:xfrm>
                <a:off x="4180856" y="2940150"/>
                <a:ext cx="76976" cy="297446"/>
              </a:xfrm>
              <a:custGeom>
                <a:rect b="b" l="l" r="r" t="t"/>
                <a:pathLst>
                  <a:path extrusionOk="0" h="2048" w="530">
                    <a:moveTo>
                      <a:pt x="1" y="1"/>
                    </a:moveTo>
                    <a:lnTo>
                      <a:pt x="1" y="1"/>
                    </a:lnTo>
                    <a:cubicBezTo>
                      <a:pt x="15" y="676"/>
                      <a:pt x="28" y="1358"/>
                      <a:pt x="41" y="2033"/>
                    </a:cubicBezTo>
                    <a:cubicBezTo>
                      <a:pt x="121" y="2041"/>
                      <a:pt x="202" y="2047"/>
                      <a:pt x="285" y="2047"/>
                    </a:cubicBezTo>
                    <a:cubicBezTo>
                      <a:pt x="335" y="2047"/>
                      <a:pt x="385" y="2045"/>
                      <a:pt x="435" y="2040"/>
                    </a:cubicBezTo>
                    <a:cubicBezTo>
                      <a:pt x="463" y="2040"/>
                      <a:pt x="442" y="883"/>
                      <a:pt x="442" y="777"/>
                    </a:cubicBezTo>
                    <a:cubicBezTo>
                      <a:pt x="429" y="302"/>
                      <a:pt x="530" y="55"/>
                      <a:pt x="1"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5" name="Google Shape;1655;p27"/>
              <p:cNvSpPr/>
              <p:nvPr/>
            </p:nvSpPr>
            <p:spPr>
              <a:xfrm>
                <a:off x="3999165" y="2936665"/>
                <a:ext cx="104281" cy="305580"/>
              </a:xfrm>
              <a:custGeom>
                <a:rect b="b" l="l" r="r" t="t"/>
                <a:pathLst>
                  <a:path extrusionOk="0" h="2104" w="718">
                    <a:moveTo>
                      <a:pt x="262" y="1"/>
                    </a:moveTo>
                    <a:cubicBezTo>
                      <a:pt x="0" y="1"/>
                      <a:pt x="116" y="636"/>
                      <a:pt x="116" y="835"/>
                    </a:cubicBezTo>
                    <a:cubicBezTo>
                      <a:pt x="116" y="1255"/>
                      <a:pt x="129" y="1677"/>
                      <a:pt x="143" y="2104"/>
                    </a:cubicBezTo>
                    <a:cubicBezTo>
                      <a:pt x="236" y="2084"/>
                      <a:pt x="323" y="2064"/>
                      <a:pt x="417" y="2044"/>
                    </a:cubicBezTo>
                    <a:cubicBezTo>
                      <a:pt x="424" y="2044"/>
                      <a:pt x="437" y="2038"/>
                      <a:pt x="449" y="2030"/>
                    </a:cubicBezTo>
                    <a:cubicBezTo>
                      <a:pt x="457" y="2017"/>
                      <a:pt x="457" y="2004"/>
                      <a:pt x="464" y="1990"/>
                    </a:cubicBezTo>
                    <a:cubicBezTo>
                      <a:pt x="483" y="1669"/>
                      <a:pt x="717" y="98"/>
                      <a:pt x="303" y="5"/>
                    </a:cubicBezTo>
                    <a:cubicBezTo>
                      <a:pt x="289" y="2"/>
                      <a:pt x="275" y="1"/>
                      <a:pt x="262"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56" name="Google Shape;1656;p27"/>
          <p:cNvGrpSpPr/>
          <p:nvPr/>
        </p:nvGrpSpPr>
        <p:grpSpPr>
          <a:xfrm>
            <a:off x="6468656" y="4210489"/>
            <a:ext cx="1068047" cy="796014"/>
            <a:chOff x="6914556" y="4070064"/>
            <a:chExt cx="1068047" cy="796014"/>
          </a:xfrm>
        </p:grpSpPr>
        <p:grpSp>
          <p:nvGrpSpPr>
            <p:cNvPr id="1657" name="Google Shape;1657;p27"/>
            <p:cNvGrpSpPr/>
            <p:nvPr/>
          </p:nvGrpSpPr>
          <p:grpSpPr>
            <a:xfrm>
              <a:off x="6914556" y="4070064"/>
              <a:ext cx="912440" cy="796014"/>
              <a:chOff x="2002725" y="1626450"/>
              <a:chExt cx="2934833" cy="2560353"/>
            </a:xfrm>
          </p:grpSpPr>
          <p:sp>
            <p:nvSpPr>
              <p:cNvPr id="1658" name="Google Shape;1658;p27"/>
              <p:cNvSpPr/>
              <p:nvPr/>
            </p:nvSpPr>
            <p:spPr>
              <a:xfrm>
                <a:off x="2148965" y="2500306"/>
                <a:ext cx="1015596" cy="1045010"/>
              </a:xfrm>
              <a:custGeom>
                <a:rect b="b" l="l" r="r" t="t"/>
                <a:pathLst>
                  <a:path extrusionOk="0" h="11369" w="11049">
                    <a:moveTo>
                      <a:pt x="10678" y="0"/>
                    </a:moveTo>
                    <a:cubicBezTo>
                      <a:pt x="5823" y="4718"/>
                      <a:pt x="67" y="10954"/>
                      <a:pt x="1" y="11026"/>
                    </a:cubicBezTo>
                    <a:lnTo>
                      <a:pt x="393" y="11368"/>
                    </a:lnTo>
                    <a:cubicBezTo>
                      <a:pt x="437" y="11302"/>
                      <a:pt x="6215" y="5088"/>
                      <a:pt x="11048" y="371"/>
                    </a:cubicBezTo>
                    <a:lnTo>
                      <a:pt x="1067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9" name="Google Shape;1659;p27"/>
              <p:cNvSpPr/>
              <p:nvPr/>
            </p:nvSpPr>
            <p:spPr>
              <a:xfrm>
                <a:off x="3957529" y="3111646"/>
                <a:ext cx="920554" cy="173724"/>
              </a:xfrm>
              <a:custGeom>
                <a:rect b="b" l="l" r="r" t="t"/>
                <a:pathLst>
                  <a:path extrusionOk="0" h="1890" w="10015">
                    <a:moveTo>
                      <a:pt x="829" y="0"/>
                    </a:moveTo>
                    <a:lnTo>
                      <a:pt x="0" y="50"/>
                    </a:lnTo>
                    <a:lnTo>
                      <a:pt x="9347" y="1889"/>
                    </a:lnTo>
                    <a:lnTo>
                      <a:pt x="10015" y="1889"/>
                    </a:lnTo>
                    <a:lnTo>
                      <a:pt x="829" y="0"/>
                    </a:lnTo>
                    <a:close/>
                  </a:path>
                </a:pathLst>
              </a:custGeom>
              <a:solidFill>
                <a:srgbClr val="DEAB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0" name="Google Shape;1660;p27"/>
              <p:cNvSpPr/>
              <p:nvPr/>
            </p:nvSpPr>
            <p:spPr>
              <a:xfrm>
                <a:off x="2318093" y="3128835"/>
                <a:ext cx="2549332" cy="999051"/>
              </a:xfrm>
              <a:custGeom>
                <a:rect b="b" l="l" r="r" t="t"/>
                <a:pathLst>
                  <a:path extrusionOk="0" h="10869" w="27735">
                    <a:moveTo>
                      <a:pt x="18875" y="1"/>
                    </a:moveTo>
                    <a:lnTo>
                      <a:pt x="0" y="6027"/>
                    </a:lnTo>
                    <a:cubicBezTo>
                      <a:pt x="0" y="6027"/>
                      <a:pt x="2835" y="10869"/>
                      <a:pt x="8811" y="10869"/>
                    </a:cubicBezTo>
                    <a:cubicBezTo>
                      <a:pt x="9581" y="10869"/>
                      <a:pt x="10404" y="10788"/>
                      <a:pt x="11280" y="10607"/>
                    </a:cubicBezTo>
                    <a:cubicBezTo>
                      <a:pt x="11280" y="10607"/>
                      <a:pt x="25708" y="5132"/>
                      <a:pt x="26288" y="4718"/>
                    </a:cubicBezTo>
                    <a:cubicBezTo>
                      <a:pt x="26862" y="4326"/>
                      <a:pt x="27735" y="2713"/>
                      <a:pt x="27183" y="1702"/>
                    </a:cubicBezTo>
                    <a:lnTo>
                      <a:pt x="18875"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1" name="Google Shape;1661;p27"/>
              <p:cNvSpPr/>
              <p:nvPr/>
            </p:nvSpPr>
            <p:spPr>
              <a:xfrm>
                <a:off x="3118324" y="2499754"/>
                <a:ext cx="399565" cy="561156"/>
              </a:xfrm>
              <a:custGeom>
                <a:rect b="b" l="l" r="r" t="t"/>
                <a:pathLst>
                  <a:path extrusionOk="0" h="6105" w="4347">
                    <a:moveTo>
                      <a:pt x="90" y="0"/>
                    </a:moveTo>
                    <a:cubicBezTo>
                      <a:pt x="89" y="0"/>
                      <a:pt x="89" y="2"/>
                      <a:pt x="88" y="6"/>
                    </a:cubicBezTo>
                    <a:lnTo>
                      <a:pt x="91" y="7"/>
                    </a:lnTo>
                    <a:lnTo>
                      <a:pt x="91" y="7"/>
                    </a:lnTo>
                    <a:cubicBezTo>
                      <a:pt x="91" y="3"/>
                      <a:pt x="90" y="0"/>
                      <a:pt x="90" y="0"/>
                    </a:cubicBezTo>
                    <a:close/>
                    <a:moveTo>
                      <a:pt x="91" y="7"/>
                    </a:moveTo>
                    <a:cubicBezTo>
                      <a:pt x="94" y="119"/>
                      <a:pt x="1" y="1560"/>
                      <a:pt x="88" y="2840"/>
                    </a:cubicBezTo>
                    <a:cubicBezTo>
                      <a:pt x="270" y="5436"/>
                      <a:pt x="756" y="5900"/>
                      <a:pt x="1121" y="6038"/>
                    </a:cubicBezTo>
                    <a:cubicBezTo>
                      <a:pt x="1237" y="6083"/>
                      <a:pt x="1375" y="6105"/>
                      <a:pt x="1513" y="6105"/>
                    </a:cubicBezTo>
                    <a:cubicBezTo>
                      <a:pt x="1723" y="6105"/>
                      <a:pt x="1949" y="6060"/>
                      <a:pt x="2159" y="5944"/>
                    </a:cubicBezTo>
                    <a:cubicBezTo>
                      <a:pt x="3170" y="5436"/>
                      <a:pt x="3999" y="3895"/>
                      <a:pt x="4347" y="2702"/>
                    </a:cubicBezTo>
                    <a:lnTo>
                      <a:pt x="3839" y="2564"/>
                    </a:lnTo>
                    <a:cubicBezTo>
                      <a:pt x="3469" y="3873"/>
                      <a:pt x="2668" y="5116"/>
                      <a:pt x="1927" y="5486"/>
                    </a:cubicBezTo>
                    <a:cubicBezTo>
                      <a:pt x="1788" y="5558"/>
                      <a:pt x="1654" y="5593"/>
                      <a:pt x="1529" y="5593"/>
                    </a:cubicBezTo>
                    <a:cubicBezTo>
                      <a:pt x="1452" y="5593"/>
                      <a:pt x="1378" y="5580"/>
                      <a:pt x="1309" y="5552"/>
                    </a:cubicBezTo>
                    <a:cubicBezTo>
                      <a:pt x="1215" y="5530"/>
                      <a:pt x="778" y="5232"/>
                      <a:pt x="618" y="2790"/>
                    </a:cubicBezTo>
                    <a:cubicBezTo>
                      <a:pt x="524" y="1459"/>
                      <a:pt x="596" y="167"/>
                      <a:pt x="596" y="167"/>
                    </a:cubicBezTo>
                    <a:lnTo>
                      <a:pt x="91" y="7"/>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2" name="Google Shape;1662;p27"/>
              <p:cNvSpPr/>
              <p:nvPr/>
            </p:nvSpPr>
            <p:spPr>
              <a:xfrm>
                <a:off x="2284543" y="1626450"/>
                <a:ext cx="2653015" cy="2329649"/>
              </a:xfrm>
              <a:custGeom>
                <a:rect b="b" l="l" r="r" t="t"/>
                <a:pathLst>
                  <a:path extrusionOk="0" h="25345" w="28863">
                    <a:moveTo>
                      <a:pt x="16384" y="6702"/>
                    </a:moveTo>
                    <a:cubicBezTo>
                      <a:pt x="16500" y="6840"/>
                      <a:pt x="16638" y="6978"/>
                      <a:pt x="16798" y="7094"/>
                    </a:cubicBezTo>
                    <a:cubicBezTo>
                      <a:pt x="16616" y="6978"/>
                      <a:pt x="16500" y="6840"/>
                      <a:pt x="16384" y="6702"/>
                    </a:cubicBezTo>
                    <a:close/>
                    <a:moveTo>
                      <a:pt x="18063" y="1"/>
                    </a:moveTo>
                    <a:cubicBezTo>
                      <a:pt x="17925" y="487"/>
                      <a:pt x="15467" y="1062"/>
                      <a:pt x="15467" y="1956"/>
                    </a:cubicBezTo>
                    <a:cubicBezTo>
                      <a:pt x="15443" y="1960"/>
                      <a:pt x="15418" y="1962"/>
                      <a:pt x="15392" y="1962"/>
                    </a:cubicBezTo>
                    <a:cubicBezTo>
                      <a:pt x="15211" y="1962"/>
                      <a:pt x="14980" y="1872"/>
                      <a:pt x="14821" y="1592"/>
                    </a:cubicBezTo>
                    <a:lnTo>
                      <a:pt x="14821" y="1592"/>
                    </a:lnTo>
                    <a:cubicBezTo>
                      <a:pt x="14685" y="2112"/>
                      <a:pt x="14837" y="2786"/>
                      <a:pt x="15254" y="2786"/>
                    </a:cubicBezTo>
                    <a:cubicBezTo>
                      <a:pt x="15262" y="2786"/>
                      <a:pt x="15271" y="2786"/>
                      <a:pt x="15279" y="2785"/>
                    </a:cubicBezTo>
                    <a:lnTo>
                      <a:pt x="15279" y="2785"/>
                    </a:lnTo>
                    <a:cubicBezTo>
                      <a:pt x="14937" y="3133"/>
                      <a:pt x="15075" y="3984"/>
                      <a:pt x="14821" y="4332"/>
                    </a:cubicBezTo>
                    <a:cubicBezTo>
                      <a:pt x="14859" y="4339"/>
                      <a:pt x="14908" y="4344"/>
                      <a:pt x="14965" y="4344"/>
                    </a:cubicBezTo>
                    <a:cubicBezTo>
                      <a:pt x="15083" y="4344"/>
                      <a:pt x="15232" y="4323"/>
                      <a:pt x="15373" y="4260"/>
                    </a:cubicBezTo>
                    <a:cubicBezTo>
                      <a:pt x="15439" y="4536"/>
                      <a:pt x="15649" y="4812"/>
                      <a:pt x="15903" y="4950"/>
                    </a:cubicBezTo>
                    <a:cubicBezTo>
                      <a:pt x="16019" y="5619"/>
                      <a:pt x="15926" y="5895"/>
                      <a:pt x="16064" y="6171"/>
                    </a:cubicBezTo>
                    <a:cubicBezTo>
                      <a:pt x="16108" y="6287"/>
                      <a:pt x="16202" y="6425"/>
                      <a:pt x="16296" y="6563"/>
                    </a:cubicBezTo>
                    <a:cubicBezTo>
                      <a:pt x="16296" y="6563"/>
                      <a:pt x="15903" y="6884"/>
                      <a:pt x="15970" y="7182"/>
                    </a:cubicBezTo>
                    <a:cubicBezTo>
                      <a:pt x="16019" y="7276"/>
                      <a:pt x="16064" y="7370"/>
                      <a:pt x="16086" y="7436"/>
                    </a:cubicBezTo>
                    <a:cubicBezTo>
                      <a:pt x="15627" y="7574"/>
                      <a:pt x="15213" y="7966"/>
                      <a:pt x="14937" y="8657"/>
                    </a:cubicBezTo>
                    <a:cubicBezTo>
                      <a:pt x="14705" y="9165"/>
                      <a:pt x="14545" y="9463"/>
                      <a:pt x="14429" y="9646"/>
                    </a:cubicBezTo>
                    <a:cubicBezTo>
                      <a:pt x="14335" y="9507"/>
                      <a:pt x="14224" y="9369"/>
                      <a:pt x="14059" y="9347"/>
                    </a:cubicBezTo>
                    <a:cubicBezTo>
                      <a:pt x="13854" y="9303"/>
                      <a:pt x="13506" y="9275"/>
                      <a:pt x="13346" y="9231"/>
                    </a:cubicBezTo>
                    <a:cubicBezTo>
                      <a:pt x="13241" y="9181"/>
                      <a:pt x="13111" y="9115"/>
                      <a:pt x="13003" y="9115"/>
                    </a:cubicBezTo>
                    <a:cubicBezTo>
                      <a:pt x="12969" y="9115"/>
                      <a:pt x="12938" y="9121"/>
                      <a:pt x="12910" y="9137"/>
                    </a:cubicBezTo>
                    <a:cubicBezTo>
                      <a:pt x="12843" y="9187"/>
                      <a:pt x="12727" y="9530"/>
                      <a:pt x="13026" y="9739"/>
                    </a:cubicBezTo>
                    <a:cubicBezTo>
                      <a:pt x="12794" y="9762"/>
                      <a:pt x="12567" y="9806"/>
                      <a:pt x="12473" y="9878"/>
                    </a:cubicBezTo>
                    <a:cubicBezTo>
                      <a:pt x="12379" y="9944"/>
                      <a:pt x="12291" y="10016"/>
                      <a:pt x="12219" y="10082"/>
                    </a:cubicBezTo>
                    <a:lnTo>
                      <a:pt x="11877" y="10082"/>
                    </a:lnTo>
                    <a:cubicBezTo>
                      <a:pt x="11877" y="10060"/>
                      <a:pt x="11849" y="10060"/>
                      <a:pt x="11849" y="10060"/>
                    </a:cubicBezTo>
                    <a:cubicBezTo>
                      <a:pt x="11739" y="10016"/>
                      <a:pt x="11529" y="10038"/>
                      <a:pt x="11435" y="9994"/>
                    </a:cubicBezTo>
                    <a:lnTo>
                      <a:pt x="11391" y="9994"/>
                    </a:lnTo>
                    <a:cubicBezTo>
                      <a:pt x="11368" y="9855"/>
                      <a:pt x="11297" y="9739"/>
                      <a:pt x="11186" y="9646"/>
                    </a:cubicBezTo>
                    <a:cubicBezTo>
                      <a:pt x="10932" y="9485"/>
                      <a:pt x="10794" y="9414"/>
                      <a:pt x="10678" y="9347"/>
                    </a:cubicBezTo>
                    <a:cubicBezTo>
                      <a:pt x="10584" y="9275"/>
                      <a:pt x="10308" y="9231"/>
                      <a:pt x="10220" y="9115"/>
                    </a:cubicBezTo>
                    <a:cubicBezTo>
                      <a:pt x="10137" y="9038"/>
                      <a:pt x="10055" y="8973"/>
                      <a:pt x="9991" y="8973"/>
                    </a:cubicBezTo>
                    <a:cubicBezTo>
                      <a:pt x="9982" y="8973"/>
                      <a:pt x="9974" y="8974"/>
                      <a:pt x="9965" y="8977"/>
                    </a:cubicBezTo>
                    <a:cubicBezTo>
                      <a:pt x="9849" y="8999"/>
                      <a:pt x="9711" y="9253"/>
                      <a:pt x="9805" y="9485"/>
                    </a:cubicBezTo>
                    <a:cubicBezTo>
                      <a:pt x="9690" y="9407"/>
                      <a:pt x="9525" y="9313"/>
                      <a:pt x="9393" y="9313"/>
                    </a:cubicBezTo>
                    <a:cubicBezTo>
                      <a:pt x="9367" y="9313"/>
                      <a:pt x="9342" y="9317"/>
                      <a:pt x="9319" y="9325"/>
                    </a:cubicBezTo>
                    <a:cubicBezTo>
                      <a:pt x="9137" y="9391"/>
                      <a:pt x="8883" y="9441"/>
                      <a:pt x="8789" y="10270"/>
                    </a:cubicBezTo>
                    <a:cubicBezTo>
                      <a:pt x="8701" y="11098"/>
                      <a:pt x="8745" y="11441"/>
                      <a:pt x="8905" y="11673"/>
                    </a:cubicBezTo>
                    <a:cubicBezTo>
                      <a:pt x="9034" y="11819"/>
                      <a:pt x="9327" y="11834"/>
                      <a:pt x="9569" y="11834"/>
                    </a:cubicBezTo>
                    <a:cubicBezTo>
                      <a:pt x="9628" y="11834"/>
                      <a:pt x="9684" y="11833"/>
                      <a:pt x="9733" y="11833"/>
                    </a:cubicBezTo>
                    <a:cubicBezTo>
                      <a:pt x="9792" y="11869"/>
                      <a:pt x="10211" y="11967"/>
                      <a:pt x="10538" y="11967"/>
                    </a:cubicBezTo>
                    <a:cubicBezTo>
                      <a:pt x="10613" y="11967"/>
                      <a:pt x="10684" y="11961"/>
                      <a:pt x="10744" y="11949"/>
                    </a:cubicBezTo>
                    <a:lnTo>
                      <a:pt x="10744" y="11971"/>
                    </a:lnTo>
                    <a:cubicBezTo>
                      <a:pt x="10744" y="12087"/>
                      <a:pt x="11136" y="12175"/>
                      <a:pt x="11208" y="12225"/>
                    </a:cubicBezTo>
                    <a:cubicBezTo>
                      <a:pt x="11263" y="12243"/>
                      <a:pt x="11322" y="12326"/>
                      <a:pt x="11406" y="12326"/>
                    </a:cubicBezTo>
                    <a:cubicBezTo>
                      <a:pt x="11423" y="12326"/>
                      <a:pt x="11442" y="12322"/>
                      <a:pt x="11462" y="12313"/>
                    </a:cubicBezTo>
                    <a:cubicBezTo>
                      <a:pt x="11484" y="12313"/>
                      <a:pt x="11484" y="12313"/>
                      <a:pt x="11507" y="12291"/>
                    </a:cubicBezTo>
                    <a:cubicBezTo>
                      <a:pt x="11645" y="12363"/>
                      <a:pt x="11827" y="12407"/>
                      <a:pt x="11899" y="12407"/>
                    </a:cubicBezTo>
                    <a:cubicBezTo>
                      <a:pt x="11907" y="12411"/>
                      <a:pt x="11917" y="12413"/>
                      <a:pt x="11928" y="12413"/>
                    </a:cubicBezTo>
                    <a:cubicBezTo>
                      <a:pt x="11981" y="12413"/>
                      <a:pt x="12067" y="12373"/>
                      <a:pt x="12103" y="12313"/>
                    </a:cubicBezTo>
                    <a:cubicBezTo>
                      <a:pt x="12451" y="12479"/>
                      <a:pt x="13048" y="12706"/>
                      <a:pt x="13578" y="12893"/>
                    </a:cubicBezTo>
                    <a:cubicBezTo>
                      <a:pt x="13142" y="13330"/>
                      <a:pt x="12794" y="13468"/>
                      <a:pt x="12473" y="13694"/>
                    </a:cubicBezTo>
                    <a:cubicBezTo>
                      <a:pt x="11208" y="13126"/>
                      <a:pt x="9674" y="12618"/>
                      <a:pt x="8681" y="12618"/>
                    </a:cubicBezTo>
                    <a:cubicBezTo>
                      <a:pt x="8517" y="12618"/>
                      <a:pt x="8367" y="12632"/>
                      <a:pt x="8237" y="12661"/>
                    </a:cubicBezTo>
                    <a:cubicBezTo>
                      <a:pt x="6695" y="12982"/>
                      <a:pt x="6463" y="14225"/>
                      <a:pt x="6215" y="15125"/>
                    </a:cubicBezTo>
                    <a:cubicBezTo>
                      <a:pt x="5961" y="16020"/>
                      <a:pt x="5475" y="17219"/>
                      <a:pt x="5221" y="17423"/>
                    </a:cubicBezTo>
                    <a:cubicBezTo>
                      <a:pt x="4944" y="17611"/>
                      <a:pt x="4370" y="17699"/>
                      <a:pt x="4646" y="18577"/>
                    </a:cubicBezTo>
                    <a:cubicBezTo>
                      <a:pt x="4624" y="18577"/>
                      <a:pt x="4580" y="18577"/>
                      <a:pt x="4530" y="18600"/>
                    </a:cubicBezTo>
                    <a:cubicBezTo>
                      <a:pt x="4392" y="18666"/>
                      <a:pt x="4005" y="19108"/>
                      <a:pt x="3911" y="19152"/>
                    </a:cubicBezTo>
                    <a:cubicBezTo>
                      <a:pt x="3840" y="19196"/>
                      <a:pt x="3867" y="19290"/>
                      <a:pt x="3911" y="19334"/>
                    </a:cubicBezTo>
                    <a:cubicBezTo>
                      <a:pt x="3867" y="19384"/>
                      <a:pt x="3795" y="19428"/>
                      <a:pt x="3751" y="19472"/>
                    </a:cubicBezTo>
                    <a:cubicBezTo>
                      <a:pt x="3701" y="19472"/>
                      <a:pt x="3657" y="19450"/>
                      <a:pt x="3635" y="19428"/>
                    </a:cubicBezTo>
                    <a:cubicBezTo>
                      <a:pt x="3243" y="19290"/>
                      <a:pt x="1818" y="18484"/>
                      <a:pt x="1288" y="18439"/>
                    </a:cubicBezTo>
                    <a:cubicBezTo>
                      <a:pt x="1243" y="18439"/>
                      <a:pt x="1216" y="18417"/>
                      <a:pt x="1172" y="18417"/>
                    </a:cubicBezTo>
                    <a:cubicBezTo>
                      <a:pt x="1150" y="18417"/>
                      <a:pt x="1127" y="18417"/>
                      <a:pt x="1078" y="18439"/>
                    </a:cubicBezTo>
                    <a:lnTo>
                      <a:pt x="967" y="18439"/>
                    </a:lnTo>
                    <a:cubicBezTo>
                      <a:pt x="940" y="18439"/>
                      <a:pt x="940" y="18439"/>
                      <a:pt x="918" y="18461"/>
                    </a:cubicBezTo>
                    <a:lnTo>
                      <a:pt x="873" y="18461"/>
                    </a:lnTo>
                    <a:cubicBezTo>
                      <a:pt x="873" y="18461"/>
                      <a:pt x="851" y="18461"/>
                      <a:pt x="851" y="18484"/>
                    </a:cubicBezTo>
                    <a:lnTo>
                      <a:pt x="802" y="18484"/>
                    </a:lnTo>
                    <a:cubicBezTo>
                      <a:pt x="779" y="18484"/>
                      <a:pt x="779" y="18484"/>
                      <a:pt x="757" y="18506"/>
                    </a:cubicBezTo>
                    <a:lnTo>
                      <a:pt x="735" y="18506"/>
                    </a:lnTo>
                    <a:cubicBezTo>
                      <a:pt x="713" y="18506"/>
                      <a:pt x="713" y="18528"/>
                      <a:pt x="691" y="18528"/>
                    </a:cubicBezTo>
                    <a:lnTo>
                      <a:pt x="663" y="18528"/>
                    </a:lnTo>
                    <a:cubicBezTo>
                      <a:pt x="663" y="18555"/>
                      <a:pt x="641" y="18555"/>
                      <a:pt x="641" y="18555"/>
                    </a:cubicBezTo>
                    <a:cubicBezTo>
                      <a:pt x="619" y="18555"/>
                      <a:pt x="619" y="18555"/>
                      <a:pt x="597" y="18577"/>
                    </a:cubicBezTo>
                    <a:lnTo>
                      <a:pt x="575" y="18577"/>
                    </a:lnTo>
                    <a:cubicBezTo>
                      <a:pt x="575" y="18600"/>
                      <a:pt x="553" y="18600"/>
                      <a:pt x="553" y="18600"/>
                    </a:cubicBezTo>
                    <a:cubicBezTo>
                      <a:pt x="553" y="18600"/>
                      <a:pt x="525" y="18600"/>
                      <a:pt x="525" y="18622"/>
                    </a:cubicBezTo>
                    <a:lnTo>
                      <a:pt x="503" y="18622"/>
                    </a:lnTo>
                    <a:lnTo>
                      <a:pt x="481" y="18644"/>
                    </a:lnTo>
                    <a:lnTo>
                      <a:pt x="459" y="18666"/>
                    </a:lnTo>
                    <a:lnTo>
                      <a:pt x="437" y="18666"/>
                    </a:lnTo>
                    <a:lnTo>
                      <a:pt x="437" y="18693"/>
                    </a:lnTo>
                    <a:lnTo>
                      <a:pt x="415" y="18693"/>
                    </a:lnTo>
                    <a:lnTo>
                      <a:pt x="415" y="18716"/>
                    </a:lnTo>
                    <a:lnTo>
                      <a:pt x="387" y="18716"/>
                    </a:lnTo>
                    <a:lnTo>
                      <a:pt x="365" y="18738"/>
                    </a:lnTo>
                    <a:cubicBezTo>
                      <a:pt x="227" y="18832"/>
                      <a:pt x="111" y="18992"/>
                      <a:pt x="67" y="19196"/>
                    </a:cubicBezTo>
                    <a:cubicBezTo>
                      <a:pt x="1" y="19588"/>
                      <a:pt x="45" y="21085"/>
                      <a:pt x="1172" y="22256"/>
                    </a:cubicBezTo>
                    <a:cubicBezTo>
                      <a:pt x="2321" y="23455"/>
                      <a:pt x="2923" y="23847"/>
                      <a:pt x="3773" y="24123"/>
                    </a:cubicBezTo>
                    <a:cubicBezTo>
                      <a:pt x="3989" y="24189"/>
                      <a:pt x="4182" y="24220"/>
                      <a:pt x="4350" y="24220"/>
                    </a:cubicBezTo>
                    <a:cubicBezTo>
                      <a:pt x="4646" y="24220"/>
                      <a:pt x="4868" y="24125"/>
                      <a:pt x="5016" y="23963"/>
                    </a:cubicBezTo>
                    <a:cubicBezTo>
                      <a:pt x="5016" y="23963"/>
                      <a:pt x="5038" y="23963"/>
                      <a:pt x="5038" y="23941"/>
                    </a:cubicBezTo>
                    <a:lnTo>
                      <a:pt x="5060" y="23941"/>
                    </a:lnTo>
                    <a:cubicBezTo>
                      <a:pt x="5060" y="23913"/>
                      <a:pt x="5082" y="23913"/>
                      <a:pt x="5082" y="23891"/>
                    </a:cubicBezTo>
                    <a:lnTo>
                      <a:pt x="5110" y="23891"/>
                    </a:lnTo>
                    <a:cubicBezTo>
                      <a:pt x="5132" y="23869"/>
                      <a:pt x="5132" y="23869"/>
                      <a:pt x="5154" y="23847"/>
                    </a:cubicBezTo>
                    <a:lnTo>
                      <a:pt x="5154" y="23825"/>
                    </a:lnTo>
                    <a:cubicBezTo>
                      <a:pt x="5176" y="23825"/>
                      <a:pt x="5198" y="23803"/>
                      <a:pt x="5221" y="23775"/>
                    </a:cubicBezTo>
                    <a:lnTo>
                      <a:pt x="5221" y="23753"/>
                    </a:lnTo>
                    <a:lnTo>
                      <a:pt x="5292" y="23687"/>
                    </a:lnTo>
                    <a:cubicBezTo>
                      <a:pt x="5314" y="23665"/>
                      <a:pt x="5337" y="23615"/>
                      <a:pt x="5359" y="23593"/>
                    </a:cubicBezTo>
                    <a:cubicBezTo>
                      <a:pt x="5408" y="23527"/>
                      <a:pt x="5453" y="23455"/>
                      <a:pt x="5497" y="23389"/>
                    </a:cubicBezTo>
                    <a:cubicBezTo>
                      <a:pt x="5773" y="23019"/>
                      <a:pt x="6049" y="22560"/>
                      <a:pt x="6099" y="22422"/>
                    </a:cubicBezTo>
                    <a:cubicBezTo>
                      <a:pt x="6099" y="22394"/>
                      <a:pt x="6121" y="22350"/>
                      <a:pt x="6121" y="22328"/>
                    </a:cubicBezTo>
                    <a:cubicBezTo>
                      <a:pt x="6303" y="22212"/>
                      <a:pt x="6513" y="22052"/>
                      <a:pt x="6673" y="21914"/>
                    </a:cubicBezTo>
                    <a:cubicBezTo>
                      <a:pt x="6878" y="22444"/>
                      <a:pt x="7132" y="23019"/>
                      <a:pt x="6994" y="23527"/>
                    </a:cubicBezTo>
                    <a:cubicBezTo>
                      <a:pt x="6833" y="24052"/>
                      <a:pt x="6811" y="25156"/>
                      <a:pt x="7568" y="25322"/>
                    </a:cubicBezTo>
                    <a:cubicBezTo>
                      <a:pt x="7662" y="25322"/>
                      <a:pt x="7734" y="25344"/>
                      <a:pt x="7800" y="25344"/>
                    </a:cubicBezTo>
                    <a:lnTo>
                      <a:pt x="7822" y="25344"/>
                    </a:lnTo>
                    <a:cubicBezTo>
                      <a:pt x="7894" y="25344"/>
                      <a:pt x="7960" y="25344"/>
                      <a:pt x="8032" y="25322"/>
                    </a:cubicBezTo>
                    <a:cubicBezTo>
                      <a:pt x="8308" y="25322"/>
                      <a:pt x="8767" y="25250"/>
                      <a:pt x="9021" y="25068"/>
                    </a:cubicBezTo>
                    <a:cubicBezTo>
                      <a:pt x="9043" y="25046"/>
                      <a:pt x="9065" y="25046"/>
                      <a:pt x="9087" y="25018"/>
                    </a:cubicBezTo>
                    <a:lnTo>
                      <a:pt x="9115" y="24996"/>
                    </a:lnTo>
                    <a:cubicBezTo>
                      <a:pt x="9115" y="24974"/>
                      <a:pt x="9137" y="24974"/>
                      <a:pt x="9159" y="24952"/>
                    </a:cubicBezTo>
                    <a:cubicBezTo>
                      <a:pt x="9181" y="24930"/>
                      <a:pt x="9181" y="24930"/>
                      <a:pt x="9203" y="24908"/>
                    </a:cubicBezTo>
                    <a:lnTo>
                      <a:pt x="9225" y="24880"/>
                    </a:lnTo>
                    <a:cubicBezTo>
                      <a:pt x="9501" y="24582"/>
                      <a:pt x="9756" y="24168"/>
                      <a:pt x="9894" y="24101"/>
                    </a:cubicBezTo>
                    <a:cubicBezTo>
                      <a:pt x="10032" y="24029"/>
                      <a:pt x="10358" y="23825"/>
                      <a:pt x="10496" y="23571"/>
                    </a:cubicBezTo>
                    <a:cubicBezTo>
                      <a:pt x="10540" y="23571"/>
                      <a:pt x="10606" y="23571"/>
                      <a:pt x="10656" y="23527"/>
                    </a:cubicBezTo>
                    <a:cubicBezTo>
                      <a:pt x="10816" y="23455"/>
                      <a:pt x="11346" y="22742"/>
                      <a:pt x="11623" y="22284"/>
                    </a:cubicBezTo>
                    <a:cubicBezTo>
                      <a:pt x="11695" y="22301"/>
                      <a:pt x="11762" y="22309"/>
                      <a:pt x="11823" y="22309"/>
                    </a:cubicBezTo>
                    <a:cubicBezTo>
                      <a:pt x="12146" y="22309"/>
                      <a:pt x="12313" y="22089"/>
                      <a:pt x="12429" y="21936"/>
                    </a:cubicBezTo>
                    <a:cubicBezTo>
                      <a:pt x="12611" y="21732"/>
                      <a:pt x="13092" y="21317"/>
                      <a:pt x="13578" y="21129"/>
                    </a:cubicBezTo>
                    <a:cubicBezTo>
                      <a:pt x="14059" y="20925"/>
                      <a:pt x="14473" y="20599"/>
                      <a:pt x="14611" y="20074"/>
                    </a:cubicBezTo>
                    <a:cubicBezTo>
                      <a:pt x="15511" y="20627"/>
                      <a:pt x="16572" y="21290"/>
                      <a:pt x="17903" y="21290"/>
                    </a:cubicBezTo>
                    <a:cubicBezTo>
                      <a:pt x="18616" y="21268"/>
                      <a:pt x="19400" y="20991"/>
                      <a:pt x="19836" y="20373"/>
                    </a:cubicBezTo>
                    <a:cubicBezTo>
                      <a:pt x="19997" y="20163"/>
                      <a:pt x="20091" y="19909"/>
                      <a:pt x="20135" y="19588"/>
                    </a:cubicBezTo>
                    <a:cubicBezTo>
                      <a:pt x="20549" y="18484"/>
                      <a:pt x="21151" y="16572"/>
                      <a:pt x="21543" y="15954"/>
                    </a:cubicBezTo>
                    <a:cubicBezTo>
                      <a:pt x="22046" y="15075"/>
                      <a:pt x="23106" y="11258"/>
                      <a:pt x="23035" y="9690"/>
                    </a:cubicBezTo>
                    <a:cubicBezTo>
                      <a:pt x="22990" y="9049"/>
                      <a:pt x="22946" y="8613"/>
                      <a:pt x="22852" y="8309"/>
                    </a:cubicBezTo>
                    <a:cubicBezTo>
                      <a:pt x="22852" y="8265"/>
                      <a:pt x="22830" y="8198"/>
                      <a:pt x="22808" y="8149"/>
                    </a:cubicBezTo>
                    <a:cubicBezTo>
                      <a:pt x="23084" y="8126"/>
                      <a:pt x="23383" y="8060"/>
                      <a:pt x="23681" y="7944"/>
                    </a:cubicBezTo>
                    <a:cubicBezTo>
                      <a:pt x="25222" y="7392"/>
                      <a:pt x="26581" y="5574"/>
                      <a:pt x="28238" y="5436"/>
                    </a:cubicBezTo>
                    <a:cubicBezTo>
                      <a:pt x="28862" y="5387"/>
                      <a:pt x="28790" y="5133"/>
                      <a:pt x="28697" y="4972"/>
                    </a:cubicBezTo>
                    <a:cubicBezTo>
                      <a:pt x="28608" y="4790"/>
                      <a:pt x="27757" y="2647"/>
                      <a:pt x="27592" y="2536"/>
                    </a:cubicBezTo>
                    <a:cubicBezTo>
                      <a:pt x="27494" y="2462"/>
                      <a:pt x="27289" y="2413"/>
                      <a:pt x="27038" y="2413"/>
                    </a:cubicBezTo>
                    <a:cubicBezTo>
                      <a:pt x="26822" y="2413"/>
                      <a:pt x="26572" y="2450"/>
                      <a:pt x="26327" y="2536"/>
                    </a:cubicBezTo>
                    <a:cubicBezTo>
                      <a:pt x="25797" y="2697"/>
                      <a:pt x="24742" y="3089"/>
                      <a:pt x="24029" y="4238"/>
                    </a:cubicBezTo>
                    <a:cubicBezTo>
                      <a:pt x="23383" y="5271"/>
                      <a:pt x="22688" y="6063"/>
                      <a:pt x="21867" y="6063"/>
                    </a:cubicBezTo>
                    <a:cubicBezTo>
                      <a:pt x="21776" y="6063"/>
                      <a:pt x="21682" y="6053"/>
                      <a:pt x="21587" y="6033"/>
                    </a:cubicBezTo>
                    <a:cubicBezTo>
                      <a:pt x="21565" y="6033"/>
                      <a:pt x="21543" y="6011"/>
                      <a:pt x="21516" y="6011"/>
                    </a:cubicBezTo>
                    <a:cubicBezTo>
                      <a:pt x="21471" y="5939"/>
                      <a:pt x="21405" y="5895"/>
                      <a:pt x="21333" y="5873"/>
                    </a:cubicBezTo>
                    <a:cubicBezTo>
                      <a:pt x="21217" y="5851"/>
                      <a:pt x="20963" y="5823"/>
                      <a:pt x="20825" y="5779"/>
                    </a:cubicBezTo>
                    <a:cubicBezTo>
                      <a:pt x="21057" y="5685"/>
                      <a:pt x="21267" y="5547"/>
                      <a:pt x="21471" y="5365"/>
                    </a:cubicBezTo>
                    <a:cubicBezTo>
                      <a:pt x="21289" y="5342"/>
                      <a:pt x="21173" y="5182"/>
                      <a:pt x="21173" y="5182"/>
                    </a:cubicBezTo>
                    <a:lnTo>
                      <a:pt x="21173" y="5182"/>
                    </a:lnTo>
                    <a:cubicBezTo>
                      <a:pt x="21189" y="5183"/>
                      <a:pt x="21204" y="5183"/>
                      <a:pt x="21219" y="5183"/>
                    </a:cubicBezTo>
                    <a:cubicBezTo>
                      <a:pt x="21624" y="5183"/>
                      <a:pt x="21819" y="4906"/>
                      <a:pt x="21819" y="4906"/>
                    </a:cubicBezTo>
                    <a:cubicBezTo>
                      <a:pt x="21819" y="4906"/>
                      <a:pt x="21471" y="4696"/>
                      <a:pt x="21129" y="4354"/>
                    </a:cubicBezTo>
                    <a:cubicBezTo>
                      <a:pt x="21543" y="4332"/>
                      <a:pt x="22046" y="4028"/>
                      <a:pt x="22096" y="3547"/>
                    </a:cubicBezTo>
                    <a:cubicBezTo>
                      <a:pt x="22096" y="3547"/>
                      <a:pt x="21543" y="3387"/>
                      <a:pt x="21035" y="3017"/>
                    </a:cubicBezTo>
                    <a:cubicBezTo>
                      <a:pt x="21494" y="2879"/>
                      <a:pt x="21886" y="2304"/>
                      <a:pt x="21681" y="1708"/>
                    </a:cubicBezTo>
                    <a:lnTo>
                      <a:pt x="21681" y="1708"/>
                    </a:lnTo>
                    <a:cubicBezTo>
                      <a:pt x="21681" y="1708"/>
                      <a:pt x="21321" y="1859"/>
                      <a:pt x="20883" y="1859"/>
                    </a:cubicBezTo>
                    <a:cubicBezTo>
                      <a:pt x="20812" y="1859"/>
                      <a:pt x="20739" y="1855"/>
                      <a:pt x="20665" y="1846"/>
                    </a:cubicBezTo>
                    <a:cubicBezTo>
                      <a:pt x="21013" y="1592"/>
                      <a:pt x="21129" y="968"/>
                      <a:pt x="20875" y="625"/>
                    </a:cubicBezTo>
                    <a:lnTo>
                      <a:pt x="20875" y="625"/>
                    </a:lnTo>
                    <a:cubicBezTo>
                      <a:pt x="20640" y="795"/>
                      <a:pt x="20275" y="829"/>
                      <a:pt x="19877" y="829"/>
                    </a:cubicBezTo>
                    <a:cubicBezTo>
                      <a:pt x="19608" y="829"/>
                      <a:pt x="19325" y="814"/>
                      <a:pt x="19058" y="814"/>
                    </a:cubicBezTo>
                    <a:cubicBezTo>
                      <a:pt x="18706" y="814"/>
                      <a:pt x="18382" y="841"/>
                      <a:pt x="18157" y="968"/>
                    </a:cubicBezTo>
                    <a:cubicBezTo>
                      <a:pt x="18389" y="691"/>
                      <a:pt x="18455" y="393"/>
                      <a:pt x="1806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3" name="Google Shape;1663;p27"/>
              <p:cNvSpPr/>
              <p:nvPr/>
            </p:nvSpPr>
            <p:spPr>
              <a:xfrm>
                <a:off x="2002725" y="3539152"/>
                <a:ext cx="1259270" cy="647651"/>
              </a:xfrm>
              <a:custGeom>
                <a:rect b="b" l="l" r="r" t="t"/>
                <a:pathLst>
                  <a:path extrusionOk="0" h="7046" w="13700">
                    <a:moveTo>
                      <a:pt x="487" y="0"/>
                    </a:moveTo>
                    <a:cubicBezTo>
                      <a:pt x="167" y="530"/>
                      <a:pt x="1" y="1911"/>
                      <a:pt x="167" y="3270"/>
                    </a:cubicBezTo>
                    <a:cubicBezTo>
                      <a:pt x="277" y="4143"/>
                      <a:pt x="509" y="4579"/>
                      <a:pt x="1338" y="4927"/>
                    </a:cubicBezTo>
                    <a:cubicBezTo>
                      <a:pt x="2144" y="5270"/>
                      <a:pt x="9391" y="6861"/>
                      <a:pt x="10474" y="6999"/>
                    </a:cubicBezTo>
                    <a:cubicBezTo>
                      <a:pt x="10745" y="7032"/>
                      <a:pt x="11013" y="7046"/>
                      <a:pt x="11272" y="7046"/>
                    </a:cubicBezTo>
                    <a:cubicBezTo>
                      <a:pt x="12613" y="7046"/>
                      <a:pt x="13700" y="6673"/>
                      <a:pt x="13700" y="6673"/>
                    </a:cubicBezTo>
                    <a:cubicBezTo>
                      <a:pt x="12960" y="6557"/>
                      <a:pt x="12181" y="6513"/>
                      <a:pt x="11325" y="6098"/>
                    </a:cubicBezTo>
                    <a:cubicBezTo>
                      <a:pt x="9027" y="5016"/>
                      <a:pt x="8977" y="1795"/>
                      <a:pt x="8977" y="1795"/>
                    </a:cubicBezTo>
                    <a:lnTo>
                      <a:pt x="48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4" name="Google Shape;1664;p27"/>
              <p:cNvSpPr/>
              <p:nvPr/>
            </p:nvSpPr>
            <p:spPr>
              <a:xfrm>
                <a:off x="2857739" y="2508946"/>
                <a:ext cx="649489" cy="1398341"/>
              </a:xfrm>
              <a:custGeom>
                <a:rect b="b" l="l" r="r" t="t"/>
                <a:pathLst>
                  <a:path extrusionOk="0" h="15213" w="7066">
                    <a:moveTo>
                      <a:pt x="6607" y="0"/>
                    </a:moveTo>
                    <a:cubicBezTo>
                      <a:pt x="5453" y="7756"/>
                      <a:pt x="67" y="14821"/>
                      <a:pt x="1" y="14892"/>
                    </a:cubicBezTo>
                    <a:lnTo>
                      <a:pt x="415" y="15213"/>
                    </a:lnTo>
                    <a:cubicBezTo>
                      <a:pt x="459" y="15141"/>
                      <a:pt x="5889" y="8126"/>
                      <a:pt x="7066" y="227"/>
                    </a:cubicBezTo>
                    <a:lnTo>
                      <a:pt x="660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5" name="Google Shape;1665;p27"/>
              <p:cNvSpPr/>
              <p:nvPr/>
            </p:nvSpPr>
            <p:spPr>
              <a:xfrm>
                <a:off x="2770969" y="3285277"/>
                <a:ext cx="2107117" cy="873584"/>
              </a:xfrm>
              <a:custGeom>
                <a:rect b="b" l="l" r="r" t="t"/>
                <a:pathLst>
                  <a:path extrusionOk="0" h="9504" w="22924">
                    <a:moveTo>
                      <a:pt x="22256" y="0"/>
                    </a:moveTo>
                    <a:cubicBezTo>
                      <a:pt x="22256" y="0"/>
                      <a:pt x="22233" y="530"/>
                      <a:pt x="22140" y="989"/>
                    </a:cubicBezTo>
                    <a:cubicBezTo>
                      <a:pt x="22073" y="1475"/>
                      <a:pt x="21913" y="2232"/>
                      <a:pt x="21129" y="2740"/>
                    </a:cubicBezTo>
                    <a:cubicBezTo>
                      <a:pt x="20576" y="3082"/>
                      <a:pt x="9369" y="7435"/>
                      <a:pt x="8054" y="7872"/>
                    </a:cubicBezTo>
                    <a:cubicBezTo>
                      <a:pt x="7140" y="8176"/>
                      <a:pt x="5786" y="8718"/>
                      <a:pt x="4464" y="8718"/>
                    </a:cubicBezTo>
                    <a:cubicBezTo>
                      <a:pt x="3893" y="8718"/>
                      <a:pt x="3328" y="8617"/>
                      <a:pt x="2806" y="8352"/>
                    </a:cubicBezTo>
                    <a:cubicBezTo>
                      <a:pt x="669" y="7247"/>
                      <a:pt x="1475" y="3823"/>
                      <a:pt x="1475" y="3823"/>
                    </a:cubicBezTo>
                    <a:lnTo>
                      <a:pt x="1475" y="3823"/>
                    </a:lnTo>
                    <a:lnTo>
                      <a:pt x="619" y="4557"/>
                    </a:lnTo>
                    <a:cubicBezTo>
                      <a:pt x="619" y="4557"/>
                      <a:pt x="0" y="7894"/>
                      <a:pt x="2304" y="8998"/>
                    </a:cubicBezTo>
                    <a:cubicBezTo>
                      <a:pt x="3065" y="9368"/>
                      <a:pt x="3783" y="9503"/>
                      <a:pt x="4455" y="9503"/>
                    </a:cubicBezTo>
                    <a:cubicBezTo>
                      <a:pt x="5789" y="9503"/>
                      <a:pt x="6938" y="8968"/>
                      <a:pt x="7872" y="8678"/>
                    </a:cubicBezTo>
                    <a:cubicBezTo>
                      <a:pt x="9275" y="8242"/>
                      <a:pt x="20919" y="3685"/>
                      <a:pt x="21543" y="3314"/>
                    </a:cubicBezTo>
                    <a:cubicBezTo>
                      <a:pt x="22140" y="2966"/>
                      <a:pt x="22626" y="2232"/>
                      <a:pt x="22714" y="1751"/>
                    </a:cubicBezTo>
                    <a:cubicBezTo>
                      <a:pt x="22808" y="1265"/>
                      <a:pt x="22924" y="0"/>
                      <a:pt x="22924"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6" name="Google Shape;1666;p27"/>
              <p:cNvSpPr/>
              <p:nvPr/>
            </p:nvSpPr>
            <p:spPr>
              <a:xfrm>
                <a:off x="2047397" y="3481704"/>
                <a:ext cx="859245" cy="222532"/>
              </a:xfrm>
              <a:custGeom>
                <a:rect b="b" l="l" r="r" t="t"/>
                <a:pathLst>
                  <a:path extrusionOk="0" h="2421" w="9348">
                    <a:moveTo>
                      <a:pt x="647" y="1"/>
                    </a:moveTo>
                    <a:lnTo>
                      <a:pt x="1" y="625"/>
                    </a:lnTo>
                    <a:lnTo>
                      <a:pt x="8491" y="2420"/>
                    </a:lnTo>
                    <a:lnTo>
                      <a:pt x="9347" y="1686"/>
                    </a:lnTo>
                    <a:lnTo>
                      <a:pt x="64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667" name="Google Shape;1667;p27"/>
            <p:cNvGrpSpPr/>
            <p:nvPr/>
          </p:nvGrpSpPr>
          <p:grpSpPr>
            <a:xfrm>
              <a:off x="7827008" y="4445418"/>
              <a:ext cx="155595" cy="196202"/>
              <a:chOff x="5863521" y="3092317"/>
              <a:chExt cx="437680" cy="551905"/>
            </a:xfrm>
          </p:grpSpPr>
          <p:sp>
            <p:nvSpPr>
              <p:cNvPr id="1668" name="Google Shape;1668;p27"/>
              <p:cNvSpPr/>
              <p:nvPr/>
            </p:nvSpPr>
            <p:spPr>
              <a:xfrm>
                <a:off x="5868006" y="3265798"/>
                <a:ext cx="400852" cy="296409"/>
              </a:xfrm>
              <a:custGeom>
                <a:rect b="b" l="l" r="r" t="t"/>
                <a:pathLst>
                  <a:path extrusionOk="0" h="4362" w="5899">
                    <a:moveTo>
                      <a:pt x="4381" y="1"/>
                    </a:moveTo>
                    <a:cubicBezTo>
                      <a:pt x="4200" y="1"/>
                      <a:pt x="4004" y="47"/>
                      <a:pt x="3801" y="153"/>
                    </a:cubicBezTo>
                    <a:cubicBezTo>
                      <a:pt x="2950" y="589"/>
                      <a:pt x="2166" y="1186"/>
                      <a:pt x="1497" y="1876"/>
                    </a:cubicBezTo>
                    <a:cubicBezTo>
                      <a:pt x="807" y="2616"/>
                      <a:pt x="349" y="3423"/>
                      <a:pt x="1" y="4362"/>
                    </a:cubicBezTo>
                    <a:cubicBezTo>
                      <a:pt x="50" y="4274"/>
                      <a:pt x="1155" y="4086"/>
                      <a:pt x="1293" y="4042"/>
                    </a:cubicBezTo>
                    <a:cubicBezTo>
                      <a:pt x="1752" y="3903"/>
                      <a:pt x="2188" y="3721"/>
                      <a:pt x="2624" y="3533"/>
                    </a:cubicBezTo>
                    <a:cubicBezTo>
                      <a:pt x="3475" y="3119"/>
                      <a:pt x="4215" y="2616"/>
                      <a:pt x="4950" y="2042"/>
                    </a:cubicBezTo>
                    <a:cubicBezTo>
                      <a:pt x="5899" y="1321"/>
                      <a:pt x="5347" y="1"/>
                      <a:pt x="43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9" name="Google Shape;1669;p27"/>
              <p:cNvSpPr/>
              <p:nvPr/>
            </p:nvSpPr>
            <p:spPr>
              <a:xfrm>
                <a:off x="6132271" y="3563155"/>
                <a:ext cx="168930" cy="81067"/>
              </a:xfrm>
              <a:custGeom>
                <a:rect b="b" l="l" r="r" t="t"/>
                <a:pathLst>
                  <a:path extrusionOk="0" h="1193" w="2486">
                    <a:moveTo>
                      <a:pt x="1758" y="0"/>
                    </a:moveTo>
                    <a:cubicBezTo>
                      <a:pt x="1105" y="0"/>
                      <a:pt x="317" y="638"/>
                      <a:pt x="0" y="1069"/>
                    </a:cubicBezTo>
                    <a:cubicBezTo>
                      <a:pt x="285" y="1123"/>
                      <a:pt x="717" y="1193"/>
                      <a:pt x="1137" y="1193"/>
                    </a:cubicBezTo>
                    <a:cubicBezTo>
                      <a:pt x="1607" y="1193"/>
                      <a:pt x="2063" y="1106"/>
                      <a:pt x="2282" y="815"/>
                    </a:cubicBezTo>
                    <a:cubicBezTo>
                      <a:pt x="2486" y="566"/>
                      <a:pt x="2375" y="174"/>
                      <a:pt x="2072" y="58"/>
                    </a:cubicBezTo>
                    <a:cubicBezTo>
                      <a:pt x="1973" y="18"/>
                      <a:pt x="1867" y="0"/>
                      <a:pt x="175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0" name="Google Shape;1670;p27"/>
              <p:cNvSpPr/>
              <p:nvPr/>
            </p:nvSpPr>
            <p:spPr>
              <a:xfrm>
                <a:off x="5863521" y="3092317"/>
                <a:ext cx="137400" cy="229340"/>
              </a:xfrm>
              <a:custGeom>
                <a:rect b="b" l="l" r="r" t="t"/>
                <a:pathLst>
                  <a:path extrusionOk="0" h="3375" w="2022">
                    <a:moveTo>
                      <a:pt x="1160" y="0"/>
                    </a:moveTo>
                    <a:cubicBezTo>
                      <a:pt x="968" y="0"/>
                      <a:pt x="768" y="79"/>
                      <a:pt x="597" y="264"/>
                    </a:cubicBezTo>
                    <a:cubicBezTo>
                      <a:pt x="459" y="402"/>
                      <a:pt x="392" y="590"/>
                      <a:pt x="343" y="772"/>
                    </a:cubicBezTo>
                    <a:cubicBezTo>
                      <a:pt x="67" y="1601"/>
                      <a:pt x="0" y="2496"/>
                      <a:pt x="138" y="3374"/>
                    </a:cubicBezTo>
                    <a:cubicBezTo>
                      <a:pt x="138" y="3324"/>
                      <a:pt x="619" y="2960"/>
                      <a:pt x="691" y="2910"/>
                    </a:cubicBezTo>
                    <a:cubicBezTo>
                      <a:pt x="851" y="2728"/>
                      <a:pt x="1011" y="2546"/>
                      <a:pt x="1171" y="2336"/>
                    </a:cubicBezTo>
                    <a:cubicBezTo>
                      <a:pt x="1470" y="1944"/>
                      <a:pt x="1724" y="1485"/>
                      <a:pt x="1884" y="1027"/>
                    </a:cubicBezTo>
                    <a:cubicBezTo>
                      <a:pt x="2022" y="612"/>
                      <a:pt x="1818" y="242"/>
                      <a:pt x="1497" y="82"/>
                    </a:cubicBezTo>
                    <a:cubicBezTo>
                      <a:pt x="1393" y="30"/>
                      <a:pt x="1278" y="0"/>
                      <a:pt x="116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1671" name="Google Shape;1671;p27"/>
          <p:cNvGrpSpPr/>
          <p:nvPr/>
        </p:nvGrpSpPr>
        <p:grpSpPr>
          <a:xfrm>
            <a:off x="5758223" y="3950368"/>
            <a:ext cx="1080393" cy="450114"/>
            <a:chOff x="6042223" y="3950368"/>
            <a:chExt cx="1080393" cy="450114"/>
          </a:xfrm>
        </p:grpSpPr>
        <p:sp>
          <p:nvSpPr>
            <p:cNvPr id="1672" name="Google Shape;1672;p27"/>
            <p:cNvSpPr/>
            <p:nvPr/>
          </p:nvSpPr>
          <p:spPr>
            <a:xfrm>
              <a:off x="6712641" y="4041401"/>
              <a:ext cx="169294" cy="297849"/>
            </a:xfrm>
            <a:custGeom>
              <a:rect b="b" l="l" r="r" t="t"/>
              <a:pathLst>
                <a:path extrusionOk="0" h="12027" w="6836">
                  <a:moveTo>
                    <a:pt x="1558" y="4513"/>
                  </a:moveTo>
                  <a:cubicBezTo>
                    <a:pt x="1560" y="4515"/>
                    <a:pt x="1563" y="4518"/>
                    <a:pt x="1565" y="4520"/>
                  </a:cubicBezTo>
                  <a:lnTo>
                    <a:pt x="1565" y="4520"/>
                  </a:lnTo>
                  <a:cubicBezTo>
                    <a:pt x="1563" y="4517"/>
                    <a:pt x="1561" y="4515"/>
                    <a:pt x="1558" y="4513"/>
                  </a:cubicBezTo>
                  <a:close/>
                  <a:moveTo>
                    <a:pt x="1288" y="5107"/>
                  </a:moveTo>
                  <a:lnTo>
                    <a:pt x="1288" y="5107"/>
                  </a:lnTo>
                  <a:cubicBezTo>
                    <a:pt x="1294" y="5116"/>
                    <a:pt x="1301" y="5124"/>
                    <a:pt x="1308" y="5131"/>
                  </a:cubicBezTo>
                  <a:lnTo>
                    <a:pt x="1308" y="5131"/>
                  </a:lnTo>
                  <a:cubicBezTo>
                    <a:pt x="1306" y="5120"/>
                    <a:pt x="1300" y="5111"/>
                    <a:pt x="1288" y="5107"/>
                  </a:cubicBezTo>
                  <a:close/>
                  <a:moveTo>
                    <a:pt x="498" y="10025"/>
                  </a:moveTo>
                  <a:cubicBezTo>
                    <a:pt x="495" y="10025"/>
                    <a:pt x="492" y="10025"/>
                    <a:pt x="489" y="10026"/>
                  </a:cubicBezTo>
                  <a:cubicBezTo>
                    <a:pt x="492" y="10026"/>
                    <a:pt x="495" y="10025"/>
                    <a:pt x="498" y="10025"/>
                  </a:cubicBezTo>
                  <a:close/>
                  <a:moveTo>
                    <a:pt x="3148" y="1"/>
                  </a:moveTo>
                  <a:cubicBezTo>
                    <a:pt x="3145" y="1"/>
                    <a:pt x="3141" y="1"/>
                    <a:pt x="3138" y="3"/>
                  </a:cubicBezTo>
                  <a:cubicBezTo>
                    <a:pt x="3115" y="3"/>
                    <a:pt x="3104" y="37"/>
                    <a:pt x="3125" y="47"/>
                  </a:cubicBezTo>
                  <a:cubicBezTo>
                    <a:pt x="3115" y="187"/>
                    <a:pt x="3104" y="317"/>
                    <a:pt x="3094" y="447"/>
                  </a:cubicBezTo>
                  <a:cubicBezTo>
                    <a:pt x="3086" y="450"/>
                    <a:pt x="3078" y="451"/>
                    <a:pt x="3070" y="451"/>
                  </a:cubicBezTo>
                  <a:cubicBezTo>
                    <a:pt x="3016" y="451"/>
                    <a:pt x="2971" y="386"/>
                    <a:pt x="2943" y="340"/>
                  </a:cubicBezTo>
                  <a:cubicBezTo>
                    <a:pt x="2914" y="293"/>
                    <a:pt x="2861" y="238"/>
                    <a:pt x="2812" y="238"/>
                  </a:cubicBezTo>
                  <a:cubicBezTo>
                    <a:pt x="2805" y="238"/>
                    <a:pt x="2797" y="239"/>
                    <a:pt x="2790" y="242"/>
                  </a:cubicBezTo>
                  <a:cubicBezTo>
                    <a:pt x="2814" y="372"/>
                    <a:pt x="2943" y="436"/>
                    <a:pt x="3019" y="545"/>
                  </a:cubicBezTo>
                  <a:cubicBezTo>
                    <a:pt x="3083" y="652"/>
                    <a:pt x="3104" y="794"/>
                    <a:pt x="3073" y="911"/>
                  </a:cubicBezTo>
                  <a:cubicBezTo>
                    <a:pt x="3066" y="919"/>
                    <a:pt x="3052" y="925"/>
                    <a:pt x="3040" y="925"/>
                  </a:cubicBezTo>
                  <a:cubicBezTo>
                    <a:pt x="3031" y="925"/>
                    <a:pt x="3023" y="921"/>
                    <a:pt x="3019" y="911"/>
                  </a:cubicBezTo>
                  <a:cubicBezTo>
                    <a:pt x="3029" y="815"/>
                    <a:pt x="3019" y="717"/>
                    <a:pt x="2985" y="621"/>
                  </a:cubicBezTo>
                  <a:cubicBezTo>
                    <a:pt x="2964" y="621"/>
                    <a:pt x="2954" y="631"/>
                    <a:pt x="2930" y="631"/>
                  </a:cubicBezTo>
                  <a:cubicBezTo>
                    <a:pt x="2930" y="696"/>
                    <a:pt x="2954" y="761"/>
                    <a:pt x="2974" y="815"/>
                  </a:cubicBezTo>
                  <a:cubicBezTo>
                    <a:pt x="2971" y="816"/>
                    <a:pt x="2968" y="817"/>
                    <a:pt x="2965" y="817"/>
                  </a:cubicBezTo>
                  <a:cubicBezTo>
                    <a:pt x="2937" y="817"/>
                    <a:pt x="2908" y="779"/>
                    <a:pt x="2899" y="761"/>
                  </a:cubicBezTo>
                  <a:cubicBezTo>
                    <a:pt x="2885" y="739"/>
                    <a:pt x="2858" y="716"/>
                    <a:pt x="2840" y="716"/>
                  </a:cubicBezTo>
                  <a:cubicBezTo>
                    <a:pt x="2833" y="716"/>
                    <a:pt x="2827" y="720"/>
                    <a:pt x="2824" y="730"/>
                  </a:cubicBezTo>
                  <a:cubicBezTo>
                    <a:pt x="2845" y="794"/>
                    <a:pt x="2855" y="859"/>
                    <a:pt x="2855" y="924"/>
                  </a:cubicBezTo>
                  <a:cubicBezTo>
                    <a:pt x="2769" y="901"/>
                    <a:pt x="2694" y="880"/>
                    <a:pt x="2619" y="859"/>
                  </a:cubicBezTo>
                  <a:lnTo>
                    <a:pt x="2619" y="859"/>
                  </a:lnTo>
                  <a:cubicBezTo>
                    <a:pt x="2619" y="924"/>
                    <a:pt x="2684" y="966"/>
                    <a:pt x="2736" y="976"/>
                  </a:cubicBezTo>
                  <a:cubicBezTo>
                    <a:pt x="2790" y="999"/>
                    <a:pt x="2855" y="999"/>
                    <a:pt x="2910" y="1010"/>
                  </a:cubicBezTo>
                  <a:cubicBezTo>
                    <a:pt x="3050" y="1064"/>
                    <a:pt x="3125" y="1225"/>
                    <a:pt x="3083" y="1365"/>
                  </a:cubicBezTo>
                  <a:cubicBezTo>
                    <a:pt x="3075" y="1372"/>
                    <a:pt x="3067" y="1375"/>
                    <a:pt x="3058" y="1375"/>
                  </a:cubicBezTo>
                  <a:cubicBezTo>
                    <a:pt x="3023" y="1375"/>
                    <a:pt x="2991" y="1324"/>
                    <a:pt x="2974" y="1280"/>
                  </a:cubicBezTo>
                  <a:cubicBezTo>
                    <a:pt x="2954" y="1204"/>
                    <a:pt x="2920" y="1129"/>
                    <a:pt x="2899" y="1041"/>
                  </a:cubicBezTo>
                  <a:cubicBezTo>
                    <a:pt x="2865" y="1041"/>
                    <a:pt x="2855" y="1095"/>
                    <a:pt x="2865" y="1119"/>
                  </a:cubicBezTo>
                  <a:cubicBezTo>
                    <a:pt x="2865" y="1150"/>
                    <a:pt x="2889" y="1194"/>
                    <a:pt x="2865" y="1215"/>
                  </a:cubicBezTo>
                  <a:cubicBezTo>
                    <a:pt x="2859" y="1230"/>
                    <a:pt x="2846" y="1236"/>
                    <a:pt x="2830" y="1236"/>
                  </a:cubicBezTo>
                  <a:cubicBezTo>
                    <a:pt x="2799" y="1236"/>
                    <a:pt x="2758" y="1211"/>
                    <a:pt x="2736" y="1184"/>
                  </a:cubicBezTo>
                  <a:cubicBezTo>
                    <a:pt x="2710" y="1156"/>
                    <a:pt x="2675" y="1113"/>
                    <a:pt x="2633" y="1113"/>
                  </a:cubicBezTo>
                  <a:cubicBezTo>
                    <a:pt x="2624" y="1113"/>
                    <a:pt x="2615" y="1115"/>
                    <a:pt x="2606" y="1119"/>
                  </a:cubicBezTo>
                  <a:cubicBezTo>
                    <a:pt x="2585" y="1204"/>
                    <a:pt x="2660" y="1290"/>
                    <a:pt x="2736" y="1345"/>
                  </a:cubicBezTo>
                  <a:cubicBezTo>
                    <a:pt x="2814" y="1399"/>
                    <a:pt x="2910" y="1420"/>
                    <a:pt x="2985" y="1485"/>
                  </a:cubicBezTo>
                  <a:cubicBezTo>
                    <a:pt x="3050" y="1539"/>
                    <a:pt x="3104" y="1659"/>
                    <a:pt x="3050" y="1734"/>
                  </a:cubicBezTo>
                  <a:cubicBezTo>
                    <a:pt x="2930" y="1713"/>
                    <a:pt x="2865" y="1614"/>
                    <a:pt x="2801" y="1518"/>
                  </a:cubicBezTo>
                  <a:cubicBezTo>
                    <a:pt x="2739" y="1425"/>
                    <a:pt x="2659" y="1333"/>
                    <a:pt x="2557" y="1333"/>
                  </a:cubicBezTo>
                  <a:cubicBezTo>
                    <a:pt x="2552" y="1333"/>
                    <a:pt x="2547" y="1334"/>
                    <a:pt x="2541" y="1334"/>
                  </a:cubicBezTo>
                  <a:cubicBezTo>
                    <a:pt x="2585" y="1378"/>
                    <a:pt x="2619" y="1443"/>
                    <a:pt x="2629" y="1495"/>
                  </a:cubicBezTo>
                  <a:cubicBezTo>
                    <a:pt x="2510" y="1464"/>
                    <a:pt x="2401" y="1399"/>
                    <a:pt x="2305" y="1313"/>
                  </a:cubicBezTo>
                  <a:cubicBezTo>
                    <a:pt x="2274" y="1282"/>
                    <a:pt x="2228" y="1246"/>
                    <a:pt x="2184" y="1246"/>
                  </a:cubicBezTo>
                  <a:cubicBezTo>
                    <a:pt x="2166" y="1246"/>
                    <a:pt x="2147" y="1253"/>
                    <a:pt x="2131" y="1269"/>
                  </a:cubicBezTo>
                  <a:cubicBezTo>
                    <a:pt x="2121" y="1324"/>
                    <a:pt x="2186" y="1365"/>
                    <a:pt x="2230" y="1399"/>
                  </a:cubicBezTo>
                  <a:cubicBezTo>
                    <a:pt x="2282" y="1420"/>
                    <a:pt x="2336" y="1495"/>
                    <a:pt x="2295" y="1529"/>
                  </a:cubicBezTo>
                  <a:cubicBezTo>
                    <a:pt x="2250" y="1529"/>
                    <a:pt x="2196" y="1539"/>
                    <a:pt x="2152" y="1550"/>
                  </a:cubicBezTo>
                  <a:cubicBezTo>
                    <a:pt x="2152" y="1604"/>
                    <a:pt x="2217" y="1638"/>
                    <a:pt x="2261" y="1638"/>
                  </a:cubicBezTo>
                  <a:cubicBezTo>
                    <a:pt x="2315" y="1648"/>
                    <a:pt x="2380" y="1638"/>
                    <a:pt x="2411" y="1669"/>
                  </a:cubicBezTo>
                  <a:cubicBezTo>
                    <a:pt x="2466" y="1723"/>
                    <a:pt x="2445" y="1819"/>
                    <a:pt x="2391" y="1863"/>
                  </a:cubicBezTo>
                  <a:cubicBezTo>
                    <a:pt x="2336" y="1908"/>
                    <a:pt x="2261" y="1908"/>
                    <a:pt x="2186" y="1918"/>
                  </a:cubicBezTo>
                  <a:cubicBezTo>
                    <a:pt x="2155" y="1957"/>
                    <a:pt x="2204" y="1995"/>
                    <a:pt x="2254" y="1995"/>
                  </a:cubicBezTo>
                  <a:cubicBezTo>
                    <a:pt x="2260" y="1995"/>
                    <a:pt x="2266" y="1994"/>
                    <a:pt x="2271" y="1993"/>
                  </a:cubicBezTo>
                  <a:cubicBezTo>
                    <a:pt x="2315" y="1983"/>
                    <a:pt x="2359" y="1939"/>
                    <a:pt x="2401" y="1928"/>
                  </a:cubicBezTo>
                  <a:cubicBezTo>
                    <a:pt x="2411" y="1925"/>
                    <a:pt x="2421" y="1923"/>
                    <a:pt x="2431" y="1923"/>
                  </a:cubicBezTo>
                  <a:cubicBezTo>
                    <a:pt x="2477" y="1923"/>
                    <a:pt x="2518" y="1957"/>
                    <a:pt x="2510" y="1993"/>
                  </a:cubicBezTo>
                  <a:cubicBezTo>
                    <a:pt x="2557" y="1976"/>
                    <a:pt x="2608" y="1968"/>
                    <a:pt x="2659" y="1968"/>
                  </a:cubicBezTo>
                  <a:cubicBezTo>
                    <a:pt x="2700" y="1968"/>
                    <a:pt x="2741" y="1974"/>
                    <a:pt x="2780" y="1983"/>
                  </a:cubicBezTo>
                  <a:cubicBezTo>
                    <a:pt x="2759" y="2037"/>
                    <a:pt x="2715" y="2079"/>
                    <a:pt x="2660" y="2102"/>
                  </a:cubicBezTo>
                  <a:cubicBezTo>
                    <a:pt x="2683" y="2119"/>
                    <a:pt x="2711" y="2128"/>
                    <a:pt x="2739" y="2128"/>
                  </a:cubicBezTo>
                  <a:cubicBezTo>
                    <a:pt x="2780" y="2128"/>
                    <a:pt x="2823" y="2111"/>
                    <a:pt x="2855" y="2079"/>
                  </a:cubicBezTo>
                  <a:lnTo>
                    <a:pt x="2855" y="2079"/>
                  </a:lnTo>
                  <a:cubicBezTo>
                    <a:pt x="2845" y="2123"/>
                    <a:pt x="2845" y="2167"/>
                    <a:pt x="2834" y="2209"/>
                  </a:cubicBezTo>
                  <a:cubicBezTo>
                    <a:pt x="2920" y="2198"/>
                    <a:pt x="3019" y="2157"/>
                    <a:pt x="3083" y="2092"/>
                  </a:cubicBezTo>
                  <a:lnTo>
                    <a:pt x="3083" y="2092"/>
                  </a:lnTo>
                  <a:cubicBezTo>
                    <a:pt x="3138" y="2123"/>
                    <a:pt x="3094" y="2209"/>
                    <a:pt x="3029" y="2242"/>
                  </a:cubicBezTo>
                  <a:cubicBezTo>
                    <a:pt x="2955" y="2291"/>
                    <a:pt x="2864" y="2315"/>
                    <a:pt x="2773" y="2315"/>
                  </a:cubicBezTo>
                  <a:cubicBezTo>
                    <a:pt x="2704" y="2315"/>
                    <a:pt x="2635" y="2301"/>
                    <a:pt x="2575" y="2273"/>
                  </a:cubicBezTo>
                  <a:cubicBezTo>
                    <a:pt x="2476" y="2232"/>
                    <a:pt x="2401" y="2167"/>
                    <a:pt x="2305" y="2167"/>
                  </a:cubicBezTo>
                  <a:cubicBezTo>
                    <a:pt x="2326" y="2232"/>
                    <a:pt x="2370" y="2286"/>
                    <a:pt x="2424" y="2328"/>
                  </a:cubicBezTo>
                  <a:cubicBezTo>
                    <a:pt x="2401" y="2335"/>
                    <a:pt x="2378" y="2338"/>
                    <a:pt x="2356" y="2338"/>
                  </a:cubicBezTo>
                  <a:cubicBezTo>
                    <a:pt x="2270" y="2338"/>
                    <a:pt x="2188" y="2294"/>
                    <a:pt x="2121" y="2242"/>
                  </a:cubicBezTo>
                  <a:cubicBezTo>
                    <a:pt x="2035" y="2177"/>
                    <a:pt x="1947" y="2102"/>
                    <a:pt x="1851" y="2079"/>
                  </a:cubicBezTo>
                  <a:lnTo>
                    <a:pt x="1851" y="2079"/>
                  </a:lnTo>
                  <a:cubicBezTo>
                    <a:pt x="1882" y="2157"/>
                    <a:pt x="1817" y="2242"/>
                    <a:pt x="1742" y="2263"/>
                  </a:cubicBezTo>
                  <a:cubicBezTo>
                    <a:pt x="1724" y="2269"/>
                    <a:pt x="1706" y="2271"/>
                    <a:pt x="1688" y="2271"/>
                  </a:cubicBezTo>
                  <a:cubicBezTo>
                    <a:pt x="1627" y="2271"/>
                    <a:pt x="1563" y="2245"/>
                    <a:pt x="1503" y="2222"/>
                  </a:cubicBezTo>
                  <a:lnTo>
                    <a:pt x="1503" y="2222"/>
                  </a:lnTo>
                  <a:cubicBezTo>
                    <a:pt x="1503" y="2286"/>
                    <a:pt x="1558" y="2328"/>
                    <a:pt x="1612" y="2338"/>
                  </a:cubicBezTo>
                  <a:cubicBezTo>
                    <a:pt x="1632" y="2342"/>
                    <a:pt x="1650" y="2344"/>
                    <a:pt x="1668" y="2344"/>
                  </a:cubicBezTo>
                  <a:cubicBezTo>
                    <a:pt x="1711" y="2344"/>
                    <a:pt x="1751" y="2335"/>
                    <a:pt x="1796" y="2328"/>
                  </a:cubicBezTo>
                  <a:cubicBezTo>
                    <a:pt x="1851" y="2328"/>
                    <a:pt x="1916" y="2338"/>
                    <a:pt x="1957" y="2382"/>
                  </a:cubicBezTo>
                  <a:cubicBezTo>
                    <a:pt x="1882" y="2437"/>
                    <a:pt x="1828" y="2512"/>
                    <a:pt x="1807" y="2598"/>
                  </a:cubicBezTo>
                  <a:cubicBezTo>
                    <a:pt x="1814" y="2599"/>
                    <a:pt x="1821" y="2599"/>
                    <a:pt x="1828" y="2599"/>
                  </a:cubicBezTo>
                  <a:cubicBezTo>
                    <a:pt x="1902" y="2599"/>
                    <a:pt x="1952" y="2540"/>
                    <a:pt x="2001" y="2481"/>
                  </a:cubicBezTo>
                  <a:cubicBezTo>
                    <a:pt x="2046" y="2436"/>
                    <a:pt x="2112" y="2385"/>
                    <a:pt x="2170" y="2385"/>
                  </a:cubicBezTo>
                  <a:cubicBezTo>
                    <a:pt x="2182" y="2385"/>
                    <a:pt x="2195" y="2387"/>
                    <a:pt x="2206" y="2393"/>
                  </a:cubicBezTo>
                  <a:cubicBezTo>
                    <a:pt x="2206" y="2437"/>
                    <a:pt x="2175" y="2468"/>
                    <a:pt x="2131" y="2481"/>
                  </a:cubicBezTo>
                  <a:cubicBezTo>
                    <a:pt x="2186" y="2533"/>
                    <a:pt x="2046" y="2632"/>
                    <a:pt x="2100" y="2696"/>
                  </a:cubicBezTo>
                  <a:cubicBezTo>
                    <a:pt x="2110" y="2707"/>
                    <a:pt x="2142" y="2707"/>
                    <a:pt x="2165" y="2707"/>
                  </a:cubicBezTo>
                  <a:cubicBezTo>
                    <a:pt x="2301" y="2664"/>
                    <a:pt x="2395" y="2512"/>
                    <a:pt x="2528" y="2512"/>
                  </a:cubicBezTo>
                  <a:cubicBezTo>
                    <a:pt x="2532" y="2512"/>
                    <a:pt x="2537" y="2512"/>
                    <a:pt x="2541" y="2512"/>
                  </a:cubicBezTo>
                  <a:cubicBezTo>
                    <a:pt x="2500" y="2598"/>
                    <a:pt x="2435" y="2676"/>
                    <a:pt x="2346" y="2717"/>
                  </a:cubicBezTo>
                  <a:cubicBezTo>
                    <a:pt x="2380" y="2717"/>
                    <a:pt x="2401" y="2728"/>
                    <a:pt x="2435" y="2728"/>
                  </a:cubicBezTo>
                  <a:lnTo>
                    <a:pt x="2435" y="2792"/>
                  </a:lnTo>
                  <a:cubicBezTo>
                    <a:pt x="2585" y="2728"/>
                    <a:pt x="2736" y="2652"/>
                    <a:pt x="2878" y="2577"/>
                  </a:cubicBezTo>
                  <a:cubicBezTo>
                    <a:pt x="2964" y="2546"/>
                    <a:pt x="3050" y="2491"/>
                    <a:pt x="3083" y="2403"/>
                  </a:cubicBezTo>
                  <a:lnTo>
                    <a:pt x="3083" y="2403"/>
                  </a:lnTo>
                  <a:cubicBezTo>
                    <a:pt x="3104" y="2481"/>
                    <a:pt x="3083" y="2567"/>
                    <a:pt x="3039" y="2632"/>
                  </a:cubicBezTo>
                  <a:cubicBezTo>
                    <a:pt x="2995" y="2707"/>
                    <a:pt x="2930" y="2751"/>
                    <a:pt x="2878" y="2805"/>
                  </a:cubicBezTo>
                  <a:cubicBezTo>
                    <a:pt x="2790" y="2866"/>
                    <a:pt x="2688" y="2934"/>
                    <a:pt x="2584" y="2934"/>
                  </a:cubicBezTo>
                  <a:cubicBezTo>
                    <a:pt x="2559" y="2934"/>
                    <a:pt x="2535" y="2930"/>
                    <a:pt x="2510" y="2922"/>
                  </a:cubicBezTo>
                  <a:cubicBezTo>
                    <a:pt x="2425" y="2904"/>
                    <a:pt x="2350" y="2830"/>
                    <a:pt x="2269" y="2830"/>
                  </a:cubicBezTo>
                  <a:cubicBezTo>
                    <a:pt x="2256" y="2830"/>
                    <a:pt x="2243" y="2832"/>
                    <a:pt x="2230" y="2836"/>
                  </a:cubicBezTo>
                  <a:cubicBezTo>
                    <a:pt x="2271" y="2901"/>
                    <a:pt x="2282" y="2966"/>
                    <a:pt x="2271" y="3031"/>
                  </a:cubicBezTo>
                  <a:cubicBezTo>
                    <a:pt x="2142" y="2966"/>
                    <a:pt x="2012" y="2901"/>
                    <a:pt x="1882" y="2857"/>
                  </a:cubicBezTo>
                  <a:lnTo>
                    <a:pt x="1882" y="2857"/>
                  </a:lnTo>
                  <a:cubicBezTo>
                    <a:pt x="1916" y="2912"/>
                    <a:pt x="1957" y="2987"/>
                    <a:pt x="1916" y="3031"/>
                  </a:cubicBezTo>
                  <a:cubicBezTo>
                    <a:pt x="1891" y="3038"/>
                    <a:pt x="1865" y="3040"/>
                    <a:pt x="1840" y="3040"/>
                  </a:cubicBezTo>
                  <a:cubicBezTo>
                    <a:pt x="1789" y="3040"/>
                    <a:pt x="1738" y="3031"/>
                    <a:pt x="1687" y="3031"/>
                  </a:cubicBezTo>
                  <a:cubicBezTo>
                    <a:pt x="1612" y="3041"/>
                    <a:pt x="1527" y="3117"/>
                    <a:pt x="1568" y="3182"/>
                  </a:cubicBezTo>
                  <a:cubicBezTo>
                    <a:pt x="1623" y="3150"/>
                    <a:pt x="1677" y="3130"/>
                    <a:pt x="1742" y="3130"/>
                  </a:cubicBezTo>
                  <a:cubicBezTo>
                    <a:pt x="1807" y="3140"/>
                    <a:pt x="1861" y="3195"/>
                    <a:pt x="1861" y="3246"/>
                  </a:cubicBezTo>
                  <a:cubicBezTo>
                    <a:pt x="1889" y="3241"/>
                    <a:pt x="1916" y="3239"/>
                    <a:pt x="1943" y="3239"/>
                  </a:cubicBezTo>
                  <a:cubicBezTo>
                    <a:pt x="1970" y="3239"/>
                    <a:pt x="1996" y="3241"/>
                    <a:pt x="2022" y="3246"/>
                  </a:cubicBezTo>
                  <a:cubicBezTo>
                    <a:pt x="2001" y="3301"/>
                    <a:pt x="2077" y="3345"/>
                    <a:pt x="2142" y="3345"/>
                  </a:cubicBezTo>
                  <a:cubicBezTo>
                    <a:pt x="2163" y="3345"/>
                    <a:pt x="2185" y="3344"/>
                    <a:pt x="2206" y="3344"/>
                  </a:cubicBezTo>
                  <a:cubicBezTo>
                    <a:pt x="2247" y="3344"/>
                    <a:pt x="2286" y="3349"/>
                    <a:pt x="2315" y="3376"/>
                  </a:cubicBezTo>
                  <a:cubicBezTo>
                    <a:pt x="2336" y="3400"/>
                    <a:pt x="2346" y="3420"/>
                    <a:pt x="2370" y="3431"/>
                  </a:cubicBezTo>
                  <a:cubicBezTo>
                    <a:pt x="2382" y="3444"/>
                    <a:pt x="2398" y="3450"/>
                    <a:pt x="2415" y="3450"/>
                  </a:cubicBezTo>
                  <a:cubicBezTo>
                    <a:pt x="2428" y="3450"/>
                    <a:pt x="2442" y="3447"/>
                    <a:pt x="2455" y="3441"/>
                  </a:cubicBezTo>
                  <a:cubicBezTo>
                    <a:pt x="2545" y="3441"/>
                    <a:pt x="2625" y="3457"/>
                    <a:pt x="2711" y="3457"/>
                  </a:cubicBezTo>
                  <a:cubicBezTo>
                    <a:pt x="2730" y="3457"/>
                    <a:pt x="2750" y="3456"/>
                    <a:pt x="2769" y="3454"/>
                  </a:cubicBezTo>
                  <a:lnTo>
                    <a:pt x="2769" y="3454"/>
                  </a:lnTo>
                  <a:cubicBezTo>
                    <a:pt x="2612" y="3527"/>
                    <a:pt x="2454" y="3601"/>
                    <a:pt x="2290" y="3601"/>
                  </a:cubicBezTo>
                  <a:cubicBezTo>
                    <a:pt x="2262" y="3601"/>
                    <a:pt x="2234" y="3599"/>
                    <a:pt x="2206" y="3594"/>
                  </a:cubicBezTo>
                  <a:cubicBezTo>
                    <a:pt x="2085" y="3572"/>
                    <a:pt x="1973" y="3505"/>
                    <a:pt x="1844" y="3505"/>
                  </a:cubicBezTo>
                  <a:cubicBezTo>
                    <a:pt x="1835" y="3505"/>
                    <a:pt x="1826" y="3505"/>
                    <a:pt x="1817" y="3506"/>
                  </a:cubicBezTo>
                  <a:cubicBezTo>
                    <a:pt x="1882" y="3560"/>
                    <a:pt x="1841" y="3680"/>
                    <a:pt x="1763" y="3690"/>
                  </a:cubicBezTo>
                  <a:cubicBezTo>
                    <a:pt x="1752" y="3695"/>
                    <a:pt x="1741" y="3697"/>
                    <a:pt x="1729" y="3697"/>
                  </a:cubicBezTo>
                  <a:cubicBezTo>
                    <a:pt x="1685" y="3697"/>
                    <a:pt x="1635" y="3667"/>
                    <a:pt x="1591" y="3659"/>
                  </a:cubicBezTo>
                  <a:cubicBezTo>
                    <a:pt x="1570" y="3650"/>
                    <a:pt x="1545" y="3644"/>
                    <a:pt x="1522" y="3644"/>
                  </a:cubicBezTo>
                  <a:cubicBezTo>
                    <a:pt x="1486" y="3644"/>
                    <a:pt x="1452" y="3657"/>
                    <a:pt x="1438" y="3690"/>
                  </a:cubicBezTo>
                  <a:cubicBezTo>
                    <a:pt x="1458" y="3684"/>
                    <a:pt x="1481" y="3678"/>
                    <a:pt x="1505" y="3678"/>
                  </a:cubicBezTo>
                  <a:cubicBezTo>
                    <a:pt x="1522" y="3678"/>
                    <a:pt x="1540" y="3681"/>
                    <a:pt x="1558" y="3690"/>
                  </a:cubicBezTo>
                  <a:cubicBezTo>
                    <a:pt x="1591" y="3701"/>
                    <a:pt x="1623" y="3745"/>
                    <a:pt x="1612" y="3778"/>
                  </a:cubicBezTo>
                  <a:cubicBezTo>
                    <a:pt x="1591" y="3783"/>
                    <a:pt x="1570" y="3785"/>
                    <a:pt x="1550" y="3785"/>
                  </a:cubicBezTo>
                  <a:cubicBezTo>
                    <a:pt x="1477" y="3785"/>
                    <a:pt x="1407" y="3761"/>
                    <a:pt x="1332" y="3745"/>
                  </a:cubicBezTo>
                  <a:cubicBezTo>
                    <a:pt x="1318" y="3743"/>
                    <a:pt x="1304" y="3742"/>
                    <a:pt x="1290" y="3742"/>
                  </a:cubicBezTo>
                  <a:cubicBezTo>
                    <a:pt x="1210" y="3742"/>
                    <a:pt x="1122" y="3769"/>
                    <a:pt x="1093" y="3843"/>
                  </a:cubicBezTo>
                  <a:cubicBezTo>
                    <a:pt x="1118" y="3828"/>
                    <a:pt x="1145" y="3822"/>
                    <a:pt x="1173" y="3822"/>
                  </a:cubicBezTo>
                  <a:cubicBezTo>
                    <a:pt x="1207" y="3822"/>
                    <a:pt x="1242" y="3831"/>
                    <a:pt x="1277" y="3843"/>
                  </a:cubicBezTo>
                  <a:cubicBezTo>
                    <a:pt x="1332" y="3864"/>
                    <a:pt x="1386" y="3908"/>
                    <a:pt x="1438" y="3908"/>
                  </a:cubicBezTo>
                  <a:cubicBezTo>
                    <a:pt x="1455" y="3913"/>
                    <a:pt x="1471" y="3913"/>
                    <a:pt x="1488" y="3913"/>
                  </a:cubicBezTo>
                  <a:cubicBezTo>
                    <a:pt x="1504" y="3913"/>
                    <a:pt x="1520" y="3913"/>
                    <a:pt x="1537" y="3918"/>
                  </a:cubicBezTo>
                  <a:cubicBezTo>
                    <a:pt x="1602" y="3939"/>
                    <a:pt x="1633" y="4014"/>
                    <a:pt x="1687" y="4038"/>
                  </a:cubicBezTo>
                  <a:cubicBezTo>
                    <a:pt x="1711" y="4046"/>
                    <a:pt x="1736" y="4048"/>
                    <a:pt x="1761" y="4048"/>
                  </a:cubicBezTo>
                  <a:cubicBezTo>
                    <a:pt x="1789" y="4048"/>
                    <a:pt x="1817" y="4046"/>
                    <a:pt x="1843" y="4046"/>
                  </a:cubicBezTo>
                  <a:cubicBezTo>
                    <a:pt x="1880" y="4046"/>
                    <a:pt x="1913" y="4051"/>
                    <a:pt x="1937" y="4079"/>
                  </a:cubicBezTo>
                  <a:cubicBezTo>
                    <a:pt x="1957" y="4103"/>
                    <a:pt x="1957" y="4144"/>
                    <a:pt x="1991" y="4168"/>
                  </a:cubicBezTo>
                  <a:cubicBezTo>
                    <a:pt x="2001" y="4173"/>
                    <a:pt x="2012" y="4173"/>
                    <a:pt x="2025" y="4173"/>
                  </a:cubicBezTo>
                  <a:cubicBezTo>
                    <a:pt x="2037" y="4173"/>
                    <a:pt x="2051" y="4173"/>
                    <a:pt x="2066" y="4178"/>
                  </a:cubicBezTo>
                  <a:cubicBezTo>
                    <a:pt x="2121" y="4188"/>
                    <a:pt x="2131" y="4264"/>
                    <a:pt x="2142" y="4318"/>
                  </a:cubicBezTo>
                  <a:cubicBezTo>
                    <a:pt x="2161" y="4364"/>
                    <a:pt x="2201" y="4409"/>
                    <a:pt x="2239" y="4409"/>
                  </a:cubicBezTo>
                  <a:cubicBezTo>
                    <a:pt x="2246" y="4409"/>
                    <a:pt x="2254" y="4408"/>
                    <a:pt x="2261" y="4404"/>
                  </a:cubicBezTo>
                  <a:lnTo>
                    <a:pt x="2261" y="4404"/>
                  </a:lnTo>
                  <a:cubicBezTo>
                    <a:pt x="2196" y="4513"/>
                    <a:pt x="2066" y="4598"/>
                    <a:pt x="1937" y="4622"/>
                  </a:cubicBezTo>
                  <a:cubicBezTo>
                    <a:pt x="1912" y="4626"/>
                    <a:pt x="1887" y="4628"/>
                    <a:pt x="1862" y="4628"/>
                  </a:cubicBezTo>
                  <a:cubicBezTo>
                    <a:pt x="1756" y="4628"/>
                    <a:pt x="1645" y="4593"/>
                    <a:pt x="1565" y="4520"/>
                  </a:cubicBezTo>
                  <a:lnTo>
                    <a:pt x="1565" y="4520"/>
                  </a:lnTo>
                  <a:cubicBezTo>
                    <a:pt x="1606" y="4566"/>
                    <a:pt x="1554" y="4643"/>
                    <a:pt x="1493" y="4653"/>
                  </a:cubicBezTo>
                  <a:cubicBezTo>
                    <a:pt x="1428" y="4653"/>
                    <a:pt x="1373" y="4609"/>
                    <a:pt x="1332" y="4567"/>
                  </a:cubicBezTo>
                  <a:cubicBezTo>
                    <a:pt x="1298" y="4533"/>
                    <a:pt x="1257" y="4502"/>
                    <a:pt x="1223" y="4469"/>
                  </a:cubicBezTo>
                  <a:lnTo>
                    <a:pt x="1223" y="4469"/>
                  </a:lnTo>
                  <a:cubicBezTo>
                    <a:pt x="1244" y="4513"/>
                    <a:pt x="1267" y="4557"/>
                    <a:pt x="1288" y="4588"/>
                  </a:cubicBezTo>
                  <a:cubicBezTo>
                    <a:pt x="1353" y="4697"/>
                    <a:pt x="1438" y="4816"/>
                    <a:pt x="1558" y="4837"/>
                  </a:cubicBezTo>
                  <a:lnTo>
                    <a:pt x="1558" y="4946"/>
                  </a:lnTo>
                  <a:cubicBezTo>
                    <a:pt x="1623" y="4946"/>
                    <a:pt x="1687" y="4933"/>
                    <a:pt x="1752" y="4902"/>
                  </a:cubicBezTo>
                  <a:lnTo>
                    <a:pt x="1752" y="4902"/>
                  </a:lnTo>
                  <a:cubicBezTo>
                    <a:pt x="1763" y="4946"/>
                    <a:pt x="1752" y="4988"/>
                    <a:pt x="1742" y="5021"/>
                  </a:cubicBezTo>
                  <a:cubicBezTo>
                    <a:pt x="1788" y="5029"/>
                    <a:pt x="1839" y="5036"/>
                    <a:pt x="1891" y="5036"/>
                  </a:cubicBezTo>
                  <a:cubicBezTo>
                    <a:pt x="1913" y="5036"/>
                    <a:pt x="1935" y="5035"/>
                    <a:pt x="1957" y="5032"/>
                  </a:cubicBezTo>
                  <a:lnTo>
                    <a:pt x="1957" y="5032"/>
                  </a:lnTo>
                  <a:cubicBezTo>
                    <a:pt x="1970" y="5086"/>
                    <a:pt x="1926" y="5141"/>
                    <a:pt x="1872" y="5141"/>
                  </a:cubicBezTo>
                  <a:cubicBezTo>
                    <a:pt x="1862" y="5142"/>
                    <a:pt x="1854" y="5143"/>
                    <a:pt x="1845" y="5143"/>
                  </a:cubicBezTo>
                  <a:cubicBezTo>
                    <a:pt x="1803" y="5143"/>
                    <a:pt x="1766" y="5124"/>
                    <a:pt x="1721" y="5107"/>
                  </a:cubicBezTo>
                  <a:lnTo>
                    <a:pt x="1721" y="5107"/>
                  </a:lnTo>
                  <a:cubicBezTo>
                    <a:pt x="1747" y="5143"/>
                    <a:pt x="1701" y="5177"/>
                    <a:pt x="1659" y="5177"/>
                  </a:cubicBezTo>
                  <a:cubicBezTo>
                    <a:pt x="1650" y="5177"/>
                    <a:pt x="1641" y="5176"/>
                    <a:pt x="1633" y="5172"/>
                  </a:cubicBezTo>
                  <a:cubicBezTo>
                    <a:pt x="1581" y="5161"/>
                    <a:pt x="1547" y="5117"/>
                    <a:pt x="1493" y="5107"/>
                  </a:cubicBezTo>
                  <a:lnTo>
                    <a:pt x="1493" y="5107"/>
                  </a:lnTo>
                  <a:cubicBezTo>
                    <a:pt x="1516" y="5128"/>
                    <a:pt x="1527" y="5172"/>
                    <a:pt x="1516" y="5205"/>
                  </a:cubicBezTo>
                  <a:cubicBezTo>
                    <a:pt x="1506" y="5207"/>
                    <a:pt x="1495" y="5207"/>
                    <a:pt x="1485" y="5207"/>
                  </a:cubicBezTo>
                  <a:cubicBezTo>
                    <a:pt x="1418" y="5207"/>
                    <a:pt x="1355" y="5182"/>
                    <a:pt x="1308" y="5131"/>
                  </a:cubicBezTo>
                  <a:lnTo>
                    <a:pt x="1308" y="5131"/>
                  </a:lnTo>
                  <a:cubicBezTo>
                    <a:pt x="1311" y="5151"/>
                    <a:pt x="1301" y="5175"/>
                    <a:pt x="1288" y="5182"/>
                  </a:cubicBezTo>
                  <a:cubicBezTo>
                    <a:pt x="1276" y="5191"/>
                    <a:pt x="1264" y="5195"/>
                    <a:pt x="1252" y="5195"/>
                  </a:cubicBezTo>
                  <a:cubicBezTo>
                    <a:pt x="1232" y="5195"/>
                    <a:pt x="1211" y="5185"/>
                    <a:pt x="1192" y="5172"/>
                  </a:cubicBezTo>
                  <a:cubicBezTo>
                    <a:pt x="1168" y="5164"/>
                    <a:pt x="1145" y="5157"/>
                    <a:pt x="1122" y="5157"/>
                  </a:cubicBezTo>
                  <a:cubicBezTo>
                    <a:pt x="1113" y="5157"/>
                    <a:pt x="1103" y="5158"/>
                    <a:pt x="1093" y="5161"/>
                  </a:cubicBezTo>
                  <a:cubicBezTo>
                    <a:pt x="1137" y="5237"/>
                    <a:pt x="1223" y="5291"/>
                    <a:pt x="1298" y="5301"/>
                  </a:cubicBezTo>
                  <a:lnTo>
                    <a:pt x="1298" y="5387"/>
                  </a:lnTo>
                  <a:cubicBezTo>
                    <a:pt x="1353" y="5377"/>
                    <a:pt x="1407" y="5366"/>
                    <a:pt x="1462" y="5366"/>
                  </a:cubicBezTo>
                  <a:cubicBezTo>
                    <a:pt x="1451" y="5400"/>
                    <a:pt x="1438" y="5431"/>
                    <a:pt x="1438" y="5465"/>
                  </a:cubicBezTo>
                  <a:cubicBezTo>
                    <a:pt x="1482" y="5452"/>
                    <a:pt x="1537" y="5452"/>
                    <a:pt x="1591" y="5442"/>
                  </a:cubicBezTo>
                  <a:lnTo>
                    <a:pt x="1591" y="5442"/>
                  </a:lnTo>
                  <a:cubicBezTo>
                    <a:pt x="1591" y="5486"/>
                    <a:pt x="1558" y="5517"/>
                    <a:pt x="1527" y="5530"/>
                  </a:cubicBezTo>
                  <a:cubicBezTo>
                    <a:pt x="1559" y="5534"/>
                    <a:pt x="1592" y="5537"/>
                    <a:pt x="1624" y="5537"/>
                  </a:cubicBezTo>
                  <a:cubicBezTo>
                    <a:pt x="1811" y="5537"/>
                    <a:pt x="2003" y="5463"/>
                    <a:pt x="2131" y="5335"/>
                  </a:cubicBezTo>
                  <a:lnTo>
                    <a:pt x="2131" y="5335"/>
                  </a:lnTo>
                  <a:cubicBezTo>
                    <a:pt x="2196" y="5486"/>
                    <a:pt x="2077" y="5691"/>
                    <a:pt x="1905" y="5701"/>
                  </a:cubicBezTo>
                  <a:cubicBezTo>
                    <a:pt x="1895" y="5701"/>
                    <a:pt x="1882" y="5700"/>
                    <a:pt x="1868" y="5700"/>
                  </a:cubicBezTo>
                  <a:cubicBezTo>
                    <a:pt x="1840" y="5700"/>
                    <a:pt x="1811" y="5705"/>
                    <a:pt x="1796" y="5735"/>
                  </a:cubicBezTo>
                  <a:cubicBezTo>
                    <a:pt x="1786" y="5745"/>
                    <a:pt x="1786" y="5766"/>
                    <a:pt x="1786" y="5789"/>
                  </a:cubicBezTo>
                  <a:cubicBezTo>
                    <a:pt x="1766" y="5844"/>
                    <a:pt x="1703" y="5867"/>
                    <a:pt x="1645" y="5867"/>
                  </a:cubicBezTo>
                  <a:cubicBezTo>
                    <a:pt x="1634" y="5867"/>
                    <a:pt x="1623" y="5866"/>
                    <a:pt x="1612" y="5865"/>
                  </a:cubicBezTo>
                  <a:cubicBezTo>
                    <a:pt x="1562" y="5856"/>
                    <a:pt x="1512" y="5835"/>
                    <a:pt x="1462" y="5835"/>
                  </a:cubicBezTo>
                  <a:cubicBezTo>
                    <a:pt x="1447" y="5835"/>
                    <a:pt x="1432" y="5836"/>
                    <a:pt x="1418" y="5841"/>
                  </a:cubicBezTo>
                  <a:cubicBezTo>
                    <a:pt x="1428" y="5865"/>
                    <a:pt x="1428" y="5896"/>
                    <a:pt x="1418" y="5919"/>
                  </a:cubicBezTo>
                  <a:cubicBezTo>
                    <a:pt x="1332" y="5906"/>
                    <a:pt x="1244" y="5885"/>
                    <a:pt x="1169" y="5854"/>
                  </a:cubicBezTo>
                  <a:lnTo>
                    <a:pt x="1169" y="5854"/>
                  </a:lnTo>
                  <a:cubicBezTo>
                    <a:pt x="1192" y="5896"/>
                    <a:pt x="1158" y="5950"/>
                    <a:pt x="1104" y="5961"/>
                  </a:cubicBezTo>
                  <a:cubicBezTo>
                    <a:pt x="1090" y="5964"/>
                    <a:pt x="1075" y="5965"/>
                    <a:pt x="1059" y="5965"/>
                  </a:cubicBezTo>
                  <a:cubicBezTo>
                    <a:pt x="1027" y="5965"/>
                    <a:pt x="993" y="5961"/>
                    <a:pt x="964" y="5961"/>
                  </a:cubicBezTo>
                  <a:cubicBezTo>
                    <a:pt x="951" y="5958"/>
                    <a:pt x="938" y="5957"/>
                    <a:pt x="926" y="5957"/>
                  </a:cubicBezTo>
                  <a:cubicBezTo>
                    <a:pt x="885" y="5957"/>
                    <a:pt x="850" y="5971"/>
                    <a:pt x="834" y="6005"/>
                  </a:cubicBezTo>
                  <a:cubicBezTo>
                    <a:pt x="890" y="6108"/>
                    <a:pt x="1002" y="6170"/>
                    <a:pt x="1115" y="6170"/>
                  </a:cubicBezTo>
                  <a:cubicBezTo>
                    <a:pt x="1133" y="6170"/>
                    <a:pt x="1151" y="6169"/>
                    <a:pt x="1169" y="6166"/>
                  </a:cubicBezTo>
                  <a:lnTo>
                    <a:pt x="1169" y="6166"/>
                  </a:lnTo>
                  <a:cubicBezTo>
                    <a:pt x="1169" y="6210"/>
                    <a:pt x="1137" y="6254"/>
                    <a:pt x="1093" y="6264"/>
                  </a:cubicBezTo>
                  <a:cubicBezTo>
                    <a:pt x="1129" y="6293"/>
                    <a:pt x="1169" y="6307"/>
                    <a:pt x="1211" y="6307"/>
                  </a:cubicBezTo>
                  <a:cubicBezTo>
                    <a:pt x="1233" y="6307"/>
                    <a:pt x="1255" y="6303"/>
                    <a:pt x="1277" y="6295"/>
                  </a:cubicBezTo>
                  <a:cubicBezTo>
                    <a:pt x="1288" y="6329"/>
                    <a:pt x="1288" y="6350"/>
                    <a:pt x="1288" y="6383"/>
                  </a:cubicBezTo>
                  <a:cubicBezTo>
                    <a:pt x="1332" y="6360"/>
                    <a:pt x="1363" y="6339"/>
                    <a:pt x="1407" y="6319"/>
                  </a:cubicBezTo>
                  <a:lnTo>
                    <a:pt x="1407" y="6425"/>
                  </a:lnTo>
                  <a:cubicBezTo>
                    <a:pt x="1472" y="6383"/>
                    <a:pt x="1537" y="6350"/>
                    <a:pt x="1612" y="6308"/>
                  </a:cubicBezTo>
                  <a:cubicBezTo>
                    <a:pt x="1612" y="6339"/>
                    <a:pt x="1623" y="6373"/>
                    <a:pt x="1633" y="6404"/>
                  </a:cubicBezTo>
                  <a:cubicBezTo>
                    <a:pt x="1872" y="6373"/>
                    <a:pt x="2121" y="6319"/>
                    <a:pt x="2359" y="6243"/>
                  </a:cubicBezTo>
                  <a:lnTo>
                    <a:pt x="2359" y="6243"/>
                  </a:lnTo>
                  <a:cubicBezTo>
                    <a:pt x="2326" y="6360"/>
                    <a:pt x="2230" y="6459"/>
                    <a:pt x="2121" y="6503"/>
                  </a:cubicBezTo>
                  <a:cubicBezTo>
                    <a:pt x="2001" y="6555"/>
                    <a:pt x="1882" y="6578"/>
                    <a:pt x="1763" y="6599"/>
                  </a:cubicBezTo>
                  <a:cubicBezTo>
                    <a:pt x="1828" y="6653"/>
                    <a:pt x="1892" y="6739"/>
                    <a:pt x="1970" y="6793"/>
                  </a:cubicBezTo>
                  <a:cubicBezTo>
                    <a:pt x="1537" y="6814"/>
                    <a:pt x="1114" y="6858"/>
                    <a:pt x="694" y="6934"/>
                  </a:cubicBezTo>
                  <a:cubicBezTo>
                    <a:pt x="650" y="6944"/>
                    <a:pt x="585" y="6978"/>
                    <a:pt x="618" y="7022"/>
                  </a:cubicBezTo>
                  <a:cubicBezTo>
                    <a:pt x="618" y="7032"/>
                    <a:pt x="639" y="7032"/>
                    <a:pt x="650" y="7043"/>
                  </a:cubicBezTo>
                  <a:cubicBezTo>
                    <a:pt x="704" y="7053"/>
                    <a:pt x="748" y="7074"/>
                    <a:pt x="803" y="7087"/>
                  </a:cubicBezTo>
                  <a:cubicBezTo>
                    <a:pt x="748" y="7139"/>
                    <a:pt x="704" y="7193"/>
                    <a:pt x="660" y="7247"/>
                  </a:cubicBezTo>
                  <a:cubicBezTo>
                    <a:pt x="680" y="7239"/>
                    <a:pt x="702" y="7236"/>
                    <a:pt x="723" y="7236"/>
                  </a:cubicBezTo>
                  <a:cubicBezTo>
                    <a:pt x="783" y="7236"/>
                    <a:pt x="843" y="7267"/>
                    <a:pt x="868" y="7323"/>
                  </a:cubicBezTo>
                  <a:cubicBezTo>
                    <a:pt x="932" y="7312"/>
                    <a:pt x="1008" y="7302"/>
                    <a:pt x="1083" y="7281"/>
                  </a:cubicBezTo>
                  <a:lnTo>
                    <a:pt x="1083" y="7377"/>
                  </a:lnTo>
                  <a:cubicBezTo>
                    <a:pt x="1127" y="7377"/>
                    <a:pt x="1179" y="7367"/>
                    <a:pt x="1223" y="7323"/>
                  </a:cubicBezTo>
                  <a:cubicBezTo>
                    <a:pt x="1233" y="7356"/>
                    <a:pt x="1257" y="7377"/>
                    <a:pt x="1277" y="7398"/>
                  </a:cubicBezTo>
                  <a:cubicBezTo>
                    <a:pt x="1342" y="7367"/>
                    <a:pt x="1418" y="7346"/>
                    <a:pt x="1493" y="7333"/>
                  </a:cubicBezTo>
                  <a:lnTo>
                    <a:pt x="1493" y="7333"/>
                  </a:lnTo>
                  <a:cubicBezTo>
                    <a:pt x="1462" y="7388"/>
                    <a:pt x="1527" y="7452"/>
                    <a:pt x="1581" y="7452"/>
                  </a:cubicBezTo>
                  <a:cubicBezTo>
                    <a:pt x="1633" y="7452"/>
                    <a:pt x="1687" y="7411"/>
                    <a:pt x="1732" y="7367"/>
                  </a:cubicBezTo>
                  <a:lnTo>
                    <a:pt x="1732" y="7367"/>
                  </a:lnTo>
                  <a:cubicBezTo>
                    <a:pt x="1721" y="7411"/>
                    <a:pt x="1721" y="7452"/>
                    <a:pt x="1732" y="7497"/>
                  </a:cubicBezTo>
                  <a:cubicBezTo>
                    <a:pt x="1786" y="7497"/>
                    <a:pt x="1851" y="7486"/>
                    <a:pt x="1905" y="7476"/>
                  </a:cubicBezTo>
                  <a:cubicBezTo>
                    <a:pt x="1940" y="7583"/>
                    <a:pt x="2057" y="7609"/>
                    <a:pt x="2169" y="7609"/>
                  </a:cubicBezTo>
                  <a:cubicBezTo>
                    <a:pt x="2193" y="7609"/>
                    <a:pt x="2217" y="7607"/>
                    <a:pt x="2240" y="7606"/>
                  </a:cubicBezTo>
                  <a:lnTo>
                    <a:pt x="2240" y="7606"/>
                  </a:lnTo>
                  <a:cubicBezTo>
                    <a:pt x="2137" y="7725"/>
                    <a:pt x="1979" y="7790"/>
                    <a:pt x="1821" y="7790"/>
                  </a:cubicBezTo>
                  <a:cubicBezTo>
                    <a:pt x="1779" y="7790"/>
                    <a:pt x="1738" y="7786"/>
                    <a:pt x="1698" y="7777"/>
                  </a:cubicBezTo>
                  <a:lnTo>
                    <a:pt x="1698" y="7777"/>
                  </a:lnTo>
                  <a:cubicBezTo>
                    <a:pt x="1711" y="7811"/>
                    <a:pt x="1698" y="7852"/>
                    <a:pt x="1667" y="7875"/>
                  </a:cubicBezTo>
                  <a:cubicBezTo>
                    <a:pt x="1624" y="7841"/>
                    <a:pt x="1569" y="7800"/>
                    <a:pt x="1516" y="7800"/>
                  </a:cubicBezTo>
                  <a:cubicBezTo>
                    <a:pt x="1501" y="7800"/>
                    <a:pt x="1486" y="7803"/>
                    <a:pt x="1472" y="7811"/>
                  </a:cubicBezTo>
                  <a:cubicBezTo>
                    <a:pt x="1462" y="7831"/>
                    <a:pt x="1462" y="7865"/>
                    <a:pt x="1451" y="7886"/>
                  </a:cubicBezTo>
                  <a:cubicBezTo>
                    <a:pt x="1397" y="7821"/>
                    <a:pt x="1322" y="7787"/>
                    <a:pt x="1244" y="7787"/>
                  </a:cubicBezTo>
                  <a:cubicBezTo>
                    <a:pt x="1277" y="7811"/>
                    <a:pt x="1257" y="7865"/>
                    <a:pt x="1213" y="7886"/>
                  </a:cubicBezTo>
                  <a:cubicBezTo>
                    <a:pt x="1203" y="7889"/>
                    <a:pt x="1192" y="7890"/>
                    <a:pt x="1181" y="7890"/>
                  </a:cubicBezTo>
                  <a:cubicBezTo>
                    <a:pt x="1155" y="7890"/>
                    <a:pt x="1127" y="7883"/>
                    <a:pt x="1104" y="7875"/>
                  </a:cubicBezTo>
                  <a:cubicBezTo>
                    <a:pt x="1028" y="7853"/>
                    <a:pt x="953" y="7842"/>
                    <a:pt x="879" y="7842"/>
                  </a:cubicBezTo>
                  <a:cubicBezTo>
                    <a:pt x="805" y="7842"/>
                    <a:pt x="731" y="7853"/>
                    <a:pt x="660" y="7875"/>
                  </a:cubicBezTo>
                  <a:cubicBezTo>
                    <a:pt x="608" y="7886"/>
                    <a:pt x="543" y="7930"/>
                    <a:pt x="564" y="7982"/>
                  </a:cubicBezTo>
                  <a:cubicBezTo>
                    <a:pt x="652" y="7948"/>
                    <a:pt x="755" y="7926"/>
                    <a:pt x="860" y="7926"/>
                  </a:cubicBezTo>
                  <a:cubicBezTo>
                    <a:pt x="884" y="7926"/>
                    <a:pt x="908" y="7927"/>
                    <a:pt x="932" y="7930"/>
                  </a:cubicBezTo>
                  <a:cubicBezTo>
                    <a:pt x="878" y="7995"/>
                    <a:pt x="813" y="8026"/>
                    <a:pt x="725" y="8026"/>
                  </a:cubicBezTo>
                  <a:cubicBezTo>
                    <a:pt x="743" y="8068"/>
                    <a:pt x="786" y="8084"/>
                    <a:pt x="830" y="8084"/>
                  </a:cubicBezTo>
                  <a:cubicBezTo>
                    <a:pt x="843" y="8084"/>
                    <a:pt x="855" y="8083"/>
                    <a:pt x="868" y="8080"/>
                  </a:cubicBezTo>
                  <a:lnTo>
                    <a:pt x="868" y="8080"/>
                  </a:lnTo>
                  <a:cubicBezTo>
                    <a:pt x="868" y="8101"/>
                    <a:pt x="855" y="8135"/>
                    <a:pt x="844" y="8156"/>
                  </a:cubicBezTo>
                  <a:lnTo>
                    <a:pt x="997" y="8156"/>
                  </a:lnTo>
                  <a:cubicBezTo>
                    <a:pt x="997" y="8176"/>
                    <a:pt x="997" y="8210"/>
                    <a:pt x="984" y="8231"/>
                  </a:cubicBezTo>
                  <a:cubicBezTo>
                    <a:pt x="1093" y="8210"/>
                    <a:pt x="1192" y="8200"/>
                    <a:pt x="1298" y="8176"/>
                  </a:cubicBezTo>
                  <a:lnTo>
                    <a:pt x="1298" y="8176"/>
                  </a:lnTo>
                  <a:cubicBezTo>
                    <a:pt x="1288" y="8221"/>
                    <a:pt x="1277" y="8275"/>
                    <a:pt x="1267" y="8319"/>
                  </a:cubicBezTo>
                  <a:cubicBezTo>
                    <a:pt x="1363" y="8306"/>
                    <a:pt x="1451" y="8275"/>
                    <a:pt x="1537" y="8231"/>
                  </a:cubicBezTo>
                  <a:lnTo>
                    <a:pt x="1537" y="8231"/>
                  </a:lnTo>
                  <a:cubicBezTo>
                    <a:pt x="1493" y="8296"/>
                    <a:pt x="1451" y="8371"/>
                    <a:pt x="1407" y="8436"/>
                  </a:cubicBezTo>
                  <a:cubicBezTo>
                    <a:pt x="1430" y="8444"/>
                    <a:pt x="1453" y="8447"/>
                    <a:pt x="1477" y="8447"/>
                  </a:cubicBezTo>
                  <a:cubicBezTo>
                    <a:pt x="1556" y="8447"/>
                    <a:pt x="1638" y="8408"/>
                    <a:pt x="1687" y="8350"/>
                  </a:cubicBezTo>
                  <a:lnTo>
                    <a:pt x="1687" y="8350"/>
                  </a:lnTo>
                  <a:cubicBezTo>
                    <a:pt x="1711" y="8459"/>
                    <a:pt x="1656" y="8579"/>
                    <a:pt x="1558" y="8630"/>
                  </a:cubicBezTo>
                  <a:cubicBezTo>
                    <a:pt x="1518" y="8649"/>
                    <a:pt x="1475" y="8656"/>
                    <a:pt x="1431" y="8656"/>
                  </a:cubicBezTo>
                  <a:cubicBezTo>
                    <a:pt x="1342" y="8656"/>
                    <a:pt x="1248" y="8625"/>
                    <a:pt x="1169" y="8589"/>
                  </a:cubicBezTo>
                  <a:cubicBezTo>
                    <a:pt x="1169" y="8654"/>
                    <a:pt x="1169" y="8729"/>
                    <a:pt x="1114" y="8729"/>
                  </a:cubicBezTo>
                  <a:cubicBezTo>
                    <a:pt x="1109" y="8730"/>
                    <a:pt x="1104" y="8731"/>
                    <a:pt x="1099" y="8731"/>
                  </a:cubicBezTo>
                  <a:cubicBezTo>
                    <a:pt x="1033" y="8731"/>
                    <a:pt x="979" y="8632"/>
                    <a:pt x="927" y="8632"/>
                  </a:cubicBezTo>
                  <a:cubicBezTo>
                    <a:pt x="918" y="8632"/>
                    <a:pt x="908" y="8635"/>
                    <a:pt x="899" y="8643"/>
                  </a:cubicBezTo>
                  <a:cubicBezTo>
                    <a:pt x="932" y="8675"/>
                    <a:pt x="888" y="8729"/>
                    <a:pt x="844" y="8729"/>
                  </a:cubicBezTo>
                  <a:cubicBezTo>
                    <a:pt x="803" y="8719"/>
                    <a:pt x="769" y="8675"/>
                    <a:pt x="738" y="8643"/>
                  </a:cubicBezTo>
                  <a:cubicBezTo>
                    <a:pt x="716" y="8621"/>
                    <a:pt x="685" y="8605"/>
                    <a:pt x="657" y="8605"/>
                  </a:cubicBezTo>
                  <a:cubicBezTo>
                    <a:pt x="643" y="8605"/>
                    <a:pt x="629" y="8609"/>
                    <a:pt x="618" y="8620"/>
                  </a:cubicBezTo>
                  <a:cubicBezTo>
                    <a:pt x="639" y="8664"/>
                    <a:pt x="639" y="8719"/>
                    <a:pt x="618" y="8760"/>
                  </a:cubicBezTo>
                  <a:cubicBezTo>
                    <a:pt x="554" y="8719"/>
                    <a:pt x="478" y="8675"/>
                    <a:pt x="413" y="8630"/>
                  </a:cubicBezTo>
                  <a:cubicBezTo>
                    <a:pt x="413" y="8695"/>
                    <a:pt x="400" y="8750"/>
                    <a:pt x="380" y="8794"/>
                  </a:cubicBezTo>
                  <a:cubicBezTo>
                    <a:pt x="348" y="8781"/>
                    <a:pt x="313" y="8775"/>
                    <a:pt x="279" y="8775"/>
                  </a:cubicBezTo>
                  <a:cubicBezTo>
                    <a:pt x="194" y="8775"/>
                    <a:pt x="109" y="8812"/>
                    <a:pt x="55" y="8880"/>
                  </a:cubicBezTo>
                  <a:cubicBezTo>
                    <a:pt x="94" y="8870"/>
                    <a:pt x="134" y="8866"/>
                    <a:pt x="175" y="8866"/>
                  </a:cubicBezTo>
                  <a:cubicBezTo>
                    <a:pt x="272" y="8866"/>
                    <a:pt x="371" y="8892"/>
                    <a:pt x="455" y="8944"/>
                  </a:cubicBezTo>
                  <a:cubicBezTo>
                    <a:pt x="369" y="9009"/>
                    <a:pt x="325" y="9129"/>
                    <a:pt x="325" y="9238"/>
                  </a:cubicBezTo>
                  <a:cubicBezTo>
                    <a:pt x="339" y="9233"/>
                    <a:pt x="353" y="9231"/>
                    <a:pt x="367" y="9231"/>
                  </a:cubicBezTo>
                  <a:cubicBezTo>
                    <a:pt x="428" y="9231"/>
                    <a:pt x="484" y="9270"/>
                    <a:pt x="509" y="9323"/>
                  </a:cubicBezTo>
                  <a:cubicBezTo>
                    <a:pt x="545" y="9288"/>
                    <a:pt x="591" y="9272"/>
                    <a:pt x="635" y="9272"/>
                  </a:cubicBezTo>
                  <a:cubicBezTo>
                    <a:pt x="672" y="9272"/>
                    <a:pt x="708" y="9283"/>
                    <a:pt x="738" y="9303"/>
                  </a:cubicBezTo>
                  <a:cubicBezTo>
                    <a:pt x="759" y="9313"/>
                    <a:pt x="779" y="9334"/>
                    <a:pt x="803" y="9334"/>
                  </a:cubicBezTo>
                  <a:cubicBezTo>
                    <a:pt x="823" y="9334"/>
                    <a:pt x="834" y="9323"/>
                    <a:pt x="844" y="9313"/>
                  </a:cubicBezTo>
                  <a:cubicBezTo>
                    <a:pt x="870" y="9300"/>
                    <a:pt x="898" y="9293"/>
                    <a:pt x="926" y="9293"/>
                  </a:cubicBezTo>
                  <a:cubicBezTo>
                    <a:pt x="990" y="9293"/>
                    <a:pt x="1052" y="9328"/>
                    <a:pt x="1083" y="9388"/>
                  </a:cubicBezTo>
                  <a:cubicBezTo>
                    <a:pt x="1083" y="9344"/>
                    <a:pt x="1114" y="9303"/>
                    <a:pt x="1158" y="9303"/>
                  </a:cubicBezTo>
                  <a:cubicBezTo>
                    <a:pt x="1192" y="9303"/>
                    <a:pt x="1233" y="9334"/>
                    <a:pt x="1233" y="9378"/>
                  </a:cubicBezTo>
                  <a:cubicBezTo>
                    <a:pt x="1297" y="9354"/>
                    <a:pt x="1364" y="9343"/>
                    <a:pt x="1429" y="9343"/>
                  </a:cubicBezTo>
                  <a:cubicBezTo>
                    <a:pt x="1485" y="9343"/>
                    <a:pt x="1541" y="9352"/>
                    <a:pt x="1591" y="9367"/>
                  </a:cubicBezTo>
                  <a:cubicBezTo>
                    <a:pt x="1619" y="9416"/>
                    <a:pt x="1562" y="9455"/>
                    <a:pt x="1510" y="9455"/>
                  </a:cubicBezTo>
                  <a:cubicBezTo>
                    <a:pt x="1504" y="9455"/>
                    <a:pt x="1499" y="9454"/>
                    <a:pt x="1493" y="9453"/>
                  </a:cubicBezTo>
                  <a:cubicBezTo>
                    <a:pt x="1438" y="9443"/>
                    <a:pt x="1386" y="9409"/>
                    <a:pt x="1332" y="9409"/>
                  </a:cubicBezTo>
                  <a:lnTo>
                    <a:pt x="1332" y="9487"/>
                  </a:lnTo>
                  <a:cubicBezTo>
                    <a:pt x="1267" y="9463"/>
                    <a:pt x="1202" y="9432"/>
                    <a:pt x="1137" y="9409"/>
                  </a:cubicBezTo>
                  <a:cubicBezTo>
                    <a:pt x="1127" y="9487"/>
                    <a:pt x="1049" y="9539"/>
                    <a:pt x="984" y="9552"/>
                  </a:cubicBezTo>
                  <a:cubicBezTo>
                    <a:pt x="947" y="9562"/>
                    <a:pt x="909" y="9565"/>
                    <a:pt x="873" y="9565"/>
                  </a:cubicBezTo>
                  <a:cubicBezTo>
                    <a:pt x="836" y="9565"/>
                    <a:pt x="801" y="9562"/>
                    <a:pt x="769" y="9562"/>
                  </a:cubicBezTo>
                  <a:cubicBezTo>
                    <a:pt x="618" y="9562"/>
                    <a:pt x="465" y="9603"/>
                    <a:pt x="336" y="9681"/>
                  </a:cubicBezTo>
                  <a:cubicBezTo>
                    <a:pt x="370" y="9673"/>
                    <a:pt x="404" y="9669"/>
                    <a:pt x="437" y="9669"/>
                  </a:cubicBezTo>
                  <a:cubicBezTo>
                    <a:pt x="500" y="9669"/>
                    <a:pt x="561" y="9684"/>
                    <a:pt x="618" y="9712"/>
                  </a:cubicBezTo>
                  <a:cubicBezTo>
                    <a:pt x="595" y="9746"/>
                    <a:pt x="585" y="9777"/>
                    <a:pt x="574" y="9811"/>
                  </a:cubicBezTo>
                  <a:cubicBezTo>
                    <a:pt x="618" y="9788"/>
                    <a:pt x="660" y="9777"/>
                    <a:pt x="714" y="9767"/>
                  </a:cubicBezTo>
                  <a:lnTo>
                    <a:pt x="714" y="9767"/>
                  </a:lnTo>
                  <a:cubicBezTo>
                    <a:pt x="704" y="9788"/>
                    <a:pt x="704" y="9811"/>
                    <a:pt x="704" y="9832"/>
                  </a:cubicBezTo>
                  <a:cubicBezTo>
                    <a:pt x="736" y="9817"/>
                    <a:pt x="773" y="9806"/>
                    <a:pt x="807" y="9806"/>
                  </a:cubicBezTo>
                  <a:cubicBezTo>
                    <a:pt x="820" y="9806"/>
                    <a:pt x="833" y="9807"/>
                    <a:pt x="844" y="9811"/>
                  </a:cubicBezTo>
                  <a:cubicBezTo>
                    <a:pt x="834" y="9853"/>
                    <a:pt x="878" y="9886"/>
                    <a:pt x="919" y="9897"/>
                  </a:cubicBezTo>
                  <a:cubicBezTo>
                    <a:pt x="934" y="9900"/>
                    <a:pt x="949" y="9901"/>
                    <a:pt x="963" y="9901"/>
                  </a:cubicBezTo>
                  <a:cubicBezTo>
                    <a:pt x="993" y="9901"/>
                    <a:pt x="1021" y="9897"/>
                    <a:pt x="1049" y="9897"/>
                  </a:cubicBezTo>
                  <a:cubicBezTo>
                    <a:pt x="1127" y="9907"/>
                    <a:pt x="1192" y="9993"/>
                    <a:pt x="1179" y="10071"/>
                  </a:cubicBezTo>
                  <a:cubicBezTo>
                    <a:pt x="1127" y="10047"/>
                    <a:pt x="1072" y="10026"/>
                    <a:pt x="1018" y="10016"/>
                  </a:cubicBezTo>
                  <a:cubicBezTo>
                    <a:pt x="1008" y="10047"/>
                    <a:pt x="997" y="10081"/>
                    <a:pt x="997" y="10112"/>
                  </a:cubicBezTo>
                  <a:cubicBezTo>
                    <a:pt x="953" y="10058"/>
                    <a:pt x="888" y="10016"/>
                    <a:pt x="823" y="9993"/>
                  </a:cubicBezTo>
                  <a:cubicBezTo>
                    <a:pt x="813" y="10037"/>
                    <a:pt x="813" y="10081"/>
                    <a:pt x="803" y="10112"/>
                  </a:cubicBezTo>
                  <a:cubicBezTo>
                    <a:pt x="719" y="10066"/>
                    <a:pt x="628" y="10022"/>
                    <a:pt x="538" y="10022"/>
                  </a:cubicBezTo>
                  <a:cubicBezTo>
                    <a:pt x="525" y="10022"/>
                    <a:pt x="511" y="10023"/>
                    <a:pt x="498" y="10025"/>
                  </a:cubicBezTo>
                  <a:lnTo>
                    <a:pt x="498" y="10025"/>
                  </a:lnTo>
                  <a:cubicBezTo>
                    <a:pt x="498" y="10025"/>
                    <a:pt x="498" y="10025"/>
                    <a:pt x="499" y="10025"/>
                  </a:cubicBezTo>
                  <a:cubicBezTo>
                    <a:pt x="529" y="10025"/>
                    <a:pt x="563" y="10062"/>
                    <a:pt x="554" y="10102"/>
                  </a:cubicBezTo>
                  <a:cubicBezTo>
                    <a:pt x="543" y="10146"/>
                    <a:pt x="499" y="10167"/>
                    <a:pt x="455" y="10167"/>
                  </a:cubicBezTo>
                  <a:cubicBezTo>
                    <a:pt x="445" y="10170"/>
                    <a:pt x="433" y="10171"/>
                    <a:pt x="420" y="10171"/>
                  </a:cubicBezTo>
                  <a:cubicBezTo>
                    <a:pt x="394" y="10171"/>
                    <a:pt x="365" y="10167"/>
                    <a:pt x="336" y="10167"/>
                  </a:cubicBezTo>
                  <a:cubicBezTo>
                    <a:pt x="229" y="10167"/>
                    <a:pt x="120" y="10221"/>
                    <a:pt x="66" y="10307"/>
                  </a:cubicBezTo>
                  <a:cubicBezTo>
                    <a:pt x="185" y="10296"/>
                    <a:pt x="304" y="10296"/>
                    <a:pt x="434" y="10286"/>
                  </a:cubicBezTo>
                  <a:lnTo>
                    <a:pt x="434" y="10286"/>
                  </a:lnTo>
                  <a:cubicBezTo>
                    <a:pt x="424" y="10351"/>
                    <a:pt x="400" y="10405"/>
                    <a:pt x="390" y="10470"/>
                  </a:cubicBezTo>
                  <a:cubicBezTo>
                    <a:pt x="413" y="10433"/>
                    <a:pt x="451" y="10416"/>
                    <a:pt x="490" y="10416"/>
                  </a:cubicBezTo>
                  <a:cubicBezTo>
                    <a:pt x="508" y="10416"/>
                    <a:pt x="526" y="10420"/>
                    <a:pt x="543" y="10426"/>
                  </a:cubicBezTo>
                  <a:cubicBezTo>
                    <a:pt x="595" y="10447"/>
                    <a:pt x="629" y="10512"/>
                    <a:pt x="618" y="10566"/>
                  </a:cubicBezTo>
                  <a:cubicBezTo>
                    <a:pt x="683" y="10535"/>
                    <a:pt x="748" y="10491"/>
                    <a:pt x="813" y="10460"/>
                  </a:cubicBezTo>
                  <a:lnTo>
                    <a:pt x="813" y="10654"/>
                  </a:lnTo>
                  <a:cubicBezTo>
                    <a:pt x="953" y="10600"/>
                    <a:pt x="1083" y="10512"/>
                    <a:pt x="1169" y="10395"/>
                  </a:cubicBezTo>
                  <a:lnTo>
                    <a:pt x="1169" y="10395"/>
                  </a:lnTo>
                  <a:cubicBezTo>
                    <a:pt x="1148" y="10460"/>
                    <a:pt x="1137" y="10525"/>
                    <a:pt x="1127" y="10589"/>
                  </a:cubicBezTo>
                  <a:cubicBezTo>
                    <a:pt x="1179" y="10538"/>
                    <a:pt x="1250" y="10478"/>
                    <a:pt x="1320" y="10478"/>
                  </a:cubicBezTo>
                  <a:cubicBezTo>
                    <a:pt x="1338" y="10478"/>
                    <a:pt x="1356" y="10482"/>
                    <a:pt x="1373" y="10491"/>
                  </a:cubicBezTo>
                  <a:cubicBezTo>
                    <a:pt x="1244" y="10647"/>
                    <a:pt x="1039" y="10729"/>
                    <a:pt x="835" y="10729"/>
                  </a:cubicBezTo>
                  <a:cubicBezTo>
                    <a:pt x="701" y="10729"/>
                    <a:pt x="567" y="10694"/>
                    <a:pt x="455" y="10621"/>
                  </a:cubicBezTo>
                  <a:lnTo>
                    <a:pt x="455" y="10621"/>
                  </a:lnTo>
                  <a:cubicBezTo>
                    <a:pt x="478" y="10654"/>
                    <a:pt x="489" y="10696"/>
                    <a:pt x="465" y="10730"/>
                  </a:cubicBezTo>
                  <a:cubicBezTo>
                    <a:pt x="434" y="10715"/>
                    <a:pt x="398" y="10706"/>
                    <a:pt x="360" y="10706"/>
                  </a:cubicBezTo>
                  <a:cubicBezTo>
                    <a:pt x="335" y="10706"/>
                    <a:pt x="309" y="10710"/>
                    <a:pt x="284" y="10719"/>
                  </a:cubicBezTo>
                  <a:cubicBezTo>
                    <a:pt x="325" y="10761"/>
                    <a:pt x="304" y="10836"/>
                    <a:pt x="260" y="10870"/>
                  </a:cubicBezTo>
                  <a:cubicBezTo>
                    <a:pt x="206" y="10914"/>
                    <a:pt x="154" y="10924"/>
                    <a:pt x="99" y="10955"/>
                  </a:cubicBezTo>
                  <a:cubicBezTo>
                    <a:pt x="45" y="10989"/>
                    <a:pt x="1" y="11054"/>
                    <a:pt x="24" y="11108"/>
                  </a:cubicBezTo>
                  <a:cubicBezTo>
                    <a:pt x="81" y="11079"/>
                    <a:pt x="146" y="11041"/>
                    <a:pt x="212" y="11041"/>
                  </a:cubicBezTo>
                  <a:cubicBezTo>
                    <a:pt x="221" y="11041"/>
                    <a:pt x="230" y="11042"/>
                    <a:pt x="240" y="11044"/>
                  </a:cubicBezTo>
                  <a:cubicBezTo>
                    <a:pt x="315" y="11054"/>
                    <a:pt x="390" y="11119"/>
                    <a:pt x="369" y="11194"/>
                  </a:cubicBezTo>
                  <a:cubicBezTo>
                    <a:pt x="387" y="11186"/>
                    <a:pt x="406" y="11183"/>
                    <a:pt x="424" y="11183"/>
                  </a:cubicBezTo>
                  <a:cubicBezTo>
                    <a:pt x="486" y="11183"/>
                    <a:pt x="548" y="11222"/>
                    <a:pt x="564" y="11280"/>
                  </a:cubicBezTo>
                  <a:cubicBezTo>
                    <a:pt x="595" y="11269"/>
                    <a:pt x="639" y="11259"/>
                    <a:pt x="673" y="11249"/>
                  </a:cubicBezTo>
                  <a:cubicBezTo>
                    <a:pt x="683" y="11269"/>
                    <a:pt x="694" y="11290"/>
                    <a:pt x="694" y="11313"/>
                  </a:cubicBezTo>
                  <a:cubicBezTo>
                    <a:pt x="730" y="11291"/>
                    <a:pt x="772" y="11279"/>
                    <a:pt x="812" y="11279"/>
                  </a:cubicBezTo>
                  <a:cubicBezTo>
                    <a:pt x="868" y="11279"/>
                    <a:pt x="922" y="11301"/>
                    <a:pt x="953" y="11345"/>
                  </a:cubicBezTo>
                  <a:cubicBezTo>
                    <a:pt x="994" y="11395"/>
                    <a:pt x="1024" y="11455"/>
                    <a:pt x="1071" y="11455"/>
                  </a:cubicBezTo>
                  <a:cubicBezTo>
                    <a:pt x="1075" y="11455"/>
                    <a:pt x="1079" y="11454"/>
                    <a:pt x="1083" y="11454"/>
                  </a:cubicBezTo>
                  <a:lnTo>
                    <a:pt x="1083" y="11454"/>
                  </a:lnTo>
                  <a:cubicBezTo>
                    <a:pt x="1062" y="11485"/>
                    <a:pt x="1049" y="11518"/>
                    <a:pt x="1049" y="11550"/>
                  </a:cubicBezTo>
                  <a:cubicBezTo>
                    <a:pt x="1059" y="11582"/>
                    <a:pt x="1084" y="11602"/>
                    <a:pt x="1110" y="11602"/>
                  </a:cubicBezTo>
                  <a:cubicBezTo>
                    <a:pt x="1119" y="11602"/>
                    <a:pt x="1128" y="11599"/>
                    <a:pt x="1137" y="11594"/>
                  </a:cubicBezTo>
                  <a:lnTo>
                    <a:pt x="1137" y="11594"/>
                  </a:lnTo>
                  <a:cubicBezTo>
                    <a:pt x="1104" y="11658"/>
                    <a:pt x="1114" y="11744"/>
                    <a:pt x="1148" y="11799"/>
                  </a:cubicBezTo>
                  <a:cubicBezTo>
                    <a:pt x="1202" y="11788"/>
                    <a:pt x="1257" y="11767"/>
                    <a:pt x="1298" y="11734"/>
                  </a:cubicBezTo>
                  <a:cubicBezTo>
                    <a:pt x="1322" y="11767"/>
                    <a:pt x="1332" y="11809"/>
                    <a:pt x="1342" y="11843"/>
                  </a:cubicBezTo>
                  <a:cubicBezTo>
                    <a:pt x="1462" y="11822"/>
                    <a:pt x="1568" y="11767"/>
                    <a:pt x="1646" y="11679"/>
                  </a:cubicBezTo>
                  <a:cubicBezTo>
                    <a:pt x="1656" y="11757"/>
                    <a:pt x="1656" y="11822"/>
                    <a:pt x="1656" y="11887"/>
                  </a:cubicBezTo>
                  <a:cubicBezTo>
                    <a:pt x="1752" y="11853"/>
                    <a:pt x="1828" y="11778"/>
                    <a:pt x="1872" y="11679"/>
                  </a:cubicBezTo>
                  <a:cubicBezTo>
                    <a:pt x="1872" y="11744"/>
                    <a:pt x="1882" y="11809"/>
                    <a:pt x="1926" y="11853"/>
                  </a:cubicBezTo>
                  <a:cubicBezTo>
                    <a:pt x="1942" y="11866"/>
                    <a:pt x="1960" y="11871"/>
                    <a:pt x="1978" y="11871"/>
                  </a:cubicBezTo>
                  <a:cubicBezTo>
                    <a:pt x="2022" y="11871"/>
                    <a:pt x="2063" y="11838"/>
                    <a:pt x="2056" y="11799"/>
                  </a:cubicBezTo>
                  <a:lnTo>
                    <a:pt x="2056" y="11799"/>
                  </a:lnTo>
                  <a:cubicBezTo>
                    <a:pt x="2077" y="11824"/>
                    <a:pt x="2109" y="11836"/>
                    <a:pt x="2144" y="11836"/>
                  </a:cubicBezTo>
                  <a:cubicBezTo>
                    <a:pt x="2182" y="11836"/>
                    <a:pt x="2222" y="11822"/>
                    <a:pt x="2250" y="11799"/>
                  </a:cubicBezTo>
                  <a:cubicBezTo>
                    <a:pt x="2305" y="11757"/>
                    <a:pt x="2336" y="11692"/>
                    <a:pt x="2370" y="11638"/>
                  </a:cubicBezTo>
                  <a:cubicBezTo>
                    <a:pt x="2401" y="11648"/>
                    <a:pt x="2424" y="11679"/>
                    <a:pt x="2435" y="11723"/>
                  </a:cubicBezTo>
                  <a:cubicBezTo>
                    <a:pt x="2564" y="11723"/>
                    <a:pt x="2629" y="11562"/>
                    <a:pt x="2650" y="11443"/>
                  </a:cubicBezTo>
                  <a:cubicBezTo>
                    <a:pt x="2671" y="11464"/>
                    <a:pt x="2684" y="11498"/>
                    <a:pt x="2684" y="11539"/>
                  </a:cubicBezTo>
                  <a:cubicBezTo>
                    <a:pt x="2759" y="11508"/>
                    <a:pt x="2814" y="11443"/>
                    <a:pt x="2834" y="11368"/>
                  </a:cubicBezTo>
                  <a:cubicBezTo>
                    <a:pt x="2845" y="11399"/>
                    <a:pt x="2865" y="11443"/>
                    <a:pt x="2910" y="11443"/>
                  </a:cubicBezTo>
                  <a:cubicBezTo>
                    <a:pt x="2954" y="11355"/>
                    <a:pt x="2964" y="11259"/>
                    <a:pt x="2954" y="11160"/>
                  </a:cubicBezTo>
                  <a:cubicBezTo>
                    <a:pt x="3019" y="11160"/>
                    <a:pt x="3083" y="11225"/>
                    <a:pt x="3094" y="11290"/>
                  </a:cubicBezTo>
                  <a:cubicBezTo>
                    <a:pt x="3115" y="11355"/>
                    <a:pt x="3115" y="11433"/>
                    <a:pt x="3104" y="11498"/>
                  </a:cubicBezTo>
                  <a:cubicBezTo>
                    <a:pt x="3083" y="11679"/>
                    <a:pt x="3039" y="11853"/>
                    <a:pt x="2985" y="12027"/>
                  </a:cubicBezTo>
                  <a:lnTo>
                    <a:pt x="3753" y="12027"/>
                  </a:lnTo>
                  <a:cubicBezTo>
                    <a:pt x="3688" y="11853"/>
                    <a:pt x="3644" y="11679"/>
                    <a:pt x="3623" y="11498"/>
                  </a:cubicBezTo>
                  <a:cubicBezTo>
                    <a:pt x="3613" y="11433"/>
                    <a:pt x="3613" y="11355"/>
                    <a:pt x="3633" y="11290"/>
                  </a:cubicBezTo>
                  <a:cubicBezTo>
                    <a:pt x="3657" y="11225"/>
                    <a:pt x="3709" y="11160"/>
                    <a:pt x="3774" y="11160"/>
                  </a:cubicBezTo>
                  <a:cubicBezTo>
                    <a:pt x="3763" y="11259"/>
                    <a:pt x="3774" y="11355"/>
                    <a:pt x="3818" y="11443"/>
                  </a:cubicBezTo>
                  <a:cubicBezTo>
                    <a:pt x="3862" y="11443"/>
                    <a:pt x="3883" y="11399"/>
                    <a:pt x="3893" y="11368"/>
                  </a:cubicBezTo>
                  <a:cubicBezTo>
                    <a:pt x="3916" y="11443"/>
                    <a:pt x="3968" y="11508"/>
                    <a:pt x="4046" y="11539"/>
                  </a:cubicBezTo>
                  <a:cubicBezTo>
                    <a:pt x="4046" y="11498"/>
                    <a:pt x="4056" y="11464"/>
                    <a:pt x="4088" y="11443"/>
                  </a:cubicBezTo>
                  <a:cubicBezTo>
                    <a:pt x="4111" y="11562"/>
                    <a:pt x="4163" y="11723"/>
                    <a:pt x="4293" y="11723"/>
                  </a:cubicBezTo>
                  <a:cubicBezTo>
                    <a:pt x="4306" y="11679"/>
                    <a:pt x="4326" y="11648"/>
                    <a:pt x="4357" y="11638"/>
                  </a:cubicBezTo>
                  <a:cubicBezTo>
                    <a:pt x="4391" y="11692"/>
                    <a:pt x="4422" y="11757"/>
                    <a:pt x="4477" y="11799"/>
                  </a:cubicBezTo>
                  <a:cubicBezTo>
                    <a:pt x="4511" y="11822"/>
                    <a:pt x="4551" y="11836"/>
                    <a:pt x="4588" y="11836"/>
                  </a:cubicBezTo>
                  <a:cubicBezTo>
                    <a:pt x="4622" y="11836"/>
                    <a:pt x="4652" y="11824"/>
                    <a:pt x="4671" y="11799"/>
                  </a:cubicBezTo>
                  <a:lnTo>
                    <a:pt x="4671" y="11799"/>
                  </a:lnTo>
                  <a:cubicBezTo>
                    <a:pt x="4664" y="11838"/>
                    <a:pt x="4712" y="11871"/>
                    <a:pt x="4755" y="11871"/>
                  </a:cubicBezTo>
                  <a:cubicBezTo>
                    <a:pt x="4773" y="11871"/>
                    <a:pt x="4789" y="11866"/>
                    <a:pt x="4801" y="11853"/>
                  </a:cubicBezTo>
                  <a:cubicBezTo>
                    <a:pt x="4856" y="11809"/>
                    <a:pt x="4856" y="11744"/>
                    <a:pt x="4856" y="11679"/>
                  </a:cubicBezTo>
                  <a:cubicBezTo>
                    <a:pt x="4900" y="11778"/>
                    <a:pt x="4975" y="11853"/>
                    <a:pt x="5071" y="11887"/>
                  </a:cubicBezTo>
                  <a:cubicBezTo>
                    <a:pt x="5071" y="11822"/>
                    <a:pt x="5084" y="11757"/>
                    <a:pt x="5084" y="11679"/>
                  </a:cubicBezTo>
                  <a:cubicBezTo>
                    <a:pt x="5159" y="11767"/>
                    <a:pt x="5266" y="11822"/>
                    <a:pt x="5385" y="11843"/>
                  </a:cubicBezTo>
                  <a:cubicBezTo>
                    <a:pt x="5395" y="11809"/>
                    <a:pt x="5408" y="11767"/>
                    <a:pt x="5429" y="11734"/>
                  </a:cubicBezTo>
                  <a:cubicBezTo>
                    <a:pt x="5473" y="11767"/>
                    <a:pt x="5525" y="11788"/>
                    <a:pt x="5580" y="11799"/>
                  </a:cubicBezTo>
                  <a:cubicBezTo>
                    <a:pt x="5613" y="11744"/>
                    <a:pt x="5624" y="11658"/>
                    <a:pt x="5603" y="11594"/>
                  </a:cubicBezTo>
                  <a:lnTo>
                    <a:pt x="5603" y="11594"/>
                  </a:lnTo>
                  <a:cubicBezTo>
                    <a:pt x="5608" y="11599"/>
                    <a:pt x="5616" y="11602"/>
                    <a:pt x="5623" y="11602"/>
                  </a:cubicBezTo>
                  <a:cubicBezTo>
                    <a:pt x="5645" y="11602"/>
                    <a:pt x="5670" y="11582"/>
                    <a:pt x="5678" y="11550"/>
                  </a:cubicBezTo>
                  <a:cubicBezTo>
                    <a:pt x="5678" y="11537"/>
                    <a:pt x="5676" y="11525"/>
                    <a:pt x="5673" y="11512"/>
                  </a:cubicBezTo>
                  <a:lnTo>
                    <a:pt x="5673" y="11512"/>
                  </a:lnTo>
                  <a:cubicBezTo>
                    <a:pt x="5730" y="11612"/>
                    <a:pt x="5818" y="11688"/>
                    <a:pt x="5927" y="11734"/>
                  </a:cubicBezTo>
                  <a:cubicBezTo>
                    <a:pt x="5938" y="11679"/>
                    <a:pt x="5938" y="11638"/>
                    <a:pt x="5927" y="11583"/>
                  </a:cubicBezTo>
                  <a:lnTo>
                    <a:pt x="5927" y="11583"/>
                  </a:lnTo>
                  <a:cubicBezTo>
                    <a:pt x="6002" y="11648"/>
                    <a:pt x="6098" y="11692"/>
                    <a:pt x="6207" y="11703"/>
                  </a:cubicBezTo>
                  <a:cubicBezTo>
                    <a:pt x="6207" y="11658"/>
                    <a:pt x="6197" y="11614"/>
                    <a:pt x="6197" y="11573"/>
                  </a:cubicBezTo>
                  <a:cubicBezTo>
                    <a:pt x="6228" y="11573"/>
                    <a:pt x="6252" y="11573"/>
                    <a:pt x="6283" y="11562"/>
                  </a:cubicBezTo>
                  <a:cubicBezTo>
                    <a:pt x="6293" y="11529"/>
                    <a:pt x="6262" y="11508"/>
                    <a:pt x="6239" y="11474"/>
                  </a:cubicBezTo>
                  <a:cubicBezTo>
                    <a:pt x="6218" y="11454"/>
                    <a:pt x="6197" y="11409"/>
                    <a:pt x="6228" y="11389"/>
                  </a:cubicBezTo>
                  <a:cubicBezTo>
                    <a:pt x="6235" y="11383"/>
                    <a:pt x="6243" y="11380"/>
                    <a:pt x="6252" y="11380"/>
                  </a:cubicBezTo>
                  <a:cubicBezTo>
                    <a:pt x="6274" y="11380"/>
                    <a:pt x="6300" y="11395"/>
                    <a:pt x="6316" y="11409"/>
                  </a:cubicBezTo>
                  <a:cubicBezTo>
                    <a:pt x="6381" y="11464"/>
                    <a:pt x="6457" y="11508"/>
                    <a:pt x="6532" y="11529"/>
                  </a:cubicBezTo>
                  <a:cubicBezTo>
                    <a:pt x="6511" y="11498"/>
                    <a:pt x="6498" y="11454"/>
                    <a:pt x="6488" y="11409"/>
                  </a:cubicBezTo>
                  <a:lnTo>
                    <a:pt x="6488" y="11409"/>
                  </a:lnTo>
                  <a:cubicBezTo>
                    <a:pt x="6532" y="11420"/>
                    <a:pt x="6576" y="11433"/>
                    <a:pt x="6617" y="11433"/>
                  </a:cubicBezTo>
                  <a:cubicBezTo>
                    <a:pt x="6661" y="11420"/>
                    <a:pt x="6706" y="11389"/>
                    <a:pt x="6716" y="11345"/>
                  </a:cubicBezTo>
                  <a:lnTo>
                    <a:pt x="6716" y="11345"/>
                  </a:lnTo>
                  <a:cubicBezTo>
                    <a:pt x="6665" y="11348"/>
                    <a:pt x="6613" y="11351"/>
                    <a:pt x="6561" y="11351"/>
                  </a:cubicBezTo>
                  <a:cubicBezTo>
                    <a:pt x="6472" y="11351"/>
                    <a:pt x="6382" y="11344"/>
                    <a:pt x="6293" y="11324"/>
                  </a:cubicBezTo>
                  <a:cubicBezTo>
                    <a:pt x="6153" y="11290"/>
                    <a:pt x="6023" y="11204"/>
                    <a:pt x="5969" y="11075"/>
                  </a:cubicBezTo>
                  <a:lnTo>
                    <a:pt x="5969" y="11075"/>
                  </a:lnTo>
                  <a:cubicBezTo>
                    <a:pt x="6023" y="11085"/>
                    <a:pt x="6067" y="11095"/>
                    <a:pt x="6122" y="11108"/>
                  </a:cubicBezTo>
                  <a:cubicBezTo>
                    <a:pt x="6109" y="11064"/>
                    <a:pt x="6098" y="11031"/>
                    <a:pt x="6088" y="10999"/>
                  </a:cubicBezTo>
                  <a:lnTo>
                    <a:pt x="6088" y="10999"/>
                  </a:lnTo>
                  <a:cubicBezTo>
                    <a:pt x="6122" y="11020"/>
                    <a:pt x="6163" y="11044"/>
                    <a:pt x="6207" y="11044"/>
                  </a:cubicBezTo>
                  <a:cubicBezTo>
                    <a:pt x="6239" y="11031"/>
                    <a:pt x="6283" y="10999"/>
                    <a:pt x="6272" y="10955"/>
                  </a:cubicBezTo>
                  <a:cubicBezTo>
                    <a:pt x="6272" y="10924"/>
                    <a:pt x="6239" y="10901"/>
                    <a:pt x="6239" y="10880"/>
                  </a:cubicBezTo>
                  <a:cubicBezTo>
                    <a:pt x="6272" y="10880"/>
                    <a:pt x="6303" y="10880"/>
                    <a:pt x="6337" y="10890"/>
                  </a:cubicBezTo>
                  <a:lnTo>
                    <a:pt x="6358" y="10890"/>
                  </a:lnTo>
                  <a:cubicBezTo>
                    <a:pt x="6381" y="10880"/>
                    <a:pt x="6368" y="10849"/>
                    <a:pt x="6358" y="10826"/>
                  </a:cubicBezTo>
                  <a:cubicBezTo>
                    <a:pt x="6337" y="10815"/>
                    <a:pt x="6316" y="10805"/>
                    <a:pt x="6303" y="10784"/>
                  </a:cubicBezTo>
                  <a:lnTo>
                    <a:pt x="6303" y="10784"/>
                  </a:lnTo>
                  <a:cubicBezTo>
                    <a:pt x="6335" y="10796"/>
                    <a:pt x="6364" y="10801"/>
                    <a:pt x="6393" y="10801"/>
                  </a:cubicBezTo>
                  <a:cubicBezTo>
                    <a:pt x="6413" y="10801"/>
                    <a:pt x="6434" y="10799"/>
                    <a:pt x="6457" y="10794"/>
                  </a:cubicBezTo>
                  <a:cubicBezTo>
                    <a:pt x="6423" y="10750"/>
                    <a:pt x="6446" y="10685"/>
                    <a:pt x="6488" y="10654"/>
                  </a:cubicBezTo>
                  <a:cubicBezTo>
                    <a:pt x="6504" y="10647"/>
                    <a:pt x="6523" y="10645"/>
                    <a:pt x="6543" y="10645"/>
                  </a:cubicBezTo>
                  <a:cubicBezTo>
                    <a:pt x="6562" y="10645"/>
                    <a:pt x="6581" y="10647"/>
                    <a:pt x="6601" y="10647"/>
                  </a:cubicBezTo>
                  <a:cubicBezTo>
                    <a:pt x="6626" y="10647"/>
                    <a:pt x="6651" y="10644"/>
                    <a:pt x="6672" y="10631"/>
                  </a:cubicBezTo>
                  <a:cubicBezTo>
                    <a:pt x="6672" y="10621"/>
                    <a:pt x="6672" y="10610"/>
                    <a:pt x="6682" y="10589"/>
                  </a:cubicBezTo>
                  <a:lnTo>
                    <a:pt x="6682" y="10589"/>
                  </a:lnTo>
                  <a:cubicBezTo>
                    <a:pt x="6662" y="10592"/>
                    <a:pt x="6643" y="10593"/>
                    <a:pt x="6625" y="10593"/>
                  </a:cubicBezTo>
                  <a:cubicBezTo>
                    <a:pt x="6574" y="10593"/>
                    <a:pt x="6528" y="10583"/>
                    <a:pt x="6488" y="10566"/>
                  </a:cubicBezTo>
                  <a:cubicBezTo>
                    <a:pt x="6467" y="10535"/>
                    <a:pt x="6521" y="10512"/>
                    <a:pt x="6553" y="10512"/>
                  </a:cubicBezTo>
                  <a:cubicBezTo>
                    <a:pt x="6586" y="10512"/>
                    <a:pt x="6641" y="10501"/>
                    <a:pt x="6628" y="10460"/>
                  </a:cubicBezTo>
                  <a:lnTo>
                    <a:pt x="6628" y="10460"/>
                  </a:lnTo>
                  <a:cubicBezTo>
                    <a:pt x="6553" y="10470"/>
                    <a:pt x="6477" y="10480"/>
                    <a:pt x="6412" y="10491"/>
                  </a:cubicBezTo>
                  <a:cubicBezTo>
                    <a:pt x="6392" y="10480"/>
                    <a:pt x="6412" y="10460"/>
                    <a:pt x="6423" y="10447"/>
                  </a:cubicBezTo>
                  <a:cubicBezTo>
                    <a:pt x="6488" y="10405"/>
                    <a:pt x="6576" y="10395"/>
                    <a:pt x="6651" y="10372"/>
                  </a:cubicBezTo>
                  <a:cubicBezTo>
                    <a:pt x="6726" y="10351"/>
                    <a:pt x="6802" y="10296"/>
                    <a:pt x="6812" y="10211"/>
                  </a:cubicBezTo>
                  <a:lnTo>
                    <a:pt x="6812" y="10211"/>
                  </a:lnTo>
                  <a:cubicBezTo>
                    <a:pt x="6693" y="10265"/>
                    <a:pt x="6563" y="10330"/>
                    <a:pt x="6446" y="10382"/>
                  </a:cubicBezTo>
                  <a:cubicBezTo>
                    <a:pt x="6412" y="10395"/>
                    <a:pt x="6392" y="10405"/>
                    <a:pt x="6358" y="10405"/>
                  </a:cubicBezTo>
                  <a:cubicBezTo>
                    <a:pt x="6337" y="10405"/>
                    <a:pt x="6303" y="10382"/>
                    <a:pt x="6303" y="10361"/>
                  </a:cubicBezTo>
                  <a:cubicBezTo>
                    <a:pt x="6293" y="10340"/>
                    <a:pt x="6303" y="10317"/>
                    <a:pt x="6316" y="10307"/>
                  </a:cubicBezTo>
                  <a:cubicBezTo>
                    <a:pt x="6368" y="10221"/>
                    <a:pt x="6511" y="10187"/>
                    <a:pt x="6511" y="10091"/>
                  </a:cubicBezTo>
                  <a:lnTo>
                    <a:pt x="6511" y="10091"/>
                  </a:lnTo>
                  <a:cubicBezTo>
                    <a:pt x="6412" y="10102"/>
                    <a:pt x="6348" y="10211"/>
                    <a:pt x="6262" y="10265"/>
                  </a:cubicBezTo>
                  <a:cubicBezTo>
                    <a:pt x="6218" y="10286"/>
                    <a:pt x="6169" y="10294"/>
                    <a:pt x="6119" y="10294"/>
                  </a:cubicBezTo>
                  <a:cubicBezTo>
                    <a:pt x="6069" y="10294"/>
                    <a:pt x="6018" y="10286"/>
                    <a:pt x="5969" y="10276"/>
                  </a:cubicBezTo>
                  <a:cubicBezTo>
                    <a:pt x="5688" y="10231"/>
                    <a:pt x="5395" y="10177"/>
                    <a:pt x="5180" y="10006"/>
                  </a:cubicBezTo>
                  <a:cubicBezTo>
                    <a:pt x="5105" y="9941"/>
                    <a:pt x="5040" y="9863"/>
                    <a:pt x="5050" y="9777"/>
                  </a:cubicBezTo>
                  <a:lnTo>
                    <a:pt x="5050" y="9777"/>
                  </a:lnTo>
                  <a:cubicBezTo>
                    <a:pt x="5105" y="9821"/>
                    <a:pt x="5159" y="9876"/>
                    <a:pt x="5201" y="9917"/>
                  </a:cubicBezTo>
                  <a:cubicBezTo>
                    <a:pt x="5224" y="9941"/>
                    <a:pt x="5245" y="9951"/>
                    <a:pt x="5266" y="9962"/>
                  </a:cubicBezTo>
                  <a:cubicBezTo>
                    <a:pt x="5289" y="9962"/>
                    <a:pt x="5310" y="9962"/>
                    <a:pt x="5320" y="9941"/>
                  </a:cubicBezTo>
                  <a:cubicBezTo>
                    <a:pt x="5330" y="9917"/>
                    <a:pt x="5320" y="9886"/>
                    <a:pt x="5310" y="9863"/>
                  </a:cubicBezTo>
                  <a:cubicBezTo>
                    <a:pt x="5299" y="9842"/>
                    <a:pt x="5299" y="9811"/>
                    <a:pt x="5320" y="9798"/>
                  </a:cubicBezTo>
                  <a:cubicBezTo>
                    <a:pt x="5364" y="9842"/>
                    <a:pt x="5395" y="9876"/>
                    <a:pt x="5439" y="9917"/>
                  </a:cubicBezTo>
                  <a:cubicBezTo>
                    <a:pt x="5450" y="9928"/>
                    <a:pt x="5460" y="9941"/>
                    <a:pt x="5473" y="9941"/>
                  </a:cubicBezTo>
                  <a:cubicBezTo>
                    <a:pt x="5504" y="9941"/>
                    <a:pt x="5525" y="9907"/>
                    <a:pt x="5525" y="9886"/>
                  </a:cubicBezTo>
                  <a:cubicBezTo>
                    <a:pt x="5525" y="9853"/>
                    <a:pt x="5515" y="9832"/>
                    <a:pt x="5504" y="9798"/>
                  </a:cubicBezTo>
                  <a:cubicBezTo>
                    <a:pt x="5538" y="9798"/>
                    <a:pt x="5569" y="9798"/>
                    <a:pt x="5590" y="9832"/>
                  </a:cubicBezTo>
                  <a:cubicBezTo>
                    <a:pt x="5613" y="9842"/>
                    <a:pt x="5624" y="9876"/>
                    <a:pt x="5655" y="9876"/>
                  </a:cubicBezTo>
                  <a:cubicBezTo>
                    <a:pt x="5660" y="9878"/>
                    <a:pt x="5665" y="9878"/>
                    <a:pt x="5670" y="9878"/>
                  </a:cubicBezTo>
                  <a:cubicBezTo>
                    <a:pt x="5695" y="9878"/>
                    <a:pt x="5711" y="9858"/>
                    <a:pt x="5720" y="9832"/>
                  </a:cubicBezTo>
                  <a:cubicBezTo>
                    <a:pt x="5720" y="9798"/>
                    <a:pt x="5720" y="9777"/>
                    <a:pt x="5709" y="9746"/>
                  </a:cubicBezTo>
                  <a:cubicBezTo>
                    <a:pt x="5716" y="9745"/>
                    <a:pt x="5722" y="9744"/>
                    <a:pt x="5729" y="9744"/>
                  </a:cubicBezTo>
                  <a:cubicBezTo>
                    <a:pt x="5777" y="9744"/>
                    <a:pt x="5824" y="9783"/>
                    <a:pt x="5862" y="9821"/>
                  </a:cubicBezTo>
                  <a:cubicBezTo>
                    <a:pt x="5904" y="9853"/>
                    <a:pt x="5948" y="9907"/>
                    <a:pt x="6002" y="9928"/>
                  </a:cubicBezTo>
                  <a:cubicBezTo>
                    <a:pt x="5979" y="9842"/>
                    <a:pt x="5948" y="9767"/>
                    <a:pt x="5904" y="9692"/>
                  </a:cubicBezTo>
                  <a:cubicBezTo>
                    <a:pt x="5926" y="9675"/>
                    <a:pt x="5956" y="9675"/>
                    <a:pt x="5987" y="9675"/>
                  </a:cubicBezTo>
                  <a:cubicBezTo>
                    <a:pt x="6018" y="9675"/>
                    <a:pt x="6050" y="9675"/>
                    <a:pt x="6078" y="9658"/>
                  </a:cubicBezTo>
                  <a:cubicBezTo>
                    <a:pt x="6088" y="9648"/>
                    <a:pt x="6098" y="9627"/>
                    <a:pt x="6109" y="9616"/>
                  </a:cubicBezTo>
                  <a:cubicBezTo>
                    <a:pt x="6143" y="9593"/>
                    <a:pt x="6187" y="9593"/>
                    <a:pt x="6228" y="9593"/>
                  </a:cubicBezTo>
                  <a:cubicBezTo>
                    <a:pt x="6337" y="9616"/>
                    <a:pt x="6457" y="9637"/>
                    <a:pt x="6576" y="9648"/>
                  </a:cubicBezTo>
                  <a:cubicBezTo>
                    <a:pt x="6586" y="9648"/>
                    <a:pt x="6597" y="9616"/>
                    <a:pt x="6586" y="9593"/>
                  </a:cubicBezTo>
                  <a:cubicBezTo>
                    <a:pt x="6563" y="9583"/>
                    <a:pt x="6542" y="9572"/>
                    <a:pt x="6521" y="9572"/>
                  </a:cubicBezTo>
                  <a:cubicBezTo>
                    <a:pt x="6477" y="9562"/>
                    <a:pt x="6433" y="9552"/>
                    <a:pt x="6392" y="9539"/>
                  </a:cubicBezTo>
                  <a:cubicBezTo>
                    <a:pt x="6358" y="9528"/>
                    <a:pt x="6316" y="9518"/>
                    <a:pt x="6316" y="9487"/>
                  </a:cubicBezTo>
                  <a:cubicBezTo>
                    <a:pt x="6327" y="9463"/>
                    <a:pt x="6348" y="9453"/>
                    <a:pt x="6368" y="9443"/>
                  </a:cubicBezTo>
                  <a:cubicBezTo>
                    <a:pt x="6381" y="9441"/>
                    <a:pt x="6394" y="9440"/>
                    <a:pt x="6407" y="9440"/>
                  </a:cubicBezTo>
                  <a:cubicBezTo>
                    <a:pt x="6462" y="9440"/>
                    <a:pt x="6523" y="9455"/>
                    <a:pt x="6576" y="9463"/>
                  </a:cubicBezTo>
                  <a:cubicBezTo>
                    <a:pt x="6651" y="9463"/>
                    <a:pt x="6737" y="9443"/>
                    <a:pt x="6758" y="9378"/>
                  </a:cubicBezTo>
                  <a:lnTo>
                    <a:pt x="6758" y="9378"/>
                  </a:lnTo>
                  <a:cubicBezTo>
                    <a:pt x="6607" y="9388"/>
                    <a:pt x="6467" y="9388"/>
                    <a:pt x="6316" y="9388"/>
                  </a:cubicBezTo>
                  <a:cubicBezTo>
                    <a:pt x="6293" y="9344"/>
                    <a:pt x="6412" y="9323"/>
                    <a:pt x="6402" y="9269"/>
                  </a:cubicBezTo>
                  <a:lnTo>
                    <a:pt x="6402" y="9269"/>
                  </a:lnTo>
                  <a:cubicBezTo>
                    <a:pt x="6272" y="9303"/>
                    <a:pt x="6143" y="9323"/>
                    <a:pt x="6013" y="9357"/>
                  </a:cubicBezTo>
                  <a:cubicBezTo>
                    <a:pt x="6002" y="9313"/>
                    <a:pt x="6034" y="9269"/>
                    <a:pt x="6067" y="9248"/>
                  </a:cubicBezTo>
                  <a:cubicBezTo>
                    <a:pt x="6098" y="9214"/>
                    <a:pt x="6132" y="9173"/>
                    <a:pt x="6109" y="9139"/>
                  </a:cubicBezTo>
                  <a:lnTo>
                    <a:pt x="6109" y="9139"/>
                  </a:lnTo>
                  <a:cubicBezTo>
                    <a:pt x="6008" y="9170"/>
                    <a:pt x="5904" y="9185"/>
                    <a:pt x="5799" y="9185"/>
                  </a:cubicBezTo>
                  <a:cubicBezTo>
                    <a:pt x="5497" y="9185"/>
                    <a:pt x="5193" y="9061"/>
                    <a:pt x="4985" y="8838"/>
                  </a:cubicBezTo>
                  <a:cubicBezTo>
                    <a:pt x="4975" y="8825"/>
                    <a:pt x="4985" y="8804"/>
                    <a:pt x="4996" y="8784"/>
                  </a:cubicBezTo>
                  <a:cubicBezTo>
                    <a:pt x="5084" y="8838"/>
                    <a:pt x="5180" y="8880"/>
                    <a:pt x="5279" y="8913"/>
                  </a:cubicBezTo>
                  <a:cubicBezTo>
                    <a:pt x="5338" y="8926"/>
                    <a:pt x="5402" y="8935"/>
                    <a:pt x="5468" y="8935"/>
                  </a:cubicBezTo>
                  <a:cubicBezTo>
                    <a:pt x="5508" y="8935"/>
                    <a:pt x="5549" y="8932"/>
                    <a:pt x="5590" y="8924"/>
                  </a:cubicBezTo>
                  <a:cubicBezTo>
                    <a:pt x="5603" y="8913"/>
                    <a:pt x="5624" y="8913"/>
                    <a:pt x="5634" y="8890"/>
                  </a:cubicBezTo>
                  <a:cubicBezTo>
                    <a:pt x="5644" y="8848"/>
                    <a:pt x="5559" y="8804"/>
                    <a:pt x="5590" y="8773"/>
                  </a:cubicBezTo>
                  <a:lnTo>
                    <a:pt x="5590" y="8773"/>
                  </a:lnTo>
                  <a:cubicBezTo>
                    <a:pt x="5655" y="8784"/>
                    <a:pt x="5709" y="8825"/>
                    <a:pt x="5743" y="8890"/>
                  </a:cubicBezTo>
                  <a:cubicBezTo>
                    <a:pt x="5764" y="8859"/>
                    <a:pt x="5774" y="8825"/>
                    <a:pt x="5764" y="8794"/>
                  </a:cubicBezTo>
                  <a:lnTo>
                    <a:pt x="5808" y="8794"/>
                  </a:lnTo>
                  <a:cubicBezTo>
                    <a:pt x="5808" y="8838"/>
                    <a:pt x="5862" y="8869"/>
                    <a:pt x="5904" y="8869"/>
                  </a:cubicBezTo>
                  <a:cubicBezTo>
                    <a:pt x="5958" y="8859"/>
                    <a:pt x="5992" y="8825"/>
                    <a:pt x="6013" y="8773"/>
                  </a:cubicBezTo>
                  <a:cubicBezTo>
                    <a:pt x="6034" y="8729"/>
                    <a:pt x="6034" y="8685"/>
                    <a:pt x="6034" y="8643"/>
                  </a:cubicBezTo>
                  <a:cubicBezTo>
                    <a:pt x="6037" y="8641"/>
                    <a:pt x="6041" y="8641"/>
                    <a:pt x="6044" y="8641"/>
                  </a:cubicBezTo>
                  <a:cubicBezTo>
                    <a:pt x="6063" y="8641"/>
                    <a:pt x="6079" y="8667"/>
                    <a:pt x="6088" y="8685"/>
                  </a:cubicBezTo>
                  <a:cubicBezTo>
                    <a:pt x="6097" y="8704"/>
                    <a:pt x="6114" y="8721"/>
                    <a:pt x="6131" y="8721"/>
                  </a:cubicBezTo>
                  <a:cubicBezTo>
                    <a:pt x="6135" y="8721"/>
                    <a:pt x="6139" y="8721"/>
                    <a:pt x="6143" y="8719"/>
                  </a:cubicBezTo>
                  <a:cubicBezTo>
                    <a:pt x="6163" y="8695"/>
                    <a:pt x="6163" y="8664"/>
                    <a:pt x="6163" y="8630"/>
                  </a:cubicBezTo>
                  <a:cubicBezTo>
                    <a:pt x="6167" y="8630"/>
                    <a:pt x="6171" y="8629"/>
                    <a:pt x="6175" y="8629"/>
                  </a:cubicBezTo>
                  <a:cubicBezTo>
                    <a:pt x="6213" y="8629"/>
                    <a:pt x="6243" y="8675"/>
                    <a:pt x="6293" y="8675"/>
                  </a:cubicBezTo>
                  <a:cubicBezTo>
                    <a:pt x="6316" y="8675"/>
                    <a:pt x="6337" y="8643"/>
                    <a:pt x="6337" y="8620"/>
                  </a:cubicBezTo>
                  <a:cubicBezTo>
                    <a:pt x="6348" y="8589"/>
                    <a:pt x="6337" y="8555"/>
                    <a:pt x="6327" y="8534"/>
                  </a:cubicBezTo>
                  <a:lnTo>
                    <a:pt x="6327" y="8534"/>
                  </a:lnTo>
                  <a:cubicBezTo>
                    <a:pt x="6381" y="8545"/>
                    <a:pt x="6433" y="8566"/>
                    <a:pt x="6477" y="8599"/>
                  </a:cubicBezTo>
                  <a:cubicBezTo>
                    <a:pt x="6477" y="8566"/>
                    <a:pt x="6467" y="8534"/>
                    <a:pt x="6446" y="8514"/>
                  </a:cubicBezTo>
                  <a:cubicBezTo>
                    <a:pt x="6455" y="8505"/>
                    <a:pt x="6464" y="8501"/>
                    <a:pt x="6475" y="8501"/>
                  </a:cubicBezTo>
                  <a:cubicBezTo>
                    <a:pt x="6520" y="8501"/>
                    <a:pt x="6580" y="8571"/>
                    <a:pt x="6636" y="8571"/>
                  </a:cubicBezTo>
                  <a:cubicBezTo>
                    <a:pt x="6645" y="8571"/>
                    <a:pt x="6653" y="8569"/>
                    <a:pt x="6661" y="8566"/>
                  </a:cubicBezTo>
                  <a:cubicBezTo>
                    <a:pt x="6617" y="8524"/>
                    <a:pt x="6576" y="8480"/>
                    <a:pt x="6542" y="8436"/>
                  </a:cubicBezTo>
                  <a:cubicBezTo>
                    <a:pt x="6532" y="8415"/>
                    <a:pt x="6521" y="8394"/>
                    <a:pt x="6521" y="8361"/>
                  </a:cubicBezTo>
                  <a:cubicBezTo>
                    <a:pt x="6532" y="8340"/>
                    <a:pt x="6563" y="8319"/>
                    <a:pt x="6586" y="8306"/>
                  </a:cubicBezTo>
                  <a:cubicBezTo>
                    <a:pt x="6641" y="8296"/>
                    <a:pt x="6693" y="8285"/>
                    <a:pt x="6737" y="8265"/>
                  </a:cubicBezTo>
                  <a:cubicBezTo>
                    <a:pt x="6791" y="8254"/>
                    <a:pt x="6835" y="8210"/>
                    <a:pt x="6835" y="8156"/>
                  </a:cubicBezTo>
                  <a:lnTo>
                    <a:pt x="6835" y="8156"/>
                  </a:lnTo>
                  <a:cubicBezTo>
                    <a:pt x="6699" y="8224"/>
                    <a:pt x="6547" y="8257"/>
                    <a:pt x="6398" y="8257"/>
                  </a:cubicBezTo>
                  <a:cubicBezTo>
                    <a:pt x="6307" y="8257"/>
                    <a:pt x="6217" y="8245"/>
                    <a:pt x="6132" y="8221"/>
                  </a:cubicBezTo>
                  <a:cubicBezTo>
                    <a:pt x="6174" y="8200"/>
                    <a:pt x="6207" y="8166"/>
                    <a:pt x="6239" y="8135"/>
                  </a:cubicBezTo>
                  <a:lnTo>
                    <a:pt x="6239" y="8135"/>
                  </a:lnTo>
                  <a:cubicBezTo>
                    <a:pt x="6188" y="8143"/>
                    <a:pt x="6136" y="8146"/>
                    <a:pt x="6085" y="8146"/>
                  </a:cubicBezTo>
                  <a:cubicBezTo>
                    <a:pt x="5928" y="8146"/>
                    <a:pt x="5770" y="8110"/>
                    <a:pt x="5624" y="8036"/>
                  </a:cubicBezTo>
                  <a:cubicBezTo>
                    <a:pt x="5590" y="8016"/>
                    <a:pt x="5548" y="7982"/>
                    <a:pt x="5569" y="7951"/>
                  </a:cubicBezTo>
                  <a:cubicBezTo>
                    <a:pt x="5619" y="7919"/>
                    <a:pt x="5679" y="7902"/>
                    <a:pt x="5741" y="7902"/>
                  </a:cubicBezTo>
                  <a:cubicBezTo>
                    <a:pt x="5786" y="7902"/>
                    <a:pt x="5831" y="7911"/>
                    <a:pt x="5873" y="7930"/>
                  </a:cubicBezTo>
                  <a:cubicBezTo>
                    <a:pt x="5898" y="7938"/>
                    <a:pt x="5925" y="7953"/>
                    <a:pt x="5951" y="7953"/>
                  </a:cubicBezTo>
                  <a:cubicBezTo>
                    <a:pt x="5957" y="7953"/>
                    <a:pt x="5963" y="7953"/>
                    <a:pt x="5969" y="7951"/>
                  </a:cubicBezTo>
                  <a:cubicBezTo>
                    <a:pt x="6002" y="7951"/>
                    <a:pt x="6034" y="7917"/>
                    <a:pt x="6023" y="7886"/>
                  </a:cubicBezTo>
                  <a:lnTo>
                    <a:pt x="6023" y="7886"/>
                  </a:lnTo>
                  <a:cubicBezTo>
                    <a:pt x="6001" y="7891"/>
                    <a:pt x="5980" y="7894"/>
                    <a:pt x="5958" y="7894"/>
                  </a:cubicBezTo>
                  <a:cubicBezTo>
                    <a:pt x="5937" y="7894"/>
                    <a:pt x="5916" y="7891"/>
                    <a:pt x="5893" y="7886"/>
                  </a:cubicBezTo>
                  <a:cubicBezTo>
                    <a:pt x="5849" y="7865"/>
                    <a:pt x="5818" y="7831"/>
                    <a:pt x="5818" y="7787"/>
                  </a:cubicBezTo>
                  <a:cubicBezTo>
                    <a:pt x="5841" y="7775"/>
                    <a:pt x="5865" y="7770"/>
                    <a:pt x="5891" y="7770"/>
                  </a:cubicBezTo>
                  <a:cubicBezTo>
                    <a:pt x="5951" y="7770"/>
                    <a:pt x="6018" y="7797"/>
                    <a:pt x="6078" y="7821"/>
                  </a:cubicBezTo>
                  <a:cubicBezTo>
                    <a:pt x="6085" y="7821"/>
                    <a:pt x="6096" y="7826"/>
                    <a:pt x="6107" y="7826"/>
                  </a:cubicBezTo>
                  <a:cubicBezTo>
                    <a:pt x="6112" y="7826"/>
                    <a:pt x="6117" y="7824"/>
                    <a:pt x="6122" y="7821"/>
                  </a:cubicBezTo>
                  <a:cubicBezTo>
                    <a:pt x="6143" y="7821"/>
                    <a:pt x="6153" y="7800"/>
                    <a:pt x="6143" y="7787"/>
                  </a:cubicBezTo>
                  <a:lnTo>
                    <a:pt x="6143" y="7787"/>
                  </a:lnTo>
                  <a:cubicBezTo>
                    <a:pt x="6136" y="7789"/>
                    <a:pt x="6129" y="7790"/>
                    <a:pt x="6123" y="7790"/>
                  </a:cubicBezTo>
                  <a:cubicBezTo>
                    <a:pt x="6083" y="7790"/>
                    <a:pt x="6042" y="7760"/>
                    <a:pt x="6034" y="7722"/>
                  </a:cubicBezTo>
                  <a:cubicBezTo>
                    <a:pt x="6197" y="7691"/>
                    <a:pt x="6337" y="7572"/>
                    <a:pt x="6412" y="7421"/>
                  </a:cubicBezTo>
                  <a:cubicBezTo>
                    <a:pt x="6287" y="7421"/>
                    <a:pt x="6179" y="7533"/>
                    <a:pt x="6065" y="7533"/>
                  </a:cubicBezTo>
                  <a:cubicBezTo>
                    <a:pt x="6051" y="7533"/>
                    <a:pt x="6037" y="7531"/>
                    <a:pt x="6023" y="7528"/>
                  </a:cubicBezTo>
                  <a:cubicBezTo>
                    <a:pt x="6034" y="7497"/>
                    <a:pt x="6034" y="7452"/>
                    <a:pt x="6044" y="7411"/>
                  </a:cubicBezTo>
                  <a:cubicBezTo>
                    <a:pt x="5948" y="7411"/>
                    <a:pt x="5862" y="7432"/>
                    <a:pt x="5774" y="7442"/>
                  </a:cubicBezTo>
                  <a:cubicBezTo>
                    <a:pt x="5742" y="7447"/>
                    <a:pt x="5710" y="7450"/>
                    <a:pt x="5678" y="7450"/>
                  </a:cubicBezTo>
                  <a:cubicBezTo>
                    <a:pt x="5506" y="7450"/>
                    <a:pt x="5341" y="7376"/>
                    <a:pt x="5214" y="7258"/>
                  </a:cubicBezTo>
                  <a:cubicBezTo>
                    <a:pt x="5266" y="7237"/>
                    <a:pt x="5330" y="7227"/>
                    <a:pt x="5395" y="7227"/>
                  </a:cubicBezTo>
                  <a:cubicBezTo>
                    <a:pt x="5375" y="7193"/>
                    <a:pt x="5408" y="7162"/>
                    <a:pt x="5450" y="7162"/>
                  </a:cubicBezTo>
                  <a:cubicBezTo>
                    <a:pt x="5484" y="7162"/>
                    <a:pt x="5515" y="7183"/>
                    <a:pt x="5548" y="7193"/>
                  </a:cubicBezTo>
                  <a:cubicBezTo>
                    <a:pt x="5581" y="7210"/>
                    <a:pt x="5616" y="7218"/>
                    <a:pt x="5651" y="7218"/>
                  </a:cubicBezTo>
                  <a:cubicBezTo>
                    <a:pt x="5686" y="7218"/>
                    <a:pt x="5721" y="7210"/>
                    <a:pt x="5753" y="7193"/>
                  </a:cubicBezTo>
                  <a:cubicBezTo>
                    <a:pt x="5753" y="7162"/>
                    <a:pt x="5743" y="7128"/>
                    <a:pt x="5733" y="7097"/>
                  </a:cubicBezTo>
                  <a:cubicBezTo>
                    <a:pt x="5740" y="7095"/>
                    <a:pt x="5748" y="7094"/>
                    <a:pt x="5757" y="7094"/>
                  </a:cubicBezTo>
                  <a:cubicBezTo>
                    <a:pt x="5793" y="7094"/>
                    <a:pt x="5835" y="7111"/>
                    <a:pt x="5862" y="7128"/>
                  </a:cubicBezTo>
                  <a:cubicBezTo>
                    <a:pt x="5873" y="7097"/>
                    <a:pt x="5873" y="7053"/>
                    <a:pt x="5873" y="7022"/>
                  </a:cubicBezTo>
                  <a:cubicBezTo>
                    <a:pt x="5893" y="7022"/>
                    <a:pt x="5927" y="7022"/>
                    <a:pt x="5958" y="7032"/>
                  </a:cubicBezTo>
                  <a:lnTo>
                    <a:pt x="5979" y="7032"/>
                  </a:lnTo>
                  <a:cubicBezTo>
                    <a:pt x="6013" y="7009"/>
                    <a:pt x="6002" y="6957"/>
                    <a:pt x="5958" y="6934"/>
                  </a:cubicBezTo>
                  <a:cubicBezTo>
                    <a:pt x="5927" y="6923"/>
                    <a:pt x="5883" y="6913"/>
                    <a:pt x="5873" y="6879"/>
                  </a:cubicBezTo>
                  <a:cubicBezTo>
                    <a:pt x="5958" y="6848"/>
                    <a:pt x="6023" y="6773"/>
                    <a:pt x="6044" y="6684"/>
                  </a:cubicBezTo>
                  <a:lnTo>
                    <a:pt x="6044" y="6684"/>
                  </a:lnTo>
                  <a:cubicBezTo>
                    <a:pt x="5904" y="6749"/>
                    <a:pt x="5784" y="6838"/>
                    <a:pt x="5634" y="6869"/>
                  </a:cubicBezTo>
                  <a:cubicBezTo>
                    <a:pt x="5605" y="6875"/>
                    <a:pt x="5575" y="6878"/>
                    <a:pt x="5545" y="6878"/>
                  </a:cubicBezTo>
                  <a:cubicBezTo>
                    <a:pt x="5418" y="6878"/>
                    <a:pt x="5289" y="6821"/>
                    <a:pt x="5245" y="6708"/>
                  </a:cubicBezTo>
                  <a:lnTo>
                    <a:pt x="5245" y="6708"/>
                  </a:lnTo>
                  <a:cubicBezTo>
                    <a:pt x="5255" y="6762"/>
                    <a:pt x="5245" y="6838"/>
                    <a:pt x="5190" y="6869"/>
                  </a:cubicBezTo>
                  <a:cubicBezTo>
                    <a:pt x="5170" y="6879"/>
                    <a:pt x="5149" y="6879"/>
                    <a:pt x="5125" y="6879"/>
                  </a:cubicBezTo>
                  <a:cubicBezTo>
                    <a:pt x="5109" y="6882"/>
                    <a:pt x="5093" y="6884"/>
                    <a:pt x="5078" y="6884"/>
                  </a:cubicBezTo>
                  <a:cubicBezTo>
                    <a:pt x="5030" y="6884"/>
                    <a:pt x="4985" y="6869"/>
                    <a:pt x="4954" y="6838"/>
                  </a:cubicBezTo>
                  <a:cubicBezTo>
                    <a:pt x="4954" y="6827"/>
                    <a:pt x="4941" y="6814"/>
                    <a:pt x="4954" y="6804"/>
                  </a:cubicBezTo>
                  <a:cubicBezTo>
                    <a:pt x="4954" y="6793"/>
                    <a:pt x="4965" y="6793"/>
                    <a:pt x="4965" y="6793"/>
                  </a:cubicBezTo>
                  <a:cubicBezTo>
                    <a:pt x="4973" y="6791"/>
                    <a:pt x="4982" y="6790"/>
                    <a:pt x="4991" y="6790"/>
                  </a:cubicBezTo>
                  <a:cubicBezTo>
                    <a:pt x="5016" y="6790"/>
                    <a:pt x="5041" y="6796"/>
                    <a:pt x="5066" y="6796"/>
                  </a:cubicBezTo>
                  <a:cubicBezTo>
                    <a:pt x="5076" y="6796"/>
                    <a:pt x="5085" y="6796"/>
                    <a:pt x="5094" y="6793"/>
                  </a:cubicBezTo>
                  <a:cubicBezTo>
                    <a:pt x="5125" y="6793"/>
                    <a:pt x="5170" y="6749"/>
                    <a:pt x="5149" y="6718"/>
                  </a:cubicBezTo>
                  <a:cubicBezTo>
                    <a:pt x="5175" y="6699"/>
                    <a:pt x="5205" y="6692"/>
                    <a:pt x="5235" y="6692"/>
                  </a:cubicBezTo>
                  <a:cubicBezTo>
                    <a:pt x="5291" y="6692"/>
                    <a:pt x="5351" y="6715"/>
                    <a:pt x="5408" y="6729"/>
                  </a:cubicBezTo>
                  <a:cubicBezTo>
                    <a:pt x="5415" y="6729"/>
                    <a:pt x="5427" y="6733"/>
                    <a:pt x="5437" y="6733"/>
                  </a:cubicBezTo>
                  <a:cubicBezTo>
                    <a:pt x="5442" y="6733"/>
                    <a:pt x="5446" y="6732"/>
                    <a:pt x="5450" y="6729"/>
                  </a:cubicBezTo>
                  <a:cubicBezTo>
                    <a:pt x="5473" y="6708"/>
                    <a:pt x="5460" y="6674"/>
                    <a:pt x="5439" y="6653"/>
                  </a:cubicBezTo>
                  <a:cubicBezTo>
                    <a:pt x="5419" y="6633"/>
                    <a:pt x="5395" y="6633"/>
                    <a:pt x="5364" y="6620"/>
                  </a:cubicBezTo>
                  <a:cubicBezTo>
                    <a:pt x="5343" y="6599"/>
                    <a:pt x="5320" y="6568"/>
                    <a:pt x="5343" y="6544"/>
                  </a:cubicBezTo>
                  <a:cubicBezTo>
                    <a:pt x="5364" y="6517"/>
                    <a:pt x="5400" y="6517"/>
                    <a:pt x="5438" y="6517"/>
                  </a:cubicBezTo>
                  <a:lnTo>
                    <a:pt x="5438" y="6517"/>
                  </a:lnTo>
                  <a:cubicBezTo>
                    <a:pt x="5456" y="6517"/>
                    <a:pt x="5476" y="6517"/>
                    <a:pt x="5494" y="6513"/>
                  </a:cubicBezTo>
                  <a:cubicBezTo>
                    <a:pt x="5569" y="6490"/>
                    <a:pt x="5603" y="6394"/>
                    <a:pt x="5603" y="6308"/>
                  </a:cubicBezTo>
                  <a:lnTo>
                    <a:pt x="5603" y="6308"/>
                  </a:lnTo>
                  <a:cubicBezTo>
                    <a:pt x="5504" y="6373"/>
                    <a:pt x="5408" y="6425"/>
                    <a:pt x="5299" y="6448"/>
                  </a:cubicBezTo>
                  <a:cubicBezTo>
                    <a:pt x="5252" y="6462"/>
                    <a:pt x="5204" y="6468"/>
                    <a:pt x="5156" y="6468"/>
                  </a:cubicBezTo>
                  <a:cubicBezTo>
                    <a:pt x="4974" y="6468"/>
                    <a:pt x="4798" y="6374"/>
                    <a:pt x="4695" y="6220"/>
                  </a:cubicBezTo>
                  <a:cubicBezTo>
                    <a:pt x="4695" y="6210"/>
                    <a:pt x="4682" y="6210"/>
                    <a:pt x="4682" y="6199"/>
                  </a:cubicBezTo>
                  <a:cubicBezTo>
                    <a:pt x="4690" y="6197"/>
                    <a:pt x="4698" y="6196"/>
                    <a:pt x="4706" y="6196"/>
                  </a:cubicBezTo>
                  <a:cubicBezTo>
                    <a:pt x="4742" y="6196"/>
                    <a:pt x="4778" y="6213"/>
                    <a:pt x="4811" y="6230"/>
                  </a:cubicBezTo>
                  <a:cubicBezTo>
                    <a:pt x="4822" y="6234"/>
                    <a:pt x="4835" y="6235"/>
                    <a:pt x="4847" y="6235"/>
                  </a:cubicBezTo>
                  <a:cubicBezTo>
                    <a:pt x="4884" y="6235"/>
                    <a:pt x="4920" y="6220"/>
                    <a:pt x="4920" y="6189"/>
                  </a:cubicBezTo>
                  <a:cubicBezTo>
                    <a:pt x="4941" y="6178"/>
                    <a:pt x="4975" y="6178"/>
                    <a:pt x="5006" y="6178"/>
                  </a:cubicBezTo>
                  <a:cubicBezTo>
                    <a:pt x="5014" y="6181"/>
                    <a:pt x="5023" y="6182"/>
                    <a:pt x="5032" y="6182"/>
                  </a:cubicBezTo>
                  <a:cubicBezTo>
                    <a:pt x="5059" y="6182"/>
                    <a:pt x="5084" y="6170"/>
                    <a:pt x="5084" y="6145"/>
                  </a:cubicBezTo>
                  <a:cubicBezTo>
                    <a:pt x="5105" y="6101"/>
                    <a:pt x="5050" y="6080"/>
                    <a:pt x="5019" y="6059"/>
                  </a:cubicBezTo>
                  <a:cubicBezTo>
                    <a:pt x="4975" y="6025"/>
                    <a:pt x="4941" y="5984"/>
                    <a:pt x="4931" y="5940"/>
                  </a:cubicBezTo>
                  <a:cubicBezTo>
                    <a:pt x="4968" y="5914"/>
                    <a:pt x="5010" y="5903"/>
                    <a:pt x="5052" y="5903"/>
                  </a:cubicBezTo>
                  <a:cubicBezTo>
                    <a:pt x="5134" y="5903"/>
                    <a:pt x="5221" y="5941"/>
                    <a:pt x="5299" y="5984"/>
                  </a:cubicBezTo>
                  <a:cubicBezTo>
                    <a:pt x="5330" y="5961"/>
                    <a:pt x="5279" y="5906"/>
                    <a:pt x="5289" y="5865"/>
                  </a:cubicBezTo>
                  <a:cubicBezTo>
                    <a:pt x="5299" y="5841"/>
                    <a:pt x="5330" y="5831"/>
                    <a:pt x="5354" y="5831"/>
                  </a:cubicBezTo>
                  <a:cubicBezTo>
                    <a:pt x="5375" y="5820"/>
                    <a:pt x="5408" y="5831"/>
                    <a:pt x="5429" y="5810"/>
                  </a:cubicBezTo>
                  <a:cubicBezTo>
                    <a:pt x="5450" y="5800"/>
                    <a:pt x="5450" y="5756"/>
                    <a:pt x="5429" y="5745"/>
                  </a:cubicBezTo>
                  <a:cubicBezTo>
                    <a:pt x="5473" y="5745"/>
                    <a:pt x="5525" y="5735"/>
                    <a:pt x="5559" y="5701"/>
                  </a:cubicBezTo>
                  <a:cubicBezTo>
                    <a:pt x="5603" y="5670"/>
                    <a:pt x="5613" y="5615"/>
                    <a:pt x="5590" y="5571"/>
                  </a:cubicBezTo>
                  <a:lnTo>
                    <a:pt x="5590" y="5571"/>
                  </a:lnTo>
                  <a:cubicBezTo>
                    <a:pt x="5538" y="5615"/>
                    <a:pt x="5460" y="5636"/>
                    <a:pt x="5395" y="5636"/>
                  </a:cubicBezTo>
                  <a:cubicBezTo>
                    <a:pt x="5439" y="5605"/>
                    <a:pt x="5395" y="5530"/>
                    <a:pt x="5343" y="5530"/>
                  </a:cubicBezTo>
                  <a:cubicBezTo>
                    <a:pt x="5335" y="5528"/>
                    <a:pt x="5327" y="5527"/>
                    <a:pt x="5319" y="5527"/>
                  </a:cubicBezTo>
                  <a:cubicBezTo>
                    <a:pt x="5275" y="5527"/>
                    <a:pt x="5236" y="5554"/>
                    <a:pt x="5190" y="5571"/>
                  </a:cubicBezTo>
                  <a:cubicBezTo>
                    <a:pt x="5125" y="5605"/>
                    <a:pt x="5050" y="5615"/>
                    <a:pt x="4975" y="5615"/>
                  </a:cubicBezTo>
                  <a:cubicBezTo>
                    <a:pt x="4954" y="5561"/>
                    <a:pt x="5006" y="5517"/>
                    <a:pt x="5050" y="5496"/>
                  </a:cubicBezTo>
                  <a:cubicBezTo>
                    <a:pt x="5105" y="5475"/>
                    <a:pt x="5159" y="5442"/>
                    <a:pt x="5149" y="5387"/>
                  </a:cubicBezTo>
                  <a:lnTo>
                    <a:pt x="5149" y="5387"/>
                  </a:lnTo>
                  <a:cubicBezTo>
                    <a:pt x="5084" y="5410"/>
                    <a:pt x="5019" y="5431"/>
                    <a:pt x="4954" y="5452"/>
                  </a:cubicBezTo>
                  <a:cubicBezTo>
                    <a:pt x="4975" y="5410"/>
                    <a:pt x="4985" y="5366"/>
                    <a:pt x="4975" y="5322"/>
                  </a:cubicBezTo>
                  <a:lnTo>
                    <a:pt x="4975" y="5322"/>
                  </a:lnTo>
                  <a:cubicBezTo>
                    <a:pt x="4888" y="5436"/>
                    <a:pt x="4738" y="5500"/>
                    <a:pt x="4592" y="5500"/>
                  </a:cubicBezTo>
                  <a:cubicBezTo>
                    <a:pt x="4572" y="5500"/>
                    <a:pt x="4551" y="5499"/>
                    <a:pt x="4531" y="5496"/>
                  </a:cubicBezTo>
                  <a:cubicBezTo>
                    <a:pt x="4357" y="5475"/>
                    <a:pt x="4207" y="5356"/>
                    <a:pt x="4142" y="5205"/>
                  </a:cubicBezTo>
                  <a:cubicBezTo>
                    <a:pt x="4217" y="5205"/>
                    <a:pt x="4282" y="5226"/>
                    <a:pt x="4337" y="5247"/>
                  </a:cubicBezTo>
                  <a:cubicBezTo>
                    <a:pt x="4370" y="5270"/>
                    <a:pt x="4391" y="5281"/>
                    <a:pt x="4422" y="5291"/>
                  </a:cubicBezTo>
                  <a:cubicBezTo>
                    <a:pt x="4446" y="5291"/>
                    <a:pt x="4477" y="5281"/>
                    <a:pt x="4500" y="5257"/>
                  </a:cubicBezTo>
                  <a:cubicBezTo>
                    <a:pt x="4510" y="5237"/>
                    <a:pt x="4510" y="5192"/>
                    <a:pt x="4531" y="5182"/>
                  </a:cubicBezTo>
                  <a:cubicBezTo>
                    <a:pt x="4539" y="5176"/>
                    <a:pt x="4547" y="5174"/>
                    <a:pt x="4555" y="5174"/>
                  </a:cubicBezTo>
                  <a:cubicBezTo>
                    <a:pt x="4597" y="5174"/>
                    <a:pt x="4643" y="5242"/>
                    <a:pt x="4686" y="5242"/>
                  </a:cubicBezTo>
                  <a:cubicBezTo>
                    <a:pt x="4692" y="5242"/>
                    <a:pt x="4699" y="5241"/>
                    <a:pt x="4705" y="5237"/>
                  </a:cubicBezTo>
                  <a:cubicBezTo>
                    <a:pt x="4671" y="5182"/>
                    <a:pt x="4726" y="5128"/>
                    <a:pt x="4780" y="5128"/>
                  </a:cubicBezTo>
                  <a:cubicBezTo>
                    <a:pt x="4835" y="5128"/>
                    <a:pt x="4889" y="5161"/>
                    <a:pt x="4941" y="5172"/>
                  </a:cubicBezTo>
                  <a:cubicBezTo>
                    <a:pt x="4955" y="5177"/>
                    <a:pt x="4970" y="5180"/>
                    <a:pt x="4984" y="5180"/>
                  </a:cubicBezTo>
                  <a:cubicBezTo>
                    <a:pt x="5025" y="5180"/>
                    <a:pt x="5063" y="5158"/>
                    <a:pt x="5071" y="5117"/>
                  </a:cubicBezTo>
                  <a:cubicBezTo>
                    <a:pt x="5040" y="5117"/>
                    <a:pt x="5029" y="5076"/>
                    <a:pt x="5040" y="5052"/>
                  </a:cubicBezTo>
                  <a:cubicBezTo>
                    <a:pt x="5061" y="5021"/>
                    <a:pt x="5084" y="5011"/>
                    <a:pt x="5115" y="4998"/>
                  </a:cubicBezTo>
                  <a:cubicBezTo>
                    <a:pt x="5234" y="4946"/>
                    <a:pt x="5343" y="4847"/>
                    <a:pt x="5364" y="4707"/>
                  </a:cubicBezTo>
                  <a:lnTo>
                    <a:pt x="5364" y="4707"/>
                  </a:lnTo>
                  <a:cubicBezTo>
                    <a:pt x="5320" y="4718"/>
                    <a:pt x="5279" y="4718"/>
                    <a:pt x="5234" y="4718"/>
                  </a:cubicBezTo>
                  <a:lnTo>
                    <a:pt x="5234" y="4598"/>
                  </a:lnTo>
                  <a:cubicBezTo>
                    <a:pt x="5189" y="4626"/>
                    <a:pt x="5138" y="4645"/>
                    <a:pt x="5084" y="4645"/>
                  </a:cubicBezTo>
                  <a:cubicBezTo>
                    <a:pt x="5073" y="4645"/>
                    <a:pt x="5062" y="4644"/>
                    <a:pt x="5050" y="4642"/>
                  </a:cubicBezTo>
                  <a:cubicBezTo>
                    <a:pt x="5071" y="4632"/>
                    <a:pt x="5094" y="4609"/>
                    <a:pt x="5105" y="4588"/>
                  </a:cubicBezTo>
                  <a:cubicBezTo>
                    <a:pt x="5115" y="4567"/>
                    <a:pt x="5105" y="4523"/>
                    <a:pt x="5071" y="4523"/>
                  </a:cubicBezTo>
                  <a:cubicBezTo>
                    <a:pt x="5068" y="4520"/>
                    <a:pt x="5064" y="4519"/>
                    <a:pt x="5060" y="4519"/>
                  </a:cubicBezTo>
                  <a:cubicBezTo>
                    <a:pt x="5049" y="4519"/>
                    <a:pt x="5037" y="4526"/>
                    <a:pt x="5029" y="4533"/>
                  </a:cubicBezTo>
                  <a:cubicBezTo>
                    <a:pt x="4936" y="4598"/>
                    <a:pt x="4828" y="4647"/>
                    <a:pt x="4718" y="4647"/>
                  </a:cubicBezTo>
                  <a:cubicBezTo>
                    <a:pt x="4699" y="4647"/>
                    <a:pt x="4680" y="4645"/>
                    <a:pt x="4661" y="4642"/>
                  </a:cubicBezTo>
                  <a:cubicBezTo>
                    <a:pt x="4651" y="4632"/>
                    <a:pt x="4630" y="4632"/>
                    <a:pt x="4630" y="4609"/>
                  </a:cubicBezTo>
                  <a:cubicBezTo>
                    <a:pt x="4630" y="4598"/>
                    <a:pt x="4640" y="4588"/>
                    <a:pt x="4651" y="4578"/>
                  </a:cubicBezTo>
                  <a:cubicBezTo>
                    <a:pt x="4695" y="4533"/>
                    <a:pt x="4715" y="4479"/>
                    <a:pt x="4705" y="4427"/>
                  </a:cubicBezTo>
                  <a:lnTo>
                    <a:pt x="4705" y="4427"/>
                  </a:lnTo>
                  <a:cubicBezTo>
                    <a:pt x="4671" y="4448"/>
                    <a:pt x="4640" y="4458"/>
                    <a:pt x="4596" y="4469"/>
                  </a:cubicBezTo>
                  <a:cubicBezTo>
                    <a:pt x="4511" y="4503"/>
                    <a:pt x="4421" y="4520"/>
                    <a:pt x="4331" y="4520"/>
                  </a:cubicBezTo>
                  <a:cubicBezTo>
                    <a:pt x="4111" y="4520"/>
                    <a:pt x="3891" y="4422"/>
                    <a:pt x="3753" y="4253"/>
                  </a:cubicBezTo>
                  <a:cubicBezTo>
                    <a:pt x="3732" y="4219"/>
                    <a:pt x="3709" y="4199"/>
                    <a:pt x="3688" y="4168"/>
                  </a:cubicBezTo>
                  <a:cubicBezTo>
                    <a:pt x="3705" y="4158"/>
                    <a:pt x="3724" y="4154"/>
                    <a:pt x="3743" y="4154"/>
                  </a:cubicBezTo>
                  <a:cubicBezTo>
                    <a:pt x="3771" y="4154"/>
                    <a:pt x="3799" y="4164"/>
                    <a:pt x="3818" y="4178"/>
                  </a:cubicBezTo>
                  <a:cubicBezTo>
                    <a:pt x="3862" y="4199"/>
                    <a:pt x="3883" y="4243"/>
                    <a:pt x="3916" y="4264"/>
                  </a:cubicBezTo>
                  <a:cubicBezTo>
                    <a:pt x="3927" y="4274"/>
                    <a:pt x="3937" y="4284"/>
                    <a:pt x="3947" y="4284"/>
                  </a:cubicBezTo>
                  <a:cubicBezTo>
                    <a:pt x="3954" y="4287"/>
                    <a:pt x="3960" y="4288"/>
                    <a:pt x="3966" y="4288"/>
                  </a:cubicBezTo>
                  <a:cubicBezTo>
                    <a:pt x="3989" y="4288"/>
                    <a:pt x="4004" y="4268"/>
                    <a:pt x="4012" y="4243"/>
                  </a:cubicBezTo>
                  <a:cubicBezTo>
                    <a:pt x="4012" y="4219"/>
                    <a:pt x="4012" y="4188"/>
                    <a:pt x="4002" y="4168"/>
                  </a:cubicBezTo>
                  <a:lnTo>
                    <a:pt x="4002" y="4168"/>
                  </a:lnTo>
                  <a:cubicBezTo>
                    <a:pt x="4088" y="4199"/>
                    <a:pt x="4186" y="4232"/>
                    <a:pt x="4282" y="4274"/>
                  </a:cubicBezTo>
                  <a:cubicBezTo>
                    <a:pt x="4272" y="4232"/>
                    <a:pt x="4272" y="4188"/>
                    <a:pt x="4272" y="4155"/>
                  </a:cubicBezTo>
                  <a:cubicBezTo>
                    <a:pt x="4278" y="4154"/>
                    <a:pt x="4285" y="4153"/>
                    <a:pt x="4291" y="4153"/>
                  </a:cubicBezTo>
                  <a:cubicBezTo>
                    <a:pt x="4348" y="4153"/>
                    <a:pt x="4398" y="4190"/>
                    <a:pt x="4456" y="4209"/>
                  </a:cubicBezTo>
                  <a:cubicBezTo>
                    <a:pt x="4466" y="4211"/>
                    <a:pt x="4477" y="4212"/>
                    <a:pt x="4489" y="4212"/>
                  </a:cubicBezTo>
                  <a:cubicBezTo>
                    <a:pt x="4547" y="4212"/>
                    <a:pt x="4608" y="4188"/>
                    <a:pt x="4617" y="4134"/>
                  </a:cubicBezTo>
                  <a:cubicBezTo>
                    <a:pt x="4617" y="4103"/>
                    <a:pt x="4606" y="4038"/>
                    <a:pt x="4640" y="4038"/>
                  </a:cubicBezTo>
                  <a:cubicBezTo>
                    <a:pt x="4644" y="4034"/>
                    <a:pt x="4647" y="4032"/>
                    <a:pt x="4651" y="4032"/>
                  </a:cubicBezTo>
                  <a:cubicBezTo>
                    <a:pt x="4658" y="4032"/>
                    <a:pt x="4664" y="4038"/>
                    <a:pt x="4671" y="4038"/>
                  </a:cubicBezTo>
                  <a:cubicBezTo>
                    <a:pt x="4705" y="4048"/>
                    <a:pt x="4736" y="4059"/>
                    <a:pt x="4780" y="4069"/>
                  </a:cubicBezTo>
                  <a:cubicBezTo>
                    <a:pt x="4760" y="4004"/>
                    <a:pt x="4736" y="3950"/>
                    <a:pt x="4715" y="3885"/>
                  </a:cubicBezTo>
                  <a:cubicBezTo>
                    <a:pt x="4720" y="3873"/>
                    <a:pt x="4732" y="3868"/>
                    <a:pt x="4748" y="3868"/>
                  </a:cubicBezTo>
                  <a:cubicBezTo>
                    <a:pt x="4772" y="3868"/>
                    <a:pt x="4804" y="3878"/>
                    <a:pt x="4824" y="3885"/>
                  </a:cubicBezTo>
                  <a:cubicBezTo>
                    <a:pt x="4853" y="3898"/>
                    <a:pt x="4884" y="3904"/>
                    <a:pt x="4914" y="3904"/>
                  </a:cubicBezTo>
                  <a:cubicBezTo>
                    <a:pt x="4962" y="3904"/>
                    <a:pt x="5010" y="3887"/>
                    <a:pt x="5050" y="3854"/>
                  </a:cubicBezTo>
                  <a:cubicBezTo>
                    <a:pt x="5115" y="3810"/>
                    <a:pt x="5149" y="3724"/>
                    <a:pt x="5149" y="3636"/>
                  </a:cubicBezTo>
                  <a:lnTo>
                    <a:pt x="5149" y="3636"/>
                  </a:lnTo>
                  <a:cubicBezTo>
                    <a:pt x="5084" y="3700"/>
                    <a:pt x="5000" y="3740"/>
                    <a:pt x="4912" y="3740"/>
                  </a:cubicBezTo>
                  <a:cubicBezTo>
                    <a:pt x="4893" y="3740"/>
                    <a:pt x="4874" y="3738"/>
                    <a:pt x="4856" y="3734"/>
                  </a:cubicBezTo>
                  <a:cubicBezTo>
                    <a:pt x="4910" y="3714"/>
                    <a:pt x="4941" y="3669"/>
                    <a:pt x="4954" y="3625"/>
                  </a:cubicBezTo>
                  <a:lnTo>
                    <a:pt x="4954" y="3625"/>
                  </a:lnTo>
                  <a:cubicBezTo>
                    <a:pt x="4876" y="3690"/>
                    <a:pt x="4780" y="3724"/>
                    <a:pt x="4682" y="3734"/>
                  </a:cubicBezTo>
                  <a:cubicBezTo>
                    <a:pt x="4726" y="3714"/>
                    <a:pt x="4760" y="3659"/>
                    <a:pt x="4770" y="3615"/>
                  </a:cubicBezTo>
                  <a:lnTo>
                    <a:pt x="4770" y="3615"/>
                  </a:lnTo>
                  <a:cubicBezTo>
                    <a:pt x="4651" y="3680"/>
                    <a:pt x="4542" y="3745"/>
                    <a:pt x="4412" y="3765"/>
                  </a:cubicBezTo>
                  <a:cubicBezTo>
                    <a:pt x="4380" y="3772"/>
                    <a:pt x="4348" y="3775"/>
                    <a:pt x="4316" y="3775"/>
                  </a:cubicBezTo>
                  <a:cubicBezTo>
                    <a:pt x="4067" y="3775"/>
                    <a:pt x="3828" y="3595"/>
                    <a:pt x="3742" y="3355"/>
                  </a:cubicBezTo>
                  <a:cubicBezTo>
                    <a:pt x="3787" y="3355"/>
                    <a:pt x="3818" y="3376"/>
                    <a:pt x="3851" y="3410"/>
                  </a:cubicBezTo>
                  <a:cubicBezTo>
                    <a:pt x="3872" y="3420"/>
                    <a:pt x="3883" y="3454"/>
                    <a:pt x="3903" y="3475"/>
                  </a:cubicBezTo>
                  <a:cubicBezTo>
                    <a:pt x="3920" y="3490"/>
                    <a:pt x="3942" y="3500"/>
                    <a:pt x="3965" y="3500"/>
                  </a:cubicBezTo>
                  <a:cubicBezTo>
                    <a:pt x="3974" y="3500"/>
                    <a:pt x="3983" y="3498"/>
                    <a:pt x="3992" y="3496"/>
                  </a:cubicBezTo>
                  <a:cubicBezTo>
                    <a:pt x="4006" y="3488"/>
                    <a:pt x="4015" y="3460"/>
                    <a:pt x="4009" y="3440"/>
                  </a:cubicBezTo>
                  <a:lnTo>
                    <a:pt x="4009" y="3440"/>
                  </a:lnTo>
                  <a:cubicBezTo>
                    <a:pt x="4072" y="3503"/>
                    <a:pt x="4150" y="3541"/>
                    <a:pt x="4228" y="3550"/>
                  </a:cubicBezTo>
                  <a:cubicBezTo>
                    <a:pt x="4241" y="3485"/>
                    <a:pt x="4228" y="3420"/>
                    <a:pt x="4217" y="3355"/>
                  </a:cubicBezTo>
                  <a:cubicBezTo>
                    <a:pt x="4223" y="3343"/>
                    <a:pt x="4241" y="3338"/>
                    <a:pt x="4259" y="3338"/>
                  </a:cubicBezTo>
                  <a:cubicBezTo>
                    <a:pt x="4271" y="3338"/>
                    <a:pt x="4284" y="3341"/>
                    <a:pt x="4293" y="3345"/>
                  </a:cubicBezTo>
                  <a:cubicBezTo>
                    <a:pt x="4316" y="3355"/>
                    <a:pt x="4337" y="3376"/>
                    <a:pt x="4347" y="3400"/>
                  </a:cubicBezTo>
                  <a:cubicBezTo>
                    <a:pt x="4393" y="3439"/>
                    <a:pt x="4451" y="3462"/>
                    <a:pt x="4508" y="3462"/>
                  </a:cubicBezTo>
                  <a:cubicBezTo>
                    <a:pt x="4546" y="3462"/>
                    <a:pt x="4583" y="3452"/>
                    <a:pt x="4617" y="3431"/>
                  </a:cubicBezTo>
                  <a:lnTo>
                    <a:pt x="4617" y="3389"/>
                  </a:lnTo>
                  <a:cubicBezTo>
                    <a:pt x="4596" y="3405"/>
                    <a:pt x="4572" y="3413"/>
                    <a:pt x="4548" y="3413"/>
                  </a:cubicBezTo>
                  <a:cubicBezTo>
                    <a:pt x="4523" y="3413"/>
                    <a:pt x="4499" y="3405"/>
                    <a:pt x="4477" y="3389"/>
                  </a:cubicBezTo>
                  <a:cubicBezTo>
                    <a:pt x="4435" y="3355"/>
                    <a:pt x="4422" y="3291"/>
                    <a:pt x="4446" y="3246"/>
                  </a:cubicBezTo>
                  <a:cubicBezTo>
                    <a:pt x="4500" y="3246"/>
                    <a:pt x="4552" y="3280"/>
                    <a:pt x="4606" y="3311"/>
                  </a:cubicBezTo>
                  <a:cubicBezTo>
                    <a:pt x="4634" y="3323"/>
                    <a:pt x="4666" y="3331"/>
                    <a:pt x="4696" y="3331"/>
                  </a:cubicBezTo>
                  <a:cubicBezTo>
                    <a:pt x="4726" y="3331"/>
                    <a:pt x="4753" y="3323"/>
                    <a:pt x="4770" y="3301"/>
                  </a:cubicBezTo>
                  <a:cubicBezTo>
                    <a:pt x="4747" y="3301"/>
                    <a:pt x="4715" y="3291"/>
                    <a:pt x="4695" y="3280"/>
                  </a:cubicBezTo>
                  <a:cubicBezTo>
                    <a:pt x="4682" y="3270"/>
                    <a:pt x="4661" y="3246"/>
                    <a:pt x="4671" y="3226"/>
                  </a:cubicBezTo>
                  <a:cubicBezTo>
                    <a:pt x="4678" y="3197"/>
                    <a:pt x="4703" y="3187"/>
                    <a:pt x="4732" y="3187"/>
                  </a:cubicBezTo>
                  <a:cubicBezTo>
                    <a:pt x="4748" y="3187"/>
                    <a:pt x="4765" y="3190"/>
                    <a:pt x="4780" y="3195"/>
                  </a:cubicBezTo>
                  <a:cubicBezTo>
                    <a:pt x="4900" y="3195"/>
                    <a:pt x="5019" y="3096"/>
                    <a:pt x="5029" y="2977"/>
                  </a:cubicBezTo>
                  <a:lnTo>
                    <a:pt x="5029" y="2977"/>
                  </a:lnTo>
                  <a:cubicBezTo>
                    <a:pt x="4965" y="3031"/>
                    <a:pt x="4889" y="3065"/>
                    <a:pt x="4801" y="3086"/>
                  </a:cubicBezTo>
                  <a:cubicBezTo>
                    <a:pt x="4801" y="3041"/>
                    <a:pt x="4791" y="3010"/>
                    <a:pt x="4791" y="2966"/>
                  </a:cubicBezTo>
                  <a:cubicBezTo>
                    <a:pt x="4682" y="3041"/>
                    <a:pt x="4552" y="3086"/>
                    <a:pt x="4422" y="3096"/>
                  </a:cubicBezTo>
                  <a:cubicBezTo>
                    <a:pt x="4466" y="3041"/>
                    <a:pt x="4500" y="2977"/>
                    <a:pt x="4500" y="2912"/>
                  </a:cubicBezTo>
                  <a:lnTo>
                    <a:pt x="4500" y="2912"/>
                  </a:lnTo>
                  <a:cubicBezTo>
                    <a:pt x="4293" y="2935"/>
                    <a:pt x="4088" y="2945"/>
                    <a:pt x="3883" y="2977"/>
                  </a:cubicBezTo>
                  <a:cubicBezTo>
                    <a:pt x="3828" y="2977"/>
                    <a:pt x="3774" y="2977"/>
                    <a:pt x="3732" y="2966"/>
                  </a:cubicBezTo>
                  <a:cubicBezTo>
                    <a:pt x="3688" y="2945"/>
                    <a:pt x="3644" y="2901"/>
                    <a:pt x="3633" y="2847"/>
                  </a:cubicBezTo>
                  <a:cubicBezTo>
                    <a:pt x="3657" y="2836"/>
                    <a:pt x="3678" y="2816"/>
                    <a:pt x="3667" y="2782"/>
                  </a:cubicBezTo>
                  <a:lnTo>
                    <a:pt x="3667" y="2782"/>
                  </a:lnTo>
                  <a:cubicBezTo>
                    <a:pt x="3649" y="2788"/>
                    <a:pt x="3631" y="2791"/>
                    <a:pt x="3612" y="2791"/>
                  </a:cubicBezTo>
                  <a:cubicBezTo>
                    <a:pt x="3532" y="2791"/>
                    <a:pt x="3454" y="2735"/>
                    <a:pt x="3418" y="2663"/>
                  </a:cubicBezTo>
                  <a:cubicBezTo>
                    <a:pt x="3364" y="2567"/>
                    <a:pt x="3353" y="2458"/>
                    <a:pt x="3353" y="2362"/>
                  </a:cubicBezTo>
                  <a:lnTo>
                    <a:pt x="3353" y="2362"/>
                  </a:lnTo>
                  <a:cubicBezTo>
                    <a:pt x="3397" y="2403"/>
                    <a:pt x="3408" y="2468"/>
                    <a:pt x="3428" y="2523"/>
                  </a:cubicBezTo>
                  <a:cubicBezTo>
                    <a:pt x="3449" y="2577"/>
                    <a:pt x="3483" y="2632"/>
                    <a:pt x="3537" y="2642"/>
                  </a:cubicBezTo>
                  <a:cubicBezTo>
                    <a:pt x="3537" y="2598"/>
                    <a:pt x="3548" y="2546"/>
                    <a:pt x="3548" y="2502"/>
                  </a:cubicBezTo>
                  <a:cubicBezTo>
                    <a:pt x="3592" y="2598"/>
                    <a:pt x="3667" y="2676"/>
                    <a:pt x="3763" y="2717"/>
                  </a:cubicBezTo>
                  <a:cubicBezTo>
                    <a:pt x="3787" y="2663"/>
                    <a:pt x="3797" y="2598"/>
                    <a:pt x="3797" y="2546"/>
                  </a:cubicBezTo>
                  <a:cubicBezTo>
                    <a:pt x="3883" y="2652"/>
                    <a:pt x="4012" y="2740"/>
                    <a:pt x="4152" y="2761"/>
                  </a:cubicBezTo>
                  <a:cubicBezTo>
                    <a:pt x="4186" y="2761"/>
                    <a:pt x="4217" y="2761"/>
                    <a:pt x="4228" y="2740"/>
                  </a:cubicBezTo>
                  <a:cubicBezTo>
                    <a:pt x="4261" y="2696"/>
                    <a:pt x="4197" y="2642"/>
                    <a:pt x="4217" y="2598"/>
                  </a:cubicBezTo>
                  <a:lnTo>
                    <a:pt x="4217" y="2598"/>
                  </a:lnTo>
                  <a:cubicBezTo>
                    <a:pt x="4250" y="2618"/>
                    <a:pt x="4287" y="2634"/>
                    <a:pt x="4321" y="2634"/>
                  </a:cubicBezTo>
                  <a:cubicBezTo>
                    <a:pt x="4343" y="2634"/>
                    <a:pt x="4363" y="2627"/>
                    <a:pt x="4381" y="2611"/>
                  </a:cubicBezTo>
                  <a:cubicBezTo>
                    <a:pt x="4402" y="2598"/>
                    <a:pt x="4412" y="2567"/>
                    <a:pt x="4435" y="2546"/>
                  </a:cubicBezTo>
                  <a:cubicBezTo>
                    <a:pt x="4466" y="2502"/>
                    <a:pt x="4531" y="2481"/>
                    <a:pt x="4586" y="2481"/>
                  </a:cubicBezTo>
                  <a:cubicBezTo>
                    <a:pt x="4606" y="2491"/>
                    <a:pt x="4630" y="2491"/>
                    <a:pt x="4651" y="2491"/>
                  </a:cubicBezTo>
                  <a:cubicBezTo>
                    <a:pt x="4661" y="2491"/>
                    <a:pt x="4682" y="2468"/>
                    <a:pt x="4682" y="2447"/>
                  </a:cubicBezTo>
                  <a:cubicBezTo>
                    <a:pt x="4618" y="2424"/>
                    <a:pt x="4549" y="2411"/>
                    <a:pt x="4482" y="2411"/>
                  </a:cubicBezTo>
                  <a:cubicBezTo>
                    <a:pt x="4458" y="2411"/>
                    <a:pt x="4435" y="2413"/>
                    <a:pt x="4412" y="2416"/>
                  </a:cubicBezTo>
                  <a:cubicBezTo>
                    <a:pt x="4435" y="2382"/>
                    <a:pt x="4456" y="2351"/>
                    <a:pt x="4487" y="2307"/>
                  </a:cubicBezTo>
                  <a:cubicBezTo>
                    <a:pt x="4464" y="2299"/>
                    <a:pt x="4440" y="2295"/>
                    <a:pt x="4417" y="2295"/>
                  </a:cubicBezTo>
                  <a:cubicBezTo>
                    <a:pt x="4304" y="2295"/>
                    <a:pt x="4191" y="2376"/>
                    <a:pt x="4077" y="2376"/>
                  </a:cubicBezTo>
                  <a:cubicBezTo>
                    <a:pt x="4062" y="2376"/>
                    <a:pt x="4048" y="2375"/>
                    <a:pt x="4033" y="2372"/>
                  </a:cubicBezTo>
                  <a:cubicBezTo>
                    <a:pt x="4088" y="2318"/>
                    <a:pt x="4142" y="2253"/>
                    <a:pt x="4207" y="2188"/>
                  </a:cubicBezTo>
                  <a:cubicBezTo>
                    <a:pt x="4176" y="2174"/>
                    <a:pt x="4144" y="2168"/>
                    <a:pt x="4112" y="2168"/>
                  </a:cubicBezTo>
                  <a:cubicBezTo>
                    <a:pt x="4043" y="2168"/>
                    <a:pt x="3974" y="2195"/>
                    <a:pt x="3916" y="2232"/>
                  </a:cubicBezTo>
                  <a:cubicBezTo>
                    <a:pt x="3818" y="2273"/>
                    <a:pt x="3732" y="2338"/>
                    <a:pt x="3633" y="2351"/>
                  </a:cubicBezTo>
                  <a:cubicBezTo>
                    <a:pt x="3633" y="2328"/>
                    <a:pt x="3623" y="2307"/>
                    <a:pt x="3623" y="2273"/>
                  </a:cubicBezTo>
                  <a:cubicBezTo>
                    <a:pt x="3569" y="2286"/>
                    <a:pt x="3514" y="2286"/>
                    <a:pt x="3462" y="2286"/>
                  </a:cubicBezTo>
                  <a:cubicBezTo>
                    <a:pt x="3473" y="2253"/>
                    <a:pt x="3428" y="2222"/>
                    <a:pt x="3384" y="2209"/>
                  </a:cubicBezTo>
                  <a:cubicBezTo>
                    <a:pt x="3353" y="2198"/>
                    <a:pt x="3309" y="2167"/>
                    <a:pt x="3320" y="2133"/>
                  </a:cubicBezTo>
                  <a:lnTo>
                    <a:pt x="3320" y="2133"/>
                  </a:lnTo>
                  <a:cubicBezTo>
                    <a:pt x="3428" y="2167"/>
                    <a:pt x="3527" y="2242"/>
                    <a:pt x="3633" y="2253"/>
                  </a:cubicBezTo>
                  <a:cubicBezTo>
                    <a:pt x="3644" y="2254"/>
                    <a:pt x="3655" y="2254"/>
                    <a:pt x="3666" y="2254"/>
                  </a:cubicBezTo>
                  <a:cubicBezTo>
                    <a:pt x="3764" y="2254"/>
                    <a:pt x="3857" y="2212"/>
                    <a:pt x="3903" y="2123"/>
                  </a:cubicBezTo>
                  <a:cubicBezTo>
                    <a:pt x="3872" y="2123"/>
                    <a:pt x="3838" y="2123"/>
                    <a:pt x="3807" y="2113"/>
                  </a:cubicBezTo>
                  <a:cubicBezTo>
                    <a:pt x="3797" y="2102"/>
                    <a:pt x="3838" y="2092"/>
                    <a:pt x="3862" y="2092"/>
                  </a:cubicBezTo>
                  <a:cubicBezTo>
                    <a:pt x="3947" y="2092"/>
                    <a:pt x="4033" y="2048"/>
                    <a:pt x="4088" y="1972"/>
                  </a:cubicBezTo>
                  <a:lnTo>
                    <a:pt x="4088" y="1972"/>
                  </a:lnTo>
                  <a:cubicBezTo>
                    <a:pt x="4033" y="1993"/>
                    <a:pt x="3968" y="2004"/>
                    <a:pt x="3916" y="2004"/>
                  </a:cubicBezTo>
                  <a:cubicBezTo>
                    <a:pt x="4002" y="1993"/>
                    <a:pt x="4088" y="1939"/>
                    <a:pt x="4142" y="1863"/>
                  </a:cubicBezTo>
                  <a:lnTo>
                    <a:pt x="4142" y="1863"/>
                  </a:lnTo>
                  <a:cubicBezTo>
                    <a:pt x="4023" y="1884"/>
                    <a:pt x="3903" y="1897"/>
                    <a:pt x="3774" y="1918"/>
                  </a:cubicBezTo>
                  <a:cubicBezTo>
                    <a:pt x="3797" y="1884"/>
                    <a:pt x="3807" y="1843"/>
                    <a:pt x="3828" y="1809"/>
                  </a:cubicBezTo>
                  <a:cubicBezTo>
                    <a:pt x="3818" y="1805"/>
                    <a:pt x="3809" y="1804"/>
                    <a:pt x="3799" y="1804"/>
                  </a:cubicBezTo>
                  <a:cubicBezTo>
                    <a:pt x="3755" y="1804"/>
                    <a:pt x="3712" y="1838"/>
                    <a:pt x="3667" y="1863"/>
                  </a:cubicBezTo>
                  <a:cubicBezTo>
                    <a:pt x="3592" y="1928"/>
                    <a:pt x="3493" y="1962"/>
                    <a:pt x="3384" y="1962"/>
                  </a:cubicBezTo>
                  <a:cubicBezTo>
                    <a:pt x="3353" y="1962"/>
                    <a:pt x="3299" y="1939"/>
                    <a:pt x="3320" y="1908"/>
                  </a:cubicBezTo>
                  <a:cubicBezTo>
                    <a:pt x="3332" y="1884"/>
                    <a:pt x="3353" y="1884"/>
                    <a:pt x="3374" y="1884"/>
                  </a:cubicBezTo>
                  <a:cubicBezTo>
                    <a:pt x="3473" y="1884"/>
                    <a:pt x="3569" y="1853"/>
                    <a:pt x="3644" y="1788"/>
                  </a:cubicBezTo>
                  <a:cubicBezTo>
                    <a:pt x="3657" y="1778"/>
                    <a:pt x="3678" y="1755"/>
                    <a:pt x="3698" y="1744"/>
                  </a:cubicBezTo>
                  <a:cubicBezTo>
                    <a:pt x="3704" y="1743"/>
                    <a:pt x="3709" y="1743"/>
                    <a:pt x="3715" y="1743"/>
                  </a:cubicBezTo>
                  <a:cubicBezTo>
                    <a:pt x="3764" y="1743"/>
                    <a:pt x="3812" y="1781"/>
                    <a:pt x="3851" y="1809"/>
                  </a:cubicBezTo>
                  <a:cubicBezTo>
                    <a:pt x="3876" y="1829"/>
                    <a:pt x="3909" y="1844"/>
                    <a:pt x="3939" y="1844"/>
                  </a:cubicBezTo>
                  <a:cubicBezTo>
                    <a:pt x="3959" y="1844"/>
                    <a:pt x="3978" y="1837"/>
                    <a:pt x="3992" y="1819"/>
                  </a:cubicBezTo>
                  <a:lnTo>
                    <a:pt x="3992" y="1755"/>
                  </a:lnTo>
                  <a:cubicBezTo>
                    <a:pt x="4033" y="1788"/>
                    <a:pt x="4077" y="1809"/>
                    <a:pt x="4121" y="1819"/>
                  </a:cubicBezTo>
                  <a:lnTo>
                    <a:pt x="4121" y="1713"/>
                  </a:lnTo>
                  <a:cubicBezTo>
                    <a:pt x="4141" y="1719"/>
                    <a:pt x="4161" y="1721"/>
                    <a:pt x="4181" y="1721"/>
                  </a:cubicBezTo>
                  <a:cubicBezTo>
                    <a:pt x="4306" y="1721"/>
                    <a:pt x="4435" y="1617"/>
                    <a:pt x="4435" y="1485"/>
                  </a:cubicBezTo>
                  <a:lnTo>
                    <a:pt x="4435" y="1485"/>
                  </a:lnTo>
                  <a:cubicBezTo>
                    <a:pt x="4347" y="1560"/>
                    <a:pt x="4241" y="1604"/>
                    <a:pt x="4132" y="1604"/>
                  </a:cubicBezTo>
                  <a:cubicBezTo>
                    <a:pt x="4176" y="1560"/>
                    <a:pt x="4228" y="1508"/>
                    <a:pt x="4282" y="1464"/>
                  </a:cubicBezTo>
                  <a:lnTo>
                    <a:pt x="4282" y="1464"/>
                  </a:lnTo>
                  <a:cubicBezTo>
                    <a:pt x="4228" y="1474"/>
                    <a:pt x="4176" y="1485"/>
                    <a:pt x="4121" y="1485"/>
                  </a:cubicBezTo>
                  <a:cubicBezTo>
                    <a:pt x="4088" y="1443"/>
                    <a:pt x="4121" y="1389"/>
                    <a:pt x="4163" y="1355"/>
                  </a:cubicBezTo>
                  <a:cubicBezTo>
                    <a:pt x="4197" y="1313"/>
                    <a:pt x="4251" y="1290"/>
                    <a:pt x="4272" y="1236"/>
                  </a:cubicBezTo>
                  <a:lnTo>
                    <a:pt x="4272" y="1236"/>
                  </a:lnTo>
                  <a:cubicBezTo>
                    <a:pt x="4186" y="1269"/>
                    <a:pt x="4098" y="1280"/>
                    <a:pt x="4002" y="1290"/>
                  </a:cubicBezTo>
                  <a:cubicBezTo>
                    <a:pt x="4002" y="1236"/>
                    <a:pt x="4046" y="1194"/>
                    <a:pt x="4088" y="1160"/>
                  </a:cubicBezTo>
                  <a:cubicBezTo>
                    <a:pt x="4121" y="1119"/>
                    <a:pt x="4142" y="1064"/>
                    <a:pt x="4121" y="1020"/>
                  </a:cubicBezTo>
                  <a:lnTo>
                    <a:pt x="4121" y="1020"/>
                  </a:lnTo>
                  <a:cubicBezTo>
                    <a:pt x="4046" y="1106"/>
                    <a:pt x="3947" y="1160"/>
                    <a:pt x="3851" y="1204"/>
                  </a:cubicBezTo>
                  <a:cubicBezTo>
                    <a:pt x="3851" y="1160"/>
                    <a:pt x="3828" y="1119"/>
                    <a:pt x="3807" y="1085"/>
                  </a:cubicBezTo>
                  <a:cubicBezTo>
                    <a:pt x="3742" y="1140"/>
                    <a:pt x="3709" y="1225"/>
                    <a:pt x="3667" y="1300"/>
                  </a:cubicBezTo>
                  <a:cubicBezTo>
                    <a:pt x="3579" y="1454"/>
                    <a:pt x="3439" y="1573"/>
                    <a:pt x="3278" y="1638"/>
                  </a:cubicBezTo>
                  <a:cubicBezTo>
                    <a:pt x="3278" y="1464"/>
                    <a:pt x="3288" y="1269"/>
                    <a:pt x="3299" y="1085"/>
                  </a:cubicBezTo>
                  <a:cubicBezTo>
                    <a:pt x="3299" y="1075"/>
                    <a:pt x="3309" y="1064"/>
                    <a:pt x="3320" y="1054"/>
                  </a:cubicBezTo>
                  <a:cubicBezTo>
                    <a:pt x="3325" y="1045"/>
                    <a:pt x="3333" y="1042"/>
                    <a:pt x="3340" y="1042"/>
                  </a:cubicBezTo>
                  <a:cubicBezTo>
                    <a:pt x="3362" y="1042"/>
                    <a:pt x="3388" y="1072"/>
                    <a:pt x="3397" y="1095"/>
                  </a:cubicBezTo>
                  <a:cubicBezTo>
                    <a:pt x="3407" y="1126"/>
                    <a:pt x="3424" y="1173"/>
                    <a:pt x="3452" y="1173"/>
                  </a:cubicBezTo>
                  <a:cubicBezTo>
                    <a:pt x="3455" y="1173"/>
                    <a:pt x="3459" y="1172"/>
                    <a:pt x="3462" y="1171"/>
                  </a:cubicBezTo>
                  <a:cubicBezTo>
                    <a:pt x="3462" y="1140"/>
                    <a:pt x="3462" y="1106"/>
                    <a:pt x="3473" y="1064"/>
                  </a:cubicBezTo>
                  <a:cubicBezTo>
                    <a:pt x="3481" y="1063"/>
                    <a:pt x="3489" y="1062"/>
                    <a:pt x="3497" y="1062"/>
                  </a:cubicBezTo>
                  <a:cubicBezTo>
                    <a:pt x="3553" y="1062"/>
                    <a:pt x="3606" y="1093"/>
                    <a:pt x="3633" y="1150"/>
                  </a:cubicBezTo>
                  <a:cubicBezTo>
                    <a:pt x="3667" y="1106"/>
                    <a:pt x="3633" y="1031"/>
                    <a:pt x="3592" y="999"/>
                  </a:cubicBezTo>
                  <a:cubicBezTo>
                    <a:pt x="3548" y="955"/>
                    <a:pt x="3493" y="935"/>
                    <a:pt x="3462" y="880"/>
                  </a:cubicBezTo>
                  <a:cubicBezTo>
                    <a:pt x="3520" y="850"/>
                    <a:pt x="3589" y="834"/>
                    <a:pt x="3657" y="834"/>
                  </a:cubicBezTo>
                  <a:cubicBezTo>
                    <a:pt x="3713" y="834"/>
                    <a:pt x="3768" y="845"/>
                    <a:pt x="3818" y="870"/>
                  </a:cubicBezTo>
                  <a:cubicBezTo>
                    <a:pt x="3838" y="826"/>
                    <a:pt x="3797" y="771"/>
                    <a:pt x="3742" y="750"/>
                  </a:cubicBezTo>
                  <a:cubicBezTo>
                    <a:pt x="3698" y="740"/>
                    <a:pt x="3644" y="740"/>
                    <a:pt x="3592" y="717"/>
                  </a:cubicBezTo>
                  <a:cubicBezTo>
                    <a:pt x="3667" y="665"/>
                    <a:pt x="3732" y="600"/>
                    <a:pt x="3774" y="522"/>
                  </a:cubicBezTo>
                  <a:cubicBezTo>
                    <a:pt x="3765" y="516"/>
                    <a:pt x="3754" y="513"/>
                    <a:pt x="3742" y="513"/>
                  </a:cubicBezTo>
                  <a:cubicBezTo>
                    <a:pt x="3713" y="513"/>
                    <a:pt x="3679" y="529"/>
                    <a:pt x="3657" y="545"/>
                  </a:cubicBezTo>
                  <a:cubicBezTo>
                    <a:pt x="3592" y="600"/>
                    <a:pt x="3527" y="641"/>
                    <a:pt x="3462" y="685"/>
                  </a:cubicBezTo>
                  <a:cubicBezTo>
                    <a:pt x="3462" y="641"/>
                    <a:pt x="3462" y="587"/>
                    <a:pt x="3449" y="545"/>
                  </a:cubicBezTo>
                  <a:cubicBezTo>
                    <a:pt x="3374" y="665"/>
                    <a:pt x="3288" y="781"/>
                    <a:pt x="3213" y="901"/>
                  </a:cubicBezTo>
                  <a:cubicBezTo>
                    <a:pt x="3179" y="781"/>
                    <a:pt x="3224" y="652"/>
                    <a:pt x="3278" y="545"/>
                  </a:cubicBezTo>
                  <a:cubicBezTo>
                    <a:pt x="3343" y="436"/>
                    <a:pt x="3408" y="340"/>
                    <a:pt x="3439" y="221"/>
                  </a:cubicBezTo>
                  <a:cubicBezTo>
                    <a:pt x="3343" y="221"/>
                    <a:pt x="3288" y="372"/>
                    <a:pt x="3190" y="372"/>
                  </a:cubicBezTo>
                  <a:cubicBezTo>
                    <a:pt x="3190" y="286"/>
                    <a:pt x="3190" y="187"/>
                    <a:pt x="3203" y="102"/>
                  </a:cubicBezTo>
                  <a:cubicBezTo>
                    <a:pt x="3203" y="81"/>
                    <a:pt x="3203" y="58"/>
                    <a:pt x="3190" y="37"/>
                  </a:cubicBezTo>
                  <a:cubicBezTo>
                    <a:pt x="3181" y="20"/>
                    <a:pt x="3165" y="1"/>
                    <a:pt x="314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3" name="Google Shape;1673;p27"/>
            <p:cNvSpPr/>
            <p:nvPr/>
          </p:nvSpPr>
          <p:spPr>
            <a:xfrm>
              <a:off x="6953421" y="3950368"/>
              <a:ext cx="169194" cy="297725"/>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4" name="Google Shape;1674;p27"/>
            <p:cNvSpPr/>
            <p:nvPr/>
          </p:nvSpPr>
          <p:spPr>
            <a:xfrm>
              <a:off x="6562545" y="4041407"/>
              <a:ext cx="117486" cy="206677"/>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5" name="Google Shape;1675;p27"/>
            <p:cNvSpPr/>
            <p:nvPr/>
          </p:nvSpPr>
          <p:spPr>
            <a:xfrm>
              <a:off x="6457073" y="41199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6" name="Google Shape;1676;p27"/>
            <p:cNvSpPr/>
            <p:nvPr/>
          </p:nvSpPr>
          <p:spPr>
            <a:xfrm>
              <a:off x="6245248" y="427232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7" name="Google Shape;1677;p27"/>
            <p:cNvSpPr/>
            <p:nvPr/>
          </p:nvSpPr>
          <p:spPr>
            <a:xfrm>
              <a:off x="6258374" y="4041388"/>
              <a:ext cx="117476" cy="206718"/>
            </a:xfrm>
            <a:custGeom>
              <a:rect b="b" l="l" r="r" t="t"/>
              <a:pathLst>
                <a:path extrusionOk="0" h="12022" w="6832">
                  <a:moveTo>
                    <a:pt x="1557" y="4518"/>
                  </a:moveTo>
                  <a:lnTo>
                    <a:pt x="1557" y="4518"/>
                  </a:lnTo>
                  <a:cubicBezTo>
                    <a:pt x="1561" y="4521"/>
                    <a:pt x="1565" y="4524"/>
                    <a:pt x="1569" y="4528"/>
                  </a:cubicBezTo>
                  <a:lnTo>
                    <a:pt x="1569" y="4528"/>
                  </a:lnTo>
                  <a:cubicBezTo>
                    <a:pt x="1566" y="4524"/>
                    <a:pt x="1562" y="4521"/>
                    <a:pt x="1557" y="4518"/>
                  </a:cubicBezTo>
                  <a:close/>
                  <a:moveTo>
                    <a:pt x="1287" y="5114"/>
                  </a:moveTo>
                  <a:cubicBezTo>
                    <a:pt x="1293" y="5121"/>
                    <a:pt x="1299" y="5128"/>
                    <a:pt x="1306" y="5135"/>
                  </a:cubicBezTo>
                  <a:lnTo>
                    <a:pt x="1306" y="5135"/>
                  </a:lnTo>
                  <a:cubicBezTo>
                    <a:pt x="1304" y="5125"/>
                    <a:pt x="1298" y="5118"/>
                    <a:pt x="1287" y="5114"/>
                  </a:cubicBezTo>
                  <a:close/>
                  <a:moveTo>
                    <a:pt x="503" y="10027"/>
                  </a:moveTo>
                  <a:cubicBezTo>
                    <a:pt x="498" y="10027"/>
                    <a:pt x="493" y="10028"/>
                    <a:pt x="488" y="10031"/>
                  </a:cubicBezTo>
                  <a:cubicBezTo>
                    <a:pt x="494" y="10030"/>
                    <a:pt x="500" y="10028"/>
                    <a:pt x="506" y="10027"/>
                  </a:cubicBezTo>
                  <a:lnTo>
                    <a:pt x="506" y="10027"/>
                  </a:lnTo>
                  <a:cubicBezTo>
                    <a:pt x="505" y="10027"/>
                    <a:pt x="504" y="10027"/>
                    <a:pt x="503" y="10027"/>
                  </a:cubicBezTo>
                  <a:close/>
                  <a:moveTo>
                    <a:pt x="3134" y="0"/>
                  </a:moveTo>
                  <a:cubicBezTo>
                    <a:pt x="3114" y="11"/>
                    <a:pt x="3103" y="42"/>
                    <a:pt x="3124" y="55"/>
                  </a:cubicBezTo>
                  <a:cubicBezTo>
                    <a:pt x="3114" y="184"/>
                    <a:pt x="3103" y="314"/>
                    <a:pt x="3093" y="454"/>
                  </a:cubicBezTo>
                  <a:cubicBezTo>
                    <a:pt x="3088" y="455"/>
                    <a:pt x="3084" y="455"/>
                    <a:pt x="3079" y="455"/>
                  </a:cubicBezTo>
                  <a:cubicBezTo>
                    <a:pt x="3020" y="455"/>
                    <a:pt x="2971" y="395"/>
                    <a:pt x="2940" y="335"/>
                  </a:cubicBezTo>
                  <a:cubicBezTo>
                    <a:pt x="2915" y="291"/>
                    <a:pt x="2867" y="240"/>
                    <a:pt x="2821" y="240"/>
                  </a:cubicBezTo>
                  <a:cubicBezTo>
                    <a:pt x="2811" y="240"/>
                    <a:pt x="2800" y="243"/>
                    <a:pt x="2789" y="249"/>
                  </a:cubicBezTo>
                  <a:cubicBezTo>
                    <a:pt x="2810" y="366"/>
                    <a:pt x="2940" y="444"/>
                    <a:pt x="3005" y="540"/>
                  </a:cubicBezTo>
                  <a:cubicBezTo>
                    <a:pt x="3083" y="649"/>
                    <a:pt x="3103" y="789"/>
                    <a:pt x="3059" y="908"/>
                  </a:cubicBezTo>
                  <a:cubicBezTo>
                    <a:pt x="3053" y="920"/>
                    <a:pt x="3043" y="925"/>
                    <a:pt x="3034" y="925"/>
                  </a:cubicBezTo>
                  <a:cubicBezTo>
                    <a:pt x="3028" y="925"/>
                    <a:pt x="3022" y="923"/>
                    <a:pt x="3018" y="919"/>
                  </a:cubicBezTo>
                  <a:cubicBezTo>
                    <a:pt x="3028" y="820"/>
                    <a:pt x="3018" y="724"/>
                    <a:pt x="2984" y="625"/>
                  </a:cubicBezTo>
                  <a:cubicBezTo>
                    <a:pt x="2963" y="625"/>
                    <a:pt x="2940" y="625"/>
                    <a:pt x="2929" y="638"/>
                  </a:cubicBezTo>
                  <a:cubicBezTo>
                    <a:pt x="2929" y="690"/>
                    <a:pt x="2940" y="755"/>
                    <a:pt x="2974" y="810"/>
                  </a:cubicBezTo>
                  <a:cubicBezTo>
                    <a:pt x="2967" y="814"/>
                    <a:pt x="2961" y="816"/>
                    <a:pt x="2954" y="816"/>
                  </a:cubicBezTo>
                  <a:cubicBezTo>
                    <a:pt x="2928" y="816"/>
                    <a:pt x="2907" y="782"/>
                    <a:pt x="2898" y="755"/>
                  </a:cubicBezTo>
                  <a:cubicBezTo>
                    <a:pt x="2882" y="733"/>
                    <a:pt x="2855" y="716"/>
                    <a:pt x="2838" y="716"/>
                  </a:cubicBezTo>
                  <a:cubicBezTo>
                    <a:pt x="2831" y="716"/>
                    <a:pt x="2826" y="718"/>
                    <a:pt x="2823" y="724"/>
                  </a:cubicBezTo>
                  <a:cubicBezTo>
                    <a:pt x="2844" y="789"/>
                    <a:pt x="2854" y="864"/>
                    <a:pt x="2844" y="929"/>
                  </a:cubicBezTo>
                  <a:cubicBezTo>
                    <a:pt x="2769" y="908"/>
                    <a:pt x="2693" y="885"/>
                    <a:pt x="2616" y="854"/>
                  </a:cubicBezTo>
                  <a:lnTo>
                    <a:pt x="2616" y="854"/>
                  </a:lnTo>
                  <a:cubicBezTo>
                    <a:pt x="2616" y="919"/>
                    <a:pt x="2670" y="963"/>
                    <a:pt x="2735" y="984"/>
                  </a:cubicBezTo>
                  <a:cubicBezTo>
                    <a:pt x="2789" y="994"/>
                    <a:pt x="2854" y="994"/>
                    <a:pt x="2909" y="1015"/>
                  </a:cubicBezTo>
                  <a:cubicBezTo>
                    <a:pt x="3038" y="1059"/>
                    <a:pt x="3124" y="1222"/>
                    <a:pt x="3083" y="1362"/>
                  </a:cubicBezTo>
                  <a:cubicBezTo>
                    <a:pt x="3074" y="1368"/>
                    <a:pt x="3066" y="1371"/>
                    <a:pt x="3058" y="1371"/>
                  </a:cubicBezTo>
                  <a:cubicBezTo>
                    <a:pt x="3023" y="1371"/>
                    <a:pt x="2991" y="1321"/>
                    <a:pt x="2974" y="1287"/>
                  </a:cubicBezTo>
                  <a:cubicBezTo>
                    <a:pt x="2953" y="1199"/>
                    <a:pt x="2919" y="1124"/>
                    <a:pt x="2898" y="1048"/>
                  </a:cubicBezTo>
                  <a:cubicBezTo>
                    <a:pt x="2865" y="1048"/>
                    <a:pt x="2854" y="1093"/>
                    <a:pt x="2854" y="1124"/>
                  </a:cubicBezTo>
                  <a:cubicBezTo>
                    <a:pt x="2865" y="1157"/>
                    <a:pt x="2888" y="1189"/>
                    <a:pt x="2865" y="1222"/>
                  </a:cubicBezTo>
                  <a:cubicBezTo>
                    <a:pt x="2854" y="1236"/>
                    <a:pt x="2840" y="1242"/>
                    <a:pt x="2825" y="1242"/>
                  </a:cubicBezTo>
                  <a:cubicBezTo>
                    <a:pt x="2794" y="1242"/>
                    <a:pt x="2757" y="1218"/>
                    <a:pt x="2735" y="1189"/>
                  </a:cubicBezTo>
                  <a:cubicBezTo>
                    <a:pt x="2709" y="1151"/>
                    <a:pt x="2673" y="1109"/>
                    <a:pt x="2630" y="1109"/>
                  </a:cubicBezTo>
                  <a:cubicBezTo>
                    <a:pt x="2622" y="1109"/>
                    <a:pt x="2614" y="1110"/>
                    <a:pt x="2605" y="1113"/>
                  </a:cubicBezTo>
                  <a:cubicBezTo>
                    <a:pt x="2584" y="1209"/>
                    <a:pt x="2660" y="1298"/>
                    <a:pt x="2735" y="1352"/>
                  </a:cubicBezTo>
                  <a:cubicBezTo>
                    <a:pt x="2810" y="1394"/>
                    <a:pt x="2909" y="1427"/>
                    <a:pt x="2974" y="1482"/>
                  </a:cubicBezTo>
                  <a:cubicBezTo>
                    <a:pt x="3049" y="1547"/>
                    <a:pt x="3103" y="1653"/>
                    <a:pt x="3038" y="1728"/>
                  </a:cubicBezTo>
                  <a:cubicBezTo>
                    <a:pt x="2929" y="1718"/>
                    <a:pt x="2865" y="1611"/>
                    <a:pt x="2800" y="1513"/>
                  </a:cubicBezTo>
                  <a:cubicBezTo>
                    <a:pt x="2735" y="1427"/>
                    <a:pt x="2649" y="1329"/>
                    <a:pt x="2530" y="1329"/>
                  </a:cubicBezTo>
                  <a:cubicBezTo>
                    <a:pt x="2574" y="1383"/>
                    <a:pt x="2616" y="1438"/>
                    <a:pt x="2628" y="1502"/>
                  </a:cubicBezTo>
                  <a:cubicBezTo>
                    <a:pt x="2509" y="1469"/>
                    <a:pt x="2390" y="1404"/>
                    <a:pt x="2304" y="1318"/>
                  </a:cubicBezTo>
                  <a:cubicBezTo>
                    <a:pt x="2264" y="1286"/>
                    <a:pt x="2212" y="1249"/>
                    <a:pt x="2170" y="1249"/>
                  </a:cubicBezTo>
                  <a:cubicBezTo>
                    <a:pt x="2155" y="1249"/>
                    <a:pt x="2142" y="1253"/>
                    <a:pt x="2130" y="1264"/>
                  </a:cubicBezTo>
                  <a:cubicBezTo>
                    <a:pt x="2110" y="1318"/>
                    <a:pt x="2174" y="1362"/>
                    <a:pt x="2226" y="1394"/>
                  </a:cubicBezTo>
                  <a:cubicBezTo>
                    <a:pt x="2281" y="1427"/>
                    <a:pt x="2335" y="1492"/>
                    <a:pt x="2291" y="1534"/>
                  </a:cubicBezTo>
                  <a:cubicBezTo>
                    <a:pt x="2250" y="1534"/>
                    <a:pt x="2195" y="1534"/>
                    <a:pt x="2151" y="1557"/>
                  </a:cubicBezTo>
                  <a:cubicBezTo>
                    <a:pt x="2151" y="1611"/>
                    <a:pt x="2206" y="1632"/>
                    <a:pt x="2260" y="1643"/>
                  </a:cubicBezTo>
                  <a:cubicBezTo>
                    <a:pt x="2315" y="1643"/>
                    <a:pt x="2369" y="1643"/>
                    <a:pt x="2411" y="1676"/>
                  </a:cubicBezTo>
                  <a:cubicBezTo>
                    <a:pt x="2465" y="1718"/>
                    <a:pt x="2444" y="1816"/>
                    <a:pt x="2390" y="1858"/>
                  </a:cubicBezTo>
                  <a:cubicBezTo>
                    <a:pt x="2335" y="1902"/>
                    <a:pt x="2250" y="1912"/>
                    <a:pt x="2185" y="1912"/>
                  </a:cubicBezTo>
                  <a:cubicBezTo>
                    <a:pt x="2154" y="1953"/>
                    <a:pt x="2206" y="2002"/>
                    <a:pt x="2257" y="2002"/>
                  </a:cubicBezTo>
                  <a:cubicBezTo>
                    <a:pt x="2261" y="2002"/>
                    <a:pt x="2266" y="2002"/>
                    <a:pt x="2270" y="2001"/>
                  </a:cubicBezTo>
                  <a:cubicBezTo>
                    <a:pt x="2315" y="1988"/>
                    <a:pt x="2356" y="1946"/>
                    <a:pt x="2400" y="1923"/>
                  </a:cubicBezTo>
                  <a:cubicBezTo>
                    <a:pt x="2407" y="1922"/>
                    <a:pt x="2414" y="1921"/>
                    <a:pt x="2420" y="1921"/>
                  </a:cubicBezTo>
                  <a:cubicBezTo>
                    <a:pt x="2469" y="1921"/>
                    <a:pt x="2517" y="1953"/>
                    <a:pt x="2499" y="2001"/>
                  </a:cubicBezTo>
                  <a:cubicBezTo>
                    <a:pt x="2555" y="1979"/>
                    <a:pt x="2615" y="1967"/>
                    <a:pt x="2677" y="1967"/>
                  </a:cubicBezTo>
                  <a:cubicBezTo>
                    <a:pt x="2711" y="1967"/>
                    <a:pt x="2745" y="1970"/>
                    <a:pt x="2779" y="1977"/>
                  </a:cubicBezTo>
                  <a:cubicBezTo>
                    <a:pt x="2745" y="2032"/>
                    <a:pt x="2704" y="2076"/>
                    <a:pt x="2660" y="2097"/>
                  </a:cubicBezTo>
                  <a:cubicBezTo>
                    <a:pt x="2684" y="2116"/>
                    <a:pt x="2714" y="2125"/>
                    <a:pt x="2745" y="2125"/>
                  </a:cubicBezTo>
                  <a:cubicBezTo>
                    <a:pt x="2784" y="2125"/>
                    <a:pt x="2824" y="2111"/>
                    <a:pt x="2854" y="2086"/>
                  </a:cubicBezTo>
                  <a:lnTo>
                    <a:pt x="2854" y="2086"/>
                  </a:lnTo>
                  <a:cubicBezTo>
                    <a:pt x="2844" y="2130"/>
                    <a:pt x="2833" y="2162"/>
                    <a:pt x="2823" y="2206"/>
                  </a:cubicBezTo>
                  <a:cubicBezTo>
                    <a:pt x="2919" y="2206"/>
                    <a:pt x="3018" y="2162"/>
                    <a:pt x="3083" y="2086"/>
                  </a:cubicBezTo>
                  <a:lnTo>
                    <a:pt x="3083" y="2086"/>
                  </a:lnTo>
                  <a:cubicBezTo>
                    <a:pt x="3134" y="2130"/>
                    <a:pt x="3083" y="2216"/>
                    <a:pt x="3028" y="2247"/>
                  </a:cubicBezTo>
                  <a:cubicBezTo>
                    <a:pt x="2950" y="2291"/>
                    <a:pt x="2861" y="2313"/>
                    <a:pt x="2771" y="2313"/>
                  </a:cubicBezTo>
                  <a:cubicBezTo>
                    <a:pt x="2701" y="2313"/>
                    <a:pt x="2630" y="2299"/>
                    <a:pt x="2564" y="2271"/>
                  </a:cubicBezTo>
                  <a:cubicBezTo>
                    <a:pt x="2475" y="2237"/>
                    <a:pt x="2400" y="2172"/>
                    <a:pt x="2304" y="2162"/>
                  </a:cubicBezTo>
                  <a:lnTo>
                    <a:pt x="2304" y="2162"/>
                  </a:lnTo>
                  <a:cubicBezTo>
                    <a:pt x="2325" y="2226"/>
                    <a:pt x="2356" y="2291"/>
                    <a:pt x="2411" y="2325"/>
                  </a:cubicBezTo>
                  <a:cubicBezTo>
                    <a:pt x="2391" y="2331"/>
                    <a:pt x="2372" y="2334"/>
                    <a:pt x="2352" y="2334"/>
                  </a:cubicBezTo>
                  <a:cubicBezTo>
                    <a:pt x="2272" y="2334"/>
                    <a:pt x="2188" y="2289"/>
                    <a:pt x="2120" y="2237"/>
                  </a:cubicBezTo>
                  <a:cubicBezTo>
                    <a:pt x="2032" y="2182"/>
                    <a:pt x="1946" y="2107"/>
                    <a:pt x="1837" y="2076"/>
                  </a:cubicBezTo>
                  <a:lnTo>
                    <a:pt x="1837" y="2076"/>
                  </a:lnTo>
                  <a:cubicBezTo>
                    <a:pt x="1881" y="2151"/>
                    <a:pt x="1816" y="2237"/>
                    <a:pt x="1741" y="2260"/>
                  </a:cubicBezTo>
                  <a:cubicBezTo>
                    <a:pt x="1724" y="2265"/>
                    <a:pt x="1707" y="2267"/>
                    <a:pt x="1690" y="2267"/>
                  </a:cubicBezTo>
                  <a:cubicBezTo>
                    <a:pt x="1628" y="2267"/>
                    <a:pt x="1561" y="2243"/>
                    <a:pt x="1502" y="2226"/>
                  </a:cubicBezTo>
                  <a:lnTo>
                    <a:pt x="1502" y="2226"/>
                  </a:lnTo>
                  <a:cubicBezTo>
                    <a:pt x="1492" y="2281"/>
                    <a:pt x="1557" y="2335"/>
                    <a:pt x="1611" y="2346"/>
                  </a:cubicBezTo>
                  <a:cubicBezTo>
                    <a:pt x="1624" y="2348"/>
                    <a:pt x="1637" y="2349"/>
                    <a:pt x="1649" y="2349"/>
                  </a:cubicBezTo>
                  <a:cubicBezTo>
                    <a:pt x="1698" y="2349"/>
                    <a:pt x="1744" y="2335"/>
                    <a:pt x="1796" y="2335"/>
                  </a:cubicBezTo>
                  <a:cubicBezTo>
                    <a:pt x="1808" y="2333"/>
                    <a:pt x="1820" y="2332"/>
                    <a:pt x="1833" y="2332"/>
                  </a:cubicBezTo>
                  <a:cubicBezTo>
                    <a:pt x="1877" y="2332"/>
                    <a:pt x="1922" y="2347"/>
                    <a:pt x="1946" y="2390"/>
                  </a:cubicBezTo>
                  <a:cubicBezTo>
                    <a:pt x="1881" y="2431"/>
                    <a:pt x="1827" y="2520"/>
                    <a:pt x="1806" y="2605"/>
                  </a:cubicBezTo>
                  <a:cubicBezTo>
                    <a:pt x="1811" y="2606"/>
                    <a:pt x="1817" y="2606"/>
                    <a:pt x="1822" y="2606"/>
                  </a:cubicBezTo>
                  <a:cubicBezTo>
                    <a:pt x="1898" y="2606"/>
                    <a:pt x="1950" y="2537"/>
                    <a:pt x="2001" y="2486"/>
                  </a:cubicBezTo>
                  <a:cubicBezTo>
                    <a:pt x="2044" y="2435"/>
                    <a:pt x="2106" y="2390"/>
                    <a:pt x="2162" y="2390"/>
                  </a:cubicBezTo>
                  <a:cubicBezTo>
                    <a:pt x="2177" y="2390"/>
                    <a:pt x="2192" y="2393"/>
                    <a:pt x="2206" y="2400"/>
                  </a:cubicBezTo>
                  <a:cubicBezTo>
                    <a:pt x="2206" y="2442"/>
                    <a:pt x="2174" y="2476"/>
                    <a:pt x="2130" y="2486"/>
                  </a:cubicBezTo>
                  <a:cubicBezTo>
                    <a:pt x="2185" y="2540"/>
                    <a:pt x="2045" y="2636"/>
                    <a:pt x="2086" y="2691"/>
                  </a:cubicBezTo>
                  <a:cubicBezTo>
                    <a:pt x="2100" y="2704"/>
                    <a:pt x="2116" y="2710"/>
                    <a:pt x="2131" y="2710"/>
                  </a:cubicBezTo>
                  <a:cubicBezTo>
                    <a:pt x="2142" y="2710"/>
                    <a:pt x="2153" y="2707"/>
                    <a:pt x="2161" y="2701"/>
                  </a:cubicBezTo>
                  <a:cubicBezTo>
                    <a:pt x="2304" y="2660"/>
                    <a:pt x="2390" y="2507"/>
                    <a:pt x="2530" y="2507"/>
                  </a:cubicBezTo>
                  <a:cubicBezTo>
                    <a:pt x="2499" y="2605"/>
                    <a:pt x="2434" y="2680"/>
                    <a:pt x="2346" y="2714"/>
                  </a:cubicBezTo>
                  <a:cubicBezTo>
                    <a:pt x="2379" y="2725"/>
                    <a:pt x="2400" y="2725"/>
                    <a:pt x="2434" y="2725"/>
                  </a:cubicBezTo>
                  <a:lnTo>
                    <a:pt x="2434" y="2800"/>
                  </a:lnTo>
                  <a:cubicBezTo>
                    <a:pt x="2584" y="2725"/>
                    <a:pt x="2724" y="2649"/>
                    <a:pt x="2875" y="2584"/>
                  </a:cubicBezTo>
                  <a:cubicBezTo>
                    <a:pt x="2963" y="2540"/>
                    <a:pt x="3049" y="2496"/>
                    <a:pt x="3070" y="2411"/>
                  </a:cubicBezTo>
                  <a:lnTo>
                    <a:pt x="3070" y="2411"/>
                  </a:lnTo>
                  <a:cubicBezTo>
                    <a:pt x="3103" y="2486"/>
                    <a:pt x="3083" y="2572"/>
                    <a:pt x="3038" y="2636"/>
                  </a:cubicBezTo>
                  <a:cubicBezTo>
                    <a:pt x="2994" y="2701"/>
                    <a:pt x="2929" y="2756"/>
                    <a:pt x="2865" y="2800"/>
                  </a:cubicBezTo>
                  <a:cubicBezTo>
                    <a:pt x="2784" y="2872"/>
                    <a:pt x="2679" y="2937"/>
                    <a:pt x="2570" y="2937"/>
                  </a:cubicBezTo>
                  <a:cubicBezTo>
                    <a:pt x="2550" y="2937"/>
                    <a:pt x="2530" y="2934"/>
                    <a:pt x="2509" y="2930"/>
                  </a:cubicBezTo>
                  <a:cubicBezTo>
                    <a:pt x="2426" y="2901"/>
                    <a:pt x="2353" y="2836"/>
                    <a:pt x="2273" y="2836"/>
                  </a:cubicBezTo>
                  <a:cubicBezTo>
                    <a:pt x="2257" y="2836"/>
                    <a:pt x="2242" y="2839"/>
                    <a:pt x="2226" y="2844"/>
                  </a:cubicBezTo>
                  <a:cubicBezTo>
                    <a:pt x="2260" y="2896"/>
                    <a:pt x="2281" y="2974"/>
                    <a:pt x="2260" y="3039"/>
                  </a:cubicBezTo>
                  <a:cubicBezTo>
                    <a:pt x="2141" y="2961"/>
                    <a:pt x="2011" y="2909"/>
                    <a:pt x="1881" y="2865"/>
                  </a:cubicBezTo>
                  <a:lnTo>
                    <a:pt x="1881" y="2865"/>
                  </a:lnTo>
                  <a:cubicBezTo>
                    <a:pt x="1915" y="2919"/>
                    <a:pt x="1956" y="2984"/>
                    <a:pt x="1915" y="3039"/>
                  </a:cubicBezTo>
                  <a:cubicBezTo>
                    <a:pt x="1896" y="3044"/>
                    <a:pt x="1877" y="3045"/>
                    <a:pt x="1858" y="3045"/>
                  </a:cubicBezTo>
                  <a:cubicBezTo>
                    <a:pt x="1813" y="3045"/>
                    <a:pt x="1769" y="3035"/>
                    <a:pt x="1725" y="3035"/>
                  </a:cubicBezTo>
                  <a:cubicBezTo>
                    <a:pt x="1712" y="3035"/>
                    <a:pt x="1699" y="3036"/>
                    <a:pt x="1687" y="3039"/>
                  </a:cubicBezTo>
                  <a:cubicBezTo>
                    <a:pt x="1611" y="3039"/>
                    <a:pt x="1526" y="3114"/>
                    <a:pt x="1567" y="3179"/>
                  </a:cubicBezTo>
                  <a:cubicBezTo>
                    <a:pt x="1614" y="3158"/>
                    <a:pt x="1661" y="3133"/>
                    <a:pt x="1715" y="3133"/>
                  </a:cubicBezTo>
                  <a:cubicBezTo>
                    <a:pt x="1724" y="3133"/>
                    <a:pt x="1732" y="3133"/>
                    <a:pt x="1741" y="3135"/>
                  </a:cubicBezTo>
                  <a:cubicBezTo>
                    <a:pt x="1806" y="3135"/>
                    <a:pt x="1860" y="3189"/>
                    <a:pt x="1850" y="3254"/>
                  </a:cubicBezTo>
                  <a:cubicBezTo>
                    <a:pt x="1902" y="3244"/>
                    <a:pt x="1967" y="3244"/>
                    <a:pt x="2021" y="3244"/>
                  </a:cubicBezTo>
                  <a:cubicBezTo>
                    <a:pt x="2001" y="3308"/>
                    <a:pt x="2076" y="3340"/>
                    <a:pt x="2141" y="3350"/>
                  </a:cubicBezTo>
                  <a:cubicBezTo>
                    <a:pt x="2172" y="3350"/>
                    <a:pt x="2204" y="3345"/>
                    <a:pt x="2233" y="3345"/>
                  </a:cubicBezTo>
                  <a:cubicBezTo>
                    <a:pt x="2264" y="3345"/>
                    <a:pt x="2292" y="3351"/>
                    <a:pt x="2315" y="3373"/>
                  </a:cubicBezTo>
                  <a:cubicBezTo>
                    <a:pt x="2335" y="3394"/>
                    <a:pt x="2346" y="3415"/>
                    <a:pt x="2369" y="3438"/>
                  </a:cubicBezTo>
                  <a:cubicBezTo>
                    <a:pt x="2390" y="3449"/>
                    <a:pt x="2421" y="3449"/>
                    <a:pt x="2455" y="3449"/>
                  </a:cubicBezTo>
                  <a:cubicBezTo>
                    <a:pt x="2478" y="3446"/>
                    <a:pt x="2500" y="3446"/>
                    <a:pt x="2521" y="3446"/>
                  </a:cubicBezTo>
                  <a:cubicBezTo>
                    <a:pt x="2580" y="3446"/>
                    <a:pt x="2635" y="3452"/>
                    <a:pt x="2697" y="3452"/>
                  </a:cubicBezTo>
                  <a:cubicBezTo>
                    <a:pt x="2720" y="3452"/>
                    <a:pt x="2743" y="3451"/>
                    <a:pt x="2769" y="3449"/>
                  </a:cubicBezTo>
                  <a:lnTo>
                    <a:pt x="2769" y="3449"/>
                  </a:lnTo>
                  <a:cubicBezTo>
                    <a:pt x="2612" y="3521"/>
                    <a:pt x="2455" y="3596"/>
                    <a:pt x="2292" y="3596"/>
                  </a:cubicBezTo>
                  <a:cubicBezTo>
                    <a:pt x="2264" y="3596"/>
                    <a:pt x="2235" y="3594"/>
                    <a:pt x="2206" y="3589"/>
                  </a:cubicBezTo>
                  <a:cubicBezTo>
                    <a:pt x="2076" y="3568"/>
                    <a:pt x="1946" y="3503"/>
                    <a:pt x="1816" y="3503"/>
                  </a:cubicBezTo>
                  <a:cubicBezTo>
                    <a:pt x="1871" y="3568"/>
                    <a:pt x="1837" y="3674"/>
                    <a:pt x="1762" y="3698"/>
                  </a:cubicBezTo>
                  <a:cubicBezTo>
                    <a:pt x="1754" y="3699"/>
                    <a:pt x="1745" y="3700"/>
                    <a:pt x="1737" y="3700"/>
                  </a:cubicBezTo>
                  <a:cubicBezTo>
                    <a:pt x="1683" y="3700"/>
                    <a:pt x="1636" y="3672"/>
                    <a:pt x="1591" y="3653"/>
                  </a:cubicBezTo>
                  <a:cubicBezTo>
                    <a:pt x="1570" y="3646"/>
                    <a:pt x="1546" y="3641"/>
                    <a:pt x="1523" y="3641"/>
                  </a:cubicBezTo>
                  <a:cubicBezTo>
                    <a:pt x="1486" y="3641"/>
                    <a:pt x="1452" y="3654"/>
                    <a:pt x="1438" y="3687"/>
                  </a:cubicBezTo>
                  <a:cubicBezTo>
                    <a:pt x="1460" y="3687"/>
                    <a:pt x="1486" y="3681"/>
                    <a:pt x="1511" y="3681"/>
                  </a:cubicBezTo>
                  <a:cubicBezTo>
                    <a:pt x="1523" y="3681"/>
                    <a:pt x="1535" y="3683"/>
                    <a:pt x="1546" y="3687"/>
                  </a:cubicBezTo>
                  <a:cubicBezTo>
                    <a:pt x="1591" y="3698"/>
                    <a:pt x="1622" y="3739"/>
                    <a:pt x="1611" y="3783"/>
                  </a:cubicBezTo>
                  <a:cubicBezTo>
                    <a:pt x="1592" y="3787"/>
                    <a:pt x="1573" y="3789"/>
                    <a:pt x="1555" y="3789"/>
                  </a:cubicBezTo>
                  <a:cubicBezTo>
                    <a:pt x="1479" y="3789"/>
                    <a:pt x="1408" y="3760"/>
                    <a:pt x="1331" y="3752"/>
                  </a:cubicBezTo>
                  <a:cubicBezTo>
                    <a:pt x="1310" y="3747"/>
                    <a:pt x="1288" y="3744"/>
                    <a:pt x="1265" y="3744"/>
                  </a:cubicBezTo>
                  <a:cubicBezTo>
                    <a:pt x="1192" y="3744"/>
                    <a:pt x="1116" y="3775"/>
                    <a:pt x="1092" y="3848"/>
                  </a:cubicBezTo>
                  <a:cubicBezTo>
                    <a:pt x="1117" y="3828"/>
                    <a:pt x="1144" y="3820"/>
                    <a:pt x="1172" y="3820"/>
                  </a:cubicBezTo>
                  <a:cubicBezTo>
                    <a:pt x="1204" y="3820"/>
                    <a:pt x="1237" y="3831"/>
                    <a:pt x="1266" y="3848"/>
                  </a:cubicBezTo>
                  <a:cubicBezTo>
                    <a:pt x="1331" y="3869"/>
                    <a:pt x="1383" y="3903"/>
                    <a:pt x="1438" y="3913"/>
                  </a:cubicBezTo>
                  <a:lnTo>
                    <a:pt x="1526" y="3913"/>
                  </a:lnTo>
                  <a:cubicBezTo>
                    <a:pt x="1591" y="3934"/>
                    <a:pt x="1622" y="4012"/>
                    <a:pt x="1687" y="4043"/>
                  </a:cubicBezTo>
                  <a:cubicBezTo>
                    <a:pt x="1707" y="4051"/>
                    <a:pt x="1728" y="4053"/>
                    <a:pt x="1750" y="4053"/>
                  </a:cubicBezTo>
                  <a:cubicBezTo>
                    <a:pt x="1786" y="4053"/>
                    <a:pt x="1823" y="4046"/>
                    <a:pt x="1856" y="4046"/>
                  </a:cubicBezTo>
                  <a:cubicBezTo>
                    <a:pt x="1888" y="4046"/>
                    <a:pt x="1915" y="4052"/>
                    <a:pt x="1936" y="4076"/>
                  </a:cubicBezTo>
                  <a:cubicBezTo>
                    <a:pt x="1956" y="4108"/>
                    <a:pt x="1956" y="4152"/>
                    <a:pt x="1990" y="4162"/>
                  </a:cubicBezTo>
                  <a:cubicBezTo>
                    <a:pt x="2011" y="4172"/>
                    <a:pt x="2032" y="4172"/>
                    <a:pt x="2055" y="4172"/>
                  </a:cubicBezTo>
                  <a:cubicBezTo>
                    <a:pt x="2110" y="4193"/>
                    <a:pt x="2130" y="4258"/>
                    <a:pt x="2141" y="4313"/>
                  </a:cubicBezTo>
                  <a:cubicBezTo>
                    <a:pt x="2149" y="4357"/>
                    <a:pt x="2187" y="4409"/>
                    <a:pt x="2231" y="4409"/>
                  </a:cubicBezTo>
                  <a:cubicBezTo>
                    <a:pt x="2240" y="4409"/>
                    <a:pt x="2250" y="4406"/>
                    <a:pt x="2260" y="4401"/>
                  </a:cubicBezTo>
                  <a:lnTo>
                    <a:pt x="2260" y="4401"/>
                  </a:lnTo>
                  <a:cubicBezTo>
                    <a:pt x="2185" y="4518"/>
                    <a:pt x="2065" y="4606"/>
                    <a:pt x="1936" y="4627"/>
                  </a:cubicBezTo>
                  <a:cubicBezTo>
                    <a:pt x="1912" y="4630"/>
                    <a:pt x="1888" y="4632"/>
                    <a:pt x="1864" y="4632"/>
                  </a:cubicBezTo>
                  <a:cubicBezTo>
                    <a:pt x="1755" y="4632"/>
                    <a:pt x="1649" y="4595"/>
                    <a:pt x="1569" y="4528"/>
                  </a:cubicBezTo>
                  <a:lnTo>
                    <a:pt x="1569" y="4528"/>
                  </a:lnTo>
                  <a:cubicBezTo>
                    <a:pt x="1602" y="4568"/>
                    <a:pt x="1551" y="4647"/>
                    <a:pt x="1492" y="4647"/>
                  </a:cubicBezTo>
                  <a:cubicBezTo>
                    <a:pt x="1484" y="4649"/>
                    <a:pt x="1476" y="4650"/>
                    <a:pt x="1469" y="4650"/>
                  </a:cubicBezTo>
                  <a:cubicBezTo>
                    <a:pt x="1414" y="4650"/>
                    <a:pt x="1368" y="4611"/>
                    <a:pt x="1331" y="4572"/>
                  </a:cubicBezTo>
                  <a:cubicBezTo>
                    <a:pt x="1287" y="4541"/>
                    <a:pt x="1253" y="4507"/>
                    <a:pt x="1222" y="4476"/>
                  </a:cubicBezTo>
                  <a:lnTo>
                    <a:pt x="1222" y="4476"/>
                  </a:lnTo>
                  <a:cubicBezTo>
                    <a:pt x="1243" y="4507"/>
                    <a:pt x="1266" y="4551"/>
                    <a:pt x="1287" y="4595"/>
                  </a:cubicBezTo>
                  <a:cubicBezTo>
                    <a:pt x="1352" y="4702"/>
                    <a:pt x="1427" y="4821"/>
                    <a:pt x="1557" y="4831"/>
                  </a:cubicBezTo>
                  <a:lnTo>
                    <a:pt x="1557" y="4940"/>
                  </a:lnTo>
                  <a:cubicBezTo>
                    <a:pt x="1569" y="4942"/>
                    <a:pt x="1580" y="4943"/>
                    <a:pt x="1592" y="4943"/>
                  </a:cubicBezTo>
                  <a:cubicBezTo>
                    <a:pt x="1645" y="4943"/>
                    <a:pt x="1698" y="4926"/>
                    <a:pt x="1751" y="4907"/>
                  </a:cubicBezTo>
                  <a:lnTo>
                    <a:pt x="1751" y="4907"/>
                  </a:lnTo>
                  <a:cubicBezTo>
                    <a:pt x="1762" y="4940"/>
                    <a:pt x="1751" y="4985"/>
                    <a:pt x="1741" y="5026"/>
                  </a:cubicBezTo>
                  <a:cubicBezTo>
                    <a:pt x="1806" y="5036"/>
                    <a:pt x="1881" y="5036"/>
                    <a:pt x="1946" y="5036"/>
                  </a:cubicBezTo>
                  <a:cubicBezTo>
                    <a:pt x="1967" y="5081"/>
                    <a:pt x="1925" y="5135"/>
                    <a:pt x="1871" y="5145"/>
                  </a:cubicBezTo>
                  <a:cubicBezTo>
                    <a:pt x="1861" y="5147"/>
                    <a:pt x="1851" y="5148"/>
                    <a:pt x="1841" y="5148"/>
                  </a:cubicBezTo>
                  <a:cubicBezTo>
                    <a:pt x="1797" y="5148"/>
                    <a:pt x="1754" y="5131"/>
                    <a:pt x="1720" y="5114"/>
                  </a:cubicBezTo>
                  <a:lnTo>
                    <a:pt x="1720" y="5114"/>
                  </a:lnTo>
                  <a:cubicBezTo>
                    <a:pt x="1737" y="5149"/>
                    <a:pt x="1696" y="5184"/>
                    <a:pt x="1651" y="5184"/>
                  </a:cubicBezTo>
                  <a:cubicBezTo>
                    <a:pt x="1641" y="5184"/>
                    <a:pt x="1631" y="5183"/>
                    <a:pt x="1622" y="5179"/>
                  </a:cubicBezTo>
                  <a:cubicBezTo>
                    <a:pt x="1578" y="5156"/>
                    <a:pt x="1546" y="5114"/>
                    <a:pt x="1492" y="5101"/>
                  </a:cubicBezTo>
                  <a:lnTo>
                    <a:pt x="1492" y="5101"/>
                  </a:lnTo>
                  <a:cubicBezTo>
                    <a:pt x="1513" y="5135"/>
                    <a:pt x="1526" y="5166"/>
                    <a:pt x="1513" y="5200"/>
                  </a:cubicBezTo>
                  <a:cubicBezTo>
                    <a:pt x="1498" y="5204"/>
                    <a:pt x="1483" y="5205"/>
                    <a:pt x="1468" y="5205"/>
                  </a:cubicBezTo>
                  <a:cubicBezTo>
                    <a:pt x="1407" y="5205"/>
                    <a:pt x="1349" y="5177"/>
                    <a:pt x="1306" y="5135"/>
                  </a:cubicBezTo>
                  <a:lnTo>
                    <a:pt x="1306" y="5135"/>
                  </a:lnTo>
                  <a:cubicBezTo>
                    <a:pt x="1310" y="5152"/>
                    <a:pt x="1301" y="5174"/>
                    <a:pt x="1287" y="5190"/>
                  </a:cubicBezTo>
                  <a:cubicBezTo>
                    <a:pt x="1277" y="5193"/>
                    <a:pt x="1267" y="5194"/>
                    <a:pt x="1258" y="5194"/>
                  </a:cubicBezTo>
                  <a:cubicBezTo>
                    <a:pt x="1235" y="5194"/>
                    <a:pt x="1212" y="5187"/>
                    <a:pt x="1188" y="5179"/>
                  </a:cubicBezTo>
                  <a:cubicBezTo>
                    <a:pt x="1163" y="5169"/>
                    <a:pt x="1136" y="5153"/>
                    <a:pt x="1110" y="5153"/>
                  </a:cubicBezTo>
                  <a:cubicBezTo>
                    <a:pt x="1104" y="5153"/>
                    <a:pt x="1098" y="5154"/>
                    <a:pt x="1092" y="5156"/>
                  </a:cubicBezTo>
                  <a:cubicBezTo>
                    <a:pt x="1137" y="5231"/>
                    <a:pt x="1212" y="5286"/>
                    <a:pt x="1297" y="5296"/>
                  </a:cubicBezTo>
                  <a:lnTo>
                    <a:pt x="1297" y="5384"/>
                  </a:lnTo>
                  <a:cubicBezTo>
                    <a:pt x="1352" y="5374"/>
                    <a:pt x="1406" y="5374"/>
                    <a:pt x="1461" y="5361"/>
                  </a:cubicBezTo>
                  <a:lnTo>
                    <a:pt x="1461" y="5361"/>
                  </a:lnTo>
                  <a:cubicBezTo>
                    <a:pt x="1448" y="5395"/>
                    <a:pt x="1438" y="5426"/>
                    <a:pt x="1438" y="5470"/>
                  </a:cubicBezTo>
                  <a:cubicBezTo>
                    <a:pt x="1482" y="5459"/>
                    <a:pt x="1536" y="5449"/>
                    <a:pt x="1591" y="5439"/>
                  </a:cubicBezTo>
                  <a:lnTo>
                    <a:pt x="1591" y="5439"/>
                  </a:lnTo>
                  <a:cubicBezTo>
                    <a:pt x="1591" y="5480"/>
                    <a:pt x="1557" y="5524"/>
                    <a:pt x="1526" y="5535"/>
                  </a:cubicBezTo>
                  <a:cubicBezTo>
                    <a:pt x="1559" y="5540"/>
                    <a:pt x="1593" y="5542"/>
                    <a:pt x="1627" y="5542"/>
                  </a:cubicBezTo>
                  <a:cubicBezTo>
                    <a:pt x="1813" y="5542"/>
                    <a:pt x="2003" y="5466"/>
                    <a:pt x="2130" y="5330"/>
                  </a:cubicBezTo>
                  <a:lnTo>
                    <a:pt x="2130" y="5330"/>
                  </a:lnTo>
                  <a:cubicBezTo>
                    <a:pt x="2195" y="5480"/>
                    <a:pt x="2076" y="5685"/>
                    <a:pt x="1902" y="5698"/>
                  </a:cubicBezTo>
                  <a:cubicBezTo>
                    <a:pt x="1871" y="5698"/>
                    <a:pt x="1816" y="5698"/>
                    <a:pt x="1796" y="5729"/>
                  </a:cubicBezTo>
                  <a:cubicBezTo>
                    <a:pt x="1785" y="5750"/>
                    <a:pt x="1785" y="5773"/>
                    <a:pt x="1785" y="5784"/>
                  </a:cubicBezTo>
                  <a:cubicBezTo>
                    <a:pt x="1766" y="5838"/>
                    <a:pt x="1702" y="5862"/>
                    <a:pt x="1644" y="5862"/>
                  </a:cubicBezTo>
                  <a:cubicBezTo>
                    <a:pt x="1633" y="5862"/>
                    <a:pt x="1622" y="5861"/>
                    <a:pt x="1611" y="5859"/>
                  </a:cubicBezTo>
                  <a:cubicBezTo>
                    <a:pt x="1559" y="5851"/>
                    <a:pt x="1506" y="5835"/>
                    <a:pt x="1454" y="5835"/>
                  </a:cubicBezTo>
                  <a:cubicBezTo>
                    <a:pt x="1442" y="5835"/>
                    <a:pt x="1429" y="5836"/>
                    <a:pt x="1417" y="5838"/>
                  </a:cubicBezTo>
                  <a:cubicBezTo>
                    <a:pt x="1427" y="5859"/>
                    <a:pt x="1427" y="5893"/>
                    <a:pt x="1417" y="5913"/>
                  </a:cubicBezTo>
                  <a:cubicBezTo>
                    <a:pt x="1331" y="5903"/>
                    <a:pt x="1243" y="5880"/>
                    <a:pt x="1168" y="5859"/>
                  </a:cubicBezTo>
                  <a:lnTo>
                    <a:pt x="1168" y="5859"/>
                  </a:lnTo>
                  <a:cubicBezTo>
                    <a:pt x="1188" y="5893"/>
                    <a:pt x="1147" y="5958"/>
                    <a:pt x="1103" y="5968"/>
                  </a:cubicBezTo>
                  <a:cubicBezTo>
                    <a:pt x="1094" y="5970"/>
                    <a:pt x="1085" y="5971"/>
                    <a:pt x="1076" y="5971"/>
                  </a:cubicBezTo>
                  <a:cubicBezTo>
                    <a:pt x="1038" y="5971"/>
                    <a:pt x="998" y="5958"/>
                    <a:pt x="963" y="5958"/>
                  </a:cubicBezTo>
                  <a:cubicBezTo>
                    <a:pt x="949" y="5954"/>
                    <a:pt x="936" y="5953"/>
                    <a:pt x="923" y="5953"/>
                  </a:cubicBezTo>
                  <a:cubicBezTo>
                    <a:pt x="883" y="5953"/>
                    <a:pt x="849" y="5968"/>
                    <a:pt x="833" y="5999"/>
                  </a:cubicBezTo>
                  <a:cubicBezTo>
                    <a:pt x="891" y="6105"/>
                    <a:pt x="1008" y="6176"/>
                    <a:pt x="1124" y="6176"/>
                  </a:cubicBezTo>
                  <a:cubicBezTo>
                    <a:pt x="1139" y="6176"/>
                    <a:pt x="1153" y="6175"/>
                    <a:pt x="1168" y="6173"/>
                  </a:cubicBezTo>
                  <a:lnTo>
                    <a:pt x="1168" y="6173"/>
                  </a:lnTo>
                  <a:cubicBezTo>
                    <a:pt x="1168" y="6217"/>
                    <a:pt x="1137" y="6259"/>
                    <a:pt x="1092" y="6259"/>
                  </a:cubicBezTo>
                  <a:cubicBezTo>
                    <a:pt x="1134" y="6292"/>
                    <a:pt x="1182" y="6306"/>
                    <a:pt x="1231" y="6306"/>
                  </a:cubicBezTo>
                  <a:cubicBezTo>
                    <a:pt x="1246" y="6306"/>
                    <a:pt x="1262" y="6305"/>
                    <a:pt x="1277" y="6303"/>
                  </a:cubicBezTo>
                  <a:cubicBezTo>
                    <a:pt x="1287" y="6323"/>
                    <a:pt x="1287" y="6357"/>
                    <a:pt x="1287" y="6378"/>
                  </a:cubicBezTo>
                  <a:cubicBezTo>
                    <a:pt x="1331" y="6357"/>
                    <a:pt x="1362" y="6334"/>
                    <a:pt x="1396" y="6313"/>
                  </a:cubicBezTo>
                  <a:cubicBezTo>
                    <a:pt x="1406" y="6357"/>
                    <a:pt x="1406" y="6388"/>
                    <a:pt x="1406" y="6422"/>
                  </a:cubicBezTo>
                  <a:cubicBezTo>
                    <a:pt x="1471" y="6388"/>
                    <a:pt x="1536" y="6347"/>
                    <a:pt x="1611" y="6313"/>
                  </a:cubicBezTo>
                  <a:cubicBezTo>
                    <a:pt x="1611" y="6347"/>
                    <a:pt x="1622" y="6368"/>
                    <a:pt x="1632" y="6399"/>
                  </a:cubicBezTo>
                  <a:cubicBezTo>
                    <a:pt x="1871" y="6368"/>
                    <a:pt x="2120" y="6313"/>
                    <a:pt x="2356" y="6238"/>
                  </a:cubicBezTo>
                  <a:lnTo>
                    <a:pt x="2356" y="6238"/>
                  </a:lnTo>
                  <a:cubicBezTo>
                    <a:pt x="2325" y="6357"/>
                    <a:pt x="2226" y="6453"/>
                    <a:pt x="2110" y="6508"/>
                  </a:cubicBezTo>
                  <a:cubicBezTo>
                    <a:pt x="2001" y="6562"/>
                    <a:pt x="1881" y="6583"/>
                    <a:pt x="1751" y="6593"/>
                  </a:cubicBezTo>
                  <a:cubicBezTo>
                    <a:pt x="1827" y="6658"/>
                    <a:pt x="1892" y="6736"/>
                    <a:pt x="1967" y="6801"/>
                  </a:cubicBezTo>
                  <a:cubicBezTo>
                    <a:pt x="1536" y="6811"/>
                    <a:pt x="1113" y="6853"/>
                    <a:pt x="693" y="6931"/>
                  </a:cubicBezTo>
                  <a:cubicBezTo>
                    <a:pt x="649" y="6941"/>
                    <a:pt x="584" y="6983"/>
                    <a:pt x="618" y="7016"/>
                  </a:cubicBezTo>
                  <a:cubicBezTo>
                    <a:pt x="618" y="7027"/>
                    <a:pt x="638" y="7037"/>
                    <a:pt x="649" y="7037"/>
                  </a:cubicBezTo>
                  <a:cubicBezTo>
                    <a:pt x="703" y="7060"/>
                    <a:pt x="747" y="7071"/>
                    <a:pt x="789" y="7081"/>
                  </a:cubicBezTo>
                  <a:cubicBezTo>
                    <a:pt x="747" y="7136"/>
                    <a:pt x="703" y="7190"/>
                    <a:pt x="659" y="7242"/>
                  </a:cubicBezTo>
                  <a:cubicBezTo>
                    <a:pt x="674" y="7238"/>
                    <a:pt x="690" y="7236"/>
                    <a:pt x="705" y="7236"/>
                  </a:cubicBezTo>
                  <a:cubicBezTo>
                    <a:pt x="768" y="7236"/>
                    <a:pt x="831" y="7268"/>
                    <a:pt x="864" y="7320"/>
                  </a:cubicBezTo>
                  <a:cubicBezTo>
                    <a:pt x="929" y="7307"/>
                    <a:pt x="1007" y="7296"/>
                    <a:pt x="1072" y="7286"/>
                  </a:cubicBezTo>
                  <a:cubicBezTo>
                    <a:pt x="1072" y="7320"/>
                    <a:pt x="1072" y="7351"/>
                    <a:pt x="1082" y="7385"/>
                  </a:cubicBezTo>
                  <a:cubicBezTo>
                    <a:pt x="1124" y="7385"/>
                    <a:pt x="1178" y="7361"/>
                    <a:pt x="1222" y="7330"/>
                  </a:cubicBezTo>
                  <a:cubicBezTo>
                    <a:pt x="1233" y="7351"/>
                    <a:pt x="1253" y="7372"/>
                    <a:pt x="1266" y="7405"/>
                  </a:cubicBezTo>
                  <a:cubicBezTo>
                    <a:pt x="1342" y="7361"/>
                    <a:pt x="1417" y="7341"/>
                    <a:pt x="1492" y="7341"/>
                  </a:cubicBezTo>
                  <a:cubicBezTo>
                    <a:pt x="1463" y="7382"/>
                    <a:pt x="1507" y="7451"/>
                    <a:pt x="1565" y="7451"/>
                  </a:cubicBezTo>
                  <a:cubicBezTo>
                    <a:pt x="1569" y="7451"/>
                    <a:pt x="1574" y="7450"/>
                    <a:pt x="1578" y="7450"/>
                  </a:cubicBezTo>
                  <a:cubicBezTo>
                    <a:pt x="1632" y="7450"/>
                    <a:pt x="1687" y="7405"/>
                    <a:pt x="1720" y="7372"/>
                  </a:cubicBezTo>
                  <a:lnTo>
                    <a:pt x="1720" y="7372"/>
                  </a:lnTo>
                  <a:cubicBezTo>
                    <a:pt x="1707" y="7405"/>
                    <a:pt x="1720" y="7460"/>
                    <a:pt x="1731" y="7491"/>
                  </a:cubicBezTo>
                  <a:cubicBezTo>
                    <a:pt x="1785" y="7491"/>
                    <a:pt x="1850" y="7491"/>
                    <a:pt x="1902" y="7470"/>
                  </a:cubicBezTo>
                  <a:cubicBezTo>
                    <a:pt x="1938" y="7577"/>
                    <a:pt x="2056" y="7603"/>
                    <a:pt x="2168" y="7603"/>
                  </a:cubicBezTo>
                  <a:cubicBezTo>
                    <a:pt x="2193" y="7603"/>
                    <a:pt x="2216" y="7602"/>
                    <a:pt x="2239" y="7600"/>
                  </a:cubicBezTo>
                  <a:lnTo>
                    <a:pt x="2239" y="7600"/>
                  </a:lnTo>
                  <a:cubicBezTo>
                    <a:pt x="2137" y="7718"/>
                    <a:pt x="1981" y="7790"/>
                    <a:pt x="1824" y="7790"/>
                  </a:cubicBezTo>
                  <a:cubicBezTo>
                    <a:pt x="1781" y="7790"/>
                    <a:pt x="1739" y="7785"/>
                    <a:pt x="1697" y="7774"/>
                  </a:cubicBezTo>
                  <a:lnTo>
                    <a:pt x="1697" y="7774"/>
                  </a:lnTo>
                  <a:cubicBezTo>
                    <a:pt x="1707" y="7815"/>
                    <a:pt x="1697" y="7849"/>
                    <a:pt x="1666" y="7880"/>
                  </a:cubicBezTo>
                  <a:cubicBezTo>
                    <a:pt x="1621" y="7836"/>
                    <a:pt x="1562" y="7800"/>
                    <a:pt x="1507" y="7800"/>
                  </a:cubicBezTo>
                  <a:cubicBezTo>
                    <a:pt x="1495" y="7800"/>
                    <a:pt x="1483" y="7801"/>
                    <a:pt x="1471" y="7805"/>
                  </a:cubicBezTo>
                  <a:cubicBezTo>
                    <a:pt x="1461" y="7839"/>
                    <a:pt x="1448" y="7860"/>
                    <a:pt x="1448" y="7880"/>
                  </a:cubicBezTo>
                  <a:cubicBezTo>
                    <a:pt x="1396" y="7826"/>
                    <a:pt x="1318" y="7795"/>
                    <a:pt x="1243" y="7795"/>
                  </a:cubicBezTo>
                  <a:cubicBezTo>
                    <a:pt x="1266" y="7815"/>
                    <a:pt x="1243" y="7870"/>
                    <a:pt x="1212" y="7880"/>
                  </a:cubicBezTo>
                  <a:cubicBezTo>
                    <a:pt x="1202" y="7883"/>
                    <a:pt x="1191" y="7885"/>
                    <a:pt x="1181" y="7885"/>
                  </a:cubicBezTo>
                  <a:cubicBezTo>
                    <a:pt x="1154" y="7885"/>
                    <a:pt x="1127" y="7877"/>
                    <a:pt x="1103" y="7870"/>
                  </a:cubicBezTo>
                  <a:cubicBezTo>
                    <a:pt x="1033" y="7855"/>
                    <a:pt x="963" y="7848"/>
                    <a:pt x="893" y="7848"/>
                  </a:cubicBezTo>
                  <a:cubicBezTo>
                    <a:pt x="813" y="7848"/>
                    <a:pt x="734" y="7858"/>
                    <a:pt x="659" y="7880"/>
                  </a:cubicBezTo>
                  <a:cubicBezTo>
                    <a:pt x="605" y="7891"/>
                    <a:pt x="540" y="7935"/>
                    <a:pt x="553" y="7979"/>
                  </a:cubicBezTo>
                  <a:cubicBezTo>
                    <a:pt x="642" y="7945"/>
                    <a:pt x="739" y="7931"/>
                    <a:pt x="838" y="7931"/>
                  </a:cubicBezTo>
                  <a:cubicBezTo>
                    <a:pt x="868" y="7931"/>
                    <a:pt x="899" y="7932"/>
                    <a:pt x="929" y="7935"/>
                  </a:cubicBezTo>
                  <a:cubicBezTo>
                    <a:pt x="877" y="7989"/>
                    <a:pt x="799" y="8033"/>
                    <a:pt x="724" y="8033"/>
                  </a:cubicBezTo>
                  <a:cubicBezTo>
                    <a:pt x="740" y="8069"/>
                    <a:pt x="776" y="8080"/>
                    <a:pt x="814" y="8080"/>
                  </a:cubicBezTo>
                  <a:cubicBezTo>
                    <a:pt x="831" y="8080"/>
                    <a:pt x="848" y="8078"/>
                    <a:pt x="864" y="8075"/>
                  </a:cubicBezTo>
                  <a:lnTo>
                    <a:pt x="864" y="8075"/>
                  </a:lnTo>
                  <a:cubicBezTo>
                    <a:pt x="854" y="8109"/>
                    <a:pt x="854" y="8129"/>
                    <a:pt x="843" y="8163"/>
                  </a:cubicBezTo>
                  <a:cubicBezTo>
                    <a:pt x="887" y="8163"/>
                    <a:pt x="942" y="8150"/>
                    <a:pt x="994" y="8150"/>
                  </a:cubicBezTo>
                  <a:cubicBezTo>
                    <a:pt x="994" y="8184"/>
                    <a:pt x="983" y="8205"/>
                    <a:pt x="983" y="8238"/>
                  </a:cubicBezTo>
                  <a:cubicBezTo>
                    <a:pt x="1092" y="8215"/>
                    <a:pt x="1188" y="8194"/>
                    <a:pt x="1287" y="8173"/>
                  </a:cubicBezTo>
                  <a:lnTo>
                    <a:pt x="1287" y="8173"/>
                  </a:lnTo>
                  <a:cubicBezTo>
                    <a:pt x="1287" y="8228"/>
                    <a:pt x="1277" y="8269"/>
                    <a:pt x="1266" y="8324"/>
                  </a:cubicBezTo>
                  <a:cubicBezTo>
                    <a:pt x="1362" y="8314"/>
                    <a:pt x="1448" y="8280"/>
                    <a:pt x="1536" y="8238"/>
                  </a:cubicBezTo>
                  <a:lnTo>
                    <a:pt x="1536" y="8238"/>
                  </a:lnTo>
                  <a:cubicBezTo>
                    <a:pt x="1492" y="8303"/>
                    <a:pt x="1448" y="8368"/>
                    <a:pt x="1406" y="8443"/>
                  </a:cubicBezTo>
                  <a:cubicBezTo>
                    <a:pt x="1425" y="8447"/>
                    <a:pt x="1445" y="8450"/>
                    <a:pt x="1466" y="8450"/>
                  </a:cubicBezTo>
                  <a:cubicBezTo>
                    <a:pt x="1548" y="8450"/>
                    <a:pt x="1635" y="8415"/>
                    <a:pt x="1687" y="8345"/>
                  </a:cubicBezTo>
                  <a:lnTo>
                    <a:pt x="1687" y="8345"/>
                  </a:lnTo>
                  <a:cubicBezTo>
                    <a:pt x="1707" y="8454"/>
                    <a:pt x="1655" y="8583"/>
                    <a:pt x="1557" y="8628"/>
                  </a:cubicBezTo>
                  <a:cubicBezTo>
                    <a:pt x="1517" y="8649"/>
                    <a:pt x="1474" y="8657"/>
                    <a:pt x="1430" y="8657"/>
                  </a:cubicBezTo>
                  <a:cubicBezTo>
                    <a:pt x="1341" y="8657"/>
                    <a:pt x="1247" y="8623"/>
                    <a:pt x="1168" y="8594"/>
                  </a:cubicBezTo>
                  <a:cubicBezTo>
                    <a:pt x="1168" y="8648"/>
                    <a:pt x="1157" y="8724"/>
                    <a:pt x="1103" y="8734"/>
                  </a:cubicBezTo>
                  <a:cubicBezTo>
                    <a:pt x="1100" y="8734"/>
                    <a:pt x="1097" y="8735"/>
                    <a:pt x="1094" y="8735"/>
                  </a:cubicBezTo>
                  <a:cubicBezTo>
                    <a:pt x="1034" y="8735"/>
                    <a:pt x="980" y="8637"/>
                    <a:pt x="927" y="8637"/>
                  </a:cubicBezTo>
                  <a:cubicBezTo>
                    <a:pt x="918" y="8637"/>
                    <a:pt x="908" y="8640"/>
                    <a:pt x="898" y="8648"/>
                  </a:cubicBezTo>
                  <a:cubicBezTo>
                    <a:pt x="926" y="8679"/>
                    <a:pt x="886" y="8725"/>
                    <a:pt x="845" y="8725"/>
                  </a:cubicBezTo>
                  <a:cubicBezTo>
                    <a:pt x="841" y="8725"/>
                    <a:pt x="837" y="8724"/>
                    <a:pt x="833" y="8724"/>
                  </a:cubicBezTo>
                  <a:cubicBezTo>
                    <a:pt x="789" y="8713"/>
                    <a:pt x="768" y="8669"/>
                    <a:pt x="734" y="8648"/>
                  </a:cubicBezTo>
                  <a:cubicBezTo>
                    <a:pt x="712" y="8626"/>
                    <a:pt x="678" y="8608"/>
                    <a:pt x="649" y="8608"/>
                  </a:cubicBezTo>
                  <a:cubicBezTo>
                    <a:pt x="637" y="8608"/>
                    <a:pt x="626" y="8611"/>
                    <a:pt x="618" y="8617"/>
                  </a:cubicBezTo>
                  <a:cubicBezTo>
                    <a:pt x="628" y="8659"/>
                    <a:pt x="628" y="8713"/>
                    <a:pt x="618" y="8757"/>
                  </a:cubicBezTo>
                  <a:cubicBezTo>
                    <a:pt x="553" y="8713"/>
                    <a:pt x="475" y="8682"/>
                    <a:pt x="410" y="8638"/>
                  </a:cubicBezTo>
                  <a:cubicBezTo>
                    <a:pt x="410" y="8692"/>
                    <a:pt x="400" y="8747"/>
                    <a:pt x="379" y="8799"/>
                  </a:cubicBezTo>
                  <a:cubicBezTo>
                    <a:pt x="344" y="8782"/>
                    <a:pt x="306" y="8774"/>
                    <a:pt x="267" y="8774"/>
                  </a:cubicBezTo>
                  <a:cubicBezTo>
                    <a:pt x="182" y="8774"/>
                    <a:pt x="96" y="8812"/>
                    <a:pt x="44" y="8887"/>
                  </a:cubicBezTo>
                  <a:cubicBezTo>
                    <a:pt x="87" y="8877"/>
                    <a:pt x="131" y="8872"/>
                    <a:pt x="173" y="8872"/>
                  </a:cubicBezTo>
                  <a:cubicBezTo>
                    <a:pt x="270" y="8872"/>
                    <a:pt x="364" y="8897"/>
                    <a:pt x="454" y="8942"/>
                  </a:cubicBezTo>
                  <a:cubicBezTo>
                    <a:pt x="368" y="9017"/>
                    <a:pt x="324" y="9123"/>
                    <a:pt x="324" y="9232"/>
                  </a:cubicBezTo>
                  <a:cubicBezTo>
                    <a:pt x="334" y="9231"/>
                    <a:pt x="343" y="9230"/>
                    <a:pt x="353" y="9230"/>
                  </a:cubicBezTo>
                  <a:cubicBezTo>
                    <a:pt x="418" y="9230"/>
                    <a:pt x="479" y="9261"/>
                    <a:pt x="509" y="9318"/>
                  </a:cubicBezTo>
                  <a:cubicBezTo>
                    <a:pt x="541" y="9287"/>
                    <a:pt x="590" y="9270"/>
                    <a:pt x="639" y="9270"/>
                  </a:cubicBezTo>
                  <a:cubicBezTo>
                    <a:pt x="674" y="9270"/>
                    <a:pt x="708" y="9279"/>
                    <a:pt x="734" y="9297"/>
                  </a:cubicBezTo>
                  <a:cubicBezTo>
                    <a:pt x="754" y="9314"/>
                    <a:pt x="771" y="9333"/>
                    <a:pt x="789" y="9333"/>
                  </a:cubicBezTo>
                  <a:cubicBezTo>
                    <a:pt x="792" y="9333"/>
                    <a:pt x="796" y="9332"/>
                    <a:pt x="799" y="9331"/>
                  </a:cubicBezTo>
                  <a:cubicBezTo>
                    <a:pt x="823" y="9331"/>
                    <a:pt x="833" y="9318"/>
                    <a:pt x="843" y="9307"/>
                  </a:cubicBezTo>
                  <a:cubicBezTo>
                    <a:pt x="866" y="9295"/>
                    <a:pt x="892" y="9289"/>
                    <a:pt x="919" y="9289"/>
                  </a:cubicBezTo>
                  <a:cubicBezTo>
                    <a:pt x="983" y="9289"/>
                    <a:pt x="1051" y="9322"/>
                    <a:pt x="1082" y="9383"/>
                  </a:cubicBezTo>
                  <a:cubicBezTo>
                    <a:pt x="1082" y="9341"/>
                    <a:pt x="1113" y="9307"/>
                    <a:pt x="1157" y="9307"/>
                  </a:cubicBezTo>
                  <a:cubicBezTo>
                    <a:pt x="1160" y="9306"/>
                    <a:pt x="1164" y="9306"/>
                    <a:pt x="1167" y="9306"/>
                  </a:cubicBezTo>
                  <a:cubicBezTo>
                    <a:pt x="1197" y="9306"/>
                    <a:pt x="1233" y="9344"/>
                    <a:pt x="1233" y="9372"/>
                  </a:cubicBezTo>
                  <a:cubicBezTo>
                    <a:pt x="1302" y="9354"/>
                    <a:pt x="1371" y="9343"/>
                    <a:pt x="1441" y="9343"/>
                  </a:cubicBezTo>
                  <a:cubicBezTo>
                    <a:pt x="1491" y="9343"/>
                    <a:pt x="1541" y="9349"/>
                    <a:pt x="1591" y="9362"/>
                  </a:cubicBezTo>
                  <a:cubicBezTo>
                    <a:pt x="1619" y="9412"/>
                    <a:pt x="1558" y="9462"/>
                    <a:pt x="1506" y="9462"/>
                  </a:cubicBezTo>
                  <a:cubicBezTo>
                    <a:pt x="1501" y="9462"/>
                    <a:pt x="1497" y="9461"/>
                    <a:pt x="1492" y="9460"/>
                  </a:cubicBezTo>
                  <a:cubicBezTo>
                    <a:pt x="1438" y="9447"/>
                    <a:pt x="1383" y="9406"/>
                    <a:pt x="1331" y="9406"/>
                  </a:cubicBezTo>
                  <a:lnTo>
                    <a:pt x="1331" y="9481"/>
                  </a:lnTo>
                  <a:cubicBezTo>
                    <a:pt x="1266" y="9460"/>
                    <a:pt x="1201" y="9437"/>
                    <a:pt x="1137" y="9416"/>
                  </a:cubicBezTo>
                  <a:cubicBezTo>
                    <a:pt x="1124" y="9481"/>
                    <a:pt x="1048" y="9536"/>
                    <a:pt x="983" y="9556"/>
                  </a:cubicBezTo>
                  <a:cubicBezTo>
                    <a:pt x="958" y="9560"/>
                    <a:pt x="933" y="9561"/>
                    <a:pt x="908" y="9561"/>
                  </a:cubicBezTo>
                  <a:cubicBezTo>
                    <a:pt x="858" y="9561"/>
                    <a:pt x="808" y="9556"/>
                    <a:pt x="758" y="9556"/>
                  </a:cubicBezTo>
                  <a:cubicBezTo>
                    <a:pt x="618" y="9556"/>
                    <a:pt x="464" y="9601"/>
                    <a:pt x="335" y="9676"/>
                  </a:cubicBezTo>
                  <a:cubicBezTo>
                    <a:pt x="358" y="9673"/>
                    <a:pt x="381" y="9672"/>
                    <a:pt x="403" y="9672"/>
                  </a:cubicBezTo>
                  <a:cubicBezTo>
                    <a:pt x="477" y="9672"/>
                    <a:pt x="547" y="9686"/>
                    <a:pt x="605" y="9720"/>
                  </a:cubicBezTo>
                  <a:cubicBezTo>
                    <a:pt x="584" y="9741"/>
                    <a:pt x="573" y="9772"/>
                    <a:pt x="573" y="9816"/>
                  </a:cubicBezTo>
                  <a:cubicBezTo>
                    <a:pt x="618" y="9785"/>
                    <a:pt x="659" y="9772"/>
                    <a:pt x="714" y="9772"/>
                  </a:cubicBezTo>
                  <a:cubicBezTo>
                    <a:pt x="703" y="9795"/>
                    <a:pt x="703" y="9816"/>
                    <a:pt x="703" y="9826"/>
                  </a:cubicBezTo>
                  <a:cubicBezTo>
                    <a:pt x="734" y="9819"/>
                    <a:pt x="764" y="9812"/>
                    <a:pt x="798" y="9812"/>
                  </a:cubicBezTo>
                  <a:cubicBezTo>
                    <a:pt x="813" y="9812"/>
                    <a:pt x="827" y="9813"/>
                    <a:pt x="843" y="9816"/>
                  </a:cubicBezTo>
                  <a:cubicBezTo>
                    <a:pt x="833" y="9860"/>
                    <a:pt x="877" y="9891"/>
                    <a:pt x="919" y="9902"/>
                  </a:cubicBezTo>
                  <a:cubicBezTo>
                    <a:pt x="948" y="9902"/>
                    <a:pt x="977" y="9897"/>
                    <a:pt x="1006" y="9897"/>
                  </a:cubicBezTo>
                  <a:cubicBezTo>
                    <a:pt x="1020" y="9897"/>
                    <a:pt x="1034" y="9898"/>
                    <a:pt x="1048" y="9902"/>
                  </a:cubicBezTo>
                  <a:cubicBezTo>
                    <a:pt x="1124" y="9915"/>
                    <a:pt x="1188" y="9990"/>
                    <a:pt x="1178" y="10075"/>
                  </a:cubicBezTo>
                  <a:cubicBezTo>
                    <a:pt x="1124" y="10055"/>
                    <a:pt x="1072" y="10031"/>
                    <a:pt x="1007" y="10011"/>
                  </a:cubicBezTo>
                  <a:cubicBezTo>
                    <a:pt x="1007" y="10044"/>
                    <a:pt x="994" y="10075"/>
                    <a:pt x="994" y="10120"/>
                  </a:cubicBezTo>
                  <a:cubicBezTo>
                    <a:pt x="952" y="10055"/>
                    <a:pt x="887" y="10021"/>
                    <a:pt x="812" y="10000"/>
                  </a:cubicBezTo>
                  <a:cubicBezTo>
                    <a:pt x="812" y="10031"/>
                    <a:pt x="799" y="10075"/>
                    <a:pt x="799" y="10120"/>
                  </a:cubicBezTo>
                  <a:cubicBezTo>
                    <a:pt x="721" y="10075"/>
                    <a:pt x="633" y="10023"/>
                    <a:pt x="546" y="10023"/>
                  </a:cubicBezTo>
                  <a:cubicBezTo>
                    <a:pt x="532" y="10023"/>
                    <a:pt x="519" y="10024"/>
                    <a:pt x="506" y="10027"/>
                  </a:cubicBezTo>
                  <a:lnTo>
                    <a:pt x="506" y="10027"/>
                  </a:lnTo>
                  <a:cubicBezTo>
                    <a:pt x="533" y="10030"/>
                    <a:pt x="561" y="10073"/>
                    <a:pt x="553" y="10109"/>
                  </a:cubicBezTo>
                  <a:cubicBezTo>
                    <a:pt x="540" y="10140"/>
                    <a:pt x="498" y="10161"/>
                    <a:pt x="454" y="10174"/>
                  </a:cubicBezTo>
                  <a:cubicBezTo>
                    <a:pt x="410" y="10174"/>
                    <a:pt x="379" y="10161"/>
                    <a:pt x="335" y="10161"/>
                  </a:cubicBezTo>
                  <a:cubicBezTo>
                    <a:pt x="228" y="10161"/>
                    <a:pt x="119" y="10216"/>
                    <a:pt x="55" y="10304"/>
                  </a:cubicBezTo>
                  <a:cubicBezTo>
                    <a:pt x="184" y="10304"/>
                    <a:pt x="304" y="10291"/>
                    <a:pt x="433" y="10291"/>
                  </a:cubicBezTo>
                  <a:cubicBezTo>
                    <a:pt x="410" y="10345"/>
                    <a:pt x="400" y="10410"/>
                    <a:pt x="389" y="10465"/>
                  </a:cubicBezTo>
                  <a:cubicBezTo>
                    <a:pt x="414" y="10432"/>
                    <a:pt x="456" y="10412"/>
                    <a:pt x="497" y="10412"/>
                  </a:cubicBezTo>
                  <a:cubicBezTo>
                    <a:pt x="511" y="10412"/>
                    <a:pt x="526" y="10415"/>
                    <a:pt x="540" y="10420"/>
                  </a:cubicBezTo>
                  <a:cubicBezTo>
                    <a:pt x="594" y="10454"/>
                    <a:pt x="628" y="10509"/>
                    <a:pt x="618" y="10574"/>
                  </a:cubicBezTo>
                  <a:cubicBezTo>
                    <a:pt x="682" y="10529"/>
                    <a:pt x="747" y="10498"/>
                    <a:pt x="812" y="10454"/>
                  </a:cubicBezTo>
                  <a:lnTo>
                    <a:pt x="812" y="10649"/>
                  </a:lnTo>
                  <a:cubicBezTo>
                    <a:pt x="952" y="10605"/>
                    <a:pt x="1072" y="10509"/>
                    <a:pt x="1168" y="10389"/>
                  </a:cubicBezTo>
                  <a:lnTo>
                    <a:pt x="1168" y="10389"/>
                  </a:lnTo>
                  <a:cubicBezTo>
                    <a:pt x="1147" y="10454"/>
                    <a:pt x="1137" y="10519"/>
                    <a:pt x="1124" y="10584"/>
                  </a:cubicBezTo>
                  <a:cubicBezTo>
                    <a:pt x="1177" y="10531"/>
                    <a:pt x="1253" y="10477"/>
                    <a:pt x="1326" y="10477"/>
                  </a:cubicBezTo>
                  <a:cubicBezTo>
                    <a:pt x="1342" y="10477"/>
                    <a:pt x="1357" y="10480"/>
                    <a:pt x="1373" y="10485"/>
                  </a:cubicBezTo>
                  <a:cubicBezTo>
                    <a:pt x="1240" y="10645"/>
                    <a:pt x="1029" y="10731"/>
                    <a:pt x="820" y="10731"/>
                  </a:cubicBezTo>
                  <a:cubicBezTo>
                    <a:pt x="690" y="10731"/>
                    <a:pt x="562" y="10698"/>
                    <a:pt x="454" y="10628"/>
                  </a:cubicBezTo>
                  <a:lnTo>
                    <a:pt x="454" y="10628"/>
                  </a:lnTo>
                  <a:cubicBezTo>
                    <a:pt x="475" y="10649"/>
                    <a:pt x="475" y="10693"/>
                    <a:pt x="464" y="10724"/>
                  </a:cubicBezTo>
                  <a:cubicBezTo>
                    <a:pt x="433" y="10712"/>
                    <a:pt x="397" y="10707"/>
                    <a:pt x="360" y="10707"/>
                  </a:cubicBezTo>
                  <a:cubicBezTo>
                    <a:pt x="334" y="10707"/>
                    <a:pt x="307" y="10709"/>
                    <a:pt x="280" y="10714"/>
                  </a:cubicBezTo>
                  <a:cubicBezTo>
                    <a:pt x="324" y="10758"/>
                    <a:pt x="304" y="10833"/>
                    <a:pt x="260" y="10875"/>
                  </a:cubicBezTo>
                  <a:cubicBezTo>
                    <a:pt x="205" y="10908"/>
                    <a:pt x="140" y="10929"/>
                    <a:pt x="99" y="10963"/>
                  </a:cubicBezTo>
                  <a:cubicBezTo>
                    <a:pt x="44" y="10994"/>
                    <a:pt x="0" y="11059"/>
                    <a:pt x="21" y="11113"/>
                  </a:cubicBezTo>
                  <a:cubicBezTo>
                    <a:pt x="86" y="11069"/>
                    <a:pt x="164" y="11038"/>
                    <a:pt x="239" y="11038"/>
                  </a:cubicBezTo>
                  <a:cubicBezTo>
                    <a:pt x="314" y="11048"/>
                    <a:pt x="389" y="11124"/>
                    <a:pt x="368" y="11199"/>
                  </a:cubicBezTo>
                  <a:cubicBezTo>
                    <a:pt x="386" y="11189"/>
                    <a:pt x="406" y="11185"/>
                    <a:pt x="425" y="11185"/>
                  </a:cubicBezTo>
                  <a:cubicBezTo>
                    <a:pt x="485" y="11185"/>
                    <a:pt x="545" y="11230"/>
                    <a:pt x="563" y="11287"/>
                  </a:cubicBezTo>
                  <a:cubicBezTo>
                    <a:pt x="594" y="11277"/>
                    <a:pt x="638" y="11253"/>
                    <a:pt x="669" y="11243"/>
                  </a:cubicBezTo>
                  <a:cubicBezTo>
                    <a:pt x="682" y="11264"/>
                    <a:pt x="682" y="11287"/>
                    <a:pt x="693" y="11308"/>
                  </a:cubicBezTo>
                  <a:cubicBezTo>
                    <a:pt x="721" y="11288"/>
                    <a:pt x="757" y="11278"/>
                    <a:pt x="793" y="11278"/>
                  </a:cubicBezTo>
                  <a:cubicBezTo>
                    <a:pt x="854" y="11278"/>
                    <a:pt x="918" y="11305"/>
                    <a:pt x="952" y="11352"/>
                  </a:cubicBezTo>
                  <a:cubicBezTo>
                    <a:pt x="980" y="11388"/>
                    <a:pt x="1017" y="11452"/>
                    <a:pt x="1062" y="11452"/>
                  </a:cubicBezTo>
                  <a:cubicBezTo>
                    <a:pt x="1068" y="11452"/>
                    <a:pt x="1075" y="11451"/>
                    <a:pt x="1082" y="11448"/>
                  </a:cubicBezTo>
                  <a:lnTo>
                    <a:pt x="1082" y="11448"/>
                  </a:lnTo>
                  <a:cubicBezTo>
                    <a:pt x="1059" y="11482"/>
                    <a:pt x="1048" y="11513"/>
                    <a:pt x="1048" y="11557"/>
                  </a:cubicBezTo>
                  <a:cubicBezTo>
                    <a:pt x="1056" y="11581"/>
                    <a:pt x="1085" y="11607"/>
                    <a:pt x="1108" y="11607"/>
                  </a:cubicBezTo>
                  <a:cubicBezTo>
                    <a:pt x="1114" y="11607"/>
                    <a:pt x="1119" y="11606"/>
                    <a:pt x="1124" y="11601"/>
                  </a:cubicBezTo>
                  <a:lnTo>
                    <a:pt x="1124" y="11601"/>
                  </a:lnTo>
                  <a:cubicBezTo>
                    <a:pt x="1103" y="11666"/>
                    <a:pt x="1113" y="11741"/>
                    <a:pt x="1147" y="11806"/>
                  </a:cubicBezTo>
                  <a:cubicBezTo>
                    <a:pt x="1201" y="11796"/>
                    <a:pt x="1253" y="11772"/>
                    <a:pt x="1297" y="11741"/>
                  </a:cubicBezTo>
                  <a:cubicBezTo>
                    <a:pt x="1308" y="11772"/>
                    <a:pt x="1331" y="11806"/>
                    <a:pt x="1342" y="11837"/>
                  </a:cubicBezTo>
                  <a:cubicBezTo>
                    <a:pt x="1461" y="11827"/>
                    <a:pt x="1557" y="11762"/>
                    <a:pt x="1642" y="11687"/>
                  </a:cubicBezTo>
                  <a:cubicBezTo>
                    <a:pt x="1642" y="11752"/>
                    <a:pt x="1655" y="11816"/>
                    <a:pt x="1655" y="11881"/>
                  </a:cubicBezTo>
                  <a:cubicBezTo>
                    <a:pt x="1751" y="11848"/>
                    <a:pt x="1827" y="11772"/>
                    <a:pt x="1871" y="11687"/>
                  </a:cubicBezTo>
                  <a:cubicBezTo>
                    <a:pt x="1871" y="11741"/>
                    <a:pt x="1871" y="11816"/>
                    <a:pt x="1925" y="11848"/>
                  </a:cubicBezTo>
                  <a:cubicBezTo>
                    <a:pt x="1939" y="11862"/>
                    <a:pt x="1958" y="11868"/>
                    <a:pt x="1978" y="11868"/>
                  </a:cubicBezTo>
                  <a:cubicBezTo>
                    <a:pt x="2019" y="11868"/>
                    <a:pt x="2062" y="11840"/>
                    <a:pt x="2055" y="11796"/>
                  </a:cubicBezTo>
                  <a:lnTo>
                    <a:pt x="2055" y="11796"/>
                  </a:lnTo>
                  <a:cubicBezTo>
                    <a:pt x="2076" y="11822"/>
                    <a:pt x="2108" y="11832"/>
                    <a:pt x="2144" y="11832"/>
                  </a:cubicBezTo>
                  <a:cubicBezTo>
                    <a:pt x="2179" y="11832"/>
                    <a:pt x="2217" y="11822"/>
                    <a:pt x="2250" y="11806"/>
                  </a:cubicBezTo>
                  <a:cubicBezTo>
                    <a:pt x="2304" y="11762"/>
                    <a:pt x="2335" y="11697"/>
                    <a:pt x="2369" y="11632"/>
                  </a:cubicBezTo>
                  <a:cubicBezTo>
                    <a:pt x="2400" y="11653"/>
                    <a:pt x="2421" y="11687"/>
                    <a:pt x="2434" y="11718"/>
                  </a:cubicBezTo>
                  <a:cubicBezTo>
                    <a:pt x="2439" y="11718"/>
                    <a:pt x="2444" y="11719"/>
                    <a:pt x="2448" y="11719"/>
                  </a:cubicBezTo>
                  <a:cubicBezTo>
                    <a:pt x="2567" y="11719"/>
                    <a:pt x="2616" y="11562"/>
                    <a:pt x="2639" y="11438"/>
                  </a:cubicBezTo>
                  <a:cubicBezTo>
                    <a:pt x="2670" y="11458"/>
                    <a:pt x="2680" y="11502"/>
                    <a:pt x="2680" y="11536"/>
                  </a:cubicBezTo>
                  <a:cubicBezTo>
                    <a:pt x="2758" y="11513"/>
                    <a:pt x="2810" y="11448"/>
                    <a:pt x="2833" y="11362"/>
                  </a:cubicBezTo>
                  <a:cubicBezTo>
                    <a:pt x="2844" y="11406"/>
                    <a:pt x="2865" y="11438"/>
                    <a:pt x="2909" y="11438"/>
                  </a:cubicBezTo>
                  <a:cubicBezTo>
                    <a:pt x="2953" y="11352"/>
                    <a:pt x="2963" y="11253"/>
                    <a:pt x="2953" y="11157"/>
                  </a:cubicBezTo>
                  <a:lnTo>
                    <a:pt x="2953" y="11157"/>
                  </a:lnTo>
                  <a:cubicBezTo>
                    <a:pt x="3018" y="11168"/>
                    <a:pt x="3070" y="11222"/>
                    <a:pt x="3093" y="11287"/>
                  </a:cubicBezTo>
                  <a:cubicBezTo>
                    <a:pt x="3114" y="11362"/>
                    <a:pt x="3114" y="11427"/>
                    <a:pt x="3103" y="11502"/>
                  </a:cubicBezTo>
                  <a:cubicBezTo>
                    <a:pt x="3083" y="11676"/>
                    <a:pt x="3038" y="11861"/>
                    <a:pt x="2974" y="12021"/>
                  </a:cubicBezTo>
                  <a:lnTo>
                    <a:pt x="3742" y="12021"/>
                  </a:lnTo>
                  <a:cubicBezTo>
                    <a:pt x="3687" y="11861"/>
                    <a:pt x="3643" y="11676"/>
                    <a:pt x="3622" y="11502"/>
                  </a:cubicBezTo>
                  <a:cubicBezTo>
                    <a:pt x="3612" y="11427"/>
                    <a:pt x="3612" y="11362"/>
                    <a:pt x="3633" y="11287"/>
                  </a:cubicBezTo>
                  <a:cubicBezTo>
                    <a:pt x="3643" y="11222"/>
                    <a:pt x="3708" y="11168"/>
                    <a:pt x="3773" y="11157"/>
                  </a:cubicBezTo>
                  <a:lnTo>
                    <a:pt x="3773" y="11157"/>
                  </a:lnTo>
                  <a:cubicBezTo>
                    <a:pt x="3762" y="11253"/>
                    <a:pt x="3773" y="11352"/>
                    <a:pt x="3817" y="11438"/>
                  </a:cubicBezTo>
                  <a:cubicBezTo>
                    <a:pt x="3861" y="11438"/>
                    <a:pt x="3882" y="11406"/>
                    <a:pt x="3892" y="11362"/>
                  </a:cubicBezTo>
                  <a:cubicBezTo>
                    <a:pt x="3913" y="11448"/>
                    <a:pt x="3967" y="11513"/>
                    <a:pt x="4043" y="11536"/>
                  </a:cubicBezTo>
                  <a:cubicBezTo>
                    <a:pt x="4043" y="11502"/>
                    <a:pt x="4056" y="11458"/>
                    <a:pt x="4076" y="11438"/>
                  </a:cubicBezTo>
                  <a:cubicBezTo>
                    <a:pt x="4096" y="11562"/>
                    <a:pt x="4157" y="11719"/>
                    <a:pt x="4277" y="11719"/>
                  </a:cubicBezTo>
                  <a:cubicBezTo>
                    <a:pt x="4282" y="11719"/>
                    <a:pt x="4287" y="11718"/>
                    <a:pt x="4292" y="11718"/>
                  </a:cubicBezTo>
                  <a:cubicBezTo>
                    <a:pt x="4302" y="11687"/>
                    <a:pt x="4325" y="11653"/>
                    <a:pt x="4357" y="11632"/>
                  </a:cubicBezTo>
                  <a:cubicBezTo>
                    <a:pt x="4390" y="11697"/>
                    <a:pt x="4421" y="11762"/>
                    <a:pt x="4476" y="11806"/>
                  </a:cubicBezTo>
                  <a:cubicBezTo>
                    <a:pt x="4503" y="11822"/>
                    <a:pt x="4538" y="11832"/>
                    <a:pt x="4573" y="11832"/>
                  </a:cubicBezTo>
                  <a:cubicBezTo>
                    <a:pt x="4608" y="11832"/>
                    <a:pt x="4643" y="11822"/>
                    <a:pt x="4671" y="11796"/>
                  </a:cubicBezTo>
                  <a:lnTo>
                    <a:pt x="4671" y="11796"/>
                  </a:lnTo>
                  <a:cubicBezTo>
                    <a:pt x="4663" y="11840"/>
                    <a:pt x="4701" y="11868"/>
                    <a:pt x="4742" y="11868"/>
                  </a:cubicBezTo>
                  <a:cubicBezTo>
                    <a:pt x="4762" y="11868"/>
                    <a:pt x="4783" y="11862"/>
                    <a:pt x="4800" y="11848"/>
                  </a:cubicBezTo>
                  <a:cubicBezTo>
                    <a:pt x="4844" y="11816"/>
                    <a:pt x="4855" y="11741"/>
                    <a:pt x="4855" y="11687"/>
                  </a:cubicBezTo>
                  <a:cubicBezTo>
                    <a:pt x="4899" y="11772"/>
                    <a:pt x="4974" y="11848"/>
                    <a:pt x="5070" y="11881"/>
                  </a:cubicBezTo>
                  <a:cubicBezTo>
                    <a:pt x="5070" y="11816"/>
                    <a:pt x="5070" y="11752"/>
                    <a:pt x="5080" y="11687"/>
                  </a:cubicBezTo>
                  <a:cubicBezTo>
                    <a:pt x="5158" y="11762"/>
                    <a:pt x="5265" y="11827"/>
                    <a:pt x="5384" y="11837"/>
                  </a:cubicBezTo>
                  <a:cubicBezTo>
                    <a:pt x="5394" y="11806"/>
                    <a:pt x="5405" y="11772"/>
                    <a:pt x="5428" y="11741"/>
                  </a:cubicBezTo>
                  <a:cubicBezTo>
                    <a:pt x="5470" y="11772"/>
                    <a:pt x="5524" y="11796"/>
                    <a:pt x="5579" y="11806"/>
                  </a:cubicBezTo>
                  <a:cubicBezTo>
                    <a:pt x="5612" y="11741"/>
                    <a:pt x="5623" y="11666"/>
                    <a:pt x="5589" y="11601"/>
                  </a:cubicBezTo>
                  <a:lnTo>
                    <a:pt x="5589" y="11601"/>
                  </a:lnTo>
                  <a:cubicBezTo>
                    <a:pt x="5596" y="11606"/>
                    <a:pt x="5604" y="11607"/>
                    <a:pt x="5611" y="11607"/>
                  </a:cubicBezTo>
                  <a:cubicBezTo>
                    <a:pt x="5639" y="11607"/>
                    <a:pt x="5667" y="11581"/>
                    <a:pt x="5677" y="11557"/>
                  </a:cubicBezTo>
                  <a:cubicBezTo>
                    <a:pt x="5677" y="11536"/>
                    <a:pt x="5674" y="11518"/>
                    <a:pt x="5669" y="11501"/>
                  </a:cubicBezTo>
                  <a:lnTo>
                    <a:pt x="5669" y="11501"/>
                  </a:lnTo>
                  <a:cubicBezTo>
                    <a:pt x="5726" y="11604"/>
                    <a:pt x="5812" y="11684"/>
                    <a:pt x="5924" y="11731"/>
                  </a:cubicBezTo>
                  <a:cubicBezTo>
                    <a:pt x="5937" y="11687"/>
                    <a:pt x="5924" y="11632"/>
                    <a:pt x="5913" y="11588"/>
                  </a:cubicBezTo>
                  <a:lnTo>
                    <a:pt x="5913" y="11588"/>
                  </a:lnTo>
                  <a:cubicBezTo>
                    <a:pt x="6002" y="11653"/>
                    <a:pt x="6098" y="11687"/>
                    <a:pt x="6207" y="11707"/>
                  </a:cubicBezTo>
                  <a:cubicBezTo>
                    <a:pt x="6196" y="11666"/>
                    <a:pt x="6196" y="11622"/>
                    <a:pt x="6196" y="11578"/>
                  </a:cubicBezTo>
                  <a:cubicBezTo>
                    <a:pt x="6227" y="11567"/>
                    <a:pt x="6248" y="11567"/>
                    <a:pt x="6282" y="11567"/>
                  </a:cubicBezTo>
                  <a:cubicBezTo>
                    <a:pt x="6292" y="11536"/>
                    <a:pt x="6261" y="11502"/>
                    <a:pt x="6238" y="11482"/>
                  </a:cubicBezTo>
                  <a:cubicBezTo>
                    <a:pt x="6217" y="11448"/>
                    <a:pt x="6196" y="11417"/>
                    <a:pt x="6227" y="11394"/>
                  </a:cubicBezTo>
                  <a:cubicBezTo>
                    <a:pt x="6234" y="11384"/>
                    <a:pt x="6242" y="11380"/>
                    <a:pt x="6251" y="11380"/>
                  </a:cubicBezTo>
                  <a:cubicBezTo>
                    <a:pt x="6273" y="11380"/>
                    <a:pt x="6298" y="11401"/>
                    <a:pt x="6313" y="11417"/>
                  </a:cubicBezTo>
                  <a:cubicBezTo>
                    <a:pt x="6378" y="11471"/>
                    <a:pt x="6443" y="11502"/>
                    <a:pt x="6521" y="11536"/>
                  </a:cubicBezTo>
                  <a:cubicBezTo>
                    <a:pt x="6508" y="11492"/>
                    <a:pt x="6497" y="11448"/>
                    <a:pt x="6487" y="11417"/>
                  </a:cubicBezTo>
                  <a:lnTo>
                    <a:pt x="6487" y="11417"/>
                  </a:lnTo>
                  <a:cubicBezTo>
                    <a:pt x="6518" y="11424"/>
                    <a:pt x="6548" y="11432"/>
                    <a:pt x="6578" y="11432"/>
                  </a:cubicBezTo>
                  <a:cubicBezTo>
                    <a:pt x="6591" y="11432"/>
                    <a:pt x="6604" y="11430"/>
                    <a:pt x="6617" y="11427"/>
                  </a:cubicBezTo>
                  <a:cubicBezTo>
                    <a:pt x="6661" y="11417"/>
                    <a:pt x="6702" y="11383"/>
                    <a:pt x="6715" y="11342"/>
                  </a:cubicBezTo>
                  <a:lnTo>
                    <a:pt x="6715" y="11342"/>
                  </a:lnTo>
                  <a:cubicBezTo>
                    <a:pt x="6646" y="11347"/>
                    <a:pt x="6577" y="11352"/>
                    <a:pt x="6509" y="11352"/>
                  </a:cubicBezTo>
                  <a:cubicBezTo>
                    <a:pt x="6437" y="11352"/>
                    <a:pt x="6364" y="11346"/>
                    <a:pt x="6292" y="11329"/>
                  </a:cubicBezTo>
                  <a:cubicBezTo>
                    <a:pt x="6152" y="11287"/>
                    <a:pt x="6022" y="11212"/>
                    <a:pt x="5968" y="11082"/>
                  </a:cubicBezTo>
                  <a:lnTo>
                    <a:pt x="5968" y="11082"/>
                  </a:lnTo>
                  <a:cubicBezTo>
                    <a:pt x="6012" y="11093"/>
                    <a:pt x="6066" y="11103"/>
                    <a:pt x="6118" y="11103"/>
                  </a:cubicBezTo>
                  <a:cubicBezTo>
                    <a:pt x="6108" y="11069"/>
                    <a:pt x="6098" y="11038"/>
                    <a:pt x="6087" y="11004"/>
                  </a:cubicBezTo>
                  <a:lnTo>
                    <a:pt x="6087" y="11004"/>
                  </a:lnTo>
                  <a:cubicBezTo>
                    <a:pt x="6118" y="11017"/>
                    <a:pt x="6162" y="11038"/>
                    <a:pt x="6196" y="11038"/>
                  </a:cubicBezTo>
                  <a:cubicBezTo>
                    <a:pt x="6238" y="11038"/>
                    <a:pt x="6282" y="10994"/>
                    <a:pt x="6271" y="10963"/>
                  </a:cubicBezTo>
                  <a:cubicBezTo>
                    <a:pt x="6271" y="10929"/>
                    <a:pt x="6238" y="10908"/>
                    <a:pt x="6238" y="10875"/>
                  </a:cubicBezTo>
                  <a:cubicBezTo>
                    <a:pt x="6271" y="10875"/>
                    <a:pt x="6303" y="10888"/>
                    <a:pt x="6336" y="10888"/>
                  </a:cubicBezTo>
                  <a:cubicBezTo>
                    <a:pt x="6336" y="10888"/>
                    <a:pt x="6341" y="10892"/>
                    <a:pt x="6347" y="10892"/>
                  </a:cubicBezTo>
                  <a:cubicBezTo>
                    <a:pt x="6350" y="10892"/>
                    <a:pt x="6354" y="10891"/>
                    <a:pt x="6357" y="10888"/>
                  </a:cubicBezTo>
                  <a:cubicBezTo>
                    <a:pt x="6378" y="10875"/>
                    <a:pt x="6367" y="10843"/>
                    <a:pt x="6357" y="10833"/>
                  </a:cubicBezTo>
                  <a:cubicBezTo>
                    <a:pt x="6336" y="10810"/>
                    <a:pt x="6313" y="10810"/>
                    <a:pt x="6303" y="10789"/>
                  </a:cubicBezTo>
                  <a:lnTo>
                    <a:pt x="6303" y="10789"/>
                  </a:lnTo>
                  <a:cubicBezTo>
                    <a:pt x="6325" y="10799"/>
                    <a:pt x="6349" y="10805"/>
                    <a:pt x="6375" y="10805"/>
                  </a:cubicBezTo>
                  <a:cubicBezTo>
                    <a:pt x="6401" y="10805"/>
                    <a:pt x="6428" y="10799"/>
                    <a:pt x="6456" y="10789"/>
                  </a:cubicBezTo>
                  <a:cubicBezTo>
                    <a:pt x="6422" y="10745"/>
                    <a:pt x="6443" y="10680"/>
                    <a:pt x="6487" y="10659"/>
                  </a:cubicBezTo>
                  <a:cubicBezTo>
                    <a:pt x="6504" y="10650"/>
                    <a:pt x="6523" y="10647"/>
                    <a:pt x="6542" y="10647"/>
                  </a:cubicBezTo>
                  <a:cubicBezTo>
                    <a:pt x="6566" y="10647"/>
                    <a:pt x="6591" y="10651"/>
                    <a:pt x="6615" y="10651"/>
                  </a:cubicBezTo>
                  <a:cubicBezTo>
                    <a:pt x="6635" y="10651"/>
                    <a:pt x="6654" y="10648"/>
                    <a:pt x="6671" y="10638"/>
                  </a:cubicBezTo>
                  <a:lnTo>
                    <a:pt x="6671" y="10594"/>
                  </a:lnTo>
                  <a:cubicBezTo>
                    <a:pt x="6606" y="10594"/>
                    <a:pt x="6541" y="10584"/>
                    <a:pt x="6476" y="10574"/>
                  </a:cubicBezTo>
                  <a:cubicBezTo>
                    <a:pt x="6466" y="10540"/>
                    <a:pt x="6521" y="10519"/>
                    <a:pt x="6552" y="10519"/>
                  </a:cubicBezTo>
                  <a:cubicBezTo>
                    <a:pt x="6585" y="10519"/>
                    <a:pt x="6637" y="10498"/>
                    <a:pt x="6627" y="10465"/>
                  </a:cubicBezTo>
                  <a:lnTo>
                    <a:pt x="6627" y="10465"/>
                  </a:lnTo>
                  <a:cubicBezTo>
                    <a:pt x="6552" y="10475"/>
                    <a:pt x="6476" y="10475"/>
                    <a:pt x="6401" y="10485"/>
                  </a:cubicBezTo>
                  <a:cubicBezTo>
                    <a:pt x="6391" y="10475"/>
                    <a:pt x="6401" y="10454"/>
                    <a:pt x="6422" y="10444"/>
                  </a:cubicBezTo>
                  <a:cubicBezTo>
                    <a:pt x="6487" y="10410"/>
                    <a:pt x="6572" y="10400"/>
                    <a:pt x="6650" y="10369"/>
                  </a:cubicBezTo>
                  <a:cubicBezTo>
                    <a:pt x="6726" y="10345"/>
                    <a:pt x="6801" y="10291"/>
                    <a:pt x="6811" y="10216"/>
                  </a:cubicBezTo>
                  <a:lnTo>
                    <a:pt x="6811" y="10216"/>
                  </a:lnTo>
                  <a:cubicBezTo>
                    <a:pt x="6681" y="10270"/>
                    <a:pt x="6562" y="10324"/>
                    <a:pt x="6432" y="10379"/>
                  </a:cubicBezTo>
                  <a:cubicBezTo>
                    <a:pt x="6412" y="10400"/>
                    <a:pt x="6391" y="10410"/>
                    <a:pt x="6357" y="10410"/>
                  </a:cubicBezTo>
                  <a:cubicBezTo>
                    <a:pt x="6336" y="10400"/>
                    <a:pt x="6303" y="10389"/>
                    <a:pt x="6292" y="10356"/>
                  </a:cubicBezTo>
                  <a:cubicBezTo>
                    <a:pt x="6292" y="10345"/>
                    <a:pt x="6303" y="10324"/>
                    <a:pt x="6313" y="10314"/>
                  </a:cubicBezTo>
                  <a:cubicBezTo>
                    <a:pt x="6367" y="10226"/>
                    <a:pt x="6497" y="10195"/>
                    <a:pt x="6508" y="10096"/>
                  </a:cubicBezTo>
                  <a:lnTo>
                    <a:pt x="6508" y="10096"/>
                  </a:lnTo>
                  <a:cubicBezTo>
                    <a:pt x="6401" y="10109"/>
                    <a:pt x="6347" y="10216"/>
                    <a:pt x="6261" y="10260"/>
                  </a:cubicBezTo>
                  <a:cubicBezTo>
                    <a:pt x="6208" y="10283"/>
                    <a:pt x="6156" y="10291"/>
                    <a:pt x="6104" y="10291"/>
                  </a:cubicBezTo>
                  <a:cubicBezTo>
                    <a:pt x="6059" y="10291"/>
                    <a:pt x="6014" y="10285"/>
                    <a:pt x="5968" y="10280"/>
                  </a:cubicBezTo>
                  <a:cubicBezTo>
                    <a:pt x="5688" y="10226"/>
                    <a:pt x="5394" y="10174"/>
                    <a:pt x="5179" y="10000"/>
                  </a:cubicBezTo>
                  <a:cubicBezTo>
                    <a:pt x="5104" y="9946"/>
                    <a:pt x="5039" y="9860"/>
                    <a:pt x="5049" y="9772"/>
                  </a:cubicBezTo>
                  <a:lnTo>
                    <a:pt x="5049" y="9772"/>
                  </a:lnTo>
                  <a:lnTo>
                    <a:pt x="5200" y="9925"/>
                  </a:lnTo>
                  <a:cubicBezTo>
                    <a:pt x="5223" y="9935"/>
                    <a:pt x="5234" y="9956"/>
                    <a:pt x="5254" y="9956"/>
                  </a:cubicBezTo>
                  <a:cubicBezTo>
                    <a:pt x="5260" y="9959"/>
                    <a:pt x="5266" y="9960"/>
                    <a:pt x="5273" y="9960"/>
                  </a:cubicBezTo>
                  <a:cubicBezTo>
                    <a:pt x="5291" y="9960"/>
                    <a:pt x="5312" y="9950"/>
                    <a:pt x="5319" y="9935"/>
                  </a:cubicBezTo>
                  <a:cubicBezTo>
                    <a:pt x="5330" y="9915"/>
                    <a:pt x="5319" y="9891"/>
                    <a:pt x="5309" y="9870"/>
                  </a:cubicBezTo>
                  <a:cubicBezTo>
                    <a:pt x="5298" y="9850"/>
                    <a:pt x="5298" y="9806"/>
                    <a:pt x="5319" y="9806"/>
                  </a:cubicBezTo>
                  <a:cubicBezTo>
                    <a:pt x="5363" y="9837"/>
                    <a:pt x="5394" y="9881"/>
                    <a:pt x="5439" y="9915"/>
                  </a:cubicBezTo>
                  <a:cubicBezTo>
                    <a:pt x="5449" y="9925"/>
                    <a:pt x="5459" y="9935"/>
                    <a:pt x="5470" y="9935"/>
                  </a:cubicBezTo>
                  <a:cubicBezTo>
                    <a:pt x="5474" y="9937"/>
                    <a:pt x="5478" y="9937"/>
                    <a:pt x="5482" y="9937"/>
                  </a:cubicBezTo>
                  <a:cubicBezTo>
                    <a:pt x="5509" y="9937"/>
                    <a:pt x="5524" y="9910"/>
                    <a:pt x="5524" y="9881"/>
                  </a:cubicBezTo>
                  <a:cubicBezTo>
                    <a:pt x="5524" y="9850"/>
                    <a:pt x="5514" y="9826"/>
                    <a:pt x="5493" y="9806"/>
                  </a:cubicBezTo>
                  <a:cubicBezTo>
                    <a:pt x="5501" y="9803"/>
                    <a:pt x="5511" y="9801"/>
                    <a:pt x="5520" y="9801"/>
                  </a:cubicBezTo>
                  <a:cubicBezTo>
                    <a:pt x="5546" y="9801"/>
                    <a:pt x="5574" y="9811"/>
                    <a:pt x="5589" y="9826"/>
                  </a:cubicBezTo>
                  <a:cubicBezTo>
                    <a:pt x="5612" y="9850"/>
                    <a:pt x="5623" y="9870"/>
                    <a:pt x="5654" y="9881"/>
                  </a:cubicBezTo>
                  <a:cubicBezTo>
                    <a:pt x="5657" y="9882"/>
                    <a:pt x="5660" y="9883"/>
                    <a:pt x="5664" y="9883"/>
                  </a:cubicBezTo>
                  <a:cubicBezTo>
                    <a:pt x="5685" y="9883"/>
                    <a:pt x="5710" y="9856"/>
                    <a:pt x="5719" y="9826"/>
                  </a:cubicBezTo>
                  <a:cubicBezTo>
                    <a:pt x="5719" y="9806"/>
                    <a:pt x="5719" y="9772"/>
                    <a:pt x="5708" y="9741"/>
                  </a:cubicBezTo>
                  <a:cubicBezTo>
                    <a:pt x="5763" y="9741"/>
                    <a:pt x="5817" y="9772"/>
                    <a:pt x="5859" y="9816"/>
                  </a:cubicBezTo>
                  <a:cubicBezTo>
                    <a:pt x="5903" y="9860"/>
                    <a:pt x="5947" y="9902"/>
                    <a:pt x="6002" y="9925"/>
                  </a:cubicBezTo>
                  <a:cubicBezTo>
                    <a:pt x="5978" y="9850"/>
                    <a:pt x="5947" y="9761"/>
                    <a:pt x="5903" y="9697"/>
                  </a:cubicBezTo>
                  <a:cubicBezTo>
                    <a:pt x="5921" y="9680"/>
                    <a:pt x="5943" y="9677"/>
                    <a:pt x="5967" y="9677"/>
                  </a:cubicBezTo>
                  <a:cubicBezTo>
                    <a:pt x="5983" y="9677"/>
                    <a:pt x="5999" y="9678"/>
                    <a:pt x="6014" y="9678"/>
                  </a:cubicBezTo>
                  <a:cubicBezTo>
                    <a:pt x="6034" y="9678"/>
                    <a:pt x="6052" y="9676"/>
                    <a:pt x="6066" y="9665"/>
                  </a:cubicBezTo>
                  <a:cubicBezTo>
                    <a:pt x="6087" y="9642"/>
                    <a:pt x="6098" y="9632"/>
                    <a:pt x="6108" y="9611"/>
                  </a:cubicBezTo>
                  <a:cubicBezTo>
                    <a:pt x="6128" y="9599"/>
                    <a:pt x="6150" y="9594"/>
                    <a:pt x="6174" y="9594"/>
                  </a:cubicBezTo>
                  <a:cubicBezTo>
                    <a:pt x="6191" y="9594"/>
                    <a:pt x="6209" y="9596"/>
                    <a:pt x="6227" y="9601"/>
                  </a:cubicBezTo>
                  <a:cubicBezTo>
                    <a:pt x="6336" y="9611"/>
                    <a:pt x="6456" y="9632"/>
                    <a:pt x="6562" y="9655"/>
                  </a:cubicBezTo>
                  <a:cubicBezTo>
                    <a:pt x="6585" y="9642"/>
                    <a:pt x="6596" y="9611"/>
                    <a:pt x="6572" y="9601"/>
                  </a:cubicBezTo>
                  <a:cubicBezTo>
                    <a:pt x="6562" y="9577"/>
                    <a:pt x="6541" y="9567"/>
                    <a:pt x="6521" y="9567"/>
                  </a:cubicBezTo>
                  <a:cubicBezTo>
                    <a:pt x="6476" y="9556"/>
                    <a:pt x="6432" y="9546"/>
                    <a:pt x="6378" y="9546"/>
                  </a:cubicBezTo>
                  <a:cubicBezTo>
                    <a:pt x="6347" y="9536"/>
                    <a:pt x="6313" y="9512"/>
                    <a:pt x="6313" y="9481"/>
                  </a:cubicBezTo>
                  <a:cubicBezTo>
                    <a:pt x="6313" y="9460"/>
                    <a:pt x="6347" y="9447"/>
                    <a:pt x="6367" y="9447"/>
                  </a:cubicBezTo>
                  <a:cubicBezTo>
                    <a:pt x="6383" y="9443"/>
                    <a:pt x="6398" y="9441"/>
                    <a:pt x="6413" y="9441"/>
                  </a:cubicBezTo>
                  <a:cubicBezTo>
                    <a:pt x="6463" y="9441"/>
                    <a:pt x="6515" y="9460"/>
                    <a:pt x="6572" y="9460"/>
                  </a:cubicBezTo>
                  <a:cubicBezTo>
                    <a:pt x="6584" y="9462"/>
                    <a:pt x="6595" y="9463"/>
                    <a:pt x="6607" y="9463"/>
                  </a:cubicBezTo>
                  <a:cubicBezTo>
                    <a:pt x="6671" y="9463"/>
                    <a:pt x="6729" y="9436"/>
                    <a:pt x="6746" y="9372"/>
                  </a:cubicBezTo>
                  <a:lnTo>
                    <a:pt x="6746" y="9372"/>
                  </a:lnTo>
                  <a:cubicBezTo>
                    <a:pt x="6606" y="9383"/>
                    <a:pt x="6466" y="9396"/>
                    <a:pt x="6313" y="9396"/>
                  </a:cubicBezTo>
                  <a:cubicBezTo>
                    <a:pt x="6292" y="9341"/>
                    <a:pt x="6412" y="9318"/>
                    <a:pt x="6401" y="9266"/>
                  </a:cubicBezTo>
                  <a:lnTo>
                    <a:pt x="6401" y="9266"/>
                  </a:lnTo>
                  <a:cubicBezTo>
                    <a:pt x="6271" y="9297"/>
                    <a:pt x="6142" y="9331"/>
                    <a:pt x="6012" y="9351"/>
                  </a:cubicBezTo>
                  <a:cubicBezTo>
                    <a:pt x="6002" y="9318"/>
                    <a:pt x="6033" y="9276"/>
                    <a:pt x="6066" y="9242"/>
                  </a:cubicBezTo>
                  <a:cubicBezTo>
                    <a:pt x="6098" y="9222"/>
                    <a:pt x="6131" y="9178"/>
                    <a:pt x="6108" y="9136"/>
                  </a:cubicBezTo>
                  <a:lnTo>
                    <a:pt x="6108" y="9136"/>
                  </a:lnTo>
                  <a:cubicBezTo>
                    <a:pt x="6008" y="9166"/>
                    <a:pt x="5903" y="9181"/>
                    <a:pt x="5798" y="9181"/>
                  </a:cubicBezTo>
                  <a:cubicBezTo>
                    <a:pt x="5496" y="9181"/>
                    <a:pt x="5192" y="9060"/>
                    <a:pt x="4984" y="8843"/>
                  </a:cubicBezTo>
                  <a:cubicBezTo>
                    <a:pt x="4964" y="8822"/>
                    <a:pt x="4984" y="8812"/>
                    <a:pt x="4995" y="8788"/>
                  </a:cubicBezTo>
                  <a:cubicBezTo>
                    <a:pt x="5080" y="8843"/>
                    <a:pt x="5169" y="8887"/>
                    <a:pt x="5275" y="8908"/>
                  </a:cubicBezTo>
                  <a:cubicBezTo>
                    <a:pt x="5336" y="8921"/>
                    <a:pt x="5402" y="8931"/>
                    <a:pt x="5468" y="8931"/>
                  </a:cubicBezTo>
                  <a:cubicBezTo>
                    <a:pt x="5508" y="8931"/>
                    <a:pt x="5549" y="8927"/>
                    <a:pt x="5589" y="8918"/>
                  </a:cubicBezTo>
                  <a:cubicBezTo>
                    <a:pt x="5599" y="8918"/>
                    <a:pt x="5623" y="8908"/>
                    <a:pt x="5633" y="8897"/>
                  </a:cubicBezTo>
                  <a:cubicBezTo>
                    <a:pt x="5644" y="8853"/>
                    <a:pt x="5558" y="8812"/>
                    <a:pt x="5589" y="8768"/>
                  </a:cubicBezTo>
                  <a:lnTo>
                    <a:pt x="5589" y="8768"/>
                  </a:lnTo>
                  <a:cubicBezTo>
                    <a:pt x="5654" y="8778"/>
                    <a:pt x="5708" y="8822"/>
                    <a:pt x="5742" y="8887"/>
                  </a:cubicBezTo>
                  <a:cubicBezTo>
                    <a:pt x="5763" y="8864"/>
                    <a:pt x="5773" y="8822"/>
                    <a:pt x="5763" y="8788"/>
                  </a:cubicBezTo>
                  <a:lnTo>
                    <a:pt x="5807" y="8788"/>
                  </a:lnTo>
                  <a:cubicBezTo>
                    <a:pt x="5807" y="8827"/>
                    <a:pt x="5847" y="8866"/>
                    <a:pt x="5887" y="8866"/>
                  </a:cubicBezTo>
                  <a:cubicBezTo>
                    <a:pt x="5892" y="8866"/>
                    <a:pt x="5898" y="8865"/>
                    <a:pt x="5903" y="8864"/>
                  </a:cubicBezTo>
                  <a:cubicBezTo>
                    <a:pt x="5957" y="8864"/>
                    <a:pt x="5989" y="8822"/>
                    <a:pt x="6012" y="8778"/>
                  </a:cubicBezTo>
                  <a:cubicBezTo>
                    <a:pt x="6022" y="8734"/>
                    <a:pt x="6033" y="8682"/>
                    <a:pt x="6033" y="8638"/>
                  </a:cubicBezTo>
                  <a:cubicBezTo>
                    <a:pt x="6053" y="8638"/>
                    <a:pt x="6077" y="8659"/>
                    <a:pt x="6087" y="8682"/>
                  </a:cubicBezTo>
                  <a:cubicBezTo>
                    <a:pt x="6095" y="8698"/>
                    <a:pt x="6109" y="8720"/>
                    <a:pt x="6126" y="8720"/>
                  </a:cubicBezTo>
                  <a:cubicBezTo>
                    <a:pt x="6131" y="8720"/>
                    <a:pt x="6136" y="8718"/>
                    <a:pt x="6142" y="8713"/>
                  </a:cubicBezTo>
                  <a:cubicBezTo>
                    <a:pt x="6152" y="8692"/>
                    <a:pt x="6162" y="8659"/>
                    <a:pt x="6162" y="8628"/>
                  </a:cubicBezTo>
                  <a:cubicBezTo>
                    <a:pt x="6166" y="8627"/>
                    <a:pt x="6169" y="8626"/>
                    <a:pt x="6172" y="8626"/>
                  </a:cubicBezTo>
                  <a:cubicBezTo>
                    <a:pt x="6207" y="8626"/>
                    <a:pt x="6235" y="8671"/>
                    <a:pt x="6270" y="8671"/>
                  </a:cubicBezTo>
                  <a:cubicBezTo>
                    <a:pt x="6274" y="8671"/>
                    <a:pt x="6278" y="8670"/>
                    <a:pt x="6282" y="8669"/>
                  </a:cubicBezTo>
                  <a:cubicBezTo>
                    <a:pt x="6313" y="8669"/>
                    <a:pt x="6336" y="8648"/>
                    <a:pt x="6336" y="8617"/>
                  </a:cubicBezTo>
                  <a:cubicBezTo>
                    <a:pt x="6336" y="8583"/>
                    <a:pt x="6336" y="8563"/>
                    <a:pt x="6326" y="8529"/>
                  </a:cubicBezTo>
                  <a:lnTo>
                    <a:pt x="6326" y="8529"/>
                  </a:lnTo>
                  <a:cubicBezTo>
                    <a:pt x="6378" y="8552"/>
                    <a:pt x="6432" y="8573"/>
                    <a:pt x="6476" y="8594"/>
                  </a:cubicBezTo>
                  <a:cubicBezTo>
                    <a:pt x="6476" y="8563"/>
                    <a:pt x="6466" y="8529"/>
                    <a:pt x="6432" y="8508"/>
                  </a:cubicBezTo>
                  <a:cubicBezTo>
                    <a:pt x="6442" y="8502"/>
                    <a:pt x="6452" y="8499"/>
                    <a:pt x="6462" y="8499"/>
                  </a:cubicBezTo>
                  <a:cubicBezTo>
                    <a:pt x="6515" y="8499"/>
                    <a:pt x="6577" y="8568"/>
                    <a:pt x="6628" y="8568"/>
                  </a:cubicBezTo>
                  <a:cubicBezTo>
                    <a:pt x="6636" y="8568"/>
                    <a:pt x="6643" y="8566"/>
                    <a:pt x="6650" y="8563"/>
                  </a:cubicBezTo>
                  <a:cubicBezTo>
                    <a:pt x="6606" y="8529"/>
                    <a:pt x="6572" y="8487"/>
                    <a:pt x="6541" y="8443"/>
                  </a:cubicBezTo>
                  <a:cubicBezTo>
                    <a:pt x="6531" y="8423"/>
                    <a:pt x="6508" y="8389"/>
                    <a:pt x="6521" y="8368"/>
                  </a:cubicBezTo>
                  <a:cubicBezTo>
                    <a:pt x="6531" y="8334"/>
                    <a:pt x="6552" y="8314"/>
                    <a:pt x="6585" y="8314"/>
                  </a:cubicBezTo>
                  <a:cubicBezTo>
                    <a:pt x="6637" y="8293"/>
                    <a:pt x="6692" y="8293"/>
                    <a:pt x="6736" y="8269"/>
                  </a:cubicBezTo>
                  <a:cubicBezTo>
                    <a:pt x="6780" y="8249"/>
                    <a:pt x="6832" y="8205"/>
                    <a:pt x="6832" y="8150"/>
                  </a:cubicBezTo>
                  <a:lnTo>
                    <a:pt x="6832" y="8150"/>
                  </a:lnTo>
                  <a:cubicBezTo>
                    <a:pt x="6690" y="8222"/>
                    <a:pt x="6530" y="8261"/>
                    <a:pt x="6372" y="8261"/>
                  </a:cubicBezTo>
                  <a:cubicBezTo>
                    <a:pt x="6290" y="8261"/>
                    <a:pt x="6209" y="8250"/>
                    <a:pt x="6131" y="8228"/>
                  </a:cubicBezTo>
                  <a:cubicBezTo>
                    <a:pt x="6173" y="8205"/>
                    <a:pt x="6207" y="8173"/>
                    <a:pt x="6238" y="8129"/>
                  </a:cubicBezTo>
                  <a:lnTo>
                    <a:pt x="6238" y="8129"/>
                  </a:lnTo>
                  <a:cubicBezTo>
                    <a:pt x="6184" y="8141"/>
                    <a:pt x="6128" y="8147"/>
                    <a:pt x="6072" y="8147"/>
                  </a:cubicBezTo>
                  <a:cubicBezTo>
                    <a:pt x="5916" y="8147"/>
                    <a:pt x="5758" y="8104"/>
                    <a:pt x="5623" y="8033"/>
                  </a:cubicBezTo>
                  <a:cubicBezTo>
                    <a:pt x="5589" y="8010"/>
                    <a:pt x="5548" y="7979"/>
                    <a:pt x="5568" y="7945"/>
                  </a:cubicBezTo>
                  <a:cubicBezTo>
                    <a:pt x="5616" y="7915"/>
                    <a:pt x="5675" y="7901"/>
                    <a:pt x="5734" y="7901"/>
                  </a:cubicBezTo>
                  <a:cubicBezTo>
                    <a:pt x="5781" y="7901"/>
                    <a:pt x="5828" y="7910"/>
                    <a:pt x="5872" y="7924"/>
                  </a:cubicBezTo>
                  <a:cubicBezTo>
                    <a:pt x="5903" y="7935"/>
                    <a:pt x="5924" y="7956"/>
                    <a:pt x="5968" y="7956"/>
                  </a:cubicBezTo>
                  <a:cubicBezTo>
                    <a:pt x="6002" y="7956"/>
                    <a:pt x="6033" y="7924"/>
                    <a:pt x="6022" y="7891"/>
                  </a:cubicBezTo>
                  <a:cubicBezTo>
                    <a:pt x="5978" y="7891"/>
                    <a:pt x="5937" y="7891"/>
                    <a:pt x="5893" y="7880"/>
                  </a:cubicBezTo>
                  <a:cubicBezTo>
                    <a:pt x="5849" y="7870"/>
                    <a:pt x="5807" y="7826"/>
                    <a:pt x="5807" y="7784"/>
                  </a:cubicBezTo>
                  <a:cubicBezTo>
                    <a:pt x="5833" y="7771"/>
                    <a:pt x="5860" y="7766"/>
                    <a:pt x="5887" y="7766"/>
                  </a:cubicBezTo>
                  <a:cubicBezTo>
                    <a:pt x="5950" y="7766"/>
                    <a:pt x="6015" y="7794"/>
                    <a:pt x="6077" y="7815"/>
                  </a:cubicBezTo>
                  <a:cubicBezTo>
                    <a:pt x="6087" y="7826"/>
                    <a:pt x="6108" y="7826"/>
                    <a:pt x="6118" y="7826"/>
                  </a:cubicBezTo>
                  <a:cubicBezTo>
                    <a:pt x="6131" y="7826"/>
                    <a:pt x="6152" y="7805"/>
                    <a:pt x="6142" y="7795"/>
                  </a:cubicBezTo>
                  <a:lnTo>
                    <a:pt x="6142" y="7795"/>
                  </a:lnTo>
                  <a:cubicBezTo>
                    <a:pt x="6135" y="7796"/>
                    <a:pt x="6128" y="7797"/>
                    <a:pt x="6121" y="7797"/>
                  </a:cubicBezTo>
                  <a:cubicBezTo>
                    <a:pt x="6076" y="7797"/>
                    <a:pt x="6040" y="7767"/>
                    <a:pt x="6022" y="7719"/>
                  </a:cubicBezTo>
                  <a:cubicBezTo>
                    <a:pt x="6196" y="7686"/>
                    <a:pt x="6336" y="7579"/>
                    <a:pt x="6412" y="7426"/>
                  </a:cubicBezTo>
                  <a:cubicBezTo>
                    <a:pt x="6285" y="7426"/>
                    <a:pt x="6176" y="7540"/>
                    <a:pt x="6061" y="7540"/>
                  </a:cubicBezTo>
                  <a:cubicBezTo>
                    <a:pt x="6048" y="7540"/>
                    <a:pt x="6035" y="7538"/>
                    <a:pt x="6022" y="7535"/>
                  </a:cubicBezTo>
                  <a:cubicBezTo>
                    <a:pt x="6022" y="7491"/>
                    <a:pt x="6033" y="7450"/>
                    <a:pt x="6043" y="7405"/>
                  </a:cubicBezTo>
                  <a:cubicBezTo>
                    <a:pt x="5947" y="7405"/>
                    <a:pt x="5859" y="7437"/>
                    <a:pt x="5773" y="7450"/>
                  </a:cubicBezTo>
                  <a:cubicBezTo>
                    <a:pt x="5748" y="7452"/>
                    <a:pt x="5723" y="7453"/>
                    <a:pt x="5698" y="7453"/>
                  </a:cubicBezTo>
                  <a:cubicBezTo>
                    <a:pt x="5517" y="7453"/>
                    <a:pt x="5334" y="7388"/>
                    <a:pt x="5200" y="7265"/>
                  </a:cubicBezTo>
                  <a:cubicBezTo>
                    <a:pt x="5249" y="7240"/>
                    <a:pt x="5298" y="7228"/>
                    <a:pt x="5347" y="7228"/>
                  </a:cubicBezTo>
                  <a:cubicBezTo>
                    <a:pt x="5362" y="7228"/>
                    <a:pt x="5378" y="7229"/>
                    <a:pt x="5394" y="7232"/>
                  </a:cubicBezTo>
                  <a:cubicBezTo>
                    <a:pt x="5374" y="7200"/>
                    <a:pt x="5405" y="7156"/>
                    <a:pt x="5439" y="7156"/>
                  </a:cubicBezTo>
                  <a:cubicBezTo>
                    <a:pt x="5483" y="7156"/>
                    <a:pt x="5514" y="7177"/>
                    <a:pt x="5535" y="7200"/>
                  </a:cubicBezTo>
                  <a:cubicBezTo>
                    <a:pt x="5567" y="7214"/>
                    <a:pt x="5599" y="7219"/>
                    <a:pt x="5630" y="7219"/>
                  </a:cubicBezTo>
                  <a:cubicBezTo>
                    <a:pt x="5674" y="7219"/>
                    <a:pt x="5715" y="7208"/>
                    <a:pt x="5753" y="7190"/>
                  </a:cubicBezTo>
                  <a:cubicBezTo>
                    <a:pt x="5753" y="7156"/>
                    <a:pt x="5742" y="7125"/>
                    <a:pt x="5719" y="7102"/>
                  </a:cubicBezTo>
                  <a:cubicBezTo>
                    <a:pt x="5732" y="7099"/>
                    <a:pt x="5746" y="7098"/>
                    <a:pt x="5759" y="7098"/>
                  </a:cubicBezTo>
                  <a:cubicBezTo>
                    <a:pt x="5799" y="7098"/>
                    <a:pt x="5835" y="7110"/>
                    <a:pt x="5859" y="7136"/>
                  </a:cubicBezTo>
                  <a:cubicBezTo>
                    <a:pt x="5859" y="7091"/>
                    <a:pt x="5859" y="7060"/>
                    <a:pt x="5872" y="7016"/>
                  </a:cubicBezTo>
                  <a:cubicBezTo>
                    <a:pt x="5893" y="7027"/>
                    <a:pt x="5924" y="7027"/>
                    <a:pt x="5947" y="7027"/>
                  </a:cubicBezTo>
                  <a:lnTo>
                    <a:pt x="5978" y="7027"/>
                  </a:lnTo>
                  <a:cubicBezTo>
                    <a:pt x="6012" y="7016"/>
                    <a:pt x="5989" y="6962"/>
                    <a:pt x="5957" y="6941"/>
                  </a:cubicBezTo>
                  <a:cubicBezTo>
                    <a:pt x="5924" y="6918"/>
                    <a:pt x="5882" y="6907"/>
                    <a:pt x="5872" y="6876"/>
                  </a:cubicBezTo>
                  <a:cubicBezTo>
                    <a:pt x="5957" y="6842"/>
                    <a:pt x="6022" y="6767"/>
                    <a:pt x="6043" y="6682"/>
                  </a:cubicBezTo>
                  <a:lnTo>
                    <a:pt x="6043" y="6682"/>
                  </a:lnTo>
                  <a:cubicBezTo>
                    <a:pt x="5903" y="6746"/>
                    <a:pt x="5773" y="6832"/>
                    <a:pt x="5633" y="6866"/>
                  </a:cubicBezTo>
                  <a:cubicBezTo>
                    <a:pt x="5606" y="6871"/>
                    <a:pt x="5577" y="6874"/>
                    <a:pt x="5549" y="6874"/>
                  </a:cubicBezTo>
                  <a:cubicBezTo>
                    <a:pt x="5420" y="6874"/>
                    <a:pt x="5289" y="6817"/>
                    <a:pt x="5244" y="6702"/>
                  </a:cubicBezTo>
                  <a:cubicBezTo>
                    <a:pt x="5244" y="6767"/>
                    <a:pt x="5244" y="6842"/>
                    <a:pt x="5189" y="6876"/>
                  </a:cubicBezTo>
                  <a:cubicBezTo>
                    <a:pt x="5169" y="6876"/>
                    <a:pt x="5145" y="6886"/>
                    <a:pt x="5114" y="6886"/>
                  </a:cubicBezTo>
                  <a:cubicBezTo>
                    <a:pt x="5060" y="6886"/>
                    <a:pt x="4984" y="6886"/>
                    <a:pt x="4951" y="6832"/>
                  </a:cubicBezTo>
                  <a:cubicBezTo>
                    <a:pt x="4940" y="6822"/>
                    <a:pt x="4940" y="6811"/>
                    <a:pt x="4951" y="6801"/>
                  </a:cubicBezTo>
                  <a:lnTo>
                    <a:pt x="4964" y="6788"/>
                  </a:lnTo>
                  <a:cubicBezTo>
                    <a:pt x="5005" y="6788"/>
                    <a:pt x="5049" y="6801"/>
                    <a:pt x="5080" y="6801"/>
                  </a:cubicBezTo>
                  <a:cubicBezTo>
                    <a:pt x="5125" y="6788"/>
                    <a:pt x="5169" y="6746"/>
                    <a:pt x="5145" y="6713"/>
                  </a:cubicBezTo>
                  <a:cubicBezTo>
                    <a:pt x="5166" y="6696"/>
                    <a:pt x="5190" y="6689"/>
                    <a:pt x="5217" y="6689"/>
                  </a:cubicBezTo>
                  <a:cubicBezTo>
                    <a:pt x="5276" y="6689"/>
                    <a:pt x="5346" y="6720"/>
                    <a:pt x="5405" y="6736"/>
                  </a:cubicBezTo>
                  <a:cubicBezTo>
                    <a:pt x="5418" y="6736"/>
                    <a:pt x="5439" y="6736"/>
                    <a:pt x="5449" y="6723"/>
                  </a:cubicBezTo>
                  <a:cubicBezTo>
                    <a:pt x="5470" y="6713"/>
                    <a:pt x="5459" y="6671"/>
                    <a:pt x="5439" y="6648"/>
                  </a:cubicBezTo>
                  <a:cubicBezTo>
                    <a:pt x="5418" y="6637"/>
                    <a:pt x="5384" y="6627"/>
                    <a:pt x="5363" y="6617"/>
                  </a:cubicBezTo>
                  <a:cubicBezTo>
                    <a:pt x="5340" y="6606"/>
                    <a:pt x="5319" y="6573"/>
                    <a:pt x="5330" y="6552"/>
                  </a:cubicBezTo>
                  <a:cubicBezTo>
                    <a:pt x="5374" y="6508"/>
                    <a:pt x="5439" y="6528"/>
                    <a:pt x="5493" y="6508"/>
                  </a:cubicBezTo>
                  <a:cubicBezTo>
                    <a:pt x="5568" y="6487"/>
                    <a:pt x="5599" y="6388"/>
                    <a:pt x="5589" y="6313"/>
                  </a:cubicBezTo>
                  <a:lnTo>
                    <a:pt x="5589" y="6313"/>
                  </a:lnTo>
                  <a:cubicBezTo>
                    <a:pt x="5503" y="6368"/>
                    <a:pt x="5405" y="6422"/>
                    <a:pt x="5298" y="6453"/>
                  </a:cubicBezTo>
                  <a:cubicBezTo>
                    <a:pt x="5256" y="6463"/>
                    <a:pt x="5212" y="6468"/>
                    <a:pt x="5168" y="6468"/>
                  </a:cubicBezTo>
                  <a:cubicBezTo>
                    <a:pt x="4978" y="6468"/>
                    <a:pt x="4786" y="6375"/>
                    <a:pt x="4681" y="6217"/>
                  </a:cubicBezTo>
                  <a:cubicBezTo>
                    <a:pt x="4691" y="6204"/>
                    <a:pt x="4681" y="6204"/>
                    <a:pt x="4681" y="6194"/>
                  </a:cubicBezTo>
                  <a:cubicBezTo>
                    <a:pt x="4687" y="6192"/>
                    <a:pt x="4692" y="6192"/>
                    <a:pt x="4698" y="6192"/>
                  </a:cubicBezTo>
                  <a:cubicBezTo>
                    <a:pt x="4736" y="6192"/>
                    <a:pt x="4775" y="6218"/>
                    <a:pt x="4811" y="6227"/>
                  </a:cubicBezTo>
                  <a:cubicBezTo>
                    <a:pt x="4824" y="6234"/>
                    <a:pt x="4839" y="6237"/>
                    <a:pt x="4853" y="6237"/>
                  </a:cubicBezTo>
                  <a:cubicBezTo>
                    <a:pt x="4885" y="6237"/>
                    <a:pt x="4912" y="6221"/>
                    <a:pt x="4920" y="6183"/>
                  </a:cubicBezTo>
                  <a:cubicBezTo>
                    <a:pt x="4927" y="6180"/>
                    <a:pt x="4935" y="6179"/>
                    <a:pt x="4944" y="6179"/>
                  </a:cubicBezTo>
                  <a:cubicBezTo>
                    <a:pt x="4963" y="6179"/>
                    <a:pt x="4984" y="6183"/>
                    <a:pt x="5005" y="6183"/>
                  </a:cubicBezTo>
                  <a:cubicBezTo>
                    <a:pt x="5039" y="6183"/>
                    <a:pt x="5070" y="6173"/>
                    <a:pt x="5080" y="6152"/>
                  </a:cubicBezTo>
                  <a:cubicBezTo>
                    <a:pt x="5093" y="6108"/>
                    <a:pt x="5049" y="6074"/>
                    <a:pt x="5016" y="6054"/>
                  </a:cubicBezTo>
                  <a:cubicBezTo>
                    <a:pt x="4974" y="6022"/>
                    <a:pt x="4940" y="5989"/>
                    <a:pt x="4930" y="5934"/>
                  </a:cubicBezTo>
                  <a:cubicBezTo>
                    <a:pt x="4965" y="5913"/>
                    <a:pt x="5004" y="5905"/>
                    <a:pt x="5044" y="5905"/>
                  </a:cubicBezTo>
                  <a:cubicBezTo>
                    <a:pt x="5128" y="5905"/>
                    <a:pt x="5218" y="5942"/>
                    <a:pt x="5298" y="5978"/>
                  </a:cubicBezTo>
                  <a:cubicBezTo>
                    <a:pt x="5330" y="5958"/>
                    <a:pt x="5275" y="5903"/>
                    <a:pt x="5288" y="5869"/>
                  </a:cubicBezTo>
                  <a:cubicBezTo>
                    <a:pt x="5298" y="5838"/>
                    <a:pt x="5319" y="5828"/>
                    <a:pt x="5353" y="5828"/>
                  </a:cubicBezTo>
                  <a:cubicBezTo>
                    <a:pt x="5374" y="5828"/>
                    <a:pt x="5405" y="5828"/>
                    <a:pt x="5428" y="5815"/>
                  </a:cubicBezTo>
                  <a:cubicBezTo>
                    <a:pt x="5449" y="5794"/>
                    <a:pt x="5449" y="5763"/>
                    <a:pt x="5428" y="5750"/>
                  </a:cubicBezTo>
                  <a:cubicBezTo>
                    <a:pt x="5470" y="5740"/>
                    <a:pt x="5524" y="5729"/>
                    <a:pt x="5558" y="5698"/>
                  </a:cubicBezTo>
                  <a:cubicBezTo>
                    <a:pt x="5589" y="5664"/>
                    <a:pt x="5612" y="5610"/>
                    <a:pt x="5579" y="5568"/>
                  </a:cubicBezTo>
                  <a:lnTo>
                    <a:pt x="5579" y="5568"/>
                  </a:lnTo>
                  <a:cubicBezTo>
                    <a:pt x="5541" y="5612"/>
                    <a:pt x="5482" y="5636"/>
                    <a:pt x="5425" y="5636"/>
                  </a:cubicBezTo>
                  <a:cubicBezTo>
                    <a:pt x="5415" y="5636"/>
                    <a:pt x="5405" y="5635"/>
                    <a:pt x="5394" y="5633"/>
                  </a:cubicBezTo>
                  <a:cubicBezTo>
                    <a:pt x="5428" y="5600"/>
                    <a:pt x="5384" y="5535"/>
                    <a:pt x="5340" y="5524"/>
                  </a:cubicBezTo>
                  <a:cubicBezTo>
                    <a:pt x="5333" y="5523"/>
                    <a:pt x="5326" y="5522"/>
                    <a:pt x="5319" y="5522"/>
                  </a:cubicBezTo>
                  <a:cubicBezTo>
                    <a:pt x="5273" y="5522"/>
                    <a:pt x="5228" y="5548"/>
                    <a:pt x="5189" y="5568"/>
                  </a:cubicBezTo>
                  <a:cubicBezTo>
                    <a:pt x="5125" y="5600"/>
                    <a:pt x="5049" y="5610"/>
                    <a:pt x="4974" y="5610"/>
                  </a:cubicBezTo>
                  <a:cubicBezTo>
                    <a:pt x="4951" y="5568"/>
                    <a:pt x="5005" y="5514"/>
                    <a:pt x="5049" y="5491"/>
                  </a:cubicBezTo>
                  <a:cubicBezTo>
                    <a:pt x="5093" y="5480"/>
                    <a:pt x="5158" y="5439"/>
                    <a:pt x="5145" y="5395"/>
                  </a:cubicBezTo>
                  <a:lnTo>
                    <a:pt x="5145" y="5395"/>
                  </a:lnTo>
                  <a:cubicBezTo>
                    <a:pt x="5080" y="5405"/>
                    <a:pt x="5016" y="5426"/>
                    <a:pt x="4951" y="5449"/>
                  </a:cubicBezTo>
                  <a:cubicBezTo>
                    <a:pt x="4974" y="5415"/>
                    <a:pt x="4984" y="5361"/>
                    <a:pt x="4974" y="5319"/>
                  </a:cubicBezTo>
                  <a:lnTo>
                    <a:pt x="4974" y="5319"/>
                  </a:lnTo>
                  <a:cubicBezTo>
                    <a:pt x="4877" y="5435"/>
                    <a:pt x="4729" y="5507"/>
                    <a:pt x="4584" y="5507"/>
                  </a:cubicBezTo>
                  <a:cubicBezTo>
                    <a:pt x="4566" y="5507"/>
                    <a:pt x="4548" y="5506"/>
                    <a:pt x="4530" y="5504"/>
                  </a:cubicBezTo>
                  <a:cubicBezTo>
                    <a:pt x="4357" y="5470"/>
                    <a:pt x="4206" y="5361"/>
                    <a:pt x="4141" y="5200"/>
                  </a:cubicBezTo>
                  <a:cubicBezTo>
                    <a:pt x="4206" y="5200"/>
                    <a:pt x="4271" y="5221"/>
                    <a:pt x="4336" y="5254"/>
                  </a:cubicBezTo>
                  <a:cubicBezTo>
                    <a:pt x="4357" y="5265"/>
                    <a:pt x="4390" y="5286"/>
                    <a:pt x="4411" y="5286"/>
                  </a:cubicBezTo>
                  <a:cubicBezTo>
                    <a:pt x="4420" y="5288"/>
                    <a:pt x="4429" y="5290"/>
                    <a:pt x="4437" y="5290"/>
                  </a:cubicBezTo>
                  <a:cubicBezTo>
                    <a:pt x="4461" y="5290"/>
                    <a:pt x="4481" y="5280"/>
                    <a:pt x="4497" y="5265"/>
                  </a:cubicBezTo>
                  <a:cubicBezTo>
                    <a:pt x="4510" y="5231"/>
                    <a:pt x="4510" y="5200"/>
                    <a:pt x="4530" y="5179"/>
                  </a:cubicBezTo>
                  <a:cubicBezTo>
                    <a:pt x="4537" y="5175"/>
                    <a:pt x="4544" y="5173"/>
                    <a:pt x="4551" y="5173"/>
                  </a:cubicBezTo>
                  <a:cubicBezTo>
                    <a:pt x="4594" y="5173"/>
                    <a:pt x="4641" y="5237"/>
                    <a:pt x="4683" y="5237"/>
                  </a:cubicBezTo>
                  <a:cubicBezTo>
                    <a:pt x="4690" y="5237"/>
                    <a:pt x="4697" y="5235"/>
                    <a:pt x="4704" y="5231"/>
                  </a:cubicBezTo>
                  <a:cubicBezTo>
                    <a:pt x="4671" y="5190"/>
                    <a:pt x="4725" y="5125"/>
                    <a:pt x="4779" y="5125"/>
                  </a:cubicBezTo>
                  <a:cubicBezTo>
                    <a:pt x="4834" y="5125"/>
                    <a:pt x="4886" y="5156"/>
                    <a:pt x="4940" y="5179"/>
                  </a:cubicBezTo>
                  <a:cubicBezTo>
                    <a:pt x="4947" y="5181"/>
                    <a:pt x="4955" y="5182"/>
                    <a:pt x="4963" y="5182"/>
                  </a:cubicBezTo>
                  <a:cubicBezTo>
                    <a:pt x="5006" y="5182"/>
                    <a:pt x="5061" y="5158"/>
                    <a:pt x="5070" y="5114"/>
                  </a:cubicBezTo>
                  <a:lnTo>
                    <a:pt x="5070" y="5114"/>
                  </a:lnTo>
                  <a:cubicBezTo>
                    <a:pt x="5067" y="5115"/>
                    <a:pt x="5064" y="5116"/>
                    <a:pt x="5061" y="5116"/>
                  </a:cubicBezTo>
                  <a:cubicBezTo>
                    <a:pt x="5035" y="5116"/>
                    <a:pt x="5018" y="5077"/>
                    <a:pt x="5039" y="5049"/>
                  </a:cubicBezTo>
                  <a:cubicBezTo>
                    <a:pt x="5049" y="5026"/>
                    <a:pt x="5080" y="5016"/>
                    <a:pt x="5114" y="5005"/>
                  </a:cubicBezTo>
                  <a:cubicBezTo>
                    <a:pt x="5234" y="4951"/>
                    <a:pt x="5340" y="4842"/>
                    <a:pt x="5363" y="4712"/>
                  </a:cubicBezTo>
                  <a:lnTo>
                    <a:pt x="5234" y="4712"/>
                  </a:lnTo>
                  <a:cubicBezTo>
                    <a:pt x="5234" y="4681"/>
                    <a:pt x="5223" y="4637"/>
                    <a:pt x="5223" y="4606"/>
                  </a:cubicBezTo>
                  <a:cubicBezTo>
                    <a:pt x="5169" y="4637"/>
                    <a:pt x="5114" y="4647"/>
                    <a:pt x="5049" y="4647"/>
                  </a:cubicBezTo>
                  <a:cubicBezTo>
                    <a:pt x="5070" y="4627"/>
                    <a:pt x="5093" y="4616"/>
                    <a:pt x="5104" y="4582"/>
                  </a:cubicBezTo>
                  <a:cubicBezTo>
                    <a:pt x="5114" y="4562"/>
                    <a:pt x="5104" y="4531"/>
                    <a:pt x="5070" y="4518"/>
                  </a:cubicBezTo>
                  <a:cubicBezTo>
                    <a:pt x="5060" y="4518"/>
                    <a:pt x="5039" y="4531"/>
                    <a:pt x="5016" y="4541"/>
                  </a:cubicBezTo>
                  <a:cubicBezTo>
                    <a:pt x="4926" y="4595"/>
                    <a:pt x="4828" y="4642"/>
                    <a:pt x="4722" y="4642"/>
                  </a:cubicBezTo>
                  <a:cubicBezTo>
                    <a:pt x="4702" y="4642"/>
                    <a:pt x="4681" y="4641"/>
                    <a:pt x="4660" y="4637"/>
                  </a:cubicBezTo>
                  <a:cubicBezTo>
                    <a:pt x="4639" y="4637"/>
                    <a:pt x="4626" y="4627"/>
                    <a:pt x="4626" y="4616"/>
                  </a:cubicBezTo>
                  <a:cubicBezTo>
                    <a:pt x="4616" y="4595"/>
                    <a:pt x="4639" y="4582"/>
                    <a:pt x="4650" y="4572"/>
                  </a:cubicBezTo>
                  <a:cubicBezTo>
                    <a:pt x="4691" y="4541"/>
                    <a:pt x="4715" y="4486"/>
                    <a:pt x="4704" y="4422"/>
                  </a:cubicBezTo>
                  <a:lnTo>
                    <a:pt x="4704" y="4422"/>
                  </a:lnTo>
                  <a:cubicBezTo>
                    <a:pt x="4671" y="4442"/>
                    <a:pt x="4626" y="4466"/>
                    <a:pt x="4595" y="4476"/>
                  </a:cubicBezTo>
                  <a:cubicBezTo>
                    <a:pt x="4512" y="4506"/>
                    <a:pt x="4424" y="4521"/>
                    <a:pt x="4336" y="4521"/>
                  </a:cubicBezTo>
                  <a:cubicBezTo>
                    <a:pt x="4114" y="4521"/>
                    <a:pt x="3892" y="4426"/>
                    <a:pt x="3752" y="4248"/>
                  </a:cubicBezTo>
                  <a:cubicBezTo>
                    <a:pt x="3731" y="4227"/>
                    <a:pt x="3708" y="4193"/>
                    <a:pt x="3687" y="4172"/>
                  </a:cubicBezTo>
                  <a:cubicBezTo>
                    <a:pt x="3703" y="4161"/>
                    <a:pt x="3719" y="4157"/>
                    <a:pt x="3735" y="4157"/>
                  </a:cubicBezTo>
                  <a:cubicBezTo>
                    <a:pt x="3762" y="4157"/>
                    <a:pt x="3789" y="4170"/>
                    <a:pt x="3817" y="4183"/>
                  </a:cubicBezTo>
                  <a:cubicBezTo>
                    <a:pt x="3848" y="4206"/>
                    <a:pt x="3882" y="4237"/>
                    <a:pt x="3913" y="4271"/>
                  </a:cubicBezTo>
                  <a:cubicBezTo>
                    <a:pt x="3926" y="4281"/>
                    <a:pt x="3936" y="4292"/>
                    <a:pt x="3947" y="4292"/>
                  </a:cubicBezTo>
                  <a:cubicBezTo>
                    <a:pt x="3978" y="4292"/>
                    <a:pt x="4001" y="4271"/>
                    <a:pt x="4011" y="4248"/>
                  </a:cubicBezTo>
                  <a:cubicBezTo>
                    <a:pt x="4011" y="4217"/>
                    <a:pt x="4001" y="4183"/>
                    <a:pt x="4001" y="4162"/>
                  </a:cubicBezTo>
                  <a:lnTo>
                    <a:pt x="4001" y="4162"/>
                  </a:lnTo>
                  <a:cubicBezTo>
                    <a:pt x="4087" y="4193"/>
                    <a:pt x="4185" y="4237"/>
                    <a:pt x="4271" y="4271"/>
                  </a:cubicBezTo>
                  <a:lnTo>
                    <a:pt x="4271" y="4152"/>
                  </a:lnTo>
                  <a:cubicBezTo>
                    <a:pt x="4336" y="4152"/>
                    <a:pt x="4390" y="4183"/>
                    <a:pt x="4455" y="4206"/>
                  </a:cubicBezTo>
                  <a:cubicBezTo>
                    <a:pt x="4471" y="4211"/>
                    <a:pt x="4489" y="4214"/>
                    <a:pt x="4506" y="4214"/>
                  </a:cubicBezTo>
                  <a:cubicBezTo>
                    <a:pt x="4557" y="4214"/>
                    <a:pt x="4606" y="4190"/>
                    <a:pt x="4606" y="4141"/>
                  </a:cubicBezTo>
                  <a:cubicBezTo>
                    <a:pt x="4616" y="4097"/>
                    <a:pt x="4595" y="4043"/>
                    <a:pt x="4639" y="4032"/>
                  </a:cubicBezTo>
                  <a:lnTo>
                    <a:pt x="4671" y="4032"/>
                  </a:lnTo>
                  <a:cubicBezTo>
                    <a:pt x="4704" y="4053"/>
                    <a:pt x="4735" y="4063"/>
                    <a:pt x="4769" y="4076"/>
                  </a:cubicBezTo>
                  <a:cubicBezTo>
                    <a:pt x="4756" y="4012"/>
                    <a:pt x="4735" y="3947"/>
                    <a:pt x="4715" y="3892"/>
                  </a:cubicBezTo>
                  <a:cubicBezTo>
                    <a:pt x="4719" y="3872"/>
                    <a:pt x="4733" y="3865"/>
                    <a:pt x="4751" y="3865"/>
                  </a:cubicBezTo>
                  <a:cubicBezTo>
                    <a:pt x="4772" y="3865"/>
                    <a:pt x="4798" y="3875"/>
                    <a:pt x="4821" y="3882"/>
                  </a:cubicBezTo>
                  <a:cubicBezTo>
                    <a:pt x="4851" y="3894"/>
                    <a:pt x="4883" y="3900"/>
                    <a:pt x="4914" y="3900"/>
                  </a:cubicBezTo>
                  <a:cubicBezTo>
                    <a:pt x="4962" y="3900"/>
                    <a:pt x="5010" y="3885"/>
                    <a:pt x="5049" y="3858"/>
                  </a:cubicBezTo>
                  <a:cubicBezTo>
                    <a:pt x="5114" y="3804"/>
                    <a:pt x="5145" y="3718"/>
                    <a:pt x="5135" y="3643"/>
                  </a:cubicBezTo>
                  <a:lnTo>
                    <a:pt x="5135" y="3643"/>
                  </a:lnTo>
                  <a:cubicBezTo>
                    <a:pt x="5079" y="3708"/>
                    <a:pt x="4993" y="3742"/>
                    <a:pt x="4900" y="3742"/>
                  </a:cubicBezTo>
                  <a:cubicBezTo>
                    <a:pt x="4885" y="3742"/>
                    <a:pt x="4870" y="3741"/>
                    <a:pt x="4855" y="3739"/>
                  </a:cubicBezTo>
                  <a:cubicBezTo>
                    <a:pt x="4899" y="3718"/>
                    <a:pt x="4930" y="3674"/>
                    <a:pt x="4940" y="3622"/>
                  </a:cubicBezTo>
                  <a:lnTo>
                    <a:pt x="4940" y="3622"/>
                  </a:lnTo>
                  <a:cubicBezTo>
                    <a:pt x="4876" y="3687"/>
                    <a:pt x="4779" y="3729"/>
                    <a:pt x="4681" y="3739"/>
                  </a:cubicBezTo>
                  <a:cubicBezTo>
                    <a:pt x="4725" y="3708"/>
                    <a:pt x="4756" y="3664"/>
                    <a:pt x="4769" y="3609"/>
                  </a:cubicBezTo>
                  <a:lnTo>
                    <a:pt x="4769" y="3609"/>
                  </a:lnTo>
                  <a:cubicBezTo>
                    <a:pt x="4650" y="3674"/>
                    <a:pt x="4541" y="3752"/>
                    <a:pt x="4411" y="3773"/>
                  </a:cubicBezTo>
                  <a:cubicBezTo>
                    <a:pt x="4379" y="3779"/>
                    <a:pt x="4347" y="3782"/>
                    <a:pt x="4315" y="3782"/>
                  </a:cubicBezTo>
                  <a:cubicBezTo>
                    <a:pt x="4067" y="3782"/>
                    <a:pt x="3827" y="3602"/>
                    <a:pt x="3742" y="3363"/>
                  </a:cubicBezTo>
                  <a:cubicBezTo>
                    <a:pt x="3783" y="3363"/>
                    <a:pt x="3817" y="3373"/>
                    <a:pt x="3848" y="3404"/>
                  </a:cubicBezTo>
                  <a:cubicBezTo>
                    <a:pt x="3871" y="3428"/>
                    <a:pt x="3882" y="3449"/>
                    <a:pt x="3902" y="3469"/>
                  </a:cubicBezTo>
                  <a:cubicBezTo>
                    <a:pt x="3920" y="3486"/>
                    <a:pt x="3941" y="3497"/>
                    <a:pt x="3965" y="3497"/>
                  </a:cubicBezTo>
                  <a:cubicBezTo>
                    <a:pt x="3973" y="3497"/>
                    <a:pt x="3982" y="3495"/>
                    <a:pt x="3991" y="3493"/>
                  </a:cubicBezTo>
                  <a:cubicBezTo>
                    <a:pt x="4005" y="3484"/>
                    <a:pt x="4014" y="3461"/>
                    <a:pt x="4009" y="3445"/>
                  </a:cubicBezTo>
                  <a:lnTo>
                    <a:pt x="4009" y="3445"/>
                  </a:lnTo>
                  <a:cubicBezTo>
                    <a:pt x="4071" y="3500"/>
                    <a:pt x="4149" y="3535"/>
                    <a:pt x="4227" y="3545"/>
                  </a:cubicBezTo>
                  <a:cubicBezTo>
                    <a:pt x="4237" y="3493"/>
                    <a:pt x="4227" y="3428"/>
                    <a:pt x="4216" y="3363"/>
                  </a:cubicBezTo>
                  <a:cubicBezTo>
                    <a:pt x="4223" y="3348"/>
                    <a:pt x="4239" y="3339"/>
                    <a:pt x="4257" y="3339"/>
                  </a:cubicBezTo>
                  <a:cubicBezTo>
                    <a:pt x="4268" y="3339"/>
                    <a:pt x="4280" y="3342"/>
                    <a:pt x="4292" y="3350"/>
                  </a:cubicBezTo>
                  <a:cubicBezTo>
                    <a:pt x="4315" y="3363"/>
                    <a:pt x="4336" y="3384"/>
                    <a:pt x="4346" y="3404"/>
                  </a:cubicBezTo>
                  <a:cubicBezTo>
                    <a:pt x="4392" y="3444"/>
                    <a:pt x="4449" y="3463"/>
                    <a:pt x="4507" y="3463"/>
                  </a:cubicBezTo>
                  <a:cubicBezTo>
                    <a:pt x="4545" y="3463"/>
                    <a:pt x="4582" y="3455"/>
                    <a:pt x="4616" y="3438"/>
                  </a:cubicBezTo>
                  <a:lnTo>
                    <a:pt x="4616" y="3384"/>
                  </a:lnTo>
                  <a:cubicBezTo>
                    <a:pt x="4595" y="3399"/>
                    <a:pt x="4569" y="3407"/>
                    <a:pt x="4543" y="3407"/>
                  </a:cubicBezTo>
                  <a:cubicBezTo>
                    <a:pt x="4517" y="3407"/>
                    <a:pt x="4493" y="3399"/>
                    <a:pt x="4476" y="3384"/>
                  </a:cubicBezTo>
                  <a:cubicBezTo>
                    <a:pt x="4432" y="3350"/>
                    <a:pt x="4421" y="3298"/>
                    <a:pt x="4432" y="3244"/>
                  </a:cubicBezTo>
                  <a:cubicBezTo>
                    <a:pt x="4497" y="3244"/>
                    <a:pt x="4551" y="3285"/>
                    <a:pt x="4606" y="3308"/>
                  </a:cubicBezTo>
                  <a:cubicBezTo>
                    <a:pt x="4633" y="3324"/>
                    <a:pt x="4665" y="3334"/>
                    <a:pt x="4695" y="3334"/>
                  </a:cubicBezTo>
                  <a:cubicBezTo>
                    <a:pt x="4725" y="3334"/>
                    <a:pt x="4752" y="3324"/>
                    <a:pt x="4769" y="3298"/>
                  </a:cubicBezTo>
                  <a:cubicBezTo>
                    <a:pt x="4746" y="3298"/>
                    <a:pt x="4715" y="3298"/>
                    <a:pt x="4691" y="3285"/>
                  </a:cubicBezTo>
                  <a:cubicBezTo>
                    <a:pt x="4671" y="3275"/>
                    <a:pt x="4660" y="3244"/>
                    <a:pt x="4671" y="3220"/>
                  </a:cubicBezTo>
                  <a:cubicBezTo>
                    <a:pt x="4677" y="3193"/>
                    <a:pt x="4704" y="3188"/>
                    <a:pt x="4734" y="3188"/>
                  </a:cubicBezTo>
                  <a:cubicBezTo>
                    <a:pt x="4749" y="3188"/>
                    <a:pt x="4765" y="3189"/>
                    <a:pt x="4779" y="3189"/>
                  </a:cubicBezTo>
                  <a:cubicBezTo>
                    <a:pt x="4899" y="3189"/>
                    <a:pt x="5016" y="3090"/>
                    <a:pt x="5029" y="2974"/>
                  </a:cubicBezTo>
                  <a:lnTo>
                    <a:pt x="5029" y="2974"/>
                  </a:lnTo>
                  <a:cubicBezTo>
                    <a:pt x="4964" y="3026"/>
                    <a:pt x="4886" y="3070"/>
                    <a:pt x="4800" y="3090"/>
                  </a:cubicBezTo>
                  <a:cubicBezTo>
                    <a:pt x="4800" y="3049"/>
                    <a:pt x="4790" y="3005"/>
                    <a:pt x="4790" y="2974"/>
                  </a:cubicBezTo>
                  <a:cubicBezTo>
                    <a:pt x="4681" y="3039"/>
                    <a:pt x="4551" y="3080"/>
                    <a:pt x="4421" y="3090"/>
                  </a:cubicBezTo>
                  <a:cubicBezTo>
                    <a:pt x="4466" y="3049"/>
                    <a:pt x="4497" y="2984"/>
                    <a:pt x="4497" y="2919"/>
                  </a:cubicBezTo>
                  <a:lnTo>
                    <a:pt x="4497" y="2919"/>
                  </a:lnTo>
                  <a:cubicBezTo>
                    <a:pt x="4292" y="2940"/>
                    <a:pt x="4087" y="2950"/>
                    <a:pt x="3882" y="2974"/>
                  </a:cubicBezTo>
                  <a:cubicBezTo>
                    <a:pt x="3860" y="2978"/>
                    <a:pt x="3838" y="2980"/>
                    <a:pt x="3817" y="2980"/>
                  </a:cubicBezTo>
                  <a:cubicBezTo>
                    <a:pt x="3786" y="2980"/>
                    <a:pt x="3756" y="2975"/>
                    <a:pt x="3731" y="2961"/>
                  </a:cubicBezTo>
                  <a:cubicBezTo>
                    <a:pt x="3677" y="2940"/>
                    <a:pt x="3643" y="2896"/>
                    <a:pt x="3633" y="2854"/>
                  </a:cubicBezTo>
                  <a:cubicBezTo>
                    <a:pt x="3653" y="2844"/>
                    <a:pt x="3666" y="2810"/>
                    <a:pt x="3666" y="2789"/>
                  </a:cubicBezTo>
                  <a:lnTo>
                    <a:pt x="3666" y="2789"/>
                  </a:lnTo>
                  <a:cubicBezTo>
                    <a:pt x="3654" y="2792"/>
                    <a:pt x="3641" y="2793"/>
                    <a:pt x="3628" y="2793"/>
                  </a:cubicBezTo>
                  <a:cubicBezTo>
                    <a:pt x="3541" y="2793"/>
                    <a:pt x="3452" y="2734"/>
                    <a:pt x="3407" y="2660"/>
                  </a:cubicBezTo>
                  <a:cubicBezTo>
                    <a:pt x="3363" y="2572"/>
                    <a:pt x="3352" y="2465"/>
                    <a:pt x="3352" y="2356"/>
                  </a:cubicBezTo>
                  <a:lnTo>
                    <a:pt x="3352" y="2356"/>
                  </a:lnTo>
                  <a:cubicBezTo>
                    <a:pt x="3394" y="2400"/>
                    <a:pt x="3407" y="2465"/>
                    <a:pt x="3428" y="2520"/>
                  </a:cubicBezTo>
                  <a:cubicBezTo>
                    <a:pt x="3438" y="2572"/>
                    <a:pt x="3482" y="2636"/>
                    <a:pt x="3537" y="2636"/>
                  </a:cubicBezTo>
                  <a:cubicBezTo>
                    <a:pt x="3537" y="2595"/>
                    <a:pt x="3537" y="2551"/>
                    <a:pt x="3547" y="2507"/>
                  </a:cubicBezTo>
                  <a:cubicBezTo>
                    <a:pt x="3589" y="2595"/>
                    <a:pt x="3666" y="2680"/>
                    <a:pt x="3762" y="2714"/>
                  </a:cubicBezTo>
                  <a:cubicBezTo>
                    <a:pt x="3783" y="2660"/>
                    <a:pt x="3796" y="2605"/>
                    <a:pt x="3783" y="2540"/>
                  </a:cubicBezTo>
                  <a:lnTo>
                    <a:pt x="3783" y="2540"/>
                  </a:lnTo>
                  <a:cubicBezTo>
                    <a:pt x="3871" y="2660"/>
                    <a:pt x="4011" y="2735"/>
                    <a:pt x="4152" y="2756"/>
                  </a:cubicBezTo>
                  <a:cubicBezTo>
                    <a:pt x="4159" y="2760"/>
                    <a:pt x="4170" y="2762"/>
                    <a:pt x="4181" y="2762"/>
                  </a:cubicBezTo>
                  <a:cubicBezTo>
                    <a:pt x="4200" y="2762"/>
                    <a:pt x="4220" y="2755"/>
                    <a:pt x="4227" y="2735"/>
                  </a:cubicBezTo>
                  <a:cubicBezTo>
                    <a:pt x="4250" y="2701"/>
                    <a:pt x="4196" y="2649"/>
                    <a:pt x="4206" y="2605"/>
                  </a:cubicBezTo>
                  <a:lnTo>
                    <a:pt x="4206" y="2605"/>
                  </a:lnTo>
                  <a:cubicBezTo>
                    <a:pt x="4241" y="2618"/>
                    <a:pt x="4284" y="2633"/>
                    <a:pt x="4322" y="2633"/>
                  </a:cubicBezTo>
                  <a:cubicBezTo>
                    <a:pt x="4344" y="2633"/>
                    <a:pt x="4364" y="2628"/>
                    <a:pt x="4380" y="2616"/>
                  </a:cubicBezTo>
                  <a:cubicBezTo>
                    <a:pt x="4401" y="2595"/>
                    <a:pt x="4411" y="2572"/>
                    <a:pt x="4432" y="2551"/>
                  </a:cubicBezTo>
                  <a:cubicBezTo>
                    <a:pt x="4461" y="2512"/>
                    <a:pt x="4514" y="2484"/>
                    <a:pt x="4563" y="2484"/>
                  </a:cubicBezTo>
                  <a:cubicBezTo>
                    <a:pt x="4570" y="2484"/>
                    <a:pt x="4578" y="2485"/>
                    <a:pt x="4585" y="2486"/>
                  </a:cubicBezTo>
                  <a:cubicBezTo>
                    <a:pt x="4599" y="2486"/>
                    <a:pt x="4613" y="2490"/>
                    <a:pt x="4624" y="2490"/>
                  </a:cubicBezTo>
                  <a:cubicBezTo>
                    <a:pt x="4630" y="2490"/>
                    <a:pt x="4635" y="2489"/>
                    <a:pt x="4639" y="2486"/>
                  </a:cubicBezTo>
                  <a:cubicBezTo>
                    <a:pt x="4660" y="2486"/>
                    <a:pt x="4681" y="2476"/>
                    <a:pt x="4681" y="2455"/>
                  </a:cubicBezTo>
                  <a:cubicBezTo>
                    <a:pt x="4623" y="2425"/>
                    <a:pt x="4560" y="2411"/>
                    <a:pt x="4496" y="2411"/>
                  </a:cubicBezTo>
                  <a:cubicBezTo>
                    <a:pt x="4464" y="2411"/>
                    <a:pt x="4432" y="2414"/>
                    <a:pt x="4401" y="2421"/>
                  </a:cubicBezTo>
                  <a:cubicBezTo>
                    <a:pt x="4432" y="2390"/>
                    <a:pt x="4455" y="2346"/>
                    <a:pt x="4486" y="2312"/>
                  </a:cubicBezTo>
                  <a:cubicBezTo>
                    <a:pt x="4464" y="2304"/>
                    <a:pt x="4441" y="2301"/>
                    <a:pt x="4419" y="2301"/>
                  </a:cubicBezTo>
                  <a:cubicBezTo>
                    <a:pt x="4306" y="2301"/>
                    <a:pt x="4193" y="2382"/>
                    <a:pt x="4079" y="2382"/>
                  </a:cubicBezTo>
                  <a:cubicBezTo>
                    <a:pt x="4064" y="2382"/>
                    <a:pt x="4048" y="2380"/>
                    <a:pt x="4032" y="2377"/>
                  </a:cubicBezTo>
                  <a:cubicBezTo>
                    <a:pt x="4087" y="2312"/>
                    <a:pt x="4141" y="2247"/>
                    <a:pt x="4206" y="2182"/>
                  </a:cubicBezTo>
                  <a:cubicBezTo>
                    <a:pt x="4177" y="2170"/>
                    <a:pt x="4148" y="2165"/>
                    <a:pt x="4119" y="2165"/>
                  </a:cubicBezTo>
                  <a:cubicBezTo>
                    <a:pt x="4047" y="2165"/>
                    <a:pt x="3975" y="2195"/>
                    <a:pt x="3913" y="2226"/>
                  </a:cubicBezTo>
                  <a:cubicBezTo>
                    <a:pt x="3817" y="2281"/>
                    <a:pt x="3731" y="2346"/>
                    <a:pt x="3633" y="2356"/>
                  </a:cubicBezTo>
                  <a:cubicBezTo>
                    <a:pt x="3633" y="2335"/>
                    <a:pt x="3622" y="2302"/>
                    <a:pt x="3622" y="2281"/>
                  </a:cubicBezTo>
                  <a:cubicBezTo>
                    <a:pt x="3568" y="2281"/>
                    <a:pt x="3513" y="2281"/>
                    <a:pt x="3459" y="2291"/>
                  </a:cubicBezTo>
                  <a:cubicBezTo>
                    <a:pt x="3472" y="2247"/>
                    <a:pt x="3417" y="2226"/>
                    <a:pt x="3384" y="2216"/>
                  </a:cubicBezTo>
                  <a:cubicBezTo>
                    <a:pt x="3352" y="2195"/>
                    <a:pt x="3308" y="2162"/>
                    <a:pt x="3319" y="2130"/>
                  </a:cubicBezTo>
                  <a:lnTo>
                    <a:pt x="3319" y="2130"/>
                  </a:lnTo>
                  <a:cubicBezTo>
                    <a:pt x="3428" y="2162"/>
                    <a:pt x="3524" y="2247"/>
                    <a:pt x="3633" y="2260"/>
                  </a:cubicBezTo>
                  <a:cubicBezTo>
                    <a:pt x="3642" y="2261"/>
                    <a:pt x="3650" y="2261"/>
                    <a:pt x="3659" y="2261"/>
                  </a:cubicBezTo>
                  <a:cubicBezTo>
                    <a:pt x="3759" y="2261"/>
                    <a:pt x="3852" y="2209"/>
                    <a:pt x="3902" y="2130"/>
                  </a:cubicBezTo>
                  <a:cubicBezTo>
                    <a:pt x="3871" y="2117"/>
                    <a:pt x="3838" y="2117"/>
                    <a:pt x="3806" y="2117"/>
                  </a:cubicBezTo>
                  <a:cubicBezTo>
                    <a:pt x="3796" y="2097"/>
                    <a:pt x="3827" y="2086"/>
                    <a:pt x="3861" y="2086"/>
                  </a:cubicBezTo>
                  <a:cubicBezTo>
                    <a:pt x="3869" y="2087"/>
                    <a:pt x="3878" y="2088"/>
                    <a:pt x="3886" y="2088"/>
                  </a:cubicBezTo>
                  <a:cubicBezTo>
                    <a:pt x="3963" y="2088"/>
                    <a:pt x="4038" y="2045"/>
                    <a:pt x="4087" y="1977"/>
                  </a:cubicBezTo>
                  <a:lnTo>
                    <a:pt x="4087" y="1977"/>
                  </a:lnTo>
                  <a:cubicBezTo>
                    <a:pt x="4032" y="2001"/>
                    <a:pt x="3967" y="2011"/>
                    <a:pt x="3902" y="2011"/>
                  </a:cubicBezTo>
                  <a:cubicBezTo>
                    <a:pt x="4001" y="1988"/>
                    <a:pt x="4087" y="1936"/>
                    <a:pt x="4141" y="1858"/>
                  </a:cubicBezTo>
                  <a:lnTo>
                    <a:pt x="4141" y="1858"/>
                  </a:lnTo>
                  <a:cubicBezTo>
                    <a:pt x="4022" y="1881"/>
                    <a:pt x="3892" y="1902"/>
                    <a:pt x="3773" y="1923"/>
                  </a:cubicBezTo>
                  <a:cubicBezTo>
                    <a:pt x="3783" y="1881"/>
                    <a:pt x="3806" y="1848"/>
                    <a:pt x="3817" y="1806"/>
                  </a:cubicBezTo>
                  <a:cubicBezTo>
                    <a:pt x="3808" y="1802"/>
                    <a:pt x="3799" y="1800"/>
                    <a:pt x="3790" y="1800"/>
                  </a:cubicBezTo>
                  <a:cubicBezTo>
                    <a:pt x="3747" y="1800"/>
                    <a:pt x="3710" y="1843"/>
                    <a:pt x="3666" y="1871"/>
                  </a:cubicBezTo>
                  <a:cubicBezTo>
                    <a:pt x="3589" y="1923"/>
                    <a:pt x="3482" y="1967"/>
                    <a:pt x="3384" y="1967"/>
                  </a:cubicBezTo>
                  <a:cubicBezTo>
                    <a:pt x="3352" y="1967"/>
                    <a:pt x="3298" y="1946"/>
                    <a:pt x="3319" y="1912"/>
                  </a:cubicBezTo>
                  <a:cubicBezTo>
                    <a:pt x="3319" y="1892"/>
                    <a:pt x="3352" y="1892"/>
                    <a:pt x="3373" y="1892"/>
                  </a:cubicBezTo>
                  <a:cubicBezTo>
                    <a:pt x="3472" y="1881"/>
                    <a:pt x="3557" y="1848"/>
                    <a:pt x="3633" y="1783"/>
                  </a:cubicBezTo>
                  <a:cubicBezTo>
                    <a:pt x="3653" y="1772"/>
                    <a:pt x="3677" y="1752"/>
                    <a:pt x="3698" y="1752"/>
                  </a:cubicBezTo>
                  <a:cubicBezTo>
                    <a:pt x="3705" y="1750"/>
                    <a:pt x="3712" y="1750"/>
                    <a:pt x="3719" y="1750"/>
                  </a:cubicBezTo>
                  <a:cubicBezTo>
                    <a:pt x="3764" y="1750"/>
                    <a:pt x="3802" y="1777"/>
                    <a:pt x="3838" y="1806"/>
                  </a:cubicBezTo>
                  <a:cubicBezTo>
                    <a:pt x="3867" y="1826"/>
                    <a:pt x="3909" y="1848"/>
                    <a:pt x="3944" y="1848"/>
                  </a:cubicBezTo>
                  <a:cubicBezTo>
                    <a:pt x="3963" y="1848"/>
                    <a:pt x="3979" y="1842"/>
                    <a:pt x="3991" y="1827"/>
                  </a:cubicBezTo>
                  <a:lnTo>
                    <a:pt x="3991" y="1752"/>
                  </a:lnTo>
                  <a:cubicBezTo>
                    <a:pt x="4022" y="1783"/>
                    <a:pt x="4076" y="1806"/>
                    <a:pt x="4120" y="1816"/>
                  </a:cubicBezTo>
                  <a:lnTo>
                    <a:pt x="4120" y="1707"/>
                  </a:lnTo>
                  <a:cubicBezTo>
                    <a:pt x="4144" y="1717"/>
                    <a:pt x="4168" y="1721"/>
                    <a:pt x="4192" y="1721"/>
                  </a:cubicBezTo>
                  <a:cubicBezTo>
                    <a:pt x="4310" y="1721"/>
                    <a:pt x="4423" y="1617"/>
                    <a:pt x="4432" y="1492"/>
                  </a:cubicBezTo>
                  <a:lnTo>
                    <a:pt x="4432" y="1492"/>
                  </a:lnTo>
                  <a:cubicBezTo>
                    <a:pt x="4346" y="1567"/>
                    <a:pt x="4237" y="1611"/>
                    <a:pt x="4120" y="1611"/>
                  </a:cubicBezTo>
                  <a:cubicBezTo>
                    <a:pt x="4172" y="1557"/>
                    <a:pt x="4227" y="1513"/>
                    <a:pt x="4281" y="1458"/>
                  </a:cubicBezTo>
                  <a:lnTo>
                    <a:pt x="4281" y="1458"/>
                  </a:lnTo>
                  <a:cubicBezTo>
                    <a:pt x="4227" y="1469"/>
                    <a:pt x="4172" y="1482"/>
                    <a:pt x="4120" y="1492"/>
                  </a:cubicBezTo>
                  <a:cubicBezTo>
                    <a:pt x="4087" y="1448"/>
                    <a:pt x="4120" y="1383"/>
                    <a:pt x="4162" y="1352"/>
                  </a:cubicBezTo>
                  <a:cubicBezTo>
                    <a:pt x="4196" y="1318"/>
                    <a:pt x="4250" y="1287"/>
                    <a:pt x="4271" y="1243"/>
                  </a:cubicBezTo>
                  <a:lnTo>
                    <a:pt x="4271" y="1243"/>
                  </a:lnTo>
                  <a:cubicBezTo>
                    <a:pt x="4185" y="1264"/>
                    <a:pt x="4087" y="1274"/>
                    <a:pt x="4001" y="1287"/>
                  </a:cubicBezTo>
                  <a:cubicBezTo>
                    <a:pt x="4001" y="1233"/>
                    <a:pt x="4043" y="1199"/>
                    <a:pt x="4076" y="1157"/>
                  </a:cubicBezTo>
                  <a:cubicBezTo>
                    <a:pt x="4120" y="1124"/>
                    <a:pt x="4141" y="1059"/>
                    <a:pt x="4107" y="1028"/>
                  </a:cubicBezTo>
                  <a:lnTo>
                    <a:pt x="4107" y="1028"/>
                  </a:lnTo>
                  <a:cubicBezTo>
                    <a:pt x="4043" y="1103"/>
                    <a:pt x="3947" y="1168"/>
                    <a:pt x="3848" y="1199"/>
                  </a:cubicBezTo>
                  <a:cubicBezTo>
                    <a:pt x="3838" y="1157"/>
                    <a:pt x="3827" y="1113"/>
                    <a:pt x="3806" y="1080"/>
                  </a:cubicBezTo>
                  <a:cubicBezTo>
                    <a:pt x="3731" y="1134"/>
                    <a:pt x="3698" y="1222"/>
                    <a:pt x="3653" y="1298"/>
                  </a:cubicBezTo>
                  <a:cubicBezTo>
                    <a:pt x="3568" y="1448"/>
                    <a:pt x="3438" y="1567"/>
                    <a:pt x="3277" y="1632"/>
                  </a:cubicBezTo>
                  <a:cubicBezTo>
                    <a:pt x="3264" y="1458"/>
                    <a:pt x="3288" y="1264"/>
                    <a:pt x="3298" y="1093"/>
                  </a:cubicBezTo>
                  <a:cubicBezTo>
                    <a:pt x="3298" y="1080"/>
                    <a:pt x="3298" y="1059"/>
                    <a:pt x="3308" y="1048"/>
                  </a:cubicBezTo>
                  <a:cubicBezTo>
                    <a:pt x="3316" y="1044"/>
                    <a:pt x="3323" y="1042"/>
                    <a:pt x="3331" y="1042"/>
                  </a:cubicBezTo>
                  <a:cubicBezTo>
                    <a:pt x="3359" y="1042"/>
                    <a:pt x="3386" y="1068"/>
                    <a:pt x="3394" y="1103"/>
                  </a:cubicBezTo>
                  <a:cubicBezTo>
                    <a:pt x="3407" y="1134"/>
                    <a:pt x="3417" y="1178"/>
                    <a:pt x="3459" y="1178"/>
                  </a:cubicBezTo>
                  <a:cubicBezTo>
                    <a:pt x="3459" y="1134"/>
                    <a:pt x="3459" y="1103"/>
                    <a:pt x="3472" y="1069"/>
                  </a:cubicBezTo>
                  <a:cubicBezTo>
                    <a:pt x="3480" y="1068"/>
                    <a:pt x="3488" y="1067"/>
                    <a:pt x="3495" y="1067"/>
                  </a:cubicBezTo>
                  <a:cubicBezTo>
                    <a:pt x="3552" y="1067"/>
                    <a:pt x="3604" y="1099"/>
                    <a:pt x="3622" y="1144"/>
                  </a:cubicBezTo>
                  <a:cubicBezTo>
                    <a:pt x="3666" y="1103"/>
                    <a:pt x="3633" y="1038"/>
                    <a:pt x="3589" y="994"/>
                  </a:cubicBezTo>
                  <a:cubicBezTo>
                    <a:pt x="3547" y="963"/>
                    <a:pt x="3493" y="929"/>
                    <a:pt x="3459" y="885"/>
                  </a:cubicBezTo>
                  <a:cubicBezTo>
                    <a:pt x="3516" y="851"/>
                    <a:pt x="3578" y="835"/>
                    <a:pt x="3642" y="835"/>
                  </a:cubicBezTo>
                  <a:cubicBezTo>
                    <a:pt x="3700" y="835"/>
                    <a:pt x="3760" y="849"/>
                    <a:pt x="3817" y="875"/>
                  </a:cubicBezTo>
                  <a:cubicBezTo>
                    <a:pt x="3838" y="820"/>
                    <a:pt x="3796" y="768"/>
                    <a:pt x="3742" y="755"/>
                  </a:cubicBezTo>
                  <a:cubicBezTo>
                    <a:pt x="3698" y="734"/>
                    <a:pt x="3633" y="734"/>
                    <a:pt x="3589" y="714"/>
                  </a:cubicBezTo>
                  <a:cubicBezTo>
                    <a:pt x="3666" y="659"/>
                    <a:pt x="3718" y="605"/>
                    <a:pt x="3773" y="529"/>
                  </a:cubicBezTo>
                  <a:cubicBezTo>
                    <a:pt x="3762" y="518"/>
                    <a:pt x="3748" y="513"/>
                    <a:pt x="3734" y="513"/>
                  </a:cubicBezTo>
                  <a:cubicBezTo>
                    <a:pt x="3706" y="513"/>
                    <a:pt x="3675" y="530"/>
                    <a:pt x="3653" y="550"/>
                  </a:cubicBezTo>
                  <a:cubicBezTo>
                    <a:pt x="3589" y="594"/>
                    <a:pt x="3524" y="638"/>
                    <a:pt x="3459" y="690"/>
                  </a:cubicBezTo>
                  <a:cubicBezTo>
                    <a:pt x="3459" y="638"/>
                    <a:pt x="3448" y="594"/>
                    <a:pt x="3448" y="540"/>
                  </a:cubicBezTo>
                  <a:cubicBezTo>
                    <a:pt x="3373" y="659"/>
                    <a:pt x="3288" y="779"/>
                    <a:pt x="3212" y="898"/>
                  </a:cubicBezTo>
                  <a:cubicBezTo>
                    <a:pt x="3168" y="779"/>
                    <a:pt x="3223" y="659"/>
                    <a:pt x="3277" y="550"/>
                  </a:cubicBezTo>
                  <a:cubicBezTo>
                    <a:pt x="3329" y="444"/>
                    <a:pt x="3407" y="335"/>
                    <a:pt x="3438" y="216"/>
                  </a:cubicBezTo>
                  <a:cubicBezTo>
                    <a:pt x="3329" y="216"/>
                    <a:pt x="3288" y="366"/>
                    <a:pt x="3179" y="379"/>
                  </a:cubicBezTo>
                  <a:cubicBezTo>
                    <a:pt x="3189" y="280"/>
                    <a:pt x="3189" y="195"/>
                    <a:pt x="3189" y="107"/>
                  </a:cubicBezTo>
                  <a:cubicBezTo>
                    <a:pt x="3189" y="75"/>
                    <a:pt x="3199" y="55"/>
                    <a:pt x="3189" y="31"/>
                  </a:cubicBezTo>
                  <a:cubicBezTo>
                    <a:pt x="3179" y="11"/>
                    <a:pt x="3158" y="0"/>
                    <a:pt x="313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8" name="Google Shape;1678;p27"/>
            <p:cNvSpPr/>
            <p:nvPr/>
          </p:nvSpPr>
          <p:spPr>
            <a:xfrm>
              <a:off x="643277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9" name="Google Shape;1679;p27"/>
            <p:cNvSpPr/>
            <p:nvPr/>
          </p:nvSpPr>
          <p:spPr>
            <a:xfrm>
              <a:off x="6042223" y="4163679"/>
              <a:ext cx="72849" cy="128154"/>
            </a:xfrm>
            <a:custGeom>
              <a:rect b="b" l="l" r="r" t="t"/>
              <a:pathLst>
                <a:path extrusionOk="0" h="17173" w="9762">
                  <a:moveTo>
                    <a:pt x="2226" y="6448"/>
                  </a:moveTo>
                  <a:cubicBezTo>
                    <a:pt x="2231" y="6453"/>
                    <a:pt x="2236" y="6457"/>
                    <a:pt x="2241" y="6461"/>
                  </a:cubicBezTo>
                  <a:lnTo>
                    <a:pt x="2241" y="6461"/>
                  </a:lnTo>
                  <a:cubicBezTo>
                    <a:pt x="2237" y="6456"/>
                    <a:pt x="2232" y="6452"/>
                    <a:pt x="2226" y="6448"/>
                  </a:cubicBezTo>
                  <a:close/>
                  <a:moveTo>
                    <a:pt x="1848" y="7302"/>
                  </a:moveTo>
                  <a:cubicBezTo>
                    <a:pt x="1856" y="7314"/>
                    <a:pt x="1865" y="7326"/>
                    <a:pt x="1876" y="7337"/>
                  </a:cubicBezTo>
                  <a:lnTo>
                    <a:pt x="1876" y="7337"/>
                  </a:lnTo>
                  <a:cubicBezTo>
                    <a:pt x="1874" y="7320"/>
                    <a:pt x="1865" y="7306"/>
                    <a:pt x="1848" y="7302"/>
                  </a:cubicBezTo>
                  <a:close/>
                  <a:moveTo>
                    <a:pt x="717" y="14321"/>
                  </a:moveTo>
                  <a:cubicBezTo>
                    <a:pt x="708" y="14321"/>
                    <a:pt x="699" y="14323"/>
                    <a:pt x="690" y="14328"/>
                  </a:cubicBezTo>
                  <a:cubicBezTo>
                    <a:pt x="701" y="14325"/>
                    <a:pt x="712" y="14323"/>
                    <a:pt x="723" y="14321"/>
                  </a:cubicBezTo>
                  <a:lnTo>
                    <a:pt x="723" y="14321"/>
                  </a:lnTo>
                  <a:cubicBezTo>
                    <a:pt x="721" y="14321"/>
                    <a:pt x="719" y="14321"/>
                    <a:pt x="717" y="14321"/>
                  </a:cubicBezTo>
                  <a:close/>
                  <a:moveTo>
                    <a:pt x="8065" y="16350"/>
                  </a:moveTo>
                  <a:lnTo>
                    <a:pt x="8065" y="16350"/>
                  </a:lnTo>
                  <a:cubicBezTo>
                    <a:pt x="8065" y="16351"/>
                    <a:pt x="8066" y="16353"/>
                    <a:pt x="8067" y="16355"/>
                  </a:cubicBezTo>
                  <a:lnTo>
                    <a:pt x="8067" y="16355"/>
                  </a:lnTo>
                  <a:cubicBezTo>
                    <a:pt x="8066" y="16353"/>
                    <a:pt x="8065" y="16351"/>
                    <a:pt x="8065" y="16350"/>
                  </a:cubicBezTo>
                  <a:close/>
                  <a:moveTo>
                    <a:pt x="4488" y="1"/>
                  </a:moveTo>
                  <a:cubicBezTo>
                    <a:pt x="4484" y="1"/>
                    <a:pt x="4480" y="2"/>
                    <a:pt x="4476" y="3"/>
                  </a:cubicBezTo>
                  <a:cubicBezTo>
                    <a:pt x="4442" y="13"/>
                    <a:pt x="4442" y="57"/>
                    <a:pt x="4463" y="68"/>
                  </a:cubicBezTo>
                  <a:cubicBezTo>
                    <a:pt x="4453" y="262"/>
                    <a:pt x="4432" y="457"/>
                    <a:pt x="4411" y="652"/>
                  </a:cubicBezTo>
                  <a:cubicBezTo>
                    <a:pt x="4407" y="652"/>
                    <a:pt x="4402" y="652"/>
                    <a:pt x="4398" y="652"/>
                  </a:cubicBezTo>
                  <a:cubicBezTo>
                    <a:pt x="4315" y="652"/>
                    <a:pt x="4245" y="562"/>
                    <a:pt x="4204" y="491"/>
                  </a:cubicBezTo>
                  <a:cubicBezTo>
                    <a:pt x="4169" y="418"/>
                    <a:pt x="4103" y="339"/>
                    <a:pt x="4033" y="339"/>
                  </a:cubicBezTo>
                  <a:cubicBezTo>
                    <a:pt x="4018" y="339"/>
                    <a:pt x="4003" y="343"/>
                    <a:pt x="3988" y="351"/>
                  </a:cubicBezTo>
                  <a:cubicBezTo>
                    <a:pt x="4022" y="522"/>
                    <a:pt x="4193" y="631"/>
                    <a:pt x="4302" y="781"/>
                  </a:cubicBezTo>
                  <a:cubicBezTo>
                    <a:pt x="4411" y="934"/>
                    <a:pt x="4442" y="1129"/>
                    <a:pt x="4377" y="1300"/>
                  </a:cubicBezTo>
                  <a:cubicBezTo>
                    <a:pt x="4371" y="1314"/>
                    <a:pt x="4352" y="1324"/>
                    <a:pt x="4334" y="1324"/>
                  </a:cubicBezTo>
                  <a:cubicBezTo>
                    <a:pt x="4322" y="1324"/>
                    <a:pt x="4310" y="1320"/>
                    <a:pt x="4302" y="1311"/>
                  </a:cubicBezTo>
                  <a:cubicBezTo>
                    <a:pt x="4323" y="1170"/>
                    <a:pt x="4313" y="1030"/>
                    <a:pt x="4268" y="890"/>
                  </a:cubicBezTo>
                  <a:cubicBezTo>
                    <a:pt x="4237" y="890"/>
                    <a:pt x="4217" y="901"/>
                    <a:pt x="4193" y="911"/>
                  </a:cubicBezTo>
                  <a:cubicBezTo>
                    <a:pt x="4193" y="999"/>
                    <a:pt x="4217" y="1085"/>
                    <a:pt x="4248" y="1160"/>
                  </a:cubicBezTo>
                  <a:cubicBezTo>
                    <a:pt x="4241" y="1163"/>
                    <a:pt x="4234" y="1165"/>
                    <a:pt x="4227" y="1165"/>
                  </a:cubicBezTo>
                  <a:cubicBezTo>
                    <a:pt x="4191" y="1165"/>
                    <a:pt x="4158" y="1122"/>
                    <a:pt x="4139" y="1085"/>
                  </a:cubicBezTo>
                  <a:cubicBezTo>
                    <a:pt x="4124" y="1054"/>
                    <a:pt x="4087" y="1024"/>
                    <a:pt x="4060" y="1024"/>
                  </a:cubicBezTo>
                  <a:cubicBezTo>
                    <a:pt x="4048" y="1024"/>
                    <a:pt x="4038" y="1029"/>
                    <a:pt x="4032" y="1041"/>
                  </a:cubicBezTo>
                  <a:cubicBezTo>
                    <a:pt x="4063" y="1129"/>
                    <a:pt x="4074" y="1225"/>
                    <a:pt x="4074" y="1324"/>
                  </a:cubicBezTo>
                  <a:cubicBezTo>
                    <a:pt x="3957" y="1290"/>
                    <a:pt x="3848" y="1259"/>
                    <a:pt x="3739" y="1225"/>
                  </a:cubicBezTo>
                  <a:lnTo>
                    <a:pt x="3739" y="1225"/>
                  </a:lnTo>
                  <a:cubicBezTo>
                    <a:pt x="3739" y="1311"/>
                    <a:pt x="3827" y="1375"/>
                    <a:pt x="3903" y="1399"/>
                  </a:cubicBezTo>
                  <a:cubicBezTo>
                    <a:pt x="3988" y="1430"/>
                    <a:pt x="4074" y="1420"/>
                    <a:pt x="4152" y="1453"/>
                  </a:cubicBezTo>
                  <a:cubicBezTo>
                    <a:pt x="4357" y="1518"/>
                    <a:pt x="4476" y="1754"/>
                    <a:pt x="4411" y="1949"/>
                  </a:cubicBezTo>
                  <a:cubicBezTo>
                    <a:pt x="4399" y="1957"/>
                    <a:pt x="4387" y="1961"/>
                    <a:pt x="4375" y="1961"/>
                  </a:cubicBezTo>
                  <a:cubicBezTo>
                    <a:pt x="4323" y="1961"/>
                    <a:pt x="4275" y="1893"/>
                    <a:pt x="4248" y="1830"/>
                  </a:cubicBezTo>
                  <a:cubicBezTo>
                    <a:pt x="4217" y="1723"/>
                    <a:pt x="4172" y="1604"/>
                    <a:pt x="4139" y="1495"/>
                  </a:cubicBezTo>
                  <a:cubicBezTo>
                    <a:pt x="4087" y="1495"/>
                    <a:pt x="4074" y="1560"/>
                    <a:pt x="4087" y="1604"/>
                  </a:cubicBezTo>
                  <a:cubicBezTo>
                    <a:pt x="4097" y="1648"/>
                    <a:pt x="4118" y="1700"/>
                    <a:pt x="4097" y="1744"/>
                  </a:cubicBezTo>
                  <a:cubicBezTo>
                    <a:pt x="4083" y="1762"/>
                    <a:pt x="4063" y="1769"/>
                    <a:pt x="4042" y="1769"/>
                  </a:cubicBezTo>
                  <a:cubicBezTo>
                    <a:pt x="3997" y="1769"/>
                    <a:pt x="3943" y="1737"/>
                    <a:pt x="3913" y="1700"/>
                  </a:cubicBezTo>
                  <a:cubicBezTo>
                    <a:pt x="3868" y="1646"/>
                    <a:pt x="3815" y="1585"/>
                    <a:pt x="3762" y="1585"/>
                  </a:cubicBezTo>
                  <a:cubicBezTo>
                    <a:pt x="3751" y="1585"/>
                    <a:pt x="3740" y="1588"/>
                    <a:pt x="3729" y="1593"/>
                  </a:cubicBezTo>
                  <a:cubicBezTo>
                    <a:pt x="3698" y="1723"/>
                    <a:pt x="3804" y="1853"/>
                    <a:pt x="3913" y="1928"/>
                  </a:cubicBezTo>
                  <a:cubicBezTo>
                    <a:pt x="4022" y="1993"/>
                    <a:pt x="4152" y="2037"/>
                    <a:pt x="4258" y="2123"/>
                  </a:cubicBezTo>
                  <a:cubicBezTo>
                    <a:pt x="4357" y="2208"/>
                    <a:pt x="4432" y="2372"/>
                    <a:pt x="4346" y="2478"/>
                  </a:cubicBezTo>
                  <a:cubicBezTo>
                    <a:pt x="4193" y="2447"/>
                    <a:pt x="4097" y="2297"/>
                    <a:pt x="3999" y="2167"/>
                  </a:cubicBezTo>
                  <a:cubicBezTo>
                    <a:pt x="3917" y="2043"/>
                    <a:pt x="3794" y="1907"/>
                    <a:pt x="3641" y="1907"/>
                  </a:cubicBezTo>
                  <a:cubicBezTo>
                    <a:pt x="3634" y="1907"/>
                    <a:pt x="3627" y="1907"/>
                    <a:pt x="3620" y="1907"/>
                  </a:cubicBezTo>
                  <a:cubicBezTo>
                    <a:pt x="3685" y="1972"/>
                    <a:pt x="3729" y="2058"/>
                    <a:pt x="3763" y="2144"/>
                  </a:cubicBezTo>
                  <a:cubicBezTo>
                    <a:pt x="3589" y="2102"/>
                    <a:pt x="3425" y="2003"/>
                    <a:pt x="3295" y="1884"/>
                  </a:cubicBezTo>
                  <a:cubicBezTo>
                    <a:pt x="3241" y="1837"/>
                    <a:pt x="3169" y="1784"/>
                    <a:pt x="3109" y="1784"/>
                  </a:cubicBezTo>
                  <a:cubicBezTo>
                    <a:pt x="3087" y="1784"/>
                    <a:pt x="3067" y="1791"/>
                    <a:pt x="3049" y="1809"/>
                  </a:cubicBezTo>
                  <a:cubicBezTo>
                    <a:pt x="3026" y="1884"/>
                    <a:pt x="3114" y="1949"/>
                    <a:pt x="3189" y="1993"/>
                  </a:cubicBezTo>
                  <a:cubicBezTo>
                    <a:pt x="3264" y="2037"/>
                    <a:pt x="3340" y="2133"/>
                    <a:pt x="3275" y="2188"/>
                  </a:cubicBezTo>
                  <a:cubicBezTo>
                    <a:pt x="3210" y="2188"/>
                    <a:pt x="3145" y="2198"/>
                    <a:pt x="3080" y="2219"/>
                  </a:cubicBezTo>
                  <a:cubicBezTo>
                    <a:pt x="3070" y="2297"/>
                    <a:pt x="3166" y="2338"/>
                    <a:pt x="3231" y="2338"/>
                  </a:cubicBezTo>
                  <a:cubicBezTo>
                    <a:pt x="3308" y="2348"/>
                    <a:pt x="3394" y="2338"/>
                    <a:pt x="3449" y="2393"/>
                  </a:cubicBezTo>
                  <a:cubicBezTo>
                    <a:pt x="3534" y="2457"/>
                    <a:pt x="3503" y="2598"/>
                    <a:pt x="3415" y="2662"/>
                  </a:cubicBezTo>
                  <a:cubicBezTo>
                    <a:pt x="3329" y="2727"/>
                    <a:pt x="3220" y="2727"/>
                    <a:pt x="3124" y="2738"/>
                  </a:cubicBezTo>
                  <a:cubicBezTo>
                    <a:pt x="3085" y="2786"/>
                    <a:pt x="3158" y="2850"/>
                    <a:pt x="3220" y="2850"/>
                  </a:cubicBezTo>
                  <a:cubicBezTo>
                    <a:pt x="3228" y="2850"/>
                    <a:pt x="3236" y="2849"/>
                    <a:pt x="3244" y="2847"/>
                  </a:cubicBezTo>
                  <a:cubicBezTo>
                    <a:pt x="3319" y="2836"/>
                    <a:pt x="3373" y="2771"/>
                    <a:pt x="3438" y="2751"/>
                  </a:cubicBezTo>
                  <a:cubicBezTo>
                    <a:pt x="3449" y="2747"/>
                    <a:pt x="3460" y="2745"/>
                    <a:pt x="3472" y="2745"/>
                  </a:cubicBezTo>
                  <a:cubicBezTo>
                    <a:pt x="3534" y="2745"/>
                    <a:pt x="3604" y="2792"/>
                    <a:pt x="3578" y="2847"/>
                  </a:cubicBezTo>
                  <a:cubicBezTo>
                    <a:pt x="3656" y="2820"/>
                    <a:pt x="3734" y="2806"/>
                    <a:pt x="3811" y="2806"/>
                  </a:cubicBezTo>
                  <a:cubicBezTo>
                    <a:pt x="3863" y="2806"/>
                    <a:pt x="3915" y="2812"/>
                    <a:pt x="3967" y="2826"/>
                  </a:cubicBezTo>
                  <a:cubicBezTo>
                    <a:pt x="3934" y="2901"/>
                    <a:pt x="3869" y="2966"/>
                    <a:pt x="3804" y="2997"/>
                  </a:cubicBezTo>
                  <a:cubicBezTo>
                    <a:pt x="3837" y="3026"/>
                    <a:pt x="3882" y="3040"/>
                    <a:pt x="3927" y="3040"/>
                  </a:cubicBezTo>
                  <a:cubicBezTo>
                    <a:pt x="3984" y="3040"/>
                    <a:pt x="4044" y="3018"/>
                    <a:pt x="4087" y="2976"/>
                  </a:cubicBezTo>
                  <a:lnTo>
                    <a:pt x="4087" y="2976"/>
                  </a:lnTo>
                  <a:cubicBezTo>
                    <a:pt x="4063" y="3031"/>
                    <a:pt x="4053" y="3096"/>
                    <a:pt x="4043" y="3150"/>
                  </a:cubicBezTo>
                  <a:cubicBezTo>
                    <a:pt x="4183" y="3140"/>
                    <a:pt x="4313" y="3085"/>
                    <a:pt x="4411" y="2987"/>
                  </a:cubicBezTo>
                  <a:lnTo>
                    <a:pt x="4411" y="2987"/>
                  </a:lnTo>
                  <a:cubicBezTo>
                    <a:pt x="4486" y="3041"/>
                    <a:pt x="4411" y="3161"/>
                    <a:pt x="4333" y="3205"/>
                  </a:cubicBezTo>
                  <a:cubicBezTo>
                    <a:pt x="4222" y="3272"/>
                    <a:pt x="4088" y="3308"/>
                    <a:pt x="3956" y="3308"/>
                  </a:cubicBezTo>
                  <a:cubicBezTo>
                    <a:pt x="3859" y="3308"/>
                    <a:pt x="3761" y="3288"/>
                    <a:pt x="3674" y="3246"/>
                  </a:cubicBezTo>
                  <a:cubicBezTo>
                    <a:pt x="3545" y="3192"/>
                    <a:pt x="3425" y="3106"/>
                    <a:pt x="3285" y="3096"/>
                  </a:cubicBezTo>
                  <a:lnTo>
                    <a:pt x="3285" y="3096"/>
                  </a:lnTo>
                  <a:cubicBezTo>
                    <a:pt x="3319" y="3181"/>
                    <a:pt x="3373" y="3270"/>
                    <a:pt x="3459" y="3322"/>
                  </a:cubicBezTo>
                  <a:cubicBezTo>
                    <a:pt x="3428" y="3330"/>
                    <a:pt x="3397" y="3335"/>
                    <a:pt x="3367" y="3335"/>
                  </a:cubicBezTo>
                  <a:cubicBezTo>
                    <a:pt x="3247" y="3335"/>
                    <a:pt x="3129" y="3273"/>
                    <a:pt x="3026" y="3205"/>
                  </a:cubicBezTo>
                  <a:cubicBezTo>
                    <a:pt x="2906" y="3117"/>
                    <a:pt x="2789" y="3010"/>
                    <a:pt x="2636" y="2976"/>
                  </a:cubicBezTo>
                  <a:lnTo>
                    <a:pt x="2636" y="2976"/>
                  </a:lnTo>
                  <a:cubicBezTo>
                    <a:pt x="2691" y="3075"/>
                    <a:pt x="2605" y="3205"/>
                    <a:pt x="2486" y="3236"/>
                  </a:cubicBezTo>
                  <a:cubicBezTo>
                    <a:pt x="2466" y="3240"/>
                    <a:pt x="2445" y="3241"/>
                    <a:pt x="2424" y="3241"/>
                  </a:cubicBezTo>
                  <a:cubicBezTo>
                    <a:pt x="2333" y="3241"/>
                    <a:pt x="2238" y="3209"/>
                    <a:pt x="2151" y="3181"/>
                  </a:cubicBezTo>
                  <a:lnTo>
                    <a:pt x="2151" y="3181"/>
                  </a:lnTo>
                  <a:cubicBezTo>
                    <a:pt x="2141" y="3257"/>
                    <a:pt x="2226" y="3334"/>
                    <a:pt x="2312" y="3345"/>
                  </a:cubicBezTo>
                  <a:cubicBezTo>
                    <a:pt x="2331" y="3350"/>
                    <a:pt x="2350" y="3352"/>
                    <a:pt x="2371" y="3352"/>
                  </a:cubicBezTo>
                  <a:cubicBezTo>
                    <a:pt x="2431" y="3352"/>
                    <a:pt x="2497" y="3334"/>
                    <a:pt x="2561" y="3334"/>
                  </a:cubicBezTo>
                  <a:cubicBezTo>
                    <a:pt x="2580" y="3332"/>
                    <a:pt x="2599" y="3330"/>
                    <a:pt x="2618" y="3330"/>
                  </a:cubicBezTo>
                  <a:cubicBezTo>
                    <a:pt x="2687" y="3330"/>
                    <a:pt x="2755" y="3351"/>
                    <a:pt x="2789" y="3410"/>
                  </a:cubicBezTo>
                  <a:cubicBezTo>
                    <a:pt x="2681" y="3475"/>
                    <a:pt x="2616" y="3594"/>
                    <a:pt x="2582" y="3724"/>
                  </a:cubicBezTo>
                  <a:cubicBezTo>
                    <a:pt x="2588" y="3724"/>
                    <a:pt x="2594" y="3724"/>
                    <a:pt x="2599" y="3724"/>
                  </a:cubicBezTo>
                  <a:cubicBezTo>
                    <a:pt x="2710" y="3724"/>
                    <a:pt x="2793" y="3631"/>
                    <a:pt x="2865" y="3550"/>
                  </a:cubicBezTo>
                  <a:cubicBezTo>
                    <a:pt x="2926" y="3480"/>
                    <a:pt x="3017" y="3408"/>
                    <a:pt x="3100" y="3408"/>
                  </a:cubicBezTo>
                  <a:cubicBezTo>
                    <a:pt x="3119" y="3408"/>
                    <a:pt x="3138" y="3412"/>
                    <a:pt x="3155" y="3420"/>
                  </a:cubicBezTo>
                  <a:cubicBezTo>
                    <a:pt x="3145" y="3485"/>
                    <a:pt x="3101" y="3529"/>
                    <a:pt x="3049" y="3550"/>
                  </a:cubicBezTo>
                  <a:cubicBezTo>
                    <a:pt x="3124" y="3625"/>
                    <a:pt x="2919" y="3765"/>
                    <a:pt x="2994" y="3840"/>
                  </a:cubicBezTo>
                  <a:cubicBezTo>
                    <a:pt x="3008" y="3862"/>
                    <a:pt x="3031" y="3870"/>
                    <a:pt x="3054" y="3870"/>
                  </a:cubicBezTo>
                  <a:cubicBezTo>
                    <a:pt x="3067" y="3870"/>
                    <a:pt x="3079" y="3868"/>
                    <a:pt x="3090" y="3864"/>
                  </a:cubicBezTo>
                  <a:cubicBezTo>
                    <a:pt x="3281" y="3800"/>
                    <a:pt x="3419" y="3581"/>
                    <a:pt x="3607" y="3581"/>
                  </a:cubicBezTo>
                  <a:cubicBezTo>
                    <a:pt x="3611" y="3581"/>
                    <a:pt x="3615" y="3581"/>
                    <a:pt x="3620" y="3581"/>
                  </a:cubicBezTo>
                  <a:cubicBezTo>
                    <a:pt x="3578" y="3711"/>
                    <a:pt x="3480" y="3820"/>
                    <a:pt x="3350" y="3885"/>
                  </a:cubicBezTo>
                  <a:cubicBezTo>
                    <a:pt x="3394" y="3885"/>
                    <a:pt x="3438" y="3895"/>
                    <a:pt x="3480" y="3895"/>
                  </a:cubicBezTo>
                  <a:lnTo>
                    <a:pt x="3480" y="3994"/>
                  </a:lnTo>
                  <a:cubicBezTo>
                    <a:pt x="3685" y="3895"/>
                    <a:pt x="3903" y="3789"/>
                    <a:pt x="4118" y="3690"/>
                  </a:cubicBezTo>
                  <a:cubicBezTo>
                    <a:pt x="4227" y="3635"/>
                    <a:pt x="4357" y="3560"/>
                    <a:pt x="4398" y="3441"/>
                  </a:cubicBezTo>
                  <a:lnTo>
                    <a:pt x="4398" y="3441"/>
                  </a:lnTo>
                  <a:cubicBezTo>
                    <a:pt x="4432" y="3550"/>
                    <a:pt x="4411" y="3669"/>
                    <a:pt x="4346" y="3765"/>
                  </a:cubicBezTo>
                  <a:cubicBezTo>
                    <a:pt x="4281" y="3864"/>
                    <a:pt x="4193" y="3939"/>
                    <a:pt x="4108" y="4004"/>
                  </a:cubicBezTo>
                  <a:cubicBezTo>
                    <a:pt x="3984" y="4102"/>
                    <a:pt x="3831" y="4191"/>
                    <a:pt x="3683" y="4191"/>
                  </a:cubicBezTo>
                  <a:cubicBezTo>
                    <a:pt x="3651" y="4191"/>
                    <a:pt x="3620" y="4187"/>
                    <a:pt x="3589" y="4178"/>
                  </a:cubicBezTo>
                  <a:cubicBezTo>
                    <a:pt x="3469" y="4149"/>
                    <a:pt x="3356" y="4049"/>
                    <a:pt x="3245" y="4049"/>
                  </a:cubicBezTo>
                  <a:cubicBezTo>
                    <a:pt x="3226" y="4049"/>
                    <a:pt x="3208" y="4052"/>
                    <a:pt x="3189" y="4058"/>
                  </a:cubicBezTo>
                  <a:cubicBezTo>
                    <a:pt x="3244" y="4144"/>
                    <a:pt x="3254" y="4243"/>
                    <a:pt x="3244" y="4339"/>
                  </a:cubicBezTo>
                  <a:cubicBezTo>
                    <a:pt x="3070" y="4230"/>
                    <a:pt x="2885" y="4154"/>
                    <a:pt x="2691" y="4090"/>
                  </a:cubicBezTo>
                  <a:lnTo>
                    <a:pt x="2691" y="4090"/>
                  </a:lnTo>
                  <a:cubicBezTo>
                    <a:pt x="2745" y="4165"/>
                    <a:pt x="2800" y="4263"/>
                    <a:pt x="2735" y="4339"/>
                  </a:cubicBezTo>
                  <a:cubicBezTo>
                    <a:pt x="2705" y="4348"/>
                    <a:pt x="2675" y="4351"/>
                    <a:pt x="2645" y="4351"/>
                  </a:cubicBezTo>
                  <a:cubicBezTo>
                    <a:pt x="2566" y="4351"/>
                    <a:pt x="2488" y="4328"/>
                    <a:pt x="2411" y="4328"/>
                  </a:cubicBezTo>
                  <a:cubicBezTo>
                    <a:pt x="2302" y="4339"/>
                    <a:pt x="2182" y="4458"/>
                    <a:pt x="2247" y="4544"/>
                  </a:cubicBezTo>
                  <a:cubicBezTo>
                    <a:pt x="2322" y="4512"/>
                    <a:pt x="2400" y="4468"/>
                    <a:pt x="2486" y="4468"/>
                  </a:cubicBezTo>
                  <a:cubicBezTo>
                    <a:pt x="2572" y="4479"/>
                    <a:pt x="2670" y="4554"/>
                    <a:pt x="2647" y="4642"/>
                  </a:cubicBezTo>
                  <a:cubicBezTo>
                    <a:pt x="2735" y="4632"/>
                    <a:pt x="2810" y="4632"/>
                    <a:pt x="2885" y="4632"/>
                  </a:cubicBezTo>
                  <a:cubicBezTo>
                    <a:pt x="2865" y="4717"/>
                    <a:pt x="2971" y="4782"/>
                    <a:pt x="3059" y="4782"/>
                  </a:cubicBezTo>
                  <a:cubicBezTo>
                    <a:pt x="3093" y="4782"/>
                    <a:pt x="3130" y="4779"/>
                    <a:pt x="3166" y="4779"/>
                  </a:cubicBezTo>
                  <a:cubicBezTo>
                    <a:pt x="3223" y="4779"/>
                    <a:pt x="3279" y="4787"/>
                    <a:pt x="3319" y="4826"/>
                  </a:cubicBezTo>
                  <a:cubicBezTo>
                    <a:pt x="3340" y="4847"/>
                    <a:pt x="3350" y="4878"/>
                    <a:pt x="3384" y="4902"/>
                  </a:cubicBezTo>
                  <a:cubicBezTo>
                    <a:pt x="3402" y="4920"/>
                    <a:pt x="3426" y="4924"/>
                    <a:pt x="3451" y="4924"/>
                  </a:cubicBezTo>
                  <a:cubicBezTo>
                    <a:pt x="3468" y="4924"/>
                    <a:pt x="3485" y="4922"/>
                    <a:pt x="3503" y="4922"/>
                  </a:cubicBezTo>
                  <a:cubicBezTo>
                    <a:pt x="3527" y="4921"/>
                    <a:pt x="3549" y="4920"/>
                    <a:pt x="3572" y="4920"/>
                  </a:cubicBezTo>
                  <a:cubicBezTo>
                    <a:pt x="3680" y="4920"/>
                    <a:pt x="3778" y="4935"/>
                    <a:pt x="3887" y="4935"/>
                  </a:cubicBezTo>
                  <a:cubicBezTo>
                    <a:pt x="3910" y="4935"/>
                    <a:pt x="3933" y="4934"/>
                    <a:pt x="3957" y="4933"/>
                  </a:cubicBezTo>
                  <a:lnTo>
                    <a:pt x="3957" y="4933"/>
                  </a:lnTo>
                  <a:cubicBezTo>
                    <a:pt x="3735" y="5035"/>
                    <a:pt x="3504" y="5137"/>
                    <a:pt x="3273" y="5137"/>
                  </a:cubicBezTo>
                  <a:cubicBezTo>
                    <a:pt x="3234" y="5137"/>
                    <a:pt x="3195" y="5134"/>
                    <a:pt x="3155" y="5127"/>
                  </a:cubicBezTo>
                  <a:cubicBezTo>
                    <a:pt x="2979" y="5108"/>
                    <a:pt x="2806" y="5007"/>
                    <a:pt x="2630" y="5007"/>
                  </a:cubicBezTo>
                  <a:cubicBezTo>
                    <a:pt x="2622" y="5007"/>
                    <a:pt x="2614" y="5008"/>
                    <a:pt x="2605" y="5008"/>
                  </a:cubicBezTo>
                  <a:cubicBezTo>
                    <a:pt x="2681" y="5096"/>
                    <a:pt x="2626" y="5257"/>
                    <a:pt x="2517" y="5281"/>
                  </a:cubicBezTo>
                  <a:cubicBezTo>
                    <a:pt x="2504" y="5284"/>
                    <a:pt x="2491" y="5285"/>
                    <a:pt x="2478" y="5285"/>
                  </a:cubicBezTo>
                  <a:cubicBezTo>
                    <a:pt x="2408" y="5285"/>
                    <a:pt x="2345" y="5242"/>
                    <a:pt x="2281" y="5216"/>
                  </a:cubicBezTo>
                  <a:cubicBezTo>
                    <a:pt x="2249" y="5207"/>
                    <a:pt x="2215" y="5202"/>
                    <a:pt x="2183" y="5202"/>
                  </a:cubicBezTo>
                  <a:cubicBezTo>
                    <a:pt x="2126" y="5202"/>
                    <a:pt x="2074" y="5219"/>
                    <a:pt x="2053" y="5268"/>
                  </a:cubicBezTo>
                  <a:cubicBezTo>
                    <a:pt x="2084" y="5262"/>
                    <a:pt x="2119" y="5256"/>
                    <a:pt x="2153" y="5256"/>
                  </a:cubicBezTo>
                  <a:cubicBezTo>
                    <a:pt x="2179" y="5256"/>
                    <a:pt x="2203" y="5259"/>
                    <a:pt x="2226" y="5268"/>
                  </a:cubicBezTo>
                  <a:cubicBezTo>
                    <a:pt x="2281" y="5291"/>
                    <a:pt x="2322" y="5345"/>
                    <a:pt x="2302" y="5397"/>
                  </a:cubicBezTo>
                  <a:cubicBezTo>
                    <a:pt x="2272" y="5405"/>
                    <a:pt x="2243" y="5408"/>
                    <a:pt x="2213" y="5408"/>
                  </a:cubicBezTo>
                  <a:cubicBezTo>
                    <a:pt x="2113" y="5408"/>
                    <a:pt x="2013" y="5372"/>
                    <a:pt x="1912" y="5356"/>
                  </a:cubicBezTo>
                  <a:cubicBezTo>
                    <a:pt x="1887" y="5351"/>
                    <a:pt x="1860" y="5349"/>
                    <a:pt x="1833" y="5349"/>
                  </a:cubicBezTo>
                  <a:cubicBezTo>
                    <a:pt x="1720" y="5349"/>
                    <a:pt x="1601" y="5389"/>
                    <a:pt x="1567" y="5485"/>
                  </a:cubicBezTo>
                  <a:cubicBezTo>
                    <a:pt x="1601" y="5461"/>
                    <a:pt x="1638" y="5452"/>
                    <a:pt x="1676" y="5452"/>
                  </a:cubicBezTo>
                  <a:cubicBezTo>
                    <a:pt x="1724" y="5452"/>
                    <a:pt x="1773" y="5467"/>
                    <a:pt x="1816" y="5485"/>
                  </a:cubicBezTo>
                  <a:cubicBezTo>
                    <a:pt x="1902" y="5527"/>
                    <a:pt x="1977" y="5581"/>
                    <a:pt x="2063" y="5581"/>
                  </a:cubicBezTo>
                  <a:cubicBezTo>
                    <a:pt x="2085" y="5587"/>
                    <a:pt x="2107" y="5587"/>
                    <a:pt x="2129" y="5587"/>
                  </a:cubicBezTo>
                  <a:cubicBezTo>
                    <a:pt x="2151" y="5587"/>
                    <a:pt x="2172" y="5587"/>
                    <a:pt x="2193" y="5592"/>
                  </a:cubicBezTo>
                  <a:cubicBezTo>
                    <a:pt x="2281" y="5626"/>
                    <a:pt x="2322" y="5735"/>
                    <a:pt x="2421" y="5766"/>
                  </a:cubicBezTo>
                  <a:cubicBezTo>
                    <a:pt x="2451" y="5778"/>
                    <a:pt x="2484" y="5781"/>
                    <a:pt x="2518" y="5781"/>
                  </a:cubicBezTo>
                  <a:cubicBezTo>
                    <a:pt x="2558" y="5781"/>
                    <a:pt x="2598" y="5777"/>
                    <a:pt x="2637" y="5777"/>
                  </a:cubicBezTo>
                  <a:cubicBezTo>
                    <a:pt x="2688" y="5777"/>
                    <a:pt x="2735" y="5784"/>
                    <a:pt x="2766" y="5820"/>
                  </a:cubicBezTo>
                  <a:cubicBezTo>
                    <a:pt x="2800" y="5864"/>
                    <a:pt x="2800" y="5929"/>
                    <a:pt x="2841" y="5950"/>
                  </a:cubicBezTo>
                  <a:cubicBezTo>
                    <a:pt x="2875" y="5960"/>
                    <a:pt x="2919" y="5960"/>
                    <a:pt x="2950" y="5971"/>
                  </a:cubicBezTo>
                  <a:cubicBezTo>
                    <a:pt x="3026" y="5994"/>
                    <a:pt x="3036" y="6090"/>
                    <a:pt x="3059" y="6165"/>
                  </a:cubicBezTo>
                  <a:cubicBezTo>
                    <a:pt x="3076" y="6227"/>
                    <a:pt x="3136" y="6296"/>
                    <a:pt x="3193" y="6296"/>
                  </a:cubicBezTo>
                  <a:cubicBezTo>
                    <a:pt x="3206" y="6296"/>
                    <a:pt x="3219" y="6293"/>
                    <a:pt x="3231" y="6285"/>
                  </a:cubicBezTo>
                  <a:lnTo>
                    <a:pt x="3231" y="6285"/>
                  </a:lnTo>
                  <a:cubicBezTo>
                    <a:pt x="3135" y="6459"/>
                    <a:pt x="2961" y="6578"/>
                    <a:pt x="2766" y="6609"/>
                  </a:cubicBezTo>
                  <a:cubicBezTo>
                    <a:pt x="2732" y="6615"/>
                    <a:pt x="2697" y="6618"/>
                    <a:pt x="2663" y="6618"/>
                  </a:cubicBezTo>
                  <a:cubicBezTo>
                    <a:pt x="2508" y="6618"/>
                    <a:pt x="2355" y="6560"/>
                    <a:pt x="2241" y="6461"/>
                  </a:cubicBezTo>
                  <a:lnTo>
                    <a:pt x="2241" y="6461"/>
                  </a:lnTo>
                  <a:cubicBezTo>
                    <a:pt x="2290" y="6519"/>
                    <a:pt x="2220" y="6631"/>
                    <a:pt x="2141" y="6643"/>
                  </a:cubicBezTo>
                  <a:cubicBezTo>
                    <a:pt x="2135" y="6643"/>
                    <a:pt x="2128" y="6644"/>
                    <a:pt x="2122" y="6644"/>
                  </a:cubicBezTo>
                  <a:cubicBezTo>
                    <a:pt x="2040" y="6644"/>
                    <a:pt x="1962" y="6584"/>
                    <a:pt x="1902" y="6523"/>
                  </a:cubicBezTo>
                  <a:cubicBezTo>
                    <a:pt x="1848" y="6479"/>
                    <a:pt x="1793" y="6435"/>
                    <a:pt x="1752" y="6383"/>
                  </a:cubicBezTo>
                  <a:lnTo>
                    <a:pt x="1752" y="6383"/>
                  </a:lnTo>
                  <a:cubicBezTo>
                    <a:pt x="1783" y="6448"/>
                    <a:pt x="1816" y="6500"/>
                    <a:pt x="1848" y="6555"/>
                  </a:cubicBezTo>
                  <a:cubicBezTo>
                    <a:pt x="1933" y="6708"/>
                    <a:pt x="2053" y="6879"/>
                    <a:pt x="2226" y="6902"/>
                  </a:cubicBezTo>
                  <a:lnTo>
                    <a:pt x="2226" y="7053"/>
                  </a:lnTo>
                  <a:cubicBezTo>
                    <a:pt x="2243" y="7055"/>
                    <a:pt x="2260" y="7055"/>
                    <a:pt x="2277" y="7055"/>
                  </a:cubicBezTo>
                  <a:cubicBezTo>
                    <a:pt x="2357" y="7055"/>
                    <a:pt x="2436" y="7036"/>
                    <a:pt x="2507" y="7009"/>
                  </a:cubicBezTo>
                  <a:lnTo>
                    <a:pt x="2507" y="7009"/>
                  </a:lnTo>
                  <a:cubicBezTo>
                    <a:pt x="2517" y="7063"/>
                    <a:pt x="2507" y="7118"/>
                    <a:pt x="2486" y="7172"/>
                  </a:cubicBezTo>
                  <a:cubicBezTo>
                    <a:pt x="2582" y="7193"/>
                    <a:pt x="2691" y="7193"/>
                    <a:pt x="2789" y="7193"/>
                  </a:cubicBezTo>
                  <a:cubicBezTo>
                    <a:pt x="2821" y="7258"/>
                    <a:pt x="2745" y="7333"/>
                    <a:pt x="2670" y="7343"/>
                  </a:cubicBezTo>
                  <a:cubicBezTo>
                    <a:pt x="2658" y="7346"/>
                    <a:pt x="2645" y="7347"/>
                    <a:pt x="2632" y="7347"/>
                  </a:cubicBezTo>
                  <a:cubicBezTo>
                    <a:pt x="2577" y="7347"/>
                    <a:pt x="2517" y="7327"/>
                    <a:pt x="2465" y="7302"/>
                  </a:cubicBezTo>
                  <a:lnTo>
                    <a:pt x="2465" y="7302"/>
                  </a:lnTo>
                  <a:cubicBezTo>
                    <a:pt x="2492" y="7348"/>
                    <a:pt x="2425" y="7403"/>
                    <a:pt x="2357" y="7403"/>
                  </a:cubicBezTo>
                  <a:cubicBezTo>
                    <a:pt x="2345" y="7403"/>
                    <a:pt x="2334" y="7401"/>
                    <a:pt x="2322" y="7398"/>
                  </a:cubicBezTo>
                  <a:cubicBezTo>
                    <a:pt x="2258" y="7367"/>
                    <a:pt x="2216" y="7302"/>
                    <a:pt x="2141" y="7291"/>
                  </a:cubicBezTo>
                  <a:lnTo>
                    <a:pt x="2141" y="7291"/>
                  </a:lnTo>
                  <a:cubicBezTo>
                    <a:pt x="2172" y="7333"/>
                    <a:pt x="2182" y="7387"/>
                    <a:pt x="2162" y="7432"/>
                  </a:cubicBezTo>
                  <a:cubicBezTo>
                    <a:pt x="2145" y="7434"/>
                    <a:pt x="2127" y="7436"/>
                    <a:pt x="2110" y="7436"/>
                  </a:cubicBezTo>
                  <a:cubicBezTo>
                    <a:pt x="2022" y="7436"/>
                    <a:pt x="1934" y="7398"/>
                    <a:pt x="1876" y="7337"/>
                  </a:cubicBezTo>
                  <a:lnTo>
                    <a:pt x="1876" y="7337"/>
                  </a:lnTo>
                  <a:cubicBezTo>
                    <a:pt x="1878" y="7363"/>
                    <a:pt x="1864" y="7396"/>
                    <a:pt x="1837" y="7408"/>
                  </a:cubicBezTo>
                  <a:cubicBezTo>
                    <a:pt x="1823" y="7415"/>
                    <a:pt x="1809" y="7418"/>
                    <a:pt x="1794" y="7418"/>
                  </a:cubicBezTo>
                  <a:cubicBezTo>
                    <a:pt x="1760" y="7418"/>
                    <a:pt x="1726" y="7405"/>
                    <a:pt x="1697" y="7398"/>
                  </a:cubicBezTo>
                  <a:cubicBezTo>
                    <a:pt x="1661" y="7381"/>
                    <a:pt x="1625" y="7364"/>
                    <a:pt x="1590" y="7364"/>
                  </a:cubicBezTo>
                  <a:cubicBezTo>
                    <a:pt x="1583" y="7364"/>
                    <a:pt x="1575" y="7365"/>
                    <a:pt x="1567" y="7367"/>
                  </a:cubicBezTo>
                  <a:cubicBezTo>
                    <a:pt x="1632" y="7473"/>
                    <a:pt x="1739" y="7551"/>
                    <a:pt x="1858" y="7572"/>
                  </a:cubicBezTo>
                  <a:lnTo>
                    <a:pt x="1858" y="7691"/>
                  </a:lnTo>
                  <a:cubicBezTo>
                    <a:pt x="1933" y="7681"/>
                    <a:pt x="2011" y="7668"/>
                    <a:pt x="2086" y="7657"/>
                  </a:cubicBezTo>
                  <a:lnTo>
                    <a:pt x="2086" y="7657"/>
                  </a:lnTo>
                  <a:cubicBezTo>
                    <a:pt x="2076" y="7712"/>
                    <a:pt x="2063" y="7756"/>
                    <a:pt x="2053" y="7810"/>
                  </a:cubicBezTo>
                  <a:cubicBezTo>
                    <a:pt x="2128" y="7797"/>
                    <a:pt x="2193" y="7787"/>
                    <a:pt x="2271" y="7777"/>
                  </a:cubicBezTo>
                  <a:lnTo>
                    <a:pt x="2271" y="7777"/>
                  </a:lnTo>
                  <a:cubicBezTo>
                    <a:pt x="2271" y="7831"/>
                    <a:pt x="2237" y="7886"/>
                    <a:pt x="2182" y="7896"/>
                  </a:cubicBezTo>
                  <a:cubicBezTo>
                    <a:pt x="2236" y="7905"/>
                    <a:pt x="2290" y="7910"/>
                    <a:pt x="2344" y="7910"/>
                  </a:cubicBezTo>
                  <a:cubicBezTo>
                    <a:pt x="2604" y="7910"/>
                    <a:pt x="2860" y="7803"/>
                    <a:pt x="3049" y="7616"/>
                  </a:cubicBezTo>
                  <a:lnTo>
                    <a:pt x="3049" y="7616"/>
                  </a:lnTo>
                  <a:cubicBezTo>
                    <a:pt x="3145" y="7831"/>
                    <a:pt x="2961" y="8122"/>
                    <a:pt x="2725" y="8135"/>
                  </a:cubicBezTo>
                  <a:cubicBezTo>
                    <a:pt x="2670" y="8145"/>
                    <a:pt x="2595" y="8135"/>
                    <a:pt x="2572" y="8187"/>
                  </a:cubicBezTo>
                  <a:cubicBezTo>
                    <a:pt x="2561" y="8210"/>
                    <a:pt x="2561" y="8241"/>
                    <a:pt x="2551" y="8264"/>
                  </a:cubicBezTo>
                  <a:cubicBezTo>
                    <a:pt x="2533" y="8346"/>
                    <a:pt x="2437" y="8373"/>
                    <a:pt x="2354" y="8373"/>
                  </a:cubicBezTo>
                  <a:cubicBezTo>
                    <a:pt x="2340" y="8373"/>
                    <a:pt x="2325" y="8372"/>
                    <a:pt x="2312" y="8371"/>
                  </a:cubicBezTo>
                  <a:cubicBezTo>
                    <a:pt x="2239" y="8355"/>
                    <a:pt x="2165" y="8332"/>
                    <a:pt x="2091" y="8332"/>
                  </a:cubicBezTo>
                  <a:cubicBezTo>
                    <a:pt x="2068" y="8332"/>
                    <a:pt x="2044" y="8334"/>
                    <a:pt x="2021" y="8340"/>
                  </a:cubicBezTo>
                  <a:cubicBezTo>
                    <a:pt x="2042" y="8371"/>
                    <a:pt x="2042" y="8415"/>
                    <a:pt x="2021" y="8446"/>
                  </a:cubicBezTo>
                  <a:cubicBezTo>
                    <a:pt x="1902" y="8425"/>
                    <a:pt x="1783" y="8405"/>
                    <a:pt x="1663" y="8360"/>
                  </a:cubicBezTo>
                  <a:lnTo>
                    <a:pt x="1663" y="8360"/>
                  </a:lnTo>
                  <a:cubicBezTo>
                    <a:pt x="1707" y="8425"/>
                    <a:pt x="1653" y="8501"/>
                    <a:pt x="1578" y="8524"/>
                  </a:cubicBezTo>
                  <a:cubicBezTo>
                    <a:pt x="1566" y="8526"/>
                    <a:pt x="1554" y="8527"/>
                    <a:pt x="1541" y="8527"/>
                  </a:cubicBezTo>
                  <a:cubicBezTo>
                    <a:pt x="1486" y="8527"/>
                    <a:pt x="1426" y="8511"/>
                    <a:pt x="1373" y="8511"/>
                  </a:cubicBezTo>
                  <a:cubicBezTo>
                    <a:pt x="1359" y="8509"/>
                    <a:pt x="1344" y="8507"/>
                    <a:pt x="1329" y="8507"/>
                  </a:cubicBezTo>
                  <a:cubicBezTo>
                    <a:pt x="1273" y="8507"/>
                    <a:pt x="1213" y="8525"/>
                    <a:pt x="1189" y="8576"/>
                  </a:cubicBezTo>
                  <a:cubicBezTo>
                    <a:pt x="1276" y="8724"/>
                    <a:pt x="1445" y="8817"/>
                    <a:pt x="1621" y="8817"/>
                  </a:cubicBezTo>
                  <a:cubicBezTo>
                    <a:pt x="1638" y="8817"/>
                    <a:pt x="1656" y="8816"/>
                    <a:pt x="1674" y="8814"/>
                  </a:cubicBezTo>
                  <a:lnTo>
                    <a:pt x="1674" y="8814"/>
                  </a:lnTo>
                  <a:cubicBezTo>
                    <a:pt x="1674" y="8879"/>
                    <a:pt x="1622" y="8934"/>
                    <a:pt x="1557" y="8944"/>
                  </a:cubicBezTo>
                  <a:cubicBezTo>
                    <a:pt x="1621" y="8985"/>
                    <a:pt x="1690" y="9007"/>
                    <a:pt x="1758" y="9007"/>
                  </a:cubicBezTo>
                  <a:cubicBezTo>
                    <a:pt x="1781" y="9007"/>
                    <a:pt x="1804" y="9004"/>
                    <a:pt x="1827" y="8999"/>
                  </a:cubicBezTo>
                  <a:cubicBezTo>
                    <a:pt x="1837" y="9030"/>
                    <a:pt x="1837" y="9074"/>
                    <a:pt x="1848" y="9118"/>
                  </a:cubicBezTo>
                  <a:cubicBezTo>
                    <a:pt x="1902" y="9084"/>
                    <a:pt x="1957" y="9053"/>
                    <a:pt x="2011" y="9019"/>
                  </a:cubicBezTo>
                  <a:lnTo>
                    <a:pt x="2011" y="9183"/>
                  </a:lnTo>
                  <a:cubicBezTo>
                    <a:pt x="2107" y="9128"/>
                    <a:pt x="2206" y="9074"/>
                    <a:pt x="2302" y="9019"/>
                  </a:cubicBezTo>
                  <a:cubicBezTo>
                    <a:pt x="2312" y="9064"/>
                    <a:pt x="2322" y="9095"/>
                    <a:pt x="2335" y="9139"/>
                  </a:cubicBezTo>
                  <a:cubicBezTo>
                    <a:pt x="2681" y="9095"/>
                    <a:pt x="3026" y="9019"/>
                    <a:pt x="3360" y="8913"/>
                  </a:cubicBezTo>
                  <a:lnTo>
                    <a:pt x="3360" y="8913"/>
                  </a:lnTo>
                  <a:cubicBezTo>
                    <a:pt x="3319" y="9084"/>
                    <a:pt x="3179" y="9214"/>
                    <a:pt x="3026" y="9289"/>
                  </a:cubicBezTo>
                  <a:cubicBezTo>
                    <a:pt x="2865" y="9367"/>
                    <a:pt x="2691" y="9398"/>
                    <a:pt x="2517" y="9419"/>
                  </a:cubicBezTo>
                  <a:cubicBezTo>
                    <a:pt x="2616" y="9507"/>
                    <a:pt x="2712" y="9627"/>
                    <a:pt x="2810" y="9702"/>
                  </a:cubicBezTo>
                  <a:cubicBezTo>
                    <a:pt x="2206" y="9723"/>
                    <a:pt x="1588" y="9788"/>
                    <a:pt x="994" y="9907"/>
                  </a:cubicBezTo>
                  <a:cubicBezTo>
                    <a:pt x="929" y="9917"/>
                    <a:pt x="843" y="9972"/>
                    <a:pt x="875" y="10026"/>
                  </a:cubicBezTo>
                  <a:cubicBezTo>
                    <a:pt x="885" y="10037"/>
                    <a:pt x="919" y="10047"/>
                    <a:pt x="939" y="10057"/>
                  </a:cubicBezTo>
                  <a:cubicBezTo>
                    <a:pt x="1004" y="10081"/>
                    <a:pt x="1069" y="10101"/>
                    <a:pt x="1134" y="10122"/>
                  </a:cubicBezTo>
                  <a:cubicBezTo>
                    <a:pt x="1080" y="10197"/>
                    <a:pt x="1015" y="10275"/>
                    <a:pt x="950" y="10351"/>
                  </a:cubicBezTo>
                  <a:cubicBezTo>
                    <a:pt x="976" y="10340"/>
                    <a:pt x="1003" y="10335"/>
                    <a:pt x="1031" y="10335"/>
                  </a:cubicBezTo>
                  <a:cubicBezTo>
                    <a:pt x="1116" y="10335"/>
                    <a:pt x="1199" y="10384"/>
                    <a:pt x="1233" y="10457"/>
                  </a:cubicBezTo>
                  <a:cubicBezTo>
                    <a:pt x="1339" y="10436"/>
                    <a:pt x="1438" y="10426"/>
                    <a:pt x="1544" y="10405"/>
                  </a:cubicBezTo>
                  <a:lnTo>
                    <a:pt x="1544" y="10545"/>
                  </a:lnTo>
                  <a:cubicBezTo>
                    <a:pt x="1609" y="10545"/>
                    <a:pt x="1687" y="10511"/>
                    <a:pt x="1739" y="10470"/>
                  </a:cubicBezTo>
                  <a:cubicBezTo>
                    <a:pt x="1772" y="10501"/>
                    <a:pt x="1793" y="10535"/>
                    <a:pt x="1816" y="10576"/>
                  </a:cubicBezTo>
                  <a:cubicBezTo>
                    <a:pt x="1912" y="10511"/>
                    <a:pt x="2032" y="10480"/>
                    <a:pt x="2141" y="10480"/>
                  </a:cubicBezTo>
                  <a:cubicBezTo>
                    <a:pt x="2099" y="10542"/>
                    <a:pt x="2165" y="10642"/>
                    <a:pt x="2246" y="10642"/>
                  </a:cubicBezTo>
                  <a:cubicBezTo>
                    <a:pt x="2250" y="10642"/>
                    <a:pt x="2254" y="10642"/>
                    <a:pt x="2258" y="10641"/>
                  </a:cubicBezTo>
                  <a:cubicBezTo>
                    <a:pt x="2335" y="10641"/>
                    <a:pt x="2411" y="10576"/>
                    <a:pt x="2465" y="10522"/>
                  </a:cubicBezTo>
                  <a:lnTo>
                    <a:pt x="2465" y="10522"/>
                  </a:lnTo>
                  <a:cubicBezTo>
                    <a:pt x="2452" y="10587"/>
                    <a:pt x="2452" y="10641"/>
                    <a:pt x="2476" y="10706"/>
                  </a:cubicBezTo>
                  <a:cubicBezTo>
                    <a:pt x="2561" y="10706"/>
                    <a:pt x="2636" y="10696"/>
                    <a:pt x="2725" y="10675"/>
                  </a:cubicBezTo>
                  <a:cubicBezTo>
                    <a:pt x="2768" y="10830"/>
                    <a:pt x="2944" y="10862"/>
                    <a:pt x="3115" y="10862"/>
                  </a:cubicBezTo>
                  <a:cubicBezTo>
                    <a:pt x="3147" y="10862"/>
                    <a:pt x="3179" y="10861"/>
                    <a:pt x="3210" y="10859"/>
                  </a:cubicBezTo>
                  <a:lnTo>
                    <a:pt x="3210" y="10859"/>
                  </a:lnTo>
                  <a:cubicBezTo>
                    <a:pt x="3056" y="11030"/>
                    <a:pt x="2833" y="11126"/>
                    <a:pt x="2607" y="11126"/>
                  </a:cubicBezTo>
                  <a:cubicBezTo>
                    <a:pt x="2549" y="11126"/>
                    <a:pt x="2489" y="11119"/>
                    <a:pt x="2431" y="11106"/>
                  </a:cubicBezTo>
                  <a:lnTo>
                    <a:pt x="2431" y="11106"/>
                  </a:lnTo>
                  <a:cubicBezTo>
                    <a:pt x="2442" y="11160"/>
                    <a:pt x="2421" y="11215"/>
                    <a:pt x="2387" y="11248"/>
                  </a:cubicBezTo>
                  <a:cubicBezTo>
                    <a:pt x="2319" y="11197"/>
                    <a:pt x="2236" y="11137"/>
                    <a:pt x="2157" y="11137"/>
                  </a:cubicBezTo>
                  <a:cubicBezTo>
                    <a:pt x="2136" y="11137"/>
                    <a:pt x="2116" y="11141"/>
                    <a:pt x="2097" y="11150"/>
                  </a:cubicBezTo>
                  <a:cubicBezTo>
                    <a:pt x="2086" y="11194"/>
                    <a:pt x="2086" y="11225"/>
                    <a:pt x="2076" y="11259"/>
                  </a:cubicBezTo>
                  <a:cubicBezTo>
                    <a:pt x="1998" y="11170"/>
                    <a:pt x="1892" y="11129"/>
                    <a:pt x="1772" y="11129"/>
                  </a:cubicBezTo>
                  <a:cubicBezTo>
                    <a:pt x="1816" y="11160"/>
                    <a:pt x="1793" y="11235"/>
                    <a:pt x="1739" y="11259"/>
                  </a:cubicBezTo>
                  <a:cubicBezTo>
                    <a:pt x="1723" y="11265"/>
                    <a:pt x="1706" y="11268"/>
                    <a:pt x="1690" y="11268"/>
                  </a:cubicBezTo>
                  <a:cubicBezTo>
                    <a:pt x="1653" y="11268"/>
                    <a:pt x="1615" y="11255"/>
                    <a:pt x="1578" y="11248"/>
                  </a:cubicBezTo>
                  <a:cubicBezTo>
                    <a:pt x="1475" y="11221"/>
                    <a:pt x="1367" y="11207"/>
                    <a:pt x="1259" y="11207"/>
                  </a:cubicBezTo>
                  <a:cubicBezTo>
                    <a:pt x="1150" y="11207"/>
                    <a:pt x="1042" y="11221"/>
                    <a:pt x="939" y="11248"/>
                  </a:cubicBezTo>
                  <a:cubicBezTo>
                    <a:pt x="864" y="11269"/>
                    <a:pt x="779" y="11324"/>
                    <a:pt x="799" y="11399"/>
                  </a:cubicBezTo>
                  <a:cubicBezTo>
                    <a:pt x="945" y="11344"/>
                    <a:pt x="1089" y="11321"/>
                    <a:pt x="1240" y="11321"/>
                  </a:cubicBezTo>
                  <a:cubicBezTo>
                    <a:pt x="1270" y="11321"/>
                    <a:pt x="1299" y="11322"/>
                    <a:pt x="1329" y="11324"/>
                  </a:cubicBezTo>
                  <a:cubicBezTo>
                    <a:pt x="1264" y="11409"/>
                    <a:pt x="1155" y="11464"/>
                    <a:pt x="1048" y="11474"/>
                  </a:cubicBezTo>
                  <a:cubicBezTo>
                    <a:pt x="1064" y="11529"/>
                    <a:pt x="1120" y="11544"/>
                    <a:pt x="1179" y="11544"/>
                  </a:cubicBezTo>
                  <a:cubicBezTo>
                    <a:pt x="1201" y="11544"/>
                    <a:pt x="1223" y="11542"/>
                    <a:pt x="1243" y="11539"/>
                  </a:cubicBezTo>
                  <a:lnTo>
                    <a:pt x="1243" y="11539"/>
                  </a:lnTo>
                  <a:cubicBezTo>
                    <a:pt x="1233" y="11583"/>
                    <a:pt x="1220" y="11614"/>
                    <a:pt x="1199" y="11648"/>
                  </a:cubicBezTo>
                  <a:lnTo>
                    <a:pt x="1427" y="11648"/>
                  </a:lnTo>
                  <a:cubicBezTo>
                    <a:pt x="1414" y="11679"/>
                    <a:pt x="1414" y="11723"/>
                    <a:pt x="1414" y="11754"/>
                  </a:cubicBezTo>
                  <a:cubicBezTo>
                    <a:pt x="1557" y="11734"/>
                    <a:pt x="1707" y="11702"/>
                    <a:pt x="1848" y="11679"/>
                  </a:cubicBezTo>
                  <a:lnTo>
                    <a:pt x="1848" y="11679"/>
                  </a:lnTo>
                  <a:cubicBezTo>
                    <a:pt x="1837" y="11744"/>
                    <a:pt x="1827" y="11819"/>
                    <a:pt x="1804" y="11884"/>
                  </a:cubicBezTo>
                  <a:cubicBezTo>
                    <a:pt x="1946" y="11863"/>
                    <a:pt x="2076" y="11819"/>
                    <a:pt x="2206" y="11754"/>
                  </a:cubicBezTo>
                  <a:lnTo>
                    <a:pt x="2206" y="11754"/>
                  </a:lnTo>
                  <a:cubicBezTo>
                    <a:pt x="2141" y="11853"/>
                    <a:pt x="2076" y="11949"/>
                    <a:pt x="2011" y="12058"/>
                  </a:cubicBezTo>
                  <a:cubicBezTo>
                    <a:pt x="2039" y="12065"/>
                    <a:pt x="2068" y="12068"/>
                    <a:pt x="2096" y="12068"/>
                  </a:cubicBezTo>
                  <a:cubicBezTo>
                    <a:pt x="2213" y="12068"/>
                    <a:pt x="2332" y="12015"/>
                    <a:pt x="2411" y="11928"/>
                  </a:cubicBezTo>
                  <a:lnTo>
                    <a:pt x="2411" y="11928"/>
                  </a:lnTo>
                  <a:cubicBezTo>
                    <a:pt x="2442" y="12079"/>
                    <a:pt x="2367" y="12252"/>
                    <a:pt x="2226" y="12328"/>
                  </a:cubicBezTo>
                  <a:cubicBezTo>
                    <a:pt x="2171" y="12352"/>
                    <a:pt x="2112" y="12362"/>
                    <a:pt x="2052" y="12362"/>
                  </a:cubicBezTo>
                  <a:cubicBezTo>
                    <a:pt x="1924" y="12362"/>
                    <a:pt x="1789" y="12317"/>
                    <a:pt x="1663" y="12273"/>
                  </a:cubicBezTo>
                  <a:lnTo>
                    <a:pt x="1663" y="12273"/>
                  </a:lnTo>
                  <a:cubicBezTo>
                    <a:pt x="1674" y="12351"/>
                    <a:pt x="1663" y="12457"/>
                    <a:pt x="1588" y="12468"/>
                  </a:cubicBezTo>
                  <a:cubicBezTo>
                    <a:pt x="1582" y="12469"/>
                    <a:pt x="1576" y="12470"/>
                    <a:pt x="1571" y="12470"/>
                  </a:cubicBezTo>
                  <a:cubicBezTo>
                    <a:pt x="1478" y="12470"/>
                    <a:pt x="1400" y="12331"/>
                    <a:pt x="1328" y="12331"/>
                  </a:cubicBezTo>
                  <a:cubicBezTo>
                    <a:pt x="1314" y="12331"/>
                    <a:pt x="1299" y="12337"/>
                    <a:pt x="1285" y="12351"/>
                  </a:cubicBezTo>
                  <a:cubicBezTo>
                    <a:pt x="1333" y="12388"/>
                    <a:pt x="1279" y="12461"/>
                    <a:pt x="1221" y="12461"/>
                  </a:cubicBezTo>
                  <a:cubicBezTo>
                    <a:pt x="1214" y="12461"/>
                    <a:pt x="1206" y="12460"/>
                    <a:pt x="1199" y="12457"/>
                  </a:cubicBezTo>
                  <a:cubicBezTo>
                    <a:pt x="1134" y="12447"/>
                    <a:pt x="1103" y="12393"/>
                    <a:pt x="1059" y="12351"/>
                  </a:cubicBezTo>
                  <a:cubicBezTo>
                    <a:pt x="1022" y="12314"/>
                    <a:pt x="975" y="12287"/>
                    <a:pt x="935" y="12287"/>
                  </a:cubicBezTo>
                  <a:cubicBezTo>
                    <a:pt x="917" y="12287"/>
                    <a:pt x="899" y="12293"/>
                    <a:pt x="885" y="12307"/>
                  </a:cubicBezTo>
                  <a:cubicBezTo>
                    <a:pt x="908" y="12372"/>
                    <a:pt x="908" y="12447"/>
                    <a:pt x="885" y="12512"/>
                  </a:cubicBezTo>
                  <a:cubicBezTo>
                    <a:pt x="789" y="12447"/>
                    <a:pt x="690" y="12393"/>
                    <a:pt x="594" y="12338"/>
                  </a:cubicBezTo>
                  <a:cubicBezTo>
                    <a:pt x="594" y="12416"/>
                    <a:pt x="584" y="12491"/>
                    <a:pt x="550" y="12566"/>
                  </a:cubicBezTo>
                  <a:cubicBezTo>
                    <a:pt x="501" y="12543"/>
                    <a:pt x="447" y="12533"/>
                    <a:pt x="394" y="12533"/>
                  </a:cubicBezTo>
                  <a:cubicBezTo>
                    <a:pt x="272" y="12533"/>
                    <a:pt x="149" y="12589"/>
                    <a:pt x="75" y="12686"/>
                  </a:cubicBezTo>
                  <a:cubicBezTo>
                    <a:pt x="132" y="12673"/>
                    <a:pt x="190" y="12667"/>
                    <a:pt x="247" y="12667"/>
                  </a:cubicBezTo>
                  <a:cubicBezTo>
                    <a:pt x="387" y="12667"/>
                    <a:pt x="526" y="12703"/>
                    <a:pt x="649" y="12771"/>
                  </a:cubicBezTo>
                  <a:cubicBezTo>
                    <a:pt x="530" y="12870"/>
                    <a:pt x="465" y="13031"/>
                    <a:pt x="475" y="13194"/>
                  </a:cubicBezTo>
                  <a:cubicBezTo>
                    <a:pt x="492" y="13190"/>
                    <a:pt x="509" y="13188"/>
                    <a:pt x="527" y="13188"/>
                  </a:cubicBezTo>
                  <a:cubicBezTo>
                    <a:pt x="608" y="13188"/>
                    <a:pt x="690" y="13232"/>
                    <a:pt x="734" y="13311"/>
                  </a:cubicBezTo>
                  <a:cubicBezTo>
                    <a:pt x="783" y="13262"/>
                    <a:pt x="850" y="13238"/>
                    <a:pt x="914" y="13238"/>
                  </a:cubicBezTo>
                  <a:cubicBezTo>
                    <a:pt x="963" y="13238"/>
                    <a:pt x="1010" y="13252"/>
                    <a:pt x="1048" y="13280"/>
                  </a:cubicBezTo>
                  <a:cubicBezTo>
                    <a:pt x="1080" y="13301"/>
                    <a:pt x="1113" y="13334"/>
                    <a:pt x="1155" y="13334"/>
                  </a:cubicBezTo>
                  <a:cubicBezTo>
                    <a:pt x="1178" y="13324"/>
                    <a:pt x="1189" y="13311"/>
                    <a:pt x="1209" y="13301"/>
                  </a:cubicBezTo>
                  <a:cubicBezTo>
                    <a:pt x="1243" y="13280"/>
                    <a:pt x="1284" y="13271"/>
                    <a:pt x="1325" y="13271"/>
                  </a:cubicBezTo>
                  <a:cubicBezTo>
                    <a:pt x="1415" y="13271"/>
                    <a:pt x="1508" y="13317"/>
                    <a:pt x="1544" y="13399"/>
                  </a:cubicBezTo>
                  <a:cubicBezTo>
                    <a:pt x="1544" y="13345"/>
                    <a:pt x="1588" y="13290"/>
                    <a:pt x="1653" y="13290"/>
                  </a:cubicBezTo>
                  <a:cubicBezTo>
                    <a:pt x="1658" y="13289"/>
                    <a:pt x="1662" y="13289"/>
                    <a:pt x="1667" y="13289"/>
                  </a:cubicBezTo>
                  <a:cubicBezTo>
                    <a:pt x="1716" y="13289"/>
                    <a:pt x="1762" y="13339"/>
                    <a:pt x="1762" y="13389"/>
                  </a:cubicBezTo>
                  <a:cubicBezTo>
                    <a:pt x="1853" y="13360"/>
                    <a:pt x="1949" y="13346"/>
                    <a:pt x="2042" y="13346"/>
                  </a:cubicBezTo>
                  <a:cubicBezTo>
                    <a:pt x="2124" y="13346"/>
                    <a:pt x="2205" y="13357"/>
                    <a:pt x="2281" y="13376"/>
                  </a:cubicBezTo>
                  <a:cubicBezTo>
                    <a:pt x="2319" y="13447"/>
                    <a:pt x="2233" y="13507"/>
                    <a:pt x="2161" y="13507"/>
                  </a:cubicBezTo>
                  <a:cubicBezTo>
                    <a:pt x="2154" y="13507"/>
                    <a:pt x="2147" y="13507"/>
                    <a:pt x="2141" y="13506"/>
                  </a:cubicBezTo>
                  <a:cubicBezTo>
                    <a:pt x="2053" y="13495"/>
                    <a:pt x="1988" y="13430"/>
                    <a:pt x="1902" y="13430"/>
                  </a:cubicBezTo>
                  <a:lnTo>
                    <a:pt x="1902" y="13550"/>
                  </a:lnTo>
                  <a:cubicBezTo>
                    <a:pt x="1816" y="13506"/>
                    <a:pt x="1718" y="13475"/>
                    <a:pt x="1622" y="13441"/>
                  </a:cubicBezTo>
                  <a:cubicBezTo>
                    <a:pt x="1609" y="13550"/>
                    <a:pt x="1503" y="13615"/>
                    <a:pt x="1404" y="13635"/>
                  </a:cubicBezTo>
                  <a:cubicBezTo>
                    <a:pt x="1361" y="13651"/>
                    <a:pt x="1315" y="13655"/>
                    <a:pt x="1268" y="13655"/>
                  </a:cubicBezTo>
                  <a:cubicBezTo>
                    <a:pt x="1210" y="13655"/>
                    <a:pt x="1150" y="13648"/>
                    <a:pt x="1090" y="13648"/>
                  </a:cubicBezTo>
                  <a:cubicBezTo>
                    <a:pt x="875" y="13648"/>
                    <a:pt x="670" y="13713"/>
                    <a:pt x="485" y="13830"/>
                  </a:cubicBezTo>
                  <a:cubicBezTo>
                    <a:pt x="527" y="13820"/>
                    <a:pt x="569" y="13816"/>
                    <a:pt x="611" y="13816"/>
                  </a:cubicBezTo>
                  <a:cubicBezTo>
                    <a:pt x="702" y="13816"/>
                    <a:pt x="793" y="13837"/>
                    <a:pt x="875" y="13874"/>
                  </a:cubicBezTo>
                  <a:cubicBezTo>
                    <a:pt x="843" y="13918"/>
                    <a:pt x="830" y="13960"/>
                    <a:pt x="830" y="14014"/>
                  </a:cubicBezTo>
                  <a:cubicBezTo>
                    <a:pt x="885" y="13983"/>
                    <a:pt x="950" y="13960"/>
                    <a:pt x="1015" y="13949"/>
                  </a:cubicBezTo>
                  <a:lnTo>
                    <a:pt x="1015" y="13949"/>
                  </a:lnTo>
                  <a:cubicBezTo>
                    <a:pt x="1015" y="13983"/>
                    <a:pt x="1004" y="14014"/>
                    <a:pt x="1004" y="14038"/>
                  </a:cubicBezTo>
                  <a:cubicBezTo>
                    <a:pt x="1052" y="14020"/>
                    <a:pt x="1106" y="14010"/>
                    <a:pt x="1156" y="14010"/>
                  </a:cubicBezTo>
                  <a:cubicBezTo>
                    <a:pt x="1174" y="14010"/>
                    <a:pt x="1192" y="14012"/>
                    <a:pt x="1209" y="14014"/>
                  </a:cubicBezTo>
                  <a:cubicBezTo>
                    <a:pt x="1199" y="14069"/>
                    <a:pt x="1253" y="14123"/>
                    <a:pt x="1318" y="14134"/>
                  </a:cubicBezTo>
                  <a:cubicBezTo>
                    <a:pt x="1332" y="14136"/>
                    <a:pt x="1345" y="14137"/>
                    <a:pt x="1358" y="14137"/>
                  </a:cubicBezTo>
                  <a:cubicBezTo>
                    <a:pt x="1394" y="14137"/>
                    <a:pt x="1427" y="14131"/>
                    <a:pt x="1463" y="14131"/>
                  </a:cubicBezTo>
                  <a:cubicBezTo>
                    <a:pt x="1476" y="14131"/>
                    <a:pt x="1489" y="14131"/>
                    <a:pt x="1503" y="14134"/>
                  </a:cubicBezTo>
                  <a:cubicBezTo>
                    <a:pt x="1609" y="14154"/>
                    <a:pt x="1697" y="14274"/>
                    <a:pt x="1687" y="14383"/>
                  </a:cubicBezTo>
                  <a:cubicBezTo>
                    <a:pt x="1609" y="14349"/>
                    <a:pt x="1523" y="14328"/>
                    <a:pt x="1448" y="14297"/>
                  </a:cubicBezTo>
                  <a:cubicBezTo>
                    <a:pt x="1438" y="14349"/>
                    <a:pt x="1427" y="14393"/>
                    <a:pt x="1427" y="14448"/>
                  </a:cubicBezTo>
                  <a:cubicBezTo>
                    <a:pt x="1362" y="14362"/>
                    <a:pt x="1274" y="14307"/>
                    <a:pt x="1168" y="14274"/>
                  </a:cubicBezTo>
                  <a:cubicBezTo>
                    <a:pt x="1168" y="14339"/>
                    <a:pt x="1155" y="14393"/>
                    <a:pt x="1144" y="14448"/>
                  </a:cubicBezTo>
                  <a:cubicBezTo>
                    <a:pt x="1030" y="14386"/>
                    <a:pt x="909" y="14316"/>
                    <a:pt x="780" y="14316"/>
                  </a:cubicBezTo>
                  <a:cubicBezTo>
                    <a:pt x="761" y="14316"/>
                    <a:pt x="742" y="14318"/>
                    <a:pt x="723" y="14321"/>
                  </a:cubicBezTo>
                  <a:lnTo>
                    <a:pt x="723" y="14321"/>
                  </a:lnTo>
                  <a:cubicBezTo>
                    <a:pt x="767" y="14325"/>
                    <a:pt x="808" y="14383"/>
                    <a:pt x="799" y="14427"/>
                  </a:cubicBezTo>
                  <a:cubicBezTo>
                    <a:pt x="779" y="14492"/>
                    <a:pt x="714" y="14523"/>
                    <a:pt x="659" y="14523"/>
                  </a:cubicBezTo>
                  <a:cubicBezTo>
                    <a:pt x="641" y="14526"/>
                    <a:pt x="622" y="14527"/>
                    <a:pt x="602" y="14527"/>
                  </a:cubicBezTo>
                  <a:cubicBezTo>
                    <a:pt x="563" y="14527"/>
                    <a:pt x="522" y="14523"/>
                    <a:pt x="485" y="14523"/>
                  </a:cubicBezTo>
                  <a:cubicBezTo>
                    <a:pt x="476" y="14522"/>
                    <a:pt x="466" y="14522"/>
                    <a:pt x="456" y="14522"/>
                  </a:cubicBezTo>
                  <a:cubicBezTo>
                    <a:pt x="306" y="14522"/>
                    <a:pt x="166" y="14596"/>
                    <a:pt x="86" y="14717"/>
                  </a:cubicBezTo>
                  <a:cubicBezTo>
                    <a:pt x="270" y="14717"/>
                    <a:pt x="441" y="14707"/>
                    <a:pt x="615" y="14697"/>
                  </a:cubicBezTo>
                  <a:lnTo>
                    <a:pt x="615" y="14697"/>
                  </a:lnTo>
                  <a:cubicBezTo>
                    <a:pt x="605" y="14782"/>
                    <a:pt x="584" y="14868"/>
                    <a:pt x="561" y="14946"/>
                  </a:cubicBezTo>
                  <a:cubicBezTo>
                    <a:pt x="591" y="14901"/>
                    <a:pt x="646" y="14876"/>
                    <a:pt x="703" y="14876"/>
                  </a:cubicBezTo>
                  <a:cubicBezTo>
                    <a:pt x="729" y="14876"/>
                    <a:pt x="755" y="14881"/>
                    <a:pt x="779" y="14891"/>
                  </a:cubicBezTo>
                  <a:cubicBezTo>
                    <a:pt x="854" y="14922"/>
                    <a:pt x="895" y="15011"/>
                    <a:pt x="885" y="15096"/>
                  </a:cubicBezTo>
                  <a:cubicBezTo>
                    <a:pt x="984" y="15042"/>
                    <a:pt x="1069" y="14987"/>
                    <a:pt x="1168" y="14933"/>
                  </a:cubicBezTo>
                  <a:lnTo>
                    <a:pt x="1168" y="15205"/>
                  </a:lnTo>
                  <a:cubicBezTo>
                    <a:pt x="1362" y="15140"/>
                    <a:pt x="1544" y="15011"/>
                    <a:pt x="1663" y="14837"/>
                  </a:cubicBezTo>
                  <a:lnTo>
                    <a:pt x="1663" y="14837"/>
                  </a:lnTo>
                  <a:cubicBezTo>
                    <a:pt x="1643" y="14933"/>
                    <a:pt x="1632" y="15031"/>
                    <a:pt x="1609" y="15117"/>
                  </a:cubicBezTo>
                  <a:cubicBezTo>
                    <a:pt x="1689" y="15047"/>
                    <a:pt x="1790" y="14962"/>
                    <a:pt x="1895" y="14962"/>
                  </a:cubicBezTo>
                  <a:cubicBezTo>
                    <a:pt x="1919" y="14962"/>
                    <a:pt x="1943" y="14967"/>
                    <a:pt x="1967" y="14977"/>
                  </a:cubicBezTo>
                  <a:cubicBezTo>
                    <a:pt x="1775" y="15202"/>
                    <a:pt x="1479" y="15321"/>
                    <a:pt x="1185" y="15321"/>
                  </a:cubicBezTo>
                  <a:cubicBezTo>
                    <a:pt x="996" y="15321"/>
                    <a:pt x="809" y="15273"/>
                    <a:pt x="649" y="15172"/>
                  </a:cubicBezTo>
                  <a:lnTo>
                    <a:pt x="649" y="15172"/>
                  </a:lnTo>
                  <a:cubicBezTo>
                    <a:pt x="680" y="15216"/>
                    <a:pt x="690" y="15270"/>
                    <a:pt x="670" y="15322"/>
                  </a:cubicBezTo>
                  <a:cubicBezTo>
                    <a:pt x="614" y="15302"/>
                    <a:pt x="558" y="15290"/>
                    <a:pt x="502" y="15290"/>
                  </a:cubicBezTo>
                  <a:cubicBezTo>
                    <a:pt x="471" y="15290"/>
                    <a:pt x="440" y="15294"/>
                    <a:pt x="410" y="15301"/>
                  </a:cubicBezTo>
                  <a:cubicBezTo>
                    <a:pt x="475" y="15366"/>
                    <a:pt x="431" y="15475"/>
                    <a:pt x="366" y="15530"/>
                  </a:cubicBezTo>
                  <a:cubicBezTo>
                    <a:pt x="301" y="15581"/>
                    <a:pt x="216" y="15605"/>
                    <a:pt x="140" y="15659"/>
                  </a:cubicBezTo>
                  <a:cubicBezTo>
                    <a:pt x="65" y="15701"/>
                    <a:pt x="0" y="15789"/>
                    <a:pt x="31" y="15875"/>
                  </a:cubicBezTo>
                  <a:cubicBezTo>
                    <a:pt x="122" y="15815"/>
                    <a:pt x="219" y="15764"/>
                    <a:pt x="318" y="15764"/>
                  </a:cubicBezTo>
                  <a:cubicBezTo>
                    <a:pt x="327" y="15764"/>
                    <a:pt x="336" y="15765"/>
                    <a:pt x="345" y="15766"/>
                  </a:cubicBezTo>
                  <a:cubicBezTo>
                    <a:pt x="454" y="15776"/>
                    <a:pt x="561" y="15885"/>
                    <a:pt x="540" y="15994"/>
                  </a:cubicBezTo>
                  <a:cubicBezTo>
                    <a:pt x="564" y="15981"/>
                    <a:pt x="590" y="15974"/>
                    <a:pt x="617" y="15974"/>
                  </a:cubicBezTo>
                  <a:cubicBezTo>
                    <a:pt x="700" y="15974"/>
                    <a:pt x="786" y="16031"/>
                    <a:pt x="810" y="16113"/>
                  </a:cubicBezTo>
                  <a:cubicBezTo>
                    <a:pt x="864" y="16100"/>
                    <a:pt x="908" y="16080"/>
                    <a:pt x="960" y="16059"/>
                  </a:cubicBezTo>
                  <a:cubicBezTo>
                    <a:pt x="973" y="16090"/>
                    <a:pt x="984" y="16124"/>
                    <a:pt x="994" y="16155"/>
                  </a:cubicBezTo>
                  <a:cubicBezTo>
                    <a:pt x="1041" y="16121"/>
                    <a:pt x="1096" y="16106"/>
                    <a:pt x="1150" y="16106"/>
                  </a:cubicBezTo>
                  <a:cubicBezTo>
                    <a:pt x="1233" y="16106"/>
                    <a:pt x="1315" y="16143"/>
                    <a:pt x="1362" y="16209"/>
                  </a:cubicBezTo>
                  <a:cubicBezTo>
                    <a:pt x="1408" y="16266"/>
                    <a:pt x="1455" y="16356"/>
                    <a:pt x="1516" y="16356"/>
                  </a:cubicBezTo>
                  <a:cubicBezTo>
                    <a:pt x="1525" y="16356"/>
                    <a:pt x="1534" y="16354"/>
                    <a:pt x="1544" y="16350"/>
                  </a:cubicBezTo>
                  <a:lnTo>
                    <a:pt x="1544" y="16350"/>
                  </a:lnTo>
                  <a:cubicBezTo>
                    <a:pt x="1523" y="16404"/>
                    <a:pt x="1492" y="16448"/>
                    <a:pt x="1503" y="16503"/>
                  </a:cubicBezTo>
                  <a:cubicBezTo>
                    <a:pt x="1510" y="16540"/>
                    <a:pt x="1546" y="16568"/>
                    <a:pt x="1582" y="16568"/>
                  </a:cubicBezTo>
                  <a:cubicBezTo>
                    <a:pt x="1596" y="16568"/>
                    <a:pt x="1610" y="16564"/>
                    <a:pt x="1622" y="16555"/>
                  </a:cubicBezTo>
                  <a:lnTo>
                    <a:pt x="1622" y="16555"/>
                  </a:lnTo>
                  <a:cubicBezTo>
                    <a:pt x="1578" y="16653"/>
                    <a:pt x="1588" y="16772"/>
                    <a:pt x="1643" y="16858"/>
                  </a:cubicBezTo>
                  <a:cubicBezTo>
                    <a:pt x="1718" y="16837"/>
                    <a:pt x="1793" y="16804"/>
                    <a:pt x="1858" y="16762"/>
                  </a:cubicBezTo>
                  <a:cubicBezTo>
                    <a:pt x="1881" y="16814"/>
                    <a:pt x="1902" y="16858"/>
                    <a:pt x="1923" y="16913"/>
                  </a:cubicBezTo>
                  <a:cubicBezTo>
                    <a:pt x="2086" y="16879"/>
                    <a:pt x="2237" y="16804"/>
                    <a:pt x="2356" y="16684"/>
                  </a:cubicBezTo>
                  <a:cubicBezTo>
                    <a:pt x="2356" y="16783"/>
                    <a:pt x="2367" y="16879"/>
                    <a:pt x="2367" y="16967"/>
                  </a:cubicBezTo>
                  <a:cubicBezTo>
                    <a:pt x="2507" y="16923"/>
                    <a:pt x="2616" y="16814"/>
                    <a:pt x="2670" y="16684"/>
                  </a:cubicBezTo>
                  <a:cubicBezTo>
                    <a:pt x="2670" y="16772"/>
                    <a:pt x="2681" y="16879"/>
                    <a:pt x="2756" y="16933"/>
                  </a:cubicBezTo>
                  <a:cubicBezTo>
                    <a:pt x="2774" y="16948"/>
                    <a:pt x="2797" y="16955"/>
                    <a:pt x="2820" y="16955"/>
                  </a:cubicBezTo>
                  <a:cubicBezTo>
                    <a:pt x="2882" y="16955"/>
                    <a:pt x="2947" y="16910"/>
                    <a:pt x="2940" y="16848"/>
                  </a:cubicBezTo>
                  <a:lnTo>
                    <a:pt x="2940" y="16848"/>
                  </a:lnTo>
                  <a:cubicBezTo>
                    <a:pt x="2972" y="16885"/>
                    <a:pt x="3021" y="16902"/>
                    <a:pt x="3071" y="16902"/>
                  </a:cubicBezTo>
                  <a:cubicBezTo>
                    <a:pt x="3121" y="16902"/>
                    <a:pt x="3172" y="16885"/>
                    <a:pt x="3210" y="16858"/>
                  </a:cubicBezTo>
                  <a:cubicBezTo>
                    <a:pt x="3295" y="16793"/>
                    <a:pt x="3340" y="16708"/>
                    <a:pt x="3384" y="16609"/>
                  </a:cubicBezTo>
                  <a:cubicBezTo>
                    <a:pt x="3438" y="16643"/>
                    <a:pt x="3469" y="16684"/>
                    <a:pt x="3480" y="16739"/>
                  </a:cubicBezTo>
                  <a:cubicBezTo>
                    <a:pt x="3484" y="16739"/>
                    <a:pt x="3488" y="16739"/>
                    <a:pt x="3491" y="16739"/>
                  </a:cubicBezTo>
                  <a:cubicBezTo>
                    <a:pt x="3668" y="16739"/>
                    <a:pt x="3750" y="16509"/>
                    <a:pt x="3783" y="16339"/>
                  </a:cubicBezTo>
                  <a:cubicBezTo>
                    <a:pt x="3814" y="16373"/>
                    <a:pt x="3838" y="16425"/>
                    <a:pt x="3827" y="16479"/>
                  </a:cubicBezTo>
                  <a:cubicBezTo>
                    <a:pt x="3934" y="16438"/>
                    <a:pt x="4022" y="16339"/>
                    <a:pt x="4043" y="16230"/>
                  </a:cubicBezTo>
                  <a:cubicBezTo>
                    <a:pt x="4063" y="16285"/>
                    <a:pt x="4097" y="16339"/>
                    <a:pt x="4152" y="16339"/>
                  </a:cubicBezTo>
                  <a:cubicBezTo>
                    <a:pt x="4217" y="16220"/>
                    <a:pt x="4237" y="16069"/>
                    <a:pt x="4217" y="15929"/>
                  </a:cubicBezTo>
                  <a:lnTo>
                    <a:pt x="4217" y="15929"/>
                  </a:lnTo>
                  <a:cubicBezTo>
                    <a:pt x="4313" y="15940"/>
                    <a:pt x="4398" y="16025"/>
                    <a:pt x="4422" y="16124"/>
                  </a:cubicBezTo>
                  <a:cubicBezTo>
                    <a:pt x="4453" y="16220"/>
                    <a:pt x="4442" y="16329"/>
                    <a:pt x="4432" y="16425"/>
                  </a:cubicBezTo>
                  <a:cubicBezTo>
                    <a:pt x="4398" y="16674"/>
                    <a:pt x="4346" y="16933"/>
                    <a:pt x="4258" y="17172"/>
                  </a:cubicBezTo>
                  <a:lnTo>
                    <a:pt x="5350" y="17172"/>
                  </a:lnTo>
                  <a:cubicBezTo>
                    <a:pt x="5275" y="16933"/>
                    <a:pt x="5210" y="16674"/>
                    <a:pt x="5177" y="16425"/>
                  </a:cubicBezTo>
                  <a:cubicBezTo>
                    <a:pt x="5166" y="16329"/>
                    <a:pt x="5156" y="16220"/>
                    <a:pt x="5190" y="16124"/>
                  </a:cubicBezTo>
                  <a:cubicBezTo>
                    <a:pt x="5221" y="16025"/>
                    <a:pt x="5296" y="15940"/>
                    <a:pt x="5395" y="15929"/>
                  </a:cubicBezTo>
                  <a:lnTo>
                    <a:pt x="5395" y="15929"/>
                  </a:lnTo>
                  <a:cubicBezTo>
                    <a:pt x="5371" y="16069"/>
                    <a:pt x="5395" y="16220"/>
                    <a:pt x="5459" y="16339"/>
                  </a:cubicBezTo>
                  <a:cubicBezTo>
                    <a:pt x="5514" y="16339"/>
                    <a:pt x="5545" y="16285"/>
                    <a:pt x="5566" y="16230"/>
                  </a:cubicBezTo>
                  <a:cubicBezTo>
                    <a:pt x="5589" y="16339"/>
                    <a:pt x="5675" y="16438"/>
                    <a:pt x="5784" y="16479"/>
                  </a:cubicBezTo>
                  <a:cubicBezTo>
                    <a:pt x="5773" y="16425"/>
                    <a:pt x="5794" y="16373"/>
                    <a:pt x="5825" y="16339"/>
                  </a:cubicBezTo>
                  <a:cubicBezTo>
                    <a:pt x="5858" y="16509"/>
                    <a:pt x="5951" y="16739"/>
                    <a:pt x="6118" y="16739"/>
                  </a:cubicBezTo>
                  <a:cubicBezTo>
                    <a:pt x="6121" y="16739"/>
                    <a:pt x="6125" y="16739"/>
                    <a:pt x="6129" y="16739"/>
                  </a:cubicBezTo>
                  <a:cubicBezTo>
                    <a:pt x="6139" y="16684"/>
                    <a:pt x="6183" y="16643"/>
                    <a:pt x="6227" y="16609"/>
                  </a:cubicBezTo>
                  <a:cubicBezTo>
                    <a:pt x="6269" y="16708"/>
                    <a:pt x="6323" y="16793"/>
                    <a:pt x="6399" y="16858"/>
                  </a:cubicBezTo>
                  <a:cubicBezTo>
                    <a:pt x="6443" y="16885"/>
                    <a:pt x="6494" y="16902"/>
                    <a:pt x="6542" y="16902"/>
                  </a:cubicBezTo>
                  <a:cubicBezTo>
                    <a:pt x="6591" y="16902"/>
                    <a:pt x="6636" y="16885"/>
                    <a:pt x="6669" y="16848"/>
                  </a:cubicBezTo>
                  <a:lnTo>
                    <a:pt x="6669" y="16848"/>
                  </a:lnTo>
                  <a:cubicBezTo>
                    <a:pt x="6661" y="16910"/>
                    <a:pt x="6727" y="16955"/>
                    <a:pt x="6788" y="16955"/>
                  </a:cubicBezTo>
                  <a:cubicBezTo>
                    <a:pt x="6812" y="16955"/>
                    <a:pt x="6835" y="16948"/>
                    <a:pt x="6853" y="16933"/>
                  </a:cubicBezTo>
                  <a:cubicBezTo>
                    <a:pt x="6928" y="16879"/>
                    <a:pt x="6941" y="16772"/>
                    <a:pt x="6941" y="16684"/>
                  </a:cubicBezTo>
                  <a:cubicBezTo>
                    <a:pt x="6993" y="16814"/>
                    <a:pt x="7112" y="16923"/>
                    <a:pt x="7242" y="16967"/>
                  </a:cubicBezTo>
                  <a:cubicBezTo>
                    <a:pt x="7252" y="16879"/>
                    <a:pt x="7252" y="16783"/>
                    <a:pt x="7252" y="16684"/>
                  </a:cubicBezTo>
                  <a:cubicBezTo>
                    <a:pt x="7372" y="16804"/>
                    <a:pt x="7525" y="16879"/>
                    <a:pt x="7686" y="16913"/>
                  </a:cubicBezTo>
                  <a:cubicBezTo>
                    <a:pt x="7706" y="16858"/>
                    <a:pt x="7730" y="16814"/>
                    <a:pt x="7751" y="16762"/>
                  </a:cubicBezTo>
                  <a:cubicBezTo>
                    <a:pt x="7815" y="16804"/>
                    <a:pt x="7891" y="16837"/>
                    <a:pt x="7966" y="16858"/>
                  </a:cubicBezTo>
                  <a:cubicBezTo>
                    <a:pt x="8020" y="16772"/>
                    <a:pt x="8031" y="16653"/>
                    <a:pt x="7989" y="16555"/>
                  </a:cubicBezTo>
                  <a:lnTo>
                    <a:pt x="7989" y="16555"/>
                  </a:lnTo>
                  <a:cubicBezTo>
                    <a:pt x="8001" y="16564"/>
                    <a:pt x="8014" y="16568"/>
                    <a:pt x="8028" y="16568"/>
                  </a:cubicBezTo>
                  <a:cubicBezTo>
                    <a:pt x="8063" y="16568"/>
                    <a:pt x="8099" y="16540"/>
                    <a:pt x="8109" y="16503"/>
                  </a:cubicBezTo>
                  <a:cubicBezTo>
                    <a:pt x="8114" y="16473"/>
                    <a:pt x="8107" y="16447"/>
                    <a:pt x="8096" y="16420"/>
                  </a:cubicBezTo>
                  <a:lnTo>
                    <a:pt x="8096" y="16420"/>
                  </a:lnTo>
                  <a:cubicBezTo>
                    <a:pt x="8176" y="16578"/>
                    <a:pt x="8304" y="16692"/>
                    <a:pt x="8474" y="16749"/>
                  </a:cubicBezTo>
                  <a:cubicBezTo>
                    <a:pt x="8474" y="16684"/>
                    <a:pt x="8474" y="16609"/>
                    <a:pt x="8454" y="16544"/>
                  </a:cubicBezTo>
                  <a:lnTo>
                    <a:pt x="8454" y="16544"/>
                  </a:lnTo>
                  <a:cubicBezTo>
                    <a:pt x="8573" y="16643"/>
                    <a:pt x="8713" y="16697"/>
                    <a:pt x="8864" y="16718"/>
                  </a:cubicBezTo>
                  <a:cubicBezTo>
                    <a:pt x="8853" y="16653"/>
                    <a:pt x="8853" y="16588"/>
                    <a:pt x="8853" y="16534"/>
                  </a:cubicBezTo>
                  <a:cubicBezTo>
                    <a:pt x="8897" y="16523"/>
                    <a:pt x="8929" y="16523"/>
                    <a:pt x="8973" y="16513"/>
                  </a:cubicBezTo>
                  <a:cubicBezTo>
                    <a:pt x="8983" y="16469"/>
                    <a:pt x="8939" y="16425"/>
                    <a:pt x="8918" y="16394"/>
                  </a:cubicBezTo>
                  <a:cubicBezTo>
                    <a:pt x="8887" y="16360"/>
                    <a:pt x="8853" y="16295"/>
                    <a:pt x="8897" y="16264"/>
                  </a:cubicBezTo>
                  <a:cubicBezTo>
                    <a:pt x="8905" y="16255"/>
                    <a:pt x="8915" y="16252"/>
                    <a:pt x="8925" y="16252"/>
                  </a:cubicBezTo>
                  <a:cubicBezTo>
                    <a:pt x="8955" y="16252"/>
                    <a:pt x="8994" y="16283"/>
                    <a:pt x="9027" y="16308"/>
                  </a:cubicBezTo>
                  <a:cubicBezTo>
                    <a:pt x="9113" y="16383"/>
                    <a:pt x="9211" y="16438"/>
                    <a:pt x="9318" y="16469"/>
                  </a:cubicBezTo>
                  <a:cubicBezTo>
                    <a:pt x="9307" y="16414"/>
                    <a:pt x="9287" y="16360"/>
                    <a:pt x="9263" y="16295"/>
                  </a:cubicBezTo>
                  <a:lnTo>
                    <a:pt x="9263" y="16295"/>
                  </a:lnTo>
                  <a:cubicBezTo>
                    <a:pt x="9311" y="16312"/>
                    <a:pt x="9359" y="16322"/>
                    <a:pt x="9407" y="16322"/>
                  </a:cubicBezTo>
                  <a:cubicBezTo>
                    <a:pt x="9424" y="16322"/>
                    <a:pt x="9441" y="16321"/>
                    <a:pt x="9458" y="16318"/>
                  </a:cubicBezTo>
                  <a:cubicBezTo>
                    <a:pt x="9523" y="16308"/>
                    <a:pt x="9577" y="16264"/>
                    <a:pt x="9588" y="16199"/>
                  </a:cubicBezTo>
                  <a:lnTo>
                    <a:pt x="9588" y="16199"/>
                  </a:lnTo>
                  <a:cubicBezTo>
                    <a:pt x="9501" y="16204"/>
                    <a:pt x="9411" y="16208"/>
                    <a:pt x="9321" y="16208"/>
                  </a:cubicBezTo>
                  <a:cubicBezTo>
                    <a:pt x="9210" y="16208"/>
                    <a:pt x="9096" y="16201"/>
                    <a:pt x="8983" y="16178"/>
                  </a:cubicBezTo>
                  <a:cubicBezTo>
                    <a:pt x="8788" y="16124"/>
                    <a:pt x="8604" y="16004"/>
                    <a:pt x="8519" y="15820"/>
                  </a:cubicBezTo>
                  <a:lnTo>
                    <a:pt x="8519" y="15820"/>
                  </a:lnTo>
                  <a:cubicBezTo>
                    <a:pt x="8594" y="15841"/>
                    <a:pt x="8669" y="15854"/>
                    <a:pt x="8744" y="15864"/>
                  </a:cubicBezTo>
                  <a:cubicBezTo>
                    <a:pt x="8734" y="15810"/>
                    <a:pt x="8713" y="15755"/>
                    <a:pt x="8692" y="15711"/>
                  </a:cubicBezTo>
                  <a:lnTo>
                    <a:pt x="8692" y="15711"/>
                  </a:lnTo>
                  <a:cubicBezTo>
                    <a:pt x="8744" y="15745"/>
                    <a:pt x="8799" y="15766"/>
                    <a:pt x="8853" y="15766"/>
                  </a:cubicBezTo>
                  <a:cubicBezTo>
                    <a:pt x="8918" y="15766"/>
                    <a:pt x="8973" y="15711"/>
                    <a:pt x="8962" y="15646"/>
                  </a:cubicBezTo>
                  <a:cubicBezTo>
                    <a:pt x="8952" y="15605"/>
                    <a:pt x="8908" y="15571"/>
                    <a:pt x="8918" y="15530"/>
                  </a:cubicBezTo>
                  <a:lnTo>
                    <a:pt x="8918" y="15530"/>
                  </a:lnTo>
                  <a:cubicBezTo>
                    <a:pt x="8962" y="15540"/>
                    <a:pt x="9004" y="15550"/>
                    <a:pt x="9048" y="15550"/>
                  </a:cubicBezTo>
                  <a:cubicBezTo>
                    <a:pt x="9055" y="15550"/>
                    <a:pt x="9062" y="15555"/>
                    <a:pt x="9073" y="15555"/>
                  </a:cubicBezTo>
                  <a:cubicBezTo>
                    <a:pt x="9078" y="15555"/>
                    <a:pt x="9084" y="15554"/>
                    <a:pt x="9092" y="15550"/>
                  </a:cubicBezTo>
                  <a:cubicBezTo>
                    <a:pt x="9113" y="15530"/>
                    <a:pt x="9102" y="15485"/>
                    <a:pt x="9082" y="15465"/>
                  </a:cubicBezTo>
                  <a:cubicBezTo>
                    <a:pt x="9058" y="15441"/>
                    <a:pt x="9027" y="15431"/>
                    <a:pt x="9004" y="15410"/>
                  </a:cubicBezTo>
                  <a:lnTo>
                    <a:pt x="9004" y="15410"/>
                  </a:lnTo>
                  <a:cubicBezTo>
                    <a:pt x="9036" y="15421"/>
                    <a:pt x="9072" y="15426"/>
                    <a:pt x="9109" y="15426"/>
                  </a:cubicBezTo>
                  <a:cubicBezTo>
                    <a:pt x="9146" y="15426"/>
                    <a:pt x="9184" y="15421"/>
                    <a:pt x="9222" y="15410"/>
                  </a:cubicBezTo>
                  <a:cubicBezTo>
                    <a:pt x="9178" y="15345"/>
                    <a:pt x="9211" y="15257"/>
                    <a:pt x="9276" y="15226"/>
                  </a:cubicBezTo>
                  <a:cubicBezTo>
                    <a:pt x="9302" y="15211"/>
                    <a:pt x="9329" y="15207"/>
                    <a:pt x="9359" y="15207"/>
                  </a:cubicBezTo>
                  <a:cubicBezTo>
                    <a:pt x="9386" y="15207"/>
                    <a:pt x="9415" y="15211"/>
                    <a:pt x="9445" y="15211"/>
                  </a:cubicBezTo>
                  <a:cubicBezTo>
                    <a:pt x="9475" y="15211"/>
                    <a:pt x="9506" y="15207"/>
                    <a:pt x="9536" y="15192"/>
                  </a:cubicBezTo>
                  <a:lnTo>
                    <a:pt x="9536" y="15127"/>
                  </a:lnTo>
                  <a:cubicBezTo>
                    <a:pt x="9448" y="15127"/>
                    <a:pt x="9352" y="15117"/>
                    <a:pt x="9263" y="15096"/>
                  </a:cubicBezTo>
                  <a:cubicBezTo>
                    <a:pt x="9243" y="15052"/>
                    <a:pt x="9307" y="15021"/>
                    <a:pt x="9362" y="15021"/>
                  </a:cubicBezTo>
                  <a:cubicBezTo>
                    <a:pt x="9406" y="15021"/>
                    <a:pt x="9481" y="14987"/>
                    <a:pt x="9471" y="14946"/>
                  </a:cubicBezTo>
                  <a:lnTo>
                    <a:pt x="9471" y="14946"/>
                  </a:lnTo>
                  <a:cubicBezTo>
                    <a:pt x="9362" y="14956"/>
                    <a:pt x="9253" y="14967"/>
                    <a:pt x="9157" y="14977"/>
                  </a:cubicBezTo>
                  <a:cubicBezTo>
                    <a:pt x="9134" y="14967"/>
                    <a:pt x="9147" y="14933"/>
                    <a:pt x="9167" y="14922"/>
                  </a:cubicBezTo>
                  <a:cubicBezTo>
                    <a:pt x="9276" y="14858"/>
                    <a:pt x="9393" y="14847"/>
                    <a:pt x="9502" y="14816"/>
                  </a:cubicBezTo>
                  <a:cubicBezTo>
                    <a:pt x="9611" y="14772"/>
                    <a:pt x="9717" y="14697"/>
                    <a:pt x="9730" y="14588"/>
                  </a:cubicBezTo>
                  <a:lnTo>
                    <a:pt x="9730" y="14588"/>
                  </a:lnTo>
                  <a:cubicBezTo>
                    <a:pt x="9556" y="14663"/>
                    <a:pt x="9372" y="14751"/>
                    <a:pt x="9198" y="14826"/>
                  </a:cubicBezTo>
                  <a:cubicBezTo>
                    <a:pt x="9167" y="14847"/>
                    <a:pt x="9123" y="14858"/>
                    <a:pt x="9082" y="14858"/>
                  </a:cubicBezTo>
                  <a:cubicBezTo>
                    <a:pt x="9048" y="14858"/>
                    <a:pt x="9004" y="14837"/>
                    <a:pt x="8993" y="14793"/>
                  </a:cubicBezTo>
                  <a:cubicBezTo>
                    <a:pt x="8993" y="14772"/>
                    <a:pt x="9004" y="14738"/>
                    <a:pt x="9017" y="14717"/>
                  </a:cubicBezTo>
                  <a:cubicBezTo>
                    <a:pt x="9092" y="14598"/>
                    <a:pt x="9287" y="14557"/>
                    <a:pt x="9297" y="14414"/>
                  </a:cubicBezTo>
                  <a:lnTo>
                    <a:pt x="9297" y="14414"/>
                  </a:lnTo>
                  <a:cubicBezTo>
                    <a:pt x="9157" y="14427"/>
                    <a:pt x="9069" y="14588"/>
                    <a:pt x="8939" y="14653"/>
                  </a:cubicBezTo>
                  <a:cubicBezTo>
                    <a:pt x="8874" y="14685"/>
                    <a:pt x="8804" y="14696"/>
                    <a:pt x="8734" y="14696"/>
                  </a:cubicBezTo>
                  <a:cubicBezTo>
                    <a:pt x="8664" y="14696"/>
                    <a:pt x="8594" y="14685"/>
                    <a:pt x="8529" y="14673"/>
                  </a:cubicBezTo>
                  <a:cubicBezTo>
                    <a:pt x="8129" y="14608"/>
                    <a:pt x="7719" y="14533"/>
                    <a:pt x="7395" y="14284"/>
                  </a:cubicBezTo>
                  <a:cubicBezTo>
                    <a:pt x="7296" y="14199"/>
                    <a:pt x="7200" y="14090"/>
                    <a:pt x="7211" y="13960"/>
                  </a:cubicBezTo>
                  <a:lnTo>
                    <a:pt x="7211" y="13960"/>
                  </a:lnTo>
                  <a:cubicBezTo>
                    <a:pt x="7286" y="14025"/>
                    <a:pt x="7361" y="14103"/>
                    <a:pt x="7437" y="14167"/>
                  </a:cubicBezTo>
                  <a:cubicBezTo>
                    <a:pt x="7460" y="14188"/>
                    <a:pt x="7481" y="14209"/>
                    <a:pt x="7512" y="14219"/>
                  </a:cubicBezTo>
                  <a:cubicBezTo>
                    <a:pt x="7521" y="14223"/>
                    <a:pt x="7530" y="14224"/>
                    <a:pt x="7540" y="14224"/>
                  </a:cubicBezTo>
                  <a:cubicBezTo>
                    <a:pt x="7566" y="14224"/>
                    <a:pt x="7592" y="14211"/>
                    <a:pt x="7600" y="14188"/>
                  </a:cubicBezTo>
                  <a:cubicBezTo>
                    <a:pt x="7610" y="14154"/>
                    <a:pt x="7590" y="14123"/>
                    <a:pt x="7577" y="14090"/>
                  </a:cubicBezTo>
                  <a:cubicBezTo>
                    <a:pt x="7566" y="14058"/>
                    <a:pt x="7566" y="14004"/>
                    <a:pt x="7600" y="13994"/>
                  </a:cubicBezTo>
                  <a:cubicBezTo>
                    <a:pt x="7655" y="14048"/>
                    <a:pt x="7706" y="14103"/>
                    <a:pt x="7771" y="14154"/>
                  </a:cubicBezTo>
                  <a:cubicBezTo>
                    <a:pt x="7784" y="14178"/>
                    <a:pt x="7805" y="14188"/>
                    <a:pt x="7826" y="14188"/>
                  </a:cubicBezTo>
                  <a:cubicBezTo>
                    <a:pt x="7829" y="14189"/>
                    <a:pt x="7833" y="14190"/>
                    <a:pt x="7836" y="14190"/>
                  </a:cubicBezTo>
                  <a:cubicBezTo>
                    <a:pt x="7867" y="14190"/>
                    <a:pt x="7901" y="14150"/>
                    <a:pt x="7901" y="14113"/>
                  </a:cubicBezTo>
                  <a:cubicBezTo>
                    <a:pt x="7901" y="14069"/>
                    <a:pt x="7880" y="14038"/>
                    <a:pt x="7860" y="14004"/>
                  </a:cubicBezTo>
                  <a:cubicBezTo>
                    <a:pt x="7870" y="14001"/>
                    <a:pt x="7881" y="14000"/>
                    <a:pt x="7892" y="14000"/>
                  </a:cubicBezTo>
                  <a:cubicBezTo>
                    <a:pt x="7927" y="14000"/>
                    <a:pt x="7964" y="14012"/>
                    <a:pt x="7989" y="14038"/>
                  </a:cubicBezTo>
                  <a:cubicBezTo>
                    <a:pt x="8020" y="14058"/>
                    <a:pt x="8044" y="14103"/>
                    <a:pt x="8075" y="14113"/>
                  </a:cubicBezTo>
                  <a:cubicBezTo>
                    <a:pt x="8079" y="14114"/>
                    <a:pt x="8084" y="14114"/>
                    <a:pt x="8088" y="14114"/>
                  </a:cubicBezTo>
                  <a:cubicBezTo>
                    <a:pt x="8127" y="14114"/>
                    <a:pt x="8161" y="14075"/>
                    <a:pt x="8161" y="14038"/>
                  </a:cubicBezTo>
                  <a:cubicBezTo>
                    <a:pt x="8174" y="14004"/>
                    <a:pt x="8161" y="13960"/>
                    <a:pt x="8150" y="13918"/>
                  </a:cubicBezTo>
                  <a:cubicBezTo>
                    <a:pt x="8158" y="13917"/>
                    <a:pt x="8165" y="13917"/>
                    <a:pt x="8173" y="13917"/>
                  </a:cubicBezTo>
                  <a:cubicBezTo>
                    <a:pt x="8251" y="13917"/>
                    <a:pt x="8319" y="13965"/>
                    <a:pt x="8378" y="14014"/>
                  </a:cubicBezTo>
                  <a:cubicBezTo>
                    <a:pt x="8433" y="14079"/>
                    <a:pt x="8485" y="14144"/>
                    <a:pt x="8573" y="14178"/>
                  </a:cubicBezTo>
                  <a:cubicBezTo>
                    <a:pt x="8539" y="14058"/>
                    <a:pt x="8498" y="13949"/>
                    <a:pt x="8433" y="13843"/>
                  </a:cubicBezTo>
                  <a:cubicBezTo>
                    <a:pt x="8460" y="13821"/>
                    <a:pt x="8493" y="13817"/>
                    <a:pt x="8528" y="13817"/>
                  </a:cubicBezTo>
                  <a:cubicBezTo>
                    <a:pt x="8548" y="13817"/>
                    <a:pt x="8567" y="13818"/>
                    <a:pt x="8587" y="13818"/>
                  </a:cubicBezTo>
                  <a:cubicBezTo>
                    <a:pt x="8617" y="13818"/>
                    <a:pt x="8646" y="13815"/>
                    <a:pt x="8669" y="13799"/>
                  </a:cubicBezTo>
                  <a:cubicBezTo>
                    <a:pt x="8703" y="13778"/>
                    <a:pt x="8713" y="13755"/>
                    <a:pt x="8734" y="13734"/>
                  </a:cubicBezTo>
                  <a:cubicBezTo>
                    <a:pt x="8758" y="13710"/>
                    <a:pt x="8788" y="13702"/>
                    <a:pt x="8820" y="13702"/>
                  </a:cubicBezTo>
                  <a:cubicBezTo>
                    <a:pt x="8846" y="13702"/>
                    <a:pt x="8873" y="13707"/>
                    <a:pt x="8897" y="13713"/>
                  </a:cubicBezTo>
                  <a:cubicBezTo>
                    <a:pt x="9058" y="13734"/>
                    <a:pt x="9222" y="13755"/>
                    <a:pt x="9383" y="13778"/>
                  </a:cubicBezTo>
                  <a:cubicBezTo>
                    <a:pt x="9416" y="13778"/>
                    <a:pt x="9416" y="13724"/>
                    <a:pt x="9393" y="13700"/>
                  </a:cubicBezTo>
                  <a:cubicBezTo>
                    <a:pt x="9383" y="13680"/>
                    <a:pt x="9352" y="13669"/>
                    <a:pt x="9318" y="13669"/>
                  </a:cubicBezTo>
                  <a:cubicBezTo>
                    <a:pt x="9253" y="13648"/>
                    <a:pt x="9188" y="13635"/>
                    <a:pt x="9123" y="13625"/>
                  </a:cubicBezTo>
                  <a:cubicBezTo>
                    <a:pt x="9082" y="13615"/>
                    <a:pt x="9017" y="13594"/>
                    <a:pt x="9027" y="13539"/>
                  </a:cubicBezTo>
                  <a:cubicBezTo>
                    <a:pt x="9027" y="13506"/>
                    <a:pt x="9058" y="13495"/>
                    <a:pt x="9092" y="13485"/>
                  </a:cubicBezTo>
                  <a:cubicBezTo>
                    <a:pt x="9111" y="13481"/>
                    <a:pt x="9130" y="13479"/>
                    <a:pt x="9149" y="13479"/>
                  </a:cubicBezTo>
                  <a:cubicBezTo>
                    <a:pt x="9230" y="13479"/>
                    <a:pt x="9316" y="13508"/>
                    <a:pt x="9393" y="13519"/>
                  </a:cubicBezTo>
                  <a:cubicBezTo>
                    <a:pt x="9492" y="13519"/>
                    <a:pt x="9621" y="13485"/>
                    <a:pt x="9642" y="13389"/>
                  </a:cubicBezTo>
                  <a:lnTo>
                    <a:pt x="9642" y="13389"/>
                  </a:lnTo>
                  <a:cubicBezTo>
                    <a:pt x="9437" y="13399"/>
                    <a:pt x="9232" y="13410"/>
                    <a:pt x="9027" y="13410"/>
                  </a:cubicBezTo>
                  <a:cubicBezTo>
                    <a:pt x="8993" y="13345"/>
                    <a:pt x="9167" y="13311"/>
                    <a:pt x="9147" y="13236"/>
                  </a:cubicBezTo>
                  <a:lnTo>
                    <a:pt x="9147" y="13236"/>
                  </a:lnTo>
                  <a:cubicBezTo>
                    <a:pt x="8962" y="13280"/>
                    <a:pt x="8778" y="13324"/>
                    <a:pt x="8594" y="13355"/>
                  </a:cubicBezTo>
                  <a:cubicBezTo>
                    <a:pt x="8573" y="13301"/>
                    <a:pt x="8615" y="13246"/>
                    <a:pt x="8669" y="13205"/>
                  </a:cubicBezTo>
                  <a:cubicBezTo>
                    <a:pt x="8713" y="13171"/>
                    <a:pt x="8757" y="13106"/>
                    <a:pt x="8724" y="13052"/>
                  </a:cubicBezTo>
                  <a:lnTo>
                    <a:pt x="8724" y="13052"/>
                  </a:lnTo>
                  <a:cubicBezTo>
                    <a:pt x="8581" y="13097"/>
                    <a:pt x="8431" y="13119"/>
                    <a:pt x="8281" y="13119"/>
                  </a:cubicBezTo>
                  <a:cubicBezTo>
                    <a:pt x="7853" y="13119"/>
                    <a:pt x="7420" y="12942"/>
                    <a:pt x="7123" y="12631"/>
                  </a:cubicBezTo>
                  <a:cubicBezTo>
                    <a:pt x="7102" y="12598"/>
                    <a:pt x="7112" y="12577"/>
                    <a:pt x="7136" y="12546"/>
                  </a:cubicBezTo>
                  <a:cubicBezTo>
                    <a:pt x="7252" y="12621"/>
                    <a:pt x="7395" y="12686"/>
                    <a:pt x="7535" y="12717"/>
                  </a:cubicBezTo>
                  <a:cubicBezTo>
                    <a:pt x="7621" y="12744"/>
                    <a:pt x="7714" y="12758"/>
                    <a:pt x="7806" y="12758"/>
                  </a:cubicBezTo>
                  <a:cubicBezTo>
                    <a:pt x="7865" y="12758"/>
                    <a:pt x="7923" y="12752"/>
                    <a:pt x="7979" y="12740"/>
                  </a:cubicBezTo>
                  <a:cubicBezTo>
                    <a:pt x="8010" y="12740"/>
                    <a:pt x="8031" y="12727"/>
                    <a:pt x="8044" y="12707"/>
                  </a:cubicBezTo>
                  <a:cubicBezTo>
                    <a:pt x="8065" y="12642"/>
                    <a:pt x="7935" y="12577"/>
                    <a:pt x="7979" y="12522"/>
                  </a:cubicBezTo>
                  <a:lnTo>
                    <a:pt x="7979" y="12522"/>
                  </a:lnTo>
                  <a:cubicBezTo>
                    <a:pt x="8075" y="12546"/>
                    <a:pt x="8161" y="12611"/>
                    <a:pt x="8194" y="12696"/>
                  </a:cubicBezTo>
                  <a:cubicBezTo>
                    <a:pt x="8238" y="12662"/>
                    <a:pt x="8249" y="12598"/>
                    <a:pt x="8238" y="12556"/>
                  </a:cubicBezTo>
                  <a:lnTo>
                    <a:pt x="8303" y="12556"/>
                  </a:lnTo>
                  <a:cubicBezTo>
                    <a:pt x="8303" y="12614"/>
                    <a:pt x="8364" y="12664"/>
                    <a:pt x="8424" y="12664"/>
                  </a:cubicBezTo>
                  <a:cubicBezTo>
                    <a:pt x="8430" y="12664"/>
                    <a:pt x="8437" y="12664"/>
                    <a:pt x="8443" y="12662"/>
                  </a:cubicBezTo>
                  <a:cubicBezTo>
                    <a:pt x="8508" y="12652"/>
                    <a:pt x="8563" y="12598"/>
                    <a:pt x="8583" y="12533"/>
                  </a:cubicBezTo>
                  <a:cubicBezTo>
                    <a:pt x="8615" y="12468"/>
                    <a:pt x="8615" y="12403"/>
                    <a:pt x="8628" y="12338"/>
                  </a:cubicBezTo>
                  <a:cubicBezTo>
                    <a:pt x="8631" y="12337"/>
                    <a:pt x="8634" y="12337"/>
                    <a:pt x="8637" y="12337"/>
                  </a:cubicBezTo>
                  <a:cubicBezTo>
                    <a:pt x="8663" y="12337"/>
                    <a:pt x="8681" y="12375"/>
                    <a:pt x="8692" y="12403"/>
                  </a:cubicBezTo>
                  <a:cubicBezTo>
                    <a:pt x="8701" y="12429"/>
                    <a:pt x="8727" y="12454"/>
                    <a:pt x="8750" y="12454"/>
                  </a:cubicBezTo>
                  <a:cubicBezTo>
                    <a:pt x="8756" y="12454"/>
                    <a:pt x="8762" y="12452"/>
                    <a:pt x="8768" y="12447"/>
                  </a:cubicBezTo>
                  <a:cubicBezTo>
                    <a:pt x="8799" y="12416"/>
                    <a:pt x="8809" y="12372"/>
                    <a:pt x="8799" y="12328"/>
                  </a:cubicBezTo>
                  <a:cubicBezTo>
                    <a:pt x="8806" y="12325"/>
                    <a:pt x="8813" y="12324"/>
                    <a:pt x="8820" y="12324"/>
                  </a:cubicBezTo>
                  <a:cubicBezTo>
                    <a:pt x="8876" y="12324"/>
                    <a:pt x="8925" y="12393"/>
                    <a:pt x="8983" y="12393"/>
                  </a:cubicBezTo>
                  <a:cubicBezTo>
                    <a:pt x="9017" y="12382"/>
                    <a:pt x="9048" y="12351"/>
                    <a:pt x="9058" y="12307"/>
                  </a:cubicBezTo>
                  <a:cubicBezTo>
                    <a:pt x="9058" y="12263"/>
                    <a:pt x="9048" y="12232"/>
                    <a:pt x="9038" y="12188"/>
                  </a:cubicBezTo>
                  <a:lnTo>
                    <a:pt x="9038" y="12188"/>
                  </a:lnTo>
                  <a:cubicBezTo>
                    <a:pt x="9113" y="12208"/>
                    <a:pt x="9188" y="12242"/>
                    <a:pt x="9253" y="12286"/>
                  </a:cubicBezTo>
                  <a:cubicBezTo>
                    <a:pt x="9253" y="12232"/>
                    <a:pt x="9232" y="12188"/>
                    <a:pt x="9198" y="12156"/>
                  </a:cubicBezTo>
                  <a:cubicBezTo>
                    <a:pt x="9213" y="12144"/>
                    <a:pt x="9228" y="12139"/>
                    <a:pt x="9243" y="12139"/>
                  </a:cubicBezTo>
                  <a:cubicBezTo>
                    <a:pt x="9313" y="12139"/>
                    <a:pt x="9394" y="12241"/>
                    <a:pt x="9467" y="12241"/>
                  </a:cubicBezTo>
                  <a:cubicBezTo>
                    <a:pt x="9479" y="12241"/>
                    <a:pt x="9491" y="12238"/>
                    <a:pt x="9502" y="12232"/>
                  </a:cubicBezTo>
                  <a:cubicBezTo>
                    <a:pt x="9448" y="12177"/>
                    <a:pt x="9393" y="12123"/>
                    <a:pt x="9352" y="12058"/>
                  </a:cubicBezTo>
                  <a:cubicBezTo>
                    <a:pt x="9328" y="12027"/>
                    <a:pt x="9307" y="11983"/>
                    <a:pt x="9318" y="11949"/>
                  </a:cubicBezTo>
                  <a:cubicBezTo>
                    <a:pt x="9318" y="11907"/>
                    <a:pt x="9372" y="11884"/>
                    <a:pt x="9416" y="11863"/>
                  </a:cubicBezTo>
                  <a:cubicBezTo>
                    <a:pt x="9481" y="11843"/>
                    <a:pt x="9556" y="11843"/>
                    <a:pt x="9621" y="11809"/>
                  </a:cubicBezTo>
                  <a:cubicBezTo>
                    <a:pt x="9697" y="11778"/>
                    <a:pt x="9751" y="11723"/>
                    <a:pt x="9761" y="11648"/>
                  </a:cubicBezTo>
                  <a:lnTo>
                    <a:pt x="9761" y="11648"/>
                  </a:lnTo>
                  <a:cubicBezTo>
                    <a:pt x="9561" y="11744"/>
                    <a:pt x="9340" y="11797"/>
                    <a:pt x="9122" y="11797"/>
                  </a:cubicBezTo>
                  <a:cubicBezTo>
                    <a:pt x="8998" y="11797"/>
                    <a:pt x="8875" y="11780"/>
                    <a:pt x="8757" y="11744"/>
                  </a:cubicBezTo>
                  <a:cubicBezTo>
                    <a:pt x="8822" y="11713"/>
                    <a:pt x="8874" y="11669"/>
                    <a:pt x="8918" y="11614"/>
                  </a:cubicBezTo>
                  <a:lnTo>
                    <a:pt x="8918" y="11614"/>
                  </a:lnTo>
                  <a:cubicBezTo>
                    <a:pt x="8840" y="11628"/>
                    <a:pt x="8762" y="11635"/>
                    <a:pt x="8683" y="11635"/>
                  </a:cubicBezTo>
                  <a:cubicBezTo>
                    <a:pt x="8457" y="11635"/>
                    <a:pt x="8233" y="11578"/>
                    <a:pt x="8031" y="11474"/>
                  </a:cubicBezTo>
                  <a:cubicBezTo>
                    <a:pt x="7989" y="11453"/>
                    <a:pt x="7935" y="11399"/>
                    <a:pt x="7945" y="11344"/>
                  </a:cubicBezTo>
                  <a:cubicBezTo>
                    <a:pt x="8024" y="11308"/>
                    <a:pt x="8111" y="11288"/>
                    <a:pt x="8197" y="11288"/>
                  </a:cubicBezTo>
                  <a:cubicBezTo>
                    <a:pt x="8263" y="11288"/>
                    <a:pt x="8328" y="11300"/>
                    <a:pt x="8389" y="11324"/>
                  </a:cubicBezTo>
                  <a:cubicBezTo>
                    <a:pt x="8433" y="11344"/>
                    <a:pt x="8474" y="11365"/>
                    <a:pt x="8519" y="11365"/>
                  </a:cubicBezTo>
                  <a:cubicBezTo>
                    <a:pt x="8573" y="11355"/>
                    <a:pt x="8615" y="11313"/>
                    <a:pt x="8604" y="11269"/>
                  </a:cubicBezTo>
                  <a:cubicBezTo>
                    <a:pt x="8572" y="11269"/>
                    <a:pt x="8539" y="11272"/>
                    <a:pt x="8507" y="11272"/>
                  </a:cubicBezTo>
                  <a:cubicBezTo>
                    <a:pt x="8474" y="11272"/>
                    <a:pt x="8442" y="11269"/>
                    <a:pt x="8410" y="11259"/>
                  </a:cubicBezTo>
                  <a:cubicBezTo>
                    <a:pt x="8355" y="11235"/>
                    <a:pt x="8303" y="11183"/>
                    <a:pt x="8303" y="11119"/>
                  </a:cubicBezTo>
                  <a:cubicBezTo>
                    <a:pt x="8338" y="11103"/>
                    <a:pt x="8374" y="11096"/>
                    <a:pt x="8412" y="11096"/>
                  </a:cubicBezTo>
                  <a:cubicBezTo>
                    <a:pt x="8502" y="11096"/>
                    <a:pt x="8597" y="11134"/>
                    <a:pt x="8679" y="11170"/>
                  </a:cubicBezTo>
                  <a:cubicBezTo>
                    <a:pt x="8703" y="11170"/>
                    <a:pt x="8724" y="11183"/>
                    <a:pt x="8744" y="11183"/>
                  </a:cubicBezTo>
                  <a:cubicBezTo>
                    <a:pt x="8768" y="11170"/>
                    <a:pt x="8788" y="11150"/>
                    <a:pt x="8778" y="11129"/>
                  </a:cubicBezTo>
                  <a:lnTo>
                    <a:pt x="8778" y="11129"/>
                  </a:lnTo>
                  <a:cubicBezTo>
                    <a:pt x="8771" y="11130"/>
                    <a:pt x="8763" y="11130"/>
                    <a:pt x="8756" y="11130"/>
                  </a:cubicBezTo>
                  <a:cubicBezTo>
                    <a:pt x="8689" y="11130"/>
                    <a:pt x="8626" y="11089"/>
                    <a:pt x="8615" y="11030"/>
                  </a:cubicBezTo>
                  <a:cubicBezTo>
                    <a:pt x="8843" y="10976"/>
                    <a:pt x="9058" y="10815"/>
                    <a:pt x="9157" y="10600"/>
                  </a:cubicBezTo>
                  <a:cubicBezTo>
                    <a:pt x="8981" y="10600"/>
                    <a:pt x="8831" y="10767"/>
                    <a:pt x="8660" y="10767"/>
                  </a:cubicBezTo>
                  <a:cubicBezTo>
                    <a:pt x="8642" y="10767"/>
                    <a:pt x="8623" y="10765"/>
                    <a:pt x="8604" y="10761"/>
                  </a:cubicBezTo>
                  <a:cubicBezTo>
                    <a:pt x="8615" y="10696"/>
                    <a:pt x="8615" y="10641"/>
                    <a:pt x="8628" y="10576"/>
                  </a:cubicBezTo>
                  <a:cubicBezTo>
                    <a:pt x="8498" y="10576"/>
                    <a:pt x="8378" y="10620"/>
                    <a:pt x="8249" y="10631"/>
                  </a:cubicBezTo>
                  <a:cubicBezTo>
                    <a:pt x="8205" y="10637"/>
                    <a:pt x="8161" y="10641"/>
                    <a:pt x="8118" y="10641"/>
                  </a:cubicBezTo>
                  <a:cubicBezTo>
                    <a:pt x="7868" y="10641"/>
                    <a:pt x="7622" y="10537"/>
                    <a:pt x="7437" y="10371"/>
                  </a:cubicBezTo>
                  <a:cubicBezTo>
                    <a:pt x="7510" y="10345"/>
                    <a:pt x="7582" y="10325"/>
                    <a:pt x="7654" y="10325"/>
                  </a:cubicBezTo>
                  <a:cubicBezTo>
                    <a:pt x="7668" y="10325"/>
                    <a:pt x="7682" y="10326"/>
                    <a:pt x="7696" y="10327"/>
                  </a:cubicBezTo>
                  <a:cubicBezTo>
                    <a:pt x="7677" y="10289"/>
                    <a:pt x="7722" y="10230"/>
                    <a:pt x="7772" y="10230"/>
                  </a:cubicBezTo>
                  <a:cubicBezTo>
                    <a:pt x="7776" y="10230"/>
                    <a:pt x="7780" y="10230"/>
                    <a:pt x="7784" y="10231"/>
                  </a:cubicBezTo>
                  <a:cubicBezTo>
                    <a:pt x="7826" y="10231"/>
                    <a:pt x="7870" y="10262"/>
                    <a:pt x="7914" y="10286"/>
                  </a:cubicBezTo>
                  <a:cubicBezTo>
                    <a:pt x="7956" y="10304"/>
                    <a:pt x="8003" y="10312"/>
                    <a:pt x="8050" y="10312"/>
                  </a:cubicBezTo>
                  <a:cubicBezTo>
                    <a:pt x="8110" y="10312"/>
                    <a:pt x="8171" y="10299"/>
                    <a:pt x="8225" y="10275"/>
                  </a:cubicBezTo>
                  <a:cubicBezTo>
                    <a:pt x="8225" y="10221"/>
                    <a:pt x="8205" y="10177"/>
                    <a:pt x="8184" y="10133"/>
                  </a:cubicBezTo>
                  <a:cubicBezTo>
                    <a:pt x="8194" y="10131"/>
                    <a:pt x="8205" y="10130"/>
                    <a:pt x="8216" y="10130"/>
                  </a:cubicBezTo>
                  <a:cubicBezTo>
                    <a:pt x="8272" y="10130"/>
                    <a:pt x="8333" y="10152"/>
                    <a:pt x="8378" y="10187"/>
                  </a:cubicBezTo>
                  <a:lnTo>
                    <a:pt x="8378" y="10026"/>
                  </a:lnTo>
                  <a:cubicBezTo>
                    <a:pt x="8420" y="10026"/>
                    <a:pt x="8464" y="10037"/>
                    <a:pt x="8508" y="10037"/>
                  </a:cubicBezTo>
                  <a:lnTo>
                    <a:pt x="8539" y="10037"/>
                  </a:lnTo>
                  <a:cubicBezTo>
                    <a:pt x="8594" y="10016"/>
                    <a:pt x="8563" y="9938"/>
                    <a:pt x="8519" y="9907"/>
                  </a:cubicBezTo>
                  <a:cubicBezTo>
                    <a:pt x="8474" y="9886"/>
                    <a:pt x="8410" y="9873"/>
                    <a:pt x="8389" y="9821"/>
                  </a:cubicBezTo>
                  <a:cubicBezTo>
                    <a:pt x="8508" y="9777"/>
                    <a:pt x="8604" y="9668"/>
                    <a:pt x="8638" y="9549"/>
                  </a:cubicBezTo>
                  <a:lnTo>
                    <a:pt x="8638" y="9549"/>
                  </a:lnTo>
                  <a:cubicBezTo>
                    <a:pt x="8443" y="9637"/>
                    <a:pt x="8259" y="9767"/>
                    <a:pt x="8044" y="9808"/>
                  </a:cubicBezTo>
                  <a:cubicBezTo>
                    <a:pt x="8006" y="9816"/>
                    <a:pt x="7966" y="9820"/>
                    <a:pt x="7926" y="9820"/>
                  </a:cubicBezTo>
                  <a:cubicBezTo>
                    <a:pt x="7747" y="9820"/>
                    <a:pt x="7563" y="9740"/>
                    <a:pt x="7501" y="9572"/>
                  </a:cubicBezTo>
                  <a:cubicBezTo>
                    <a:pt x="7501" y="9668"/>
                    <a:pt x="7491" y="9777"/>
                    <a:pt x="7416" y="9808"/>
                  </a:cubicBezTo>
                  <a:cubicBezTo>
                    <a:pt x="7382" y="9832"/>
                    <a:pt x="7351" y="9832"/>
                    <a:pt x="7317" y="9832"/>
                  </a:cubicBezTo>
                  <a:cubicBezTo>
                    <a:pt x="7232" y="9832"/>
                    <a:pt x="7136" y="9832"/>
                    <a:pt x="7081" y="9767"/>
                  </a:cubicBezTo>
                  <a:cubicBezTo>
                    <a:pt x="7071" y="9743"/>
                    <a:pt x="7058" y="9723"/>
                    <a:pt x="7071" y="9712"/>
                  </a:cubicBezTo>
                  <a:cubicBezTo>
                    <a:pt x="7081" y="9702"/>
                    <a:pt x="7092" y="9702"/>
                    <a:pt x="7102" y="9702"/>
                  </a:cubicBezTo>
                  <a:cubicBezTo>
                    <a:pt x="7113" y="9700"/>
                    <a:pt x="7125" y="9699"/>
                    <a:pt x="7136" y="9699"/>
                  </a:cubicBezTo>
                  <a:cubicBezTo>
                    <a:pt x="7168" y="9699"/>
                    <a:pt x="7199" y="9705"/>
                    <a:pt x="7231" y="9705"/>
                  </a:cubicBezTo>
                  <a:cubicBezTo>
                    <a:pt x="7242" y="9705"/>
                    <a:pt x="7254" y="9704"/>
                    <a:pt x="7265" y="9702"/>
                  </a:cubicBezTo>
                  <a:cubicBezTo>
                    <a:pt x="7330" y="9702"/>
                    <a:pt x="7382" y="9637"/>
                    <a:pt x="7351" y="9583"/>
                  </a:cubicBezTo>
                  <a:cubicBezTo>
                    <a:pt x="7385" y="9559"/>
                    <a:pt x="7422" y="9550"/>
                    <a:pt x="7461" y="9550"/>
                  </a:cubicBezTo>
                  <a:cubicBezTo>
                    <a:pt x="7546" y="9550"/>
                    <a:pt x="7638" y="9592"/>
                    <a:pt x="7719" y="9614"/>
                  </a:cubicBezTo>
                  <a:cubicBezTo>
                    <a:pt x="7740" y="9614"/>
                    <a:pt x="7761" y="9614"/>
                    <a:pt x="7784" y="9603"/>
                  </a:cubicBezTo>
                  <a:cubicBezTo>
                    <a:pt x="7815" y="9583"/>
                    <a:pt x="7805" y="9528"/>
                    <a:pt x="7771" y="9507"/>
                  </a:cubicBezTo>
                  <a:cubicBezTo>
                    <a:pt x="7740" y="9474"/>
                    <a:pt x="7696" y="9474"/>
                    <a:pt x="7665" y="9453"/>
                  </a:cubicBezTo>
                  <a:cubicBezTo>
                    <a:pt x="7631" y="9432"/>
                    <a:pt x="7610" y="9388"/>
                    <a:pt x="7621" y="9344"/>
                  </a:cubicBezTo>
                  <a:cubicBezTo>
                    <a:pt x="7654" y="9311"/>
                    <a:pt x="7701" y="9310"/>
                    <a:pt x="7751" y="9310"/>
                  </a:cubicBezTo>
                  <a:cubicBezTo>
                    <a:pt x="7754" y="9310"/>
                    <a:pt x="7757" y="9310"/>
                    <a:pt x="7760" y="9310"/>
                  </a:cubicBezTo>
                  <a:cubicBezTo>
                    <a:pt x="7790" y="9310"/>
                    <a:pt x="7821" y="9310"/>
                    <a:pt x="7849" y="9302"/>
                  </a:cubicBezTo>
                  <a:cubicBezTo>
                    <a:pt x="7956" y="9269"/>
                    <a:pt x="8000" y="9128"/>
                    <a:pt x="7989" y="9009"/>
                  </a:cubicBezTo>
                  <a:lnTo>
                    <a:pt x="7989" y="9009"/>
                  </a:lnTo>
                  <a:cubicBezTo>
                    <a:pt x="7860" y="9095"/>
                    <a:pt x="7719" y="9183"/>
                    <a:pt x="7566" y="9214"/>
                  </a:cubicBezTo>
                  <a:cubicBezTo>
                    <a:pt x="7502" y="9232"/>
                    <a:pt x="7436" y="9240"/>
                    <a:pt x="7371" y="9240"/>
                  </a:cubicBezTo>
                  <a:cubicBezTo>
                    <a:pt x="7107" y="9240"/>
                    <a:pt x="6848" y="9104"/>
                    <a:pt x="6692" y="8879"/>
                  </a:cubicBezTo>
                  <a:cubicBezTo>
                    <a:pt x="6702" y="8859"/>
                    <a:pt x="6692" y="8859"/>
                    <a:pt x="6692" y="8848"/>
                  </a:cubicBezTo>
                  <a:cubicBezTo>
                    <a:pt x="6700" y="8847"/>
                    <a:pt x="6708" y="8846"/>
                    <a:pt x="6716" y="8846"/>
                  </a:cubicBezTo>
                  <a:cubicBezTo>
                    <a:pt x="6771" y="8846"/>
                    <a:pt x="6819" y="8882"/>
                    <a:pt x="6876" y="8900"/>
                  </a:cubicBezTo>
                  <a:cubicBezTo>
                    <a:pt x="6889" y="8906"/>
                    <a:pt x="6905" y="8909"/>
                    <a:pt x="6922" y="8909"/>
                  </a:cubicBezTo>
                  <a:cubicBezTo>
                    <a:pt x="6972" y="8909"/>
                    <a:pt x="7027" y="8884"/>
                    <a:pt x="7027" y="8835"/>
                  </a:cubicBezTo>
                  <a:cubicBezTo>
                    <a:pt x="7049" y="8825"/>
                    <a:pt x="7070" y="8822"/>
                    <a:pt x="7092" y="8822"/>
                  </a:cubicBezTo>
                  <a:cubicBezTo>
                    <a:pt x="7113" y="8822"/>
                    <a:pt x="7134" y="8825"/>
                    <a:pt x="7156" y="8825"/>
                  </a:cubicBezTo>
                  <a:cubicBezTo>
                    <a:pt x="7167" y="8827"/>
                    <a:pt x="7178" y="8829"/>
                    <a:pt x="7188" y="8829"/>
                  </a:cubicBezTo>
                  <a:cubicBezTo>
                    <a:pt x="7223" y="8829"/>
                    <a:pt x="7255" y="8815"/>
                    <a:pt x="7265" y="8783"/>
                  </a:cubicBezTo>
                  <a:cubicBezTo>
                    <a:pt x="7286" y="8718"/>
                    <a:pt x="7211" y="8685"/>
                    <a:pt x="7167" y="8641"/>
                  </a:cubicBezTo>
                  <a:cubicBezTo>
                    <a:pt x="7112" y="8610"/>
                    <a:pt x="7071" y="8555"/>
                    <a:pt x="7037" y="8480"/>
                  </a:cubicBezTo>
                  <a:cubicBezTo>
                    <a:pt x="7091" y="8447"/>
                    <a:pt x="7149" y="8434"/>
                    <a:pt x="7208" y="8434"/>
                  </a:cubicBezTo>
                  <a:cubicBezTo>
                    <a:pt x="7327" y="8434"/>
                    <a:pt x="7452" y="8487"/>
                    <a:pt x="7566" y="8545"/>
                  </a:cubicBezTo>
                  <a:cubicBezTo>
                    <a:pt x="7610" y="8511"/>
                    <a:pt x="7546" y="8436"/>
                    <a:pt x="7556" y="8381"/>
                  </a:cubicBezTo>
                  <a:cubicBezTo>
                    <a:pt x="7566" y="8340"/>
                    <a:pt x="7610" y="8329"/>
                    <a:pt x="7642" y="8329"/>
                  </a:cubicBezTo>
                  <a:cubicBezTo>
                    <a:pt x="7686" y="8316"/>
                    <a:pt x="7719" y="8329"/>
                    <a:pt x="7751" y="8306"/>
                  </a:cubicBezTo>
                  <a:cubicBezTo>
                    <a:pt x="7784" y="8285"/>
                    <a:pt x="7784" y="8220"/>
                    <a:pt x="7751" y="8210"/>
                  </a:cubicBezTo>
                  <a:cubicBezTo>
                    <a:pt x="7815" y="8200"/>
                    <a:pt x="7891" y="8187"/>
                    <a:pt x="7945" y="8145"/>
                  </a:cubicBezTo>
                  <a:cubicBezTo>
                    <a:pt x="7989" y="8101"/>
                    <a:pt x="8020" y="8015"/>
                    <a:pt x="7979" y="7961"/>
                  </a:cubicBezTo>
                  <a:lnTo>
                    <a:pt x="7979" y="7961"/>
                  </a:lnTo>
                  <a:cubicBezTo>
                    <a:pt x="7911" y="8018"/>
                    <a:pt x="7829" y="8048"/>
                    <a:pt x="7744" y="8048"/>
                  </a:cubicBezTo>
                  <a:cubicBezTo>
                    <a:pt x="7731" y="8048"/>
                    <a:pt x="7719" y="8048"/>
                    <a:pt x="7706" y="8046"/>
                  </a:cubicBezTo>
                  <a:cubicBezTo>
                    <a:pt x="7761" y="8005"/>
                    <a:pt x="7696" y="7896"/>
                    <a:pt x="7631" y="7886"/>
                  </a:cubicBezTo>
                  <a:cubicBezTo>
                    <a:pt x="7556" y="7886"/>
                    <a:pt x="7481" y="7927"/>
                    <a:pt x="7416" y="7961"/>
                  </a:cubicBezTo>
                  <a:cubicBezTo>
                    <a:pt x="7317" y="8005"/>
                    <a:pt x="7221" y="8015"/>
                    <a:pt x="7112" y="8015"/>
                  </a:cubicBezTo>
                  <a:cubicBezTo>
                    <a:pt x="7071" y="7950"/>
                    <a:pt x="7156" y="7886"/>
                    <a:pt x="7221" y="7852"/>
                  </a:cubicBezTo>
                  <a:cubicBezTo>
                    <a:pt x="7286" y="7821"/>
                    <a:pt x="7372" y="7766"/>
                    <a:pt x="7351" y="7701"/>
                  </a:cubicBezTo>
                  <a:lnTo>
                    <a:pt x="7351" y="7701"/>
                  </a:lnTo>
                  <a:cubicBezTo>
                    <a:pt x="7252" y="7722"/>
                    <a:pt x="7167" y="7756"/>
                    <a:pt x="7071" y="7777"/>
                  </a:cubicBezTo>
                  <a:cubicBezTo>
                    <a:pt x="7102" y="7722"/>
                    <a:pt x="7123" y="7657"/>
                    <a:pt x="7112" y="7592"/>
                  </a:cubicBezTo>
                  <a:lnTo>
                    <a:pt x="7112" y="7592"/>
                  </a:lnTo>
                  <a:cubicBezTo>
                    <a:pt x="6981" y="7762"/>
                    <a:pt x="6768" y="7858"/>
                    <a:pt x="6557" y="7858"/>
                  </a:cubicBezTo>
                  <a:cubicBezTo>
                    <a:pt x="6526" y="7858"/>
                    <a:pt x="6495" y="7856"/>
                    <a:pt x="6464" y="7852"/>
                  </a:cubicBezTo>
                  <a:cubicBezTo>
                    <a:pt x="6227" y="7821"/>
                    <a:pt x="6020" y="7647"/>
                    <a:pt x="5924" y="7432"/>
                  </a:cubicBezTo>
                  <a:cubicBezTo>
                    <a:pt x="6020" y="7432"/>
                    <a:pt x="6108" y="7463"/>
                    <a:pt x="6194" y="7507"/>
                  </a:cubicBezTo>
                  <a:cubicBezTo>
                    <a:pt x="6238" y="7517"/>
                    <a:pt x="6269" y="7538"/>
                    <a:pt x="6313" y="7551"/>
                  </a:cubicBezTo>
                  <a:cubicBezTo>
                    <a:pt x="6324" y="7553"/>
                    <a:pt x="6335" y="7555"/>
                    <a:pt x="6345" y="7555"/>
                  </a:cubicBezTo>
                  <a:cubicBezTo>
                    <a:pt x="6377" y="7555"/>
                    <a:pt x="6404" y="7543"/>
                    <a:pt x="6422" y="7517"/>
                  </a:cubicBezTo>
                  <a:cubicBezTo>
                    <a:pt x="6443" y="7473"/>
                    <a:pt x="6443" y="7421"/>
                    <a:pt x="6474" y="7398"/>
                  </a:cubicBezTo>
                  <a:cubicBezTo>
                    <a:pt x="6484" y="7391"/>
                    <a:pt x="6495" y="7388"/>
                    <a:pt x="6505" y="7388"/>
                  </a:cubicBezTo>
                  <a:cubicBezTo>
                    <a:pt x="6564" y="7388"/>
                    <a:pt x="6625" y="7483"/>
                    <a:pt x="6683" y="7483"/>
                  </a:cubicBezTo>
                  <a:cubicBezTo>
                    <a:pt x="6693" y="7483"/>
                    <a:pt x="6703" y="7480"/>
                    <a:pt x="6713" y="7473"/>
                  </a:cubicBezTo>
                  <a:cubicBezTo>
                    <a:pt x="6669" y="7408"/>
                    <a:pt x="6757" y="7323"/>
                    <a:pt x="6832" y="7323"/>
                  </a:cubicBezTo>
                  <a:cubicBezTo>
                    <a:pt x="6907" y="7323"/>
                    <a:pt x="6983" y="7367"/>
                    <a:pt x="7058" y="7387"/>
                  </a:cubicBezTo>
                  <a:cubicBezTo>
                    <a:pt x="7077" y="7392"/>
                    <a:pt x="7096" y="7395"/>
                    <a:pt x="7116" y="7395"/>
                  </a:cubicBezTo>
                  <a:cubicBezTo>
                    <a:pt x="7177" y="7395"/>
                    <a:pt x="7234" y="7369"/>
                    <a:pt x="7242" y="7312"/>
                  </a:cubicBezTo>
                  <a:lnTo>
                    <a:pt x="7242" y="7312"/>
                  </a:lnTo>
                  <a:cubicBezTo>
                    <a:pt x="7239" y="7313"/>
                    <a:pt x="7236" y="7313"/>
                    <a:pt x="7233" y="7313"/>
                  </a:cubicBezTo>
                  <a:cubicBezTo>
                    <a:pt x="7197" y="7313"/>
                    <a:pt x="7179" y="7254"/>
                    <a:pt x="7200" y="7214"/>
                  </a:cubicBezTo>
                  <a:cubicBezTo>
                    <a:pt x="7221" y="7172"/>
                    <a:pt x="7265" y="7162"/>
                    <a:pt x="7307" y="7138"/>
                  </a:cubicBezTo>
                  <a:cubicBezTo>
                    <a:pt x="7481" y="7063"/>
                    <a:pt x="7631" y="6923"/>
                    <a:pt x="7665" y="6728"/>
                  </a:cubicBezTo>
                  <a:cubicBezTo>
                    <a:pt x="7600" y="6728"/>
                    <a:pt x="7546" y="6739"/>
                    <a:pt x="7481" y="6739"/>
                  </a:cubicBezTo>
                  <a:cubicBezTo>
                    <a:pt x="7470" y="6684"/>
                    <a:pt x="7470" y="6630"/>
                    <a:pt x="7470" y="6578"/>
                  </a:cubicBezTo>
                  <a:cubicBezTo>
                    <a:pt x="7409" y="6612"/>
                    <a:pt x="7339" y="6633"/>
                    <a:pt x="7264" y="6633"/>
                  </a:cubicBezTo>
                  <a:cubicBezTo>
                    <a:pt x="7247" y="6633"/>
                    <a:pt x="7229" y="6632"/>
                    <a:pt x="7211" y="6630"/>
                  </a:cubicBezTo>
                  <a:cubicBezTo>
                    <a:pt x="7242" y="6609"/>
                    <a:pt x="7276" y="6588"/>
                    <a:pt x="7286" y="6555"/>
                  </a:cubicBezTo>
                  <a:cubicBezTo>
                    <a:pt x="7296" y="6513"/>
                    <a:pt x="7286" y="6469"/>
                    <a:pt x="7252" y="6459"/>
                  </a:cubicBezTo>
                  <a:cubicBezTo>
                    <a:pt x="7221" y="6459"/>
                    <a:pt x="7200" y="6469"/>
                    <a:pt x="7177" y="6479"/>
                  </a:cubicBezTo>
                  <a:cubicBezTo>
                    <a:pt x="7043" y="6562"/>
                    <a:pt x="6900" y="6628"/>
                    <a:pt x="6749" y="6628"/>
                  </a:cubicBezTo>
                  <a:cubicBezTo>
                    <a:pt x="6719" y="6628"/>
                    <a:pt x="6689" y="6625"/>
                    <a:pt x="6658" y="6619"/>
                  </a:cubicBezTo>
                  <a:cubicBezTo>
                    <a:pt x="6637" y="6619"/>
                    <a:pt x="6617" y="6609"/>
                    <a:pt x="6604" y="6588"/>
                  </a:cubicBezTo>
                  <a:cubicBezTo>
                    <a:pt x="6604" y="6565"/>
                    <a:pt x="6627" y="6555"/>
                    <a:pt x="6637" y="6534"/>
                  </a:cubicBezTo>
                  <a:cubicBezTo>
                    <a:pt x="6702" y="6479"/>
                    <a:pt x="6733" y="6404"/>
                    <a:pt x="6723" y="6318"/>
                  </a:cubicBezTo>
                  <a:lnTo>
                    <a:pt x="6723" y="6318"/>
                  </a:lnTo>
                  <a:cubicBezTo>
                    <a:pt x="6669" y="6350"/>
                    <a:pt x="6627" y="6370"/>
                    <a:pt x="6573" y="6394"/>
                  </a:cubicBezTo>
                  <a:cubicBezTo>
                    <a:pt x="6454" y="6439"/>
                    <a:pt x="6329" y="6460"/>
                    <a:pt x="6205" y="6460"/>
                  </a:cubicBezTo>
                  <a:cubicBezTo>
                    <a:pt x="5884" y="6460"/>
                    <a:pt x="5565" y="6318"/>
                    <a:pt x="5361" y="6069"/>
                  </a:cubicBezTo>
                  <a:cubicBezTo>
                    <a:pt x="5330" y="6036"/>
                    <a:pt x="5296" y="5994"/>
                    <a:pt x="5275" y="5960"/>
                  </a:cubicBezTo>
                  <a:cubicBezTo>
                    <a:pt x="5297" y="5943"/>
                    <a:pt x="5322" y="5936"/>
                    <a:pt x="5347" y="5936"/>
                  </a:cubicBezTo>
                  <a:cubicBezTo>
                    <a:pt x="5386" y="5936"/>
                    <a:pt x="5427" y="5952"/>
                    <a:pt x="5459" y="5971"/>
                  </a:cubicBezTo>
                  <a:cubicBezTo>
                    <a:pt x="5514" y="6004"/>
                    <a:pt x="5555" y="6059"/>
                    <a:pt x="5600" y="6100"/>
                  </a:cubicBezTo>
                  <a:cubicBezTo>
                    <a:pt x="5610" y="6111"/>
                    <a:pt x="5631" y="6124"/>
                    <a:pt x="5644" y="6134"/>
                  </a:cubicBezTo>
                  <a:cubicBezTo>
                    <a:pt x="5685" y="6134"/>
                    <a:pt x="5719" y="6100"/>
                    <a:pt x="5729" y="6059"/>
                  </a:cubicBezTo>
                  <a:cubicBezTo>
                    <a:pt x="5740" y="6025"/>
                    <a:pt x="5729" y="5981"/>
                    <a:pt x="5719" y="5950"/>
                  </a:cubicBezTo>
                  <a:lnTo>
                    <a:pt x="5719" y="5950"/>
                  </a:lnTo>
                  <a:cubicBezTo>
                    <a:pt x="5849" y="5994"/>
                    <a:pt x="5978" y="6046"/>
                    <a:pt x="6108" y="6100"/>
                  </a:cubicBezTo>
                  <a:lnTo>
                    <a:pt x="6108" y="5929"/>
                  </a:lnTo>
                  <a:cubicBezTo>
                    <a:pt x="6194" y="5929"/>
                    <a:pt x="6279" y="5981"/>
                    <a:pt x="6368" y="6004"/>
                  </a:cubicBezTo>
                  <a:cubicBezTo>
                    <a:pt x="6389" y="6012"/>
                    <a:pt x="6412" y="6016"/>
                    <a:pt x="6435" y="6016"/>
                  </a:cubicBezTo>
                  <a:cubicBezTo>
                    <a:pt x="6506" y="6016"/>
                    <a:pt x="6578" y="5980"/>
                    <a:pt x="6593" y="5906"/>
                  </a:cubicBezTo>
                  <a:cubicBezTo>
                    <a:pt x="6593" y="5851"/>
                    <a:pt x="6573" y="5776"/>
                    <a:pt x="6627" y="5755"/>
                  </a:cubicBezTo>
                  <a:cubicBezTo>
                    <a:pt x="6637" y="5755"/>
                    <a:pt x="6658" y="5766"/>
                    <a:pt x="6669" y="5766"/>
                  </a:cubicBezTo>
                  <a:cubicBezTo>
                    <a:pt x="6723" y="5786"/>
                    <a:pt x="6767" y="5799"/>
                    <a:pt x="6822" y="5820"/>
                  </a:cubicBezTo>
                  <a:cubicBezTo>
                    <a:pt x="6798" y="5722"/>
                    <a:pt x="6767" y="5636"/>
                    <a:pt x="6733" y="5550"/>
                  </a:cubicBezTo>
                  <a:cubicBezTo>
                    <a:pt x="6743" y="5528"/>
                    <a:pt x="6761" y="5520"/>
                    <a:pt x="6784" y="5520"/>
                  </a:cubicBezTo>
                  <a:cubicBezTo>
                    <a:pt x="6817" y="5520"/>
                    <a:pt x="6859" y="5537"/>
                    <a:pt x="6897" y="5550"/>
                  </a:cubicBezTo>
                  <a:cubicBezTo>
                    <a:pt x="6931" y="5565"/>
                    <a:pt x="6969" y="5572"/>
                    <a:pt x="7008" y="5572"/>
                  </a:cubicBezTo>
                  <a:cubicBezTo>
                    <a:pt x="7080" y="5572"/>
                    <a:pt x="7157" y="5548"/>
                    <a:pt x="7221" y="5506"/>
                  </a:cubicBezTo>
                  <a:cubicBezTo>
                    <a:pt x="7307" y="5431"/>
                    <a:pt x="7361" y="5312"/>
                    <a:pt x="7351" y="5203"/>
                  </a:cubicBezTo>
                  <a:lnTo>
                    <a:pt x="7351" y="5203"/>
                  </a:lnTo>
                  <a:cubicBezTo>
                    <a:pt x="7264" y="5290"/>
                    <a:pt x="7150" y="5342"/>
                    <a:pt x="7030" y="5342"/>
                  </a:cubicBezTo>
                  <a:cubicBezTo>
                    <a:pt x="7001" y="5342"/>
                    <a:pt x="6971" y="5339"/>
                    <a:pt x="6941" y="5332"/>
                  </a:cubicBezTo>
                  <a:cubicBezTo>
                    <a:pt x="7006" y="5312"/>
                    <a:pt x="7047" y="5247"/>
                    <a:pt x="7071" y="5182"/>
                  </a:cubicBezTo>
                  <a:lnTo>
                    <a:pt x="7071" y="5182"/>
                  </a:lnTo>
                  <a:cubicBezTo>
                    <a:pt x="6962" y="5268"/>
                    <a:pt x="6832" y="5322"/>
                    <a:pt x="6692" y="5332"/>
                  </a:cubicBezTo>
                  <a:cubicBezTo>
                    <a:pt x="6757" y="5301"/>
                    <a:pt x="6798" y="5236"/>
                    <a:pt x="6811" y="5161"/>
                  </a:cubicBezTo>
                  <a:lnTo>
                    <a:pt x="6811" y="5161"/>
                  </a:lnTo>
                  <a:cubicBezTo>
                    <a:pt x="6648" y="5257"/>
                    <a:pt x="6487" y="5356"/>
                    <a:pt x="6303" y="5387"/>
                  </a:cubicBezTo>
                  <a:cubicBezTo>
                    <a:pt x="6259" y="5395"/>
                    <a:pt x="6215" y="5399"/>
                    <a:pt x="6170" y="5399"/>
                  </a:cubicBezTo>
                  <a:cubicBezTo>
                    <a:pt x="5814" y="5399"/>
                    <a:pt x="5466" y="5139"/>
                    <a:pt x="5350" y="4793"/>
                  </a:cubicBezTo>
                  <a:lnTo>
                    <a:pt x="5350" y="4793"/>
                  </a:lnTo>
                  <a:cubicBezTo>
                    <a:pt x="5405" y="4803"/>
                    <a:pt x="5459" y="4826"/>
                    <a:pt x="5501" y="4868"/>
                  </a:cubicBezTo>
                  <a:cubicBezTo>
                    <a:pt x="5524" y="4891"/>
                    <a:pt x="5545" y="4933"/>
                    <a:pt x="5579" y="4967"/>
                  </a:cubicBezTo>
                  <a:cubicBezTo>
                    <a:pt x="5601" y="4981"/>
                    <a:pt x="5629" y="4996"/>
                    <a:pt x="5659" y="4996"/>
                  </a:cubicBezTo>
                  <a:cubicBezTo>
                    <a:pt x="5671" y="4996"/>
                    <a:pt x="5683" y="4993"/>
                    <a:pt x="5696" y="4987"/>
                  </a:cubicBezTo>
                  <a:cubicBezTo>
                    <a:pt x="5728" y="4980"/>
                    <a:pt x="5737" y="4936"/>
                    <a:pt x="5726" y="4910"/>
                  </a:cubicBezTo>
                  <a:lnTo>
                    <a:pt x="5726" y="4910"/>
                  </a:lnTo>
                  <a:cubicBezTo>
                    <a:pt x="5810" y="4996"/>
                    <a:pt x="5922" y="5054"/>
                    <a:pt x="6043" y="5073"/>
                  </a:cubicBezTo>
                  <a:cubicBezTo>
                    <a:pt x="6054" y="4977"/>
                    <a:pt x="6043" y="4891"/>
                    <a:pt x="6033" y="4803"/>
                  </a:cubicBezTo>
                  <a:cubicBezTo>
                    <a:pt x="6039" y="4779"/>
                    <a:pt x="6060" y="4769"/>
                    <a:pt x="6083" y="4769"/>
                  </a:cubicBezTo>
                  <a:cubicBezTo>
                    <a:pt x="6099" y="4769"/>
                    <a:pt x="6116" y="4774"/>
                    <a:pt x="6129" y="4782"/>
                  </a:cubicBezTo>
                  <a:cubicBezTo>
                    <a:pt x="6163" y="4793"/>
                    <a:pt x="6194" y="4826"/>
                    <a:pt x="6215" y="4858"/>
                  </a:cubicBezTo>
                  <a:cubicBezTo>
                    <a:pt x="6273" y="4916"/>
                    <a:pt x="6353" y="4947"/>
                    <a:pt x="6434" y="4947"/>
                  </a:cubicBezTo>
                  <a:cubicBezTo>
                    <a:pt x="6489" y="4947"/>
                    <a:pt x="6545" y="4932"/>
                    <a:pt x="6593" y="4902"/>
                  </a:cubicBezTo>
                  <a:lnTo>
                    <a:pt x="6593" y="4837"/>
                  </a:lnTo>
                  <a:cubicBezTo>
                    <a:pt x="6566" y="4858"/>
                    <a:pt x="6531" y="4868"/>
                    <a:pt x="6495" y="4868"/>
                  </a:cubicBezTo>
                  <a:cubicBezTo>
                    <a:pt x="6458" y="4868"/>
                    <a:pt x="6421" y="4858"/>
                    <a:pt x="6388" y="4837"/>
                  </a:cubicBezTo>
                  <a:cubicBezTo>
                    <a:pt x="6334" y="4793"/>
                    <a:pt x="6313" y="4707"/>
                    <a:pt x="6344" y="4632"/>
                  </a:cubicBezTo>
                  <a:cubicBezTo>
                    <a:pt x="6432" y="4632"/>
                    <a:pt x="6497" y="4684"/>
                    <a:pt x="6573" y="4728"/>
                  </a:cubicBezTo>
                  <a:cubicBezTo>
                    <a:pt x="6610" y="4745"/>
                    <a:pt x="6656" y="4758"/>
                    <a:pt x="6700" y="4758"/>
                  </a:cubicBezTo>
                  <a:cubicBezTo>
                    <a:pt x="6743" y="4758"/>
                    <a:pt x="6784" y="4745"/>
                    <a:pt x="6811" y="4707"/>
                  </a:cubicBezTo>
                  <a:cubicBezTo>
                    <a:pt x="6778" y="4707"/>
                    <a:pt x="6746" y="4707"/>
                    <a:pt x="6713" y="4697"/>
                  </a:cubicBezTo>
                  <a:cubicBezTo>
                    <a:pt x="6682" y="4673"/>
                    <a:pt x="6658" y="4642"/>
                    <a:pt x="6669" y="4598"/>
                  </a:cubicBezTo>
                  <a:cubicBezTo>
                    <a:pt x="6685" y="4559"/>
                    <a:pt x="6730" y="4553"/>
                    <a:pt x="6777" y="4553"/>
                  </a:cubicBezTo>
                  <a:cubicBezTo>
                    <a:pt x="6795" y="4553"/>
                    <a:pt x="6814" y="4554"/>
                    <a:pt x="6832" y="4554"/>
                  </a:cubicBezTo>
                  <a:cubicBezTo>
                    <a:pt x="6839" y="4555"/>
                    <a:pt x="6846" y="4555"/>
                    <a:pt x="6853" y="4555"/>
                  </a:cubicBezTo>
                  <a:cubicBezTo>
                    <a:pt x="7018" y="4555"/>
                    <a:pt x="7167" y="4407"/>
                    <a:pt x="7177" y="4253"/>
                  </a:cubicBezTo>
                  <a:lnTo>
                    <a:pt x="7177" y="4253"/>
                  </a:lnTo>
                  <a:cubicBezTo>
                    <a:pt x="7092" y="4328"/>
                    <a:pt x="6972" y="4383"/>
                    <a:pt x="6863" y="4414"/>
                  </a:cubicBezTo>
                  <a:cubicBezTo>
                    <a:pt x="6853" y="4349"/>
                    <a:pt x="6842" y="4295"/>
                    <a:pt x="6842" y="4243"/>
                  </a:cubicBezTo>
                  <a:cubicBezTo>
                    <a:pt x="6692" y="4349"/>
                    <a:pt x="6508" y="4404"/>
                    <a:pt x="6323" y="4414"/>
                  </a:cubicBezTo>
                  <a:cubicBezTo>
                    <a:pt x="6378" y="4349"/>
                    <a:pt x="6422" y="4263"/>
                    <a:pt x="6432" y="4165"/>
                  </a:cubicBezTo>
                  <a:lnTo>
                    <a:pt x="6432" y="4165"/>
                  </a:lnTo>
                  <a:cubicBezTo>
                    <a:pt x="6129" y="4199"/>
                    <a:pt x="5838" y="4209"/>
                    <a:pt x="5545" y="4253"/>
                  </a:cubicBezTo>
                  <a:cubicBezTo>
                    <a:pt x="5470" y="4253"/>
                    <a:pt x="5395" y="4253"/>
                    <a:pt x="5330" y="4230"/>
                  </a:cubicBezTo>
                  <a:cubicBezTo>
                    <a:pt x="5265" y="4199"/>
                    <a:pt x="5200" y="4144"/>
                    <a:pt x="5190" y="4069"/>
                  </a:cubicBezTo>
                  <a:cubicBezTo>
                    <a:pt x="5221" y="4058"/>
                    <a:pt x="5241" y="4014"/>
                    <a:pt x="5231" y="3983"/>
                  </a:cubicBezTo>
                  <a:lnTo>
                    <a:pt x="5231" y="3983"/>
                  </a:lnTo>
                  <a:cubicBezTo>
                    <a:pt x="5213" y="3987"/>
                    <a:pt x="5195" y="3990"/>
                    <a:pt x="5176" y="3990"/>
                  </a:cubicBezTo>
                  <a:cubicBezTo>
                    <a:pt x="5061" y="3990"/>
                    <a:pt x="4940" y="3911"/>
                    <a:pt x="4876" y="3799"/>
                  </a:cubicBezTo>
                  <a:cubicBezTo>
                    <a:pt x="4811" y="3669"/>
                    <a:pt x="4800" y="3516"/>
                    <a:pt x="4787" y="3376"/>
                  </a:cubicBezTo>
                  <a:lnTo>
                    <a:pt x="4787" y="3376"/>
                  </a:lnTo>
                  <a:cubicBezTo>
                    <a:pt x="4852" y="3430"/>
                    <a:pt x="4865" y="3516"/>
                    <a:pt x="4896" y="3604"/>
                  </a:cubicBezTo>
                  <a:cubicBezTo>
                    <a:pt x="4917" y="3680"/>
                    <a:pt x="4972" y="3765"/>
                    <a:pt x="5060" y="3765"/>
                  </a:cubicBezTo>
                  <a:lnTo>
                    <a:pt x="5060" y="3581"/>
                  </a:lnTo>
                  <a:cubicBezTo>
                    <a:pt x="5125" y="3711"/>
                    <a:pt x="5231" y="3820"/>
                    <a:pt x="5371" y="3874"/>
                  </a:cubicBezTo>
                  <a:cubicBezTo>
                    <a:pt x="5405" y="3799"/>
                    <a:pt x="5415" y="3711"/>
                    <a:pt x="5415" y="3625"/>
                  </a:cubicBezTo>
                  <a:cubicBezTo>
                    <a:pt x="5545" y="3799"/>
                    <a:pt x="5729" y="3905"/>
                    <a:pt x="5934" y="3949"/>
                  </a:cubicBezTo>
                  <a:cubicBezTo>
                    <a:pt x="5978" y="3949"/>
                    <a:pt x="6020" y="3949"/>
                    <a:pt x="6043" y="3918"/>
                  </a:cubicBezTo>
                  <a:cubicBezTo>
                    <a:pt x="6074" y="3853"/>
                    <a:pt x="5999" y="3776"/>
                    <a:pt x="6020" y="3711"/>
                  </a:cubicBezTo>
                  <a:lnTo>
                    <a:pt x="6020" y="3711"/>
                  </a:lnTo>
                  <a:cubicBezTo>
                    <a:pt x="6069" y="3739"/>
                    <a:pt x="6125" y="3762"/>
                    <a:pt x="6177" y="3762"/>
                  </a:cubicBezTo>
                  <a:cubicBezTo>
                    <a:pt x="6207" y="3762"/>
                    <a:pt x="6235" y="3754"/>
                    <a:pt x="6259" y="3734"/>
                  </a:cubicBezTo>
                  <a:cubicBezTo>
                    <a:pt x="6292" y="3711"/>
                    <a:pt x="6303" y="3669"/>
                    <a:pt x="6334" y="3646"/>
                  </a:cubicBezTo>
                  <a:cubicBezTo>
                    <a:pt x="6372" y="3580"/>
                    <a:pt x="6443" y="3548"/>
                    <a:pt x="6519" y="3548"/>
                  </a:cubicBezTo>
                  <a:cubicBezTo>
                    <a:pt x="6530" y="3548"/>
                    <a:pt x="6541" y="3549"/>
                    <a:pt x="6552" y="3550"/>
                  </a:cubicBezTo>
                  <a:cubicBezTo>
                    <a:pt x="6583" y="3550"/>
                    <a:pt x="6604" y="3560"/>
                    <a:pt x="6637" y="3560"/>
                  </a:cubicBezTo>
                  <a:cubicBezTo>
                    <a:pt x="6658" y="3550"/>
                    <a:pt x="6692" y="3529"/>
                    <a:pt x="6692" y="3506"/>
                  </a:cubicBezTo>
                  <a:cubicBezTo>
                    <a:pt x="6608" y="3460"/>
                    <a:pt x="6515" y="3442"/>
                    <a:pt x="6418" y="3442"/>
                  </a:cubicBezTo>
                  <a:cubicBezTo>
                    <a:pt x="6376" y="3442"/>
                    <a:pt x="6334" y="3445"/>
                    <a:pt x="6292" y="3451"/>
                  </a:cubicBezTo>
                  <a:cubicBezTo>
                    <a:pt x="6334" y="3410"/>
                    <a:pt x="6368" y="3355"/>
                    <a:pt x="6409" y="3301"/>
                  </a:cubicBezTo>
                  <a:cubicBezTo>
                    <a:pt x="6378" y="3289"/>
                    <a:pt x="6347" y="3285"/>
                    <a:pt x="6315" y="3285"/>
                  </a:cubicBezTo>
                  <a:cubicBezTo>
                    <a:pt x="6155" y="3285"/>
                    <a:pt x="5985" y="3405"/>
                    <a:pt x="5819" y="3405"/>
                  </a:cubicBezTo>
                  <a:cubicBezTo>
                    <a:pt x="5799" y="3405"/>
                    <a:pt x="5780" y="3403"/>
                    <a:pt x="5760" y="3399"/>
                  </a:cubicBezTo>
                  <a:cubicBezTo>
                    <a:pt x="5838" y="3301"/>
                    <a:pt x="5924" y="3215"/>
                    <a:pt x="5999" y="3127"/>
                  </a:cubicBezTo>
                  <a:cubicBezTo>
                    <a:pt x="5958" y="3106"/>
                    <a:pt x="5915" y="3098"/>
                    <a:pt x="5870" y="3098"/>
                  </a:cubicBezTo>
                  <a:cubicBezTo>
                    <a:pt x="5776" y="3098"/>
                    <a:pt x="5678" y="3137"/>
                    <a:pt x="5589" y="3181"/>
                  </a:cubicBezTo>
                  <a:cubicBezTo>
                    <a:pt x="5459" y="3257"/>
                    <a:pt x="5340" y="3345"/>
                    <a:pt x="5190" y="3366"/>
                  </a:cubicBezTo>
                  <a:cubicBezTo>
                    <a:pt x="5190" y="3334"/>
                    <a:pt x="5177" y="3290"/>
                    <a:pt x="5166" y="3257"/>
                  </a:cubicBezTo>
                  <a:cubicBezTo>
                    <a:pt x="5091" y="3257"/>
                    <a:pt x="5016" y="3270"/>
                    <a:pt x="4941" y="3270"/>
                  </a:cubicBezTo>
                  <a:cubicBezTo>
                    <a:pt x="4961" y="3215"/>
                    <a:pt x="4896" y="3181"/>
                    <a:pt x="4842" y="3161"/>
                  </a:cubicBezTo>
                  <a:cubicBezTo>
                    <a:pt x="4787" y="3140"/>
                    <a:pt x="4723" y="3096"/>
                    <a:pt x="4746" y="3041"/>
                  </a:cubicBezTo>
                  <a:lnTo>
                    <a:pt x="4746" y="3041"/>
                  </a:lnTo>
                  <a:cubicBezTo>
                    <a:pt x="4896" y="3096"/>
                    <a:pt x="5037" y="3205"/>
                    <a:pt x="5190" y="3226"/>
                  </a:cubicBezTo>
                  <a:cubicBezTo>
                    <a:pt x="5199" y="3226"/>
                    <a:pt x="5208" y="3226"/>
                    <a:pt x="5217" y="3226"/>
                  </a:cubicBezTo>
                  <a:cubicBezTo>
                    <a:pt x="5358" y="3226"/>
                    <a:pt x="5496" y="3153"/>
                    <a:pt x="5579" y="3041"/>
                  </a:cubicBezTo>
                  <a:cubicBezTo>
                    <a:pt x="5535" y="3031"/>
                    <a:pt x="5491" y="3031"/>
                    <a:pt x="5449" y="3021"/>
                  </a:cubicBezTo>
                  <a:cubicBezTo>
                    <a:pt x="5430" y="3001"/>
                    <a:pt x="5463" y="2984"/>
                    <a:pt x="5494" y="2984"/>
                  </a:cubicBezTo>
                  <a:cubicBezTo>
                    <a:pt x="5501" y="2984"/>
                    <a:pt x="5508" y="2985"/>
                    <a:pt x="5514" y="2987"/>
                  </a:cubicBezTo>
                  <a:cubicBezTo>
                    <a:pt x="5523" y="2988"/>
                    <a:pt x="5532" y="2988"/>
                    <a:pt x="5541" y="2988"/>
                  </a:cubicBezTo>
                  <a:cubicBezTo>
                    <a:pt x="5662" y="2988"/>
                    <a:pt x="5778" y="2925"/>
                    <a:pt x="5838" y="2826"/>
                  </a:cubicBezTo>
                  <a:lnTo>
                    <a:pt x="5838" y="2826"/>
                  </a:lnTo>
                  <a:cubicBezTo>
                    <a:pt x="5760" y="2857"/>
                    <a:pt x="5675" y="2867"/>
                    <a:pt x="5589" y="2867"/>
                  </a:cubicBezTo>
                  <a:cubicBezTo>
                    <a:pt x="5719" y="2847"/>
                    <a:pt x="5838" y="2771"/>
                    <a:pt x="5924" y="2662"/>
                  </a:cubicBezTo>
                  <a:lnTo>
                    <a:pt x="5924" y="2662"/>
                  </a:lnTo>
                  <a:cubicBezTo>
                    <a:pt x="5740" y="2686"/>
                    <a:pt x="5566" y="2717"/>
                    <a:pt x="5395" y="2738"/>
                  </a:cubicBezTo>
                  <a:cubicBezTo>
                    <a:pt x="5415" y="2686"/>
                    <a:pt x="5436" y="2631"/>
                    <a:pt x="5459" y="2577"/>
                  </a:cubicBezTo>
                  <a:cubicBezTo>
                    <a:pt x="5450" y="2574"/>
                    <a:pt x="5440" y="2573"/>
                    <a:pt x="5430" y="2573"/>
                  </a:cubicBezTo>
                  <a:cubicBezTo>
                    <a:pt x="5364" y="2573"/>
                    <a:pt x="5298" y="2628"/>
                    <a:pt x="5241" y="2673"/>
                  </a:cubicBezTo>
                  <a:cubicBezTo>
                    <a:pt x="5125" y="2761"/>
                    <a:pt x="4982" y="2803"/>
                    <a:pt x="4842" y="2803"/>
                  </a:cubicBezTo>
                  <a:cubicBezTo>
                    <a:pt x="4835" y="2804"/>
                    <a:pt x="4828" y="2805"/>
                    <a:pt x="4821" y="2805"/>
                  </a:cubicBezTo>
                  <a:cubicBezTo>
                    <a:pt x="4771" y="2805"/>
                    <a:pt x="4715" y="2766"/>
                    <a:pt x="4736" y="2727"/>
                  </a:cubicBezTo>
                  <a:cubicBezTo>
                    <a:pt x="4756" y="2696"/>
                    <a:pt x="4787" y="2696"/>
                    <a:pt x="4821" y="2696"/>
                  </a:cubicBezTo>
                  <a:cubicBezTo>
                    <a:pt x="4961" y="2686"/>
                    <a:pt x="5091" y="2642"/>
                    <a:pt x="5200" y="2556"/>
                  </a:cubicBezTo>
                  <a:cubicBezTo>
                    <a:pt x="5231" y="2533"/>
                    <a:pt x="5254" y="2512"/>
                    <a:pt x="5286" y="2502"/>
                  </a:cubicBezTo>
                  <a:cubicBezTo>
                    <a:pt x="5298" y="2498"/>
                    <a:pt x="5310" y="2496"/>
                    <a:pt x="5322" y="2496"/>
                  </a:cubicBezTo>
                  <a:cubicBezTo>
                    <a:pt x="5385" y="2496"/>
                    <a:pt x="5445" y="2542"/>
                    <a:pt x="5491" y="2587"/>
                  </a:cubicBezTo>
                  <a:cubicBezTo>
                    <a:pt x="5531" y="2615"/>
                    <a:pt x="5584" y="2637"/>
                    <a:pt x="5629" y="2637"/>
                  </a:cubicBezTo>
                  <a:cubicBezTo>
                    <a:pt x="5656" y="2637"/>
                    <a:pt x="5680" y="2629"/>
                    <a:pt x="5696" y="2608"/>
                  </a:cubicBezTo>
                  <a:cubicBezTo>
                    <a:pt x="5696" y="2577"/>
                    <a:pt x="5696" y="2543"/>
                    <a:pt x="5709" y="2512"/>
                  </a:cubicBezTo>
                  <a:cubicBezTo>
                    <a:pt x="5750" y="2556"/>
                    <a:pt x="5825" y="2587"/>
                    <a:pt x="5890" y="2598"/>
                  </a:cubicBezTo>
                  <a:cubicBezTo>
                    <a:pt x="5890" y="2543"/>
                    <a:pt x="5890" y="2502"/>
                    <a:pt x="5880" y="2447"/>
                  </a:cubicBezTo>
                  <a:lnTo>
                    <a:pt x="5880" y="2447"/>
                  </a:lnTo>
                  <a:cubicBezTo>
                    <a:pt x="5910" y="2457"/>
                    <a:pt x="5940" y="2461"/>
                    <a:pt x="5970" y="2461"/>
                  </a:cubicBezTo>
                  <a:cubicBezTo>
                    <a:pt x="6149" y="2461"/>
                    <a:pt x="6326" y="2308"/>
                    <a:pt x="6344" y="2133"/>
                  </a:cubicBezTo>
                  <a:lnTo>
                    <a:pt x="6344" y="2133"/>
                  </a:lnTo>
                  <a:cubicBezTo>
                    <a:pt x="6215" y="2232"/>
                    <a:pt x="6054" y="2297"/>
                    <a:pt x="5890" y="2297"/>
                  </a:cubicBezTo>
                  <a:cubicBezTo>
                    <a:pt x="5968" y="2232"/>
                    <a:pt x="6043" y="2154"/>
                    <a:pt x="6119" y="2089"/>
                  </a:cubicBezTo>
                  <a:lnTo>
                    <a:pt x="6119" y="2089"/>
                  </a:lnTo>
                  <a:cubicBezTo>
                    <a:pt x="6043" y="2102"/>
                    <a:pt x="5968" y="2112"/>
                    <a:pt x="5890" y="2133"/>
                  </a:cubicBezTo>
                  <a:cubicBezTo>
                    <a:pt x="5849" y="2068"/>
                    <a:pt x="5890" y="1983"/>
                    <a:pt x="5945" y="1928"/>
                  </a:cubicBezTo>
                  <a:cubicBezTo>
                    <a:pt x="5999" y="1884"/>
                    <a:pt x="6074" y="1843"/>
                    <a:pt x="6098" y="1765"/>
                  </a:cubicBezTo>
                  <a:lnTo>
                    <a:pt x="6098" y="1765"/>
                  </a:lnTo>
                  <a:cubicBezTo>
                    <a:pt x="5978" y="1809"/>
                    <a:pt x="5849" y="1830"/>
                    <a:pt x="5719" y="1843"/>
                  </a:cubicBezTo>
                  <a:cubicBezTo>
                    <a:pt x="5719" y="1765"/>
                    <a:pt x="5784" y="1713"/>
                    <a:pt x="5838" y="1658"/>
                  </a:cubicBezTo>
                  <a:cubicBezTo>
                    <a:pt x="5880" y="1604"/>
                    <a:pt x="5924" y="1518"/>
                    <a:pt x="5880" y="1464"/>
                  </a:cubicBezTo>
                  <a:lnTo>
                    <a:pt x="5880" y="1464"/>
                  </a:lnTo>
                  <a:cubicBezTo>
                    <a:pt x="5773" y="1570"/>
                    <a:pt x="5644" y="1658"/>
                    <a:pt x="5501" y="1713"/>
                  </a:cubicBezTo>
                  <a:cubicBezTo>
                    <a:pt x="5491" y="1658"/>
                    <a:pt x="5470" y="1593"/>
                    <a:pt x="5436" y="1549"/>
                  </a:cubicBezTo>
                  <a:cubicBezTo>
                    <a:pt x="5340" y="1625"/>
                    <a:pt x="5296" y="1744"/>
                    <a:pt x="5231" y="1853"/>
                  </a:cubicBezTo>
                  <a:cubicBezTo>
                    <a:pt x="5112" y="2068"/>
                    <a:pt x="4907" y="2242"/>
                    <a:pt x="4681" y="2338"/>
                  </a:cubicBezTo>
                  <a:cubicBezTo>
                    <a:pt x="4671" y="2089"/>
                    <a:pt x="4691" y="1809"/>
                    <a:pt x="4712" y="1560"/>
                  </a:cubicBezTo>
                  <a:cubicBezTo>
                    <a:pt x="4712" y="1539"/>
                    <a:pt x="4723" y="1518"/>
                    <a:pt x="4736" y="1505"/>
                  </a:cubicBezTo>
                  <a:cubicBezTo>
                    <a:pt x="4746" y="1495"/>
                    <a:pt x="4757" y="1491"/>
                    <a:pt x="4768" y="1491"/>
                  </a:cubicBezTo>
                  <a:cubicBezTo>
                    <a:pt x="4802" y="1491"/>
                    <a:pt x="4837" y="1531"/>
                    <a:pt x="4852" y="1570"/>
                  </a:cubicBezTo>
                  <a:cubicBezTo>
                    <a:pt x="4865" y="1614"/>
                    <a:pt x="4886" y="1679"/>
                    <a:pt x="4941" y="1679"/>
                  </a:cubicBezTo>
                  <a:cubicBezTo>
                    <a:pt x="4951" y="1625"/>
                    <a:pt x="4951" y="1570"/>
                    <a:pt x="4951" y="1518"/>
                  </a:cubicBezTo>
                  <a:cubicBezTo>
                    <a:pt x="4960" y="1517"/>
                    <a:pt x="4970" y="1516"/>
                    <a:pt x="4979" y="1516"/>
                  </a:cubicBezTo>
                  <a:cubicBezTo>
                    <a:pt x="5066" y="1516"/>
                    <a:pt x="5150" y="1568"/>
                    <a:pt x="5190" y="1648"/>
                  </a:cubicBezTo>
                  <a:cubicBezTo>
                    <a:pt x="5241" y="1583"/>
                    <a:pt x="5200" y="1474"/>
                    <a:pt x="5135" y="1420"/>
                  </a:cubicBezTo>
                  <a:cubicBezTo>
                    <a:pt x="5070" y="1365"/>
                    <a:pt x="4995" y="1334"/>
                    <a:pt x="4951" y="1259"/>
                  </a:cubicBezTo>
                  <a:cubicBezTo>
                    <a:pt x="5029" y="1213"/>
                    <a:pt x="5119" y="1191"/>
                    <a:pt x="5209" y="1191"/>
                  </a:cubicBezTo>
                  <a:cubicBezTo>
                    <a:pt x="5292" y="1191"/>
                    <a:pt x="5376" y="1210"/>
                    <a:pt x="5449" y="1246"/>
                  </a:cubicBezTo>
                  <a:cubicBezTo>
                    <a:pt x="5480" y="1181"/>
                    <a:pt x="5415" y="1106"/>
                    <a:pt x="5350" y="1074"/>
                  </a:cubicBezTo>
                  <a:cubicBezTo>
                    <a:pt x="5275" y="1051"/>
                    <a:pt x="5200" y="1051"/>
                    <a:pt x="5135" y="1020"/>
                  </a:cubicBezTo>
                  <a:cubicBezTo>
                    <a:pt x="5231" y="945"/>
                    <a:pt x="5330" y="857"/>
                    <a:pt x="5395" y="750"/>
                  </a:cubicBezTo>
                  <a:cubicBezTo>
                    <a:pt x="5378" y="737"/>
                    <a:pt x="5361" y="732"/>
                    <a:pt x="5343" y="732"/>
                  </a:cubicBezTo>
                  <a:cubicBezTo>
                    <a:pt x="5302" y="732"/>
                    <a:pt x="5259" y="760"/>
                    <a:pt x="5221" y="781"/>
                  </a:cubicBezTo>
                  <a:cubicBezTo>
                    <a:pt x="5135" y="846"/>
                    <a:pt x="5037" y="921"/>
                    <a:pt x="4951" y="986"/>
                  </a:cubicBezTo>
                  <a:cubicBezTo>
                    <a:pt x="4941" y="911"/>
                    <a:pt x="4941" y="846"/>
                    <a:pt x="4930" y="781"/>
                  </a:cubicBezTo>
                  <a:cubicBezTo>
                    <a:pt x="4821" y="945"/>
                    <a:pt x="4702" y="1116"/>
                    <a:pt x="4593" y="1290"/>
                  </a:cubicBezTo>
                  <a:cubicBezTo>
                    <a:pt x="4541" y="1116"/>
                    <a:pt x="4606" y="934"/>
                    <a:pt x="4681" y="781"/>
                  </a:cubicBezTo>
                  <a:cubicBezTo>
                    <a:pt x="4767" y="631"/>
                    <a:pt x="4876" y="491"/>
                    <a:pt x="4907" y="317"/>
                  </a:cubicBezTo>
                  <a:cubicBezTo>
                    <a:pt x="4767" y="317"/>
                    <a:pt x="4691" y="532"/>
                    <a:pt x="4551" y="532"/>
                  </a:cubicBezTo>
                  <a:cubicBezTo>
                    <a:pt x="4562" y="402"/>
                    <a:pt x="4562" y="273"/>
                    <a:pt x="4562" y="143"/>
                  </a:cubicBezTo>
                  <a:cubicBezTo>
                    <a:pt x="4572" y="112"/>
                    <a:pt x="4572" y="78"/>
                    <a:pt x="4551" y="47"/>
                  </a:cubicBezTo>
                  <a:cubicBezTo>
                    <a:pt x="4542" y="29"/>
                    <a:pt x="4515" y="1"/>
                    <a:pt x="4488"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7" name="Shape 1857"/>
        <p:cNvGrpSpPr/>
        <p:nvPr/>
      </p:nvGrpSpPr>
      <p:grpSpPr>
        <a:xfrm>
          <a:off x="0" y="0"/>
          <a:ext cx="0" cy="0"/>
          <a:chOff x="0" y="0"/>
          <a:chExt cx="0" cy="0"/>
        </a:xfrm>
      </p:grpSpPr>
      <p:sp>
        <p:nvSpPr>
          <p:cNvPr id="1858" name="Google Shape;1858;p36"/>
          <p:cNvSpPr txBox="1"/>
          <p:nvPr>
            <p:ph type="title"/>
          </p:nvPr>
        </p:nvSpPr>
        <p:spPr>
          <a:xfrm>
            <a:off x="1540850" y="410250"/>
            <a:ext cx="3513300" cy="62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Focus on Community Voice</a:t>
            </a:r>
            <a:endParaRPr/>
          </a:p>
        </p:txBody>
      </p:sp>
      <p:sp>
        <p:nvSpPr>
          <p:cNvPr id="1859" name="Google Shape;1859;p36"/>
          <p:cNvSpPr txBox="1"/>
          <p:nvPr>
            <p:ph idx="1" type="body"/>
          </p:nvPr>
        </p:nvSpPr>
        <p:spPr>
          <a:xfrm>
            <a:off x="1540850" y="1521676"/>
            <a:ext cx="3118800" cy="15219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2200">
                <a:solidFill>
                  <a:srgbClr val="000000"/>
                </a:solidFill>
                <a:latin typeface="Nunito SemiBold"/>
                <a:ea typeface="Nunito SemiBold"/>
                <a:cs typeface="Nunito SemiBold"/>
                <a:sym typeface="Nunito SemiBold"/>
              </a:rPr>
              <a:t>What was your first job or career opportunity? </a:t>
            </a:r>
            <a:endParaRPr sz="2200">
              <a:solidFill>
                <a:srgbClr val="000000"/>
              </a:solidFill>
              <a:latin typeface="Nunito SemiBold"/>
              <a:ea typeface="Nunito SemiBold"/>
              <a:cs typeface="Nunito SemiBold"/>
              <a:sym typeface="Nunito SemiBold"/>
            </a:endParaRPr>
          </a:p>
          <a:p>
            <a:pPr indent="0" lvl="0" marL="0" rtl="0" algn="l">
              <a:lnSpc>
                <a:spcPct val="115000"/>
              </a:lnSpc>
              <a:spcBef>
                <a:spcPts val="1200"/>
              </a:spcBef>
              <a:spcAft>
                <a:spcPts val="1200"/>
              </a:spcAft>
              <a:buNone/>
            </a:pPr>
            <a:r>
              <a:rPr lang="en" sz="2200">
                <a:solidFill>
                  <a:srgbClr val="000000"/>
                </a:solidFill>
                <a:latin typeface="Nunito SemiBold"/>
                <a:ea typeface="Nunito SemiBold"/>
                <a:cs typeface="Nunito SemiBold"/>
                <a:sym typeface="Nunito SemiBold"/>
              </a:rPr>
              <a:t>Looking back, what was the value of your first job?</a:t>
            </a:r>
            <a:endParaRPr sz="2300">
              <a:latin typeface="Nunito SemiBold"/>
              <a:ea typeface="Nunito SemiBold"/>
              <a:cs typeface="Nunito SemiBold"/>
              <a:sym typeface="Nunito SemiBold"/>
            </a:endParaRPr>
          </a:p>
        </p:txBody>
      </p:sp>
      <p:pic>
        <p:nvPicPr>
          <p:cNvPr id="1860" name="Google Shape;1860;p36"/>
          <p:cNvPicPr preferRelativeResize="0"/>
          <p:nvPr/>
        </p:nvPicPr>
        <p:blipFill>
          <a:blip r:embed="rId3">
            <a:alphaModFix/>
          </a:blip>
          <a:stretch>
            <a:fillRect/>
          </a:stretch>
        </p:blipFill>
        <p:spPr>
          <a:xfrm>
            <a:off x="5018900" y="1281325"/>
            <a:ext cx="3811200" cy="3159600"/>
          </a:xfrm>
          <a:prstGeom prst="roundRect">
            <a:avLst>
              <a:gd fmla="val 16667" name="adj"/>
            </a:avLst>
          </a:prstGeom>
          <a:noFill/>
          <a:ln cap="flat" cmpd="sng" w="9525">
            <a:solidFill>
              <a:schemeClr val="dk2"/>
            </a:solidFill>
            <a:prstDash val="solid"/>
            <a:bevel/>
            <a:headEnd len="sm" w="sm" type="none"/>
            <a:tailEnd len="sm" w="sm" type="none"/>
          </a:ln>
          <a:effectLst>
            <a:outerShdw blurRad="57150" rotWithShape="0" algn="bl" dir="5400000" dist="19050">
              <a:srgbClr val="000000">
                <a:alpha val="50000"/>
              </a:srgbClr>
            </a:outerShdw>
          </a:effectLst>
        </p:spPr>
      </p:pic>
      <p:sp>
        <p:nvSpPr>
          <p:cNvPr id="1861" name="Google Shape;1861;p36"/>
          <p:cNvSpPr txBox="1"/>
          <p:nvPr/>
        </p:nvSpPr>
        <p:spPr>
          <a:xfrm>
            <a:off x="6407875" y="4729950"/>
            <a:ext cx="867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Richard</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5" name="Shape 1865"/>
        <p:cNvGrpSpPr/>
        <p:nvPr/>
      </p:nvGrpSpPr>
      <p:grpSpPr>
        <a:xfrm>
          <a:off x="0" y="0"/>
          <a:ext cx="0" cy="0"/>
          <a:chOff x="0" y="0"/>
          <a:chExt cx="0" cy="0"/>
        </a:xfrm>
      </p:grpSpPr>
      <p:sp>
        <p:nvSpPr>
          <p:cNvPr id="1866" name="Google Shape;1866;p37"/>
          <p:cNvSpPr txBox="1"/>
          <p:nvPr>
            <p:ph type="ctrTitle"/>
          </p:nvPr>
        </p:nvSpPr>
        <p:spPr>
          <a:xfrm>
            <a:off x="715075" y="1567613"/>
            <a:ext cx="7713900" cy="720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Community Collaborative</a:t>
            </a:r>
            <a:endParaRPr/>
          </a:p>
        </p:txBody>
      </p:sp>
      <p:sp>
        <p:nvSpPr>
          <p:cNvPr id="1867" name="Google Shape;1867;p37"/>
          <p:cNvSpPr txBox="1"/>
          <p:nvPr>
            <p:ph idx="1" type="subTitle"/>
          </p:nvPr>
        </p:nvSpPr>
        <p:spPr>
          <a:xfrm>
            <a:off x="715100" y="2190576"/>
            <a:ext cx="7713900" cy="409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sp>
        <p:nvSpPr>
          <p:cNvPr id="1868" name="Google Shape;1868;p37"/>
          <p:cNvSpPr txBox="1"/>
          <p:nvPr/>
        </p:nvSpPr>
        <p:spPr>
          <a:xfrm>
            <a:off x="6549125" y="4704250"/>
            <a:ext cx="867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Richard</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sp>
        <p:nvSpPr>
          <p:cNvPr id="1873" name="Google Shape;1873;p38"/>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Purpose of the Community</a:t>
            </a:r>
            <a:r>
              <a:rPr lang="en"/>
              <a:t> </a:t>
            </a:r>
            <a:r>
              <a:rPr lang="en"/>
              <a:t>Collaborative</a:t>
            </a:r>
            <a:endParaRPr/>
          </a:p>
        </p:txBody>
      </p:sp>
      <p:sp>
        <p:nvSpPr>
          <p:cNvPr id="1874" name="Google Shape;1874;p38"/>
          <p:cNvSpPr txBox="1"/>
          <p:nvPr>
            <p:ph idx="1" type="subTitle"/>
          </p:nvPr>
        </p:nvSpPr>
        <p:spPr>
          <a:xfrm>
            <a:off x="1291763" y="2014525"/>
            <a:ext cx="2907600" cy="468300"/>
          </a:xfrm>
          <a:prstGeom prst="rect">
            <a:avLst/>
          </a:prstGeom>
        </p:spPr>
        <p:txBody>
          <a:bodyPr anchorCtr="0" anchor="b" bIns="91425" lIns="91425" spcFirstLastPara="1" rIns="91425" wrap="square" tIns="91425">
            <a:noAutofit/>
          </a:bodyPr>
          <a:lstStyle/>
          <a:p>
            <a:pPr indent="0" lvl="0" marL="457200" rtl="0" algn="ctr">
              <a:spcBef>
                <a:spcPts val="0"/>
              </a:spcBef>
              <a:spcAft>
                <a:spcPts val="0"/>
              </a:spcAft>
              <a:buNone/>
            </a:pPr>
            <a:r>
              <a:t/>
            </a:r>
            <a:endParaRPr/>
          </a:p>
          <a:p>
            <a:pPr indent="-381000" lvl="1" marL="914400" rtl="0" algn="ctr">
              <a:spcBef>
                <a:spcPts val="0"/>
              </a:spcBef>
              <a:spcAft>
                <a:spcPts val="0"/>
              </a:spcAft>
              <a:buSzPts val="2400"/>
              <a:buNone/>
            </a:pPr>
            <a:r>
              <a:t/>
            </a:r>
            <a:endParaRPr/>
          </a:p>
        </p:txBody>
      </p:sp>
      <p:sp>
        <p:nvSpPr>
          <p:cNvPr id="1875" name="Google Shape;1875;p38"/>
          <p:cNvSpPr txBox="1"/>
          <p:nvPr>
            <p:ph idx="3" type="subTitle"/>
          </p:nvPr>
        </p:nvSpPr>
        <p:spPr>
          <a:xfrm>
            <a:off x="4459375" y="1573675"/>
            <a:ext cx="4198200" cy="1350000"/>
          </a:xfrm>
          <a:prstGeom prst="rect">
            <a:avLst/>
          </a:prstGeom>
        </p:spPr>
        <p:txBody>
          <a:bodyPr anchorCtr="0" anchor="t" bIns="91425" lIns="91425" spcFirstLastPara="1" rIns="91425" wrap="square" tIns="91425">
            <a:noAutofit/>
          </a:bodyPr>
          <a:lstStyle/>
          <a:p>
            <a:pPr indent="-323850" lvl="0" marL="914400" rtl="0" algn="l">
              <a:spcBef>
                <a:spcPts val="0"/>
              </a:spcBef>
              <a:spcAft>
                <a:spcPts val="0"/>
              </a:spcAft>
              <a:buSzPts val="1500"/>
              <a:buFont typeface="Raleway Medium"/>
              <a:buChar char="●"/>
            </a:pPr>
            <a:r>
              <a:rPr lang="en" sz="1500">
                <a:latin typeface="Raleway Medium"/>
                <a:ea typeface="Raleway Medium"/>
                <a:cs typeface="Raleway Medium"/>
                <a:sym typeface="Raleway Medium"/>
              </a:rPr>
              <a:t>Apply your lived experience and perspectives to</a:t>
            </a:r>
            <a:r>
              <a:rPr b="1" lang="en" sz="1500">
                <a:latin typeface="Raleway"/>
                <a:ea typeface="Raleway"/>
                <a:cs typeface="Raleway"/>
                <a:sym typeface="Raleway"/>
              </a:rPr>
              <a:t> recommend activities and processes to improve transition to employment</a:t>
            </a:r>
            <a:endParaRPr b="1" sz="1500">
              <a:latin typeface="Raleway"/>
              <a:ea typeface="Raleway"/>
              <a:cs typeface="Raleway"/>
              <a:sym typeface="Raleway"/>
            </a:endParaRPr>
          </a:p>
          <a:p>
            <a:pPr indent="-323850" lvl="0" marL="914400" rtl="0" algn="l">
              <a:spcBef>
                <a:spcPts val="0"/>
              </a:spcBef>
              <a:spcAft>
                <a:spcPts val="0"/>
              </a:spcAft>
              <a:buSzPts val="1500"/>
              <a:buFont typeface="Raleway Medium"/>
              <a:buChar char="●"/>
            </a:pPr>
            <a:r>
              <a:rPr lang="en" sz="1500">
                <a:latin typeface="Raleway Medium"/>
                <a:ea typeface="Raleway Medium"/>
                <a:cs typeface="Raleway Medium"/>
                <a:sym typeface="Raleway Medium"/>
              </a:rPr>
              <a:t>Use your expertise of</a:t>
            </a:r>
            <a:endParaRPr sz="1500">
              <a:latin typeface="Raleway Medium"/>
              <a:ea typeface="Raleway Medium"/>
              <a:cs typeface="Raleway Medium"/>
              <a:sym typeface="Raleway Medium"/>
            </a:endParaRPr>
          </a:p>
          <a:p>
            <a:pPr indent="-323850" lvl="1" marL="1371600" rtl="0" algn="l">
              <a:spcBef>
                <a:spcPts val="0"/>
              </a:spcBef>
              <a:spcAft>
                <a:spcPts val="0"/>
              </a:spcAft>
              <a:buSzPts val="1500"/>
              <a:buFont typeface="Raleway Medium"/>
              <a:buChar char="○"/>
            </a:pPr>
            <a:r>
              <a:rPr lang="en" sz="1500">
                <a:latin typeface="Raleway Medium"/>
                <a:ea typeface="Raleway Medium"/>
                <a:cs typeface="Raleway Medium"/>
                <a:sym typeface="Raleway Medium"/>
              </a:rPr>
              <a:t>Colonial Heights</a:t>
            </a:r>
            <a:endParaRPr sz="1500">
              <a:latin typeface="Raleway Medium"/>
              <a:ea typeface="Raleway Medium"/>
              <a:cs typeface="Raleway Medium"/>
              <a:sym typeface="Raleway Medium"/>
            </a:endParaRPr>
          </a:p>
          <a:p>
            <a:pPr indent="-323850" lvl="1" marL="1371600" rtl="0" algn="l">
              <a:spcBef>
                <a:spcPts val="0"/>
              </a:spcBef>
              <a:spcAft>
                <a:spcPts val="0"/>
              </a:spcAft>
              <a:buSzPts val="1500"/>
              <a:buFont typeface="Raleway Medium"/>
              <a:buChar char="○"/>
            </a:pPr>
            <a:r>
              <a:rPr lang="en" sz="1500">
                <a:latin typeface="Raleway Medium"/>
                <a:ea typeface="Raleway Medium"/>
                <a:cs typeface="Raleway Medium"/>
                <a:sym typeface="Raleway Medium"/>
              </a:rPr>
              <a:t>Assets &amp; Barriers</a:t>
            </a:r>
            <a:endParaRPr sz="1500">
              <a:latin typeface="Raleway Medium"/>
              <a:ea typeface="Raleway Medium"/>
              <a:cs typeface="Raleway Medium"/>
              <a:sym typeface="Raleway Medium"/>
            </a:endParaRPr>
          </a:p>
          <a:p>
            <a:pPr indent="0" lvl="0" marL="457200" rtl="0" algn="l">
              <a:spcBef>
                <a:spcPts val="0"/>
              </a:spcBef>
              <a:spcAft>
                <a:spcPts val="0"/>
              </a:spcAft>
              <a:buNone/>
            </a:pPr>
            <a:r>
              <a:rPr lang="en" sz="1500">
                <a:latin typeface="Raleway Medium"/>
                <a:ea typeface="Raleway Medium"/>
                <a:cs typeface="Raleway Medium"/>
                <a:sym typeface="Raleway Medium"/>
              </a:rPr>
              <a:t>To develop a plan for community employment to be collaboratively reviewed and revised.</a:t>
            </a:r>
            <a:endParaRPr sz="1500">
              <a:latin typeface="Raleway Medium"/>
              <a:ea typeface="Raleway Medium"/>
              <a:cs typeface="Raleway Medium"/>
              <a:sym typeface="Raleway Medium"/>
            </a:endParaRPr>
          </a:p>
          <a:p>
            <a:pPr indent="-323850" lvl="0" marL="914400" rtl="0" algn="l">
              <a:spcBef>
                <a:spcPts val="0"/>
              </a:spcBef>
              <a:spcAft>
                <a:spcPts val="0"/>
              </a:spcAft>
              <a:buSzPts val="1500"/>
              <a:buFont typeface="Raleway Medium"/>
              <a:buChar char="●"/>
            </a:pPr>
            <a:r>
              <a:rPr lang="en" sz="1500">
                <a:latin typeface="Raleway Medium"/>
                <a:ea typeface="Raleway Medium"/>
                <a:cs typeface="Raleway Medium"/>
                <a:sym typeface="Raleway Medium"/>
              </a:rPr>
              <a:t>Support the implementation of the plan</a:t>
            </a:r>
            <a:endParaRPr sz="1500">
              <a:latin typeface="Raleway Medium"/>
              <a:ea typeface="Raleway Medium"/>
              <a:cs typeface="Raleway Medium"/>
              <a:sym typeface="Raleway Medium"/>
            </a:endParaRPr>
          </a:p>
          <a:p>
            <a:pPr indent="0" lvl="0" marL="0" rtl="0" algn="ctr">
              <a:spcBef>
                <a:spcPts val="0"/>
              </a:spcBef>
              <a:spcAft>
                <a:spcPts val="0"/>
              </a:spcAft>
              <a:buNone/>
            </a:pPr>
            <a:r>
              <a:rPr lang="en"/>
              <a:t>Richard</a:t>
            </a:r>
            <a:endParaRPr/>
          </a:p>
          <a:p>
            <a:pPr indent="0" lvl="0" marL="0" rtl="0" algn="ctr">
              <a:spcBef>
                <a:spcPts val="0"/>
              </a:spcBef>
              <a:spcAft>
                <a:spcPts val="0"/>
              </a:spcAft>
              <a:buNone/>
            </a:pPr>
            <a:r>
              <a:t/>
            </a:r>
            <a:endParaRPr sz="2000">
              <a:latin typeface="Raleway Medium"/>
              <a:ea typeface="Raleway Medium"/>
              <a:cs typeface="Raleway Medium"/>
              <a:sym typeface="Raleway Medium"/>
            </a:endParaRPr>
          </a:p>
        </p:txBody>
      </p:sp>
      <p:pic>
        <p:nvPicPr>
          <p:cNvPr id="1876" name="Google Shape;1876;p38"/>
          <p:cNvPicPr preferRelativeResize="0"/>
          <p:nvPr/>
        </p:nvPicPr>
        <p:blipFill>
          <a:blip r:embed="rId3">
            <a:alphaModFix/>
          </a:blip>
          <a:stretch>
            <a:fillRect/>
          </a:stretch>
        </p:blipFill>
        <p:spPr>
          <a:xfrm>
            <a:off x="372475" y="1533025"/>
            <a:ext cx="4086900" cy="2723700"/>
          </a:xfrm>
          <a:prstGeom prst="round2SameRect">
            <a:avLst>
              <a:gd fmla="val 16667" name="adj1"/>
              <a:gd fmla="val 0" name="adj2"/>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0" name="Shape 1880"/>
        <p:cNvGrpSpPr/>
        <p:nvPr/>
      </p:nvGrpSpPr>
      <p:grpSpPr>
        <a:xfrm>
          <a:off x="0" y="0"/>
          <a:ext cx="0" cy="0"/>
          <a:chOff x="0" y="0"/>
          <a:chExt cx="0" cy="0"/>
        </a:xfrm>
      </p:grpSpPr>
      <p:pic>
        <p:nvPicPr>
          <p:cNvPr id="1881" name="Google Shape;1881;p39"/>
          <p:cNvPicPr preferRelativeResize="0"/>
          <p:nvPr/>
        </p:nvPicPr>
        <p:blipFill>
          <a:blip r:embed="rId3">
            <a:alphaModFix/>
          </a:blip>
          <a:stretch>
            <a:fillRect/>
          </a:stretch>
        </p:blipFill>
        <p:spPr>
          <a:xfrm>
            <a:off x="1418800" y="37225"/>
            <a:ext cx="6486576" cy="4764475"/>
          </a:xfrm>
          <a:prstGeom prst="rect">
            <a:avLst/>
          </a:prstGeom>
          <a:noFill/>
          <a:ln>
            <a:noFill/>
          </a:ln>
        </p:spPr>
      </p:pic>
      <p:sp>
        <p:nvSpPr>
          <p:cNvPr id="1882" name="Google Shape;1882;p39"/>
          <p:cNvSpPr txBox="1"/>
          <p:nvPr/>
        </p:nvSpPr>
        <p:spPr>
          <a:xfrm>
            <a:off x="8026075" y="4640050"/>
            <a:ext cx="10152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Seb</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6" name="Shape 1886"/>
        <p:cNvGrpSpPr/>
        <p:nvPr/>
      </p:nvGrpSpPr>
      <p:grpSpPr>
        <a:xfrm>
          <a:off x="0" y="0"/>
          <a:ext cx="0" cy="0"/>
          <a:chOff x="0" y="0"/>
          <a:chExt cx="0" cy="0"/>
        </a:xfrm>
      </p:grpSpPr>
      <p:sp>
        <p:nvSpPr>
          <p:cNvPr id="1887" name="Google Shape;1887;p40"/>
          <p:cNvSpPr txBox="1"/>
          <p:nvPr>
            <p:ph idx="1" type="subTitle"/>
          </p:nvPr>
        </p:nvSpPr>
        <p:spPr>
          <a:xfrm>
            <a:off x="685888" y="1978325"/>
            <a:ext cx="2907600" cy="468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Expansion of work-based learning activities</a:t>
            </a:r>
            <a:endParaRPr/>
          </a:p>
        </p:txBody>
      </p:sp>
      <p:sp>
        <p:nvSpPr>
          <p:cNvPr id="1888" name="Google Shape;1888;p40"/>
          <p:cNvSpPr txBox="1"/>
          <p:nvPr>
            <p:ph idx="2" type="subTitle"/>
          </p:nvPr>
        </p:nvSpPr>
        <p:spPr>
          <a:xfrm>
            <a:off x="5131500" y="1724950"/>
            <a:ext cx="2907600" cy="57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Employment supports for students</a:t>
            </a:r>
            <a:endParaRPr/>
          </a:p>
        </p:txBody>
      </p:sp>
      <p:sp>
        <p:nvSpPr>
          <p:cNvPr id="1889" name="Google Shape;1889;p40"/>
          <p:cNvSpPr txBox="1"/>
          <p:nvPr>
            <p:ph idx="3" type="subTitle"/>
          </p:nvPr>
        </p:nvSpPr>
        <p:spPr>
          <a:xfrm>
            <a:off x="685888" y="2446625"/>
            <a:ext cx="2907600" cy="13500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The development of a industry day event at the high school.</a:t>
            </a:r>
            <a:endParaRPr sz="1500"/>
          </a:p>
          <a:p>
            <a:pPr indent="-323850" lvl="0" marL="457200" rtl="0" algn="l">
              <a:spcBef>
                <a:spcPts val="0"/>
              </a:spcBef>
              <a:spcAft>
                <a:spcPts val="0"/>
              </a:spcAft>
              <a:buSzPts val="1500"/>
              <a:buChar char="●"/>
            </a:pPr>
            <a:r>
              <a:rPr lang="en" sz="1500"/>
              <a:t>Students participating in on-the-job experiences</a:t>
            </a:r>
            <a:endParaRPr sz="1500"/>
          </a:p>
          <a:p>
            <a:pPr indent="0" lvl="0" marL="0" rtl="0" algn="l">
              <a:spcBef>
                <a:spcPts val="0"/>
              </a:spcBef>
              <a:spcAft>
                <a:spcPts val="0"/>
              </a:spcAft>
              <a:buNone/>
            </a:pPr>
            <a:r>
              <a:t/>
            </a:r>
            <a:endParaRPr/>
          </a:p>
        </p:txBody>
      </p:sp>
      <p:sp>
        <p:nvSpPr>
          <p:cNvPr id="1890" name="Google Shape;1890;p40"/>
          <p:cNvSpPr txBox="1"/>
          <p:nvPr>
            <p:ph idx="4" type="subTitle"/>
          </p:nvPr>
        </p:nvSpPr>
        <p:spPr>
          <a:xfrm>
            <a:off x="4879026" y="2210975"/>
            <a:ext cx="3201300" cy="13500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Char char="●"/>
            </a:pPr>
            <a:r>
              <a:rPr lang="en" sz="1500"/>
              <a:t>Connection with CFI/DARS Pre–ETS navigators</a:t>
            </a:r>
            <a:endParaRPr sz="1500"/>
          </a:p>
          <a:p>
            <a:pPr indent="-323850" lvl="0" marL="457200" rtl="0" algn="l">
              <a:spcBef>
                <a:spcPts val="0"/>
              </a:spcBef>
              <a:spcAft>
                <a:spcPts val="0"/>
              </a:spcAft>
              <a:buSzPts val="1500"/>
              <a:buChar char="●"/>
            </a:pPr>
            <a:r>
              <a:rPr lang="en" sz="1500"/>
              <a:t>Transportation communication- who covers employment transportation and under what circumstances?</a:t>
            </a:r>
            <a:endParaRPr sz="1500"/>
          </a:p>
          <a:p>
            <a:pPr indent="-323850" lvl="0" marL="457200" rtl="0" algn="l">
              <a:spcBef>
                <a:spcPts val="0"/>
              </a:spcBef>
              <a:spcAft>
                <a:spcPts val="0"/>
              </a:spcAft>
              <a:buSzPts val="1500"/>
              <a:buChar char="●"/>
            </a:pPr>
            <a:r>
              <a:rPr lang="en" sz="1500"/>
              <a:t>Establishment of a community collaborative for employment transition</a:t>
            </a:r>
            <a:endParaRPr sz="1500"/>
          </a:p>
          <a:p>
            <a:pPr indent="0" lvl="0" marL="457200" rtl="0" algn="l">
              <a:spcBef>
                <a:spcPts val="0"/>
              </a:spcBef>
              <a:spcAft>
                <a:spcPts val="0"/>
              </a:spcAft>
              <a:buNone/>
            </a:pPr>
            <a:r>
              <a:t/>
            </a:r>
            <a:endParaRPr sz="1500"/>
          </a:p>
        </p:txBody>
      </p:sp>
      <p:sp>
        <p:nvSpPr>
          <p:cNvPr id="1891" name="Google Shape;1891;p40"/>
          <p:cNvSpPr txBox="1"/>
          <p:nvPr>
            <p:ph type="title"/>
          </p:nvPr>
        </p:nvSpPr>
        <p:spPr>
          <a:xfrm>
            <a:off x="358950" y="445025"/>
            <a:ext cx="84261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Recommendations from the landscape analysis</a:t>
            </a:r>
            <a:endParaRPr/>
          </a:p>
        </p:txBody>
      </p:sp>
      <p:sp>
        <p:nvSpPr>
          <p:cNvPr id="1892" name="Google Shape;1892;p40"/>
          <p:cNvSpPr txBox="1"/>
          <p:nvPr/>
        </p:nvSpPr>
        <p:spPr>
          <a:xfrm>
            <a:off x="7461075" y="4728525"/>
            <a:ext cx="867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Richard</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6" name="Shape 1896"/>
        <p:cNvGrpSpPr/>
        <p:nvPr/>
      </p:nvGrpSpPr>
      <p:grpSpPr>
        <a:xfrm>
          <a:off x="0" y="0"/>
          <a:ext cx="0" cy="0"/>
          <a:chOff x="0" y="0"/>
          <a:chExt cx="0" cy="0"/>
        </a:xfrm>
      </p:grpSpPr>
      <p:sp>
        <p:nvSpPr>
          <p:cNvPr id="1897" name="Google Shape;1897;p41"/>
          <p:cNvSpPr txBox="1"/>
          <p:nvPr>
            <p:ph type="title"/>
          </p:nvPr>
        </p:nvSpPr>
        <p:spPr>
          <a:xfrm>
            <a:off x="720000" y="445025"/>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Colonial Heights</a:t>
            </a:r>
            <a:r>
              <a:rPr lang="en"/>
              <a:t> </a:t>
            </a:r>
            <a:r>
              <a:rPr lang="en"/>
              <a:t>Initiatives</a:t>
            </a:r>
            <a:r>
              <a:rPr lang="en"/>
              <a:t> Update</a:t>
            </a:r>
            <a:endParaRPr/>
          </a:p>
        </p:txBody>
      </p:sp>
      <p:sp>
        <p:nvSpPr>
          <p:cNvPr id="1898" name="Google Shape;1898;p41"/>
          <p:cNvSpPr txBox="1"/>
          <p:nvPr>
            <p:ph idx="1" type="body"/>
          </p:nvPr>
        </p:nvSpPr>
        <p:spPr>
          <a:xfrm>
            <a:off x="720000" y="1065125"/>
            <a:ext cx="7704000" cy="38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355600" lvl="0" marL="457200" rtl="0" algn="l">
              <a:spcBef>
                <a:spcPts val="0"/>
              </a:spcBef>
              <a:spcAft>
                <a:spcPts val="0"/>
              </a:spcAft>
              <a:buSzPts val="2000"/>
              <a:buChar char="●"/>
            </a:pPr>
            <a:r>
              <a:rPr lang="en" sz="1800"/>
              <a:t>Student-led enterprise: coffee cart</a:t>
            </a:r>
            <a:endParaRPr sz="1800"/>
          </a:p>
          <a:p>
            <a:pPr indent="-355600" lvl="0" marL="457200" rtl="0" algn="l">
              <a:spcBef>
                <a:spcPts val="0"/>
              </a:spcBef>
              <a:spcAft>
                <a:spcPts val="0"/>
              </a:spcAft>
              <a:buSzPts val="2000"/>
              <a:buChar char="●"/>
            </a:pPr>
            <a:r>
              <a:rPr lang="en" sz="1800"/>
              <a:t>Work-based learning at the library</a:t>
            </a:r>
            <a:endParaRPr sz="1800"/>
          </a:p>
          <a:p>
            <a:pPr indent="-355600" lvl="0" marL="457200" rtl="0" algn="l">
              <a:spcBef>
                <a:spcPts val="0"/>
              </a:spcBef>
              <a:spcAft>
                <a:spcPts val="0"/>
              </a:spcAft>
              <a:buSzPts val="2000"/>
              <a:buChar char="●"/>
            </a:pPr>
            <a:r>
              <a:rPr lang="en" sz="1800"/>
              <a:t>Connected with over 20 Colonial Heights businesses</a:t>
            </a:r>
            <a:endParaRPr sz="1800"/>
          </a:p>
          <a:p>
            <a:pPr indent="-355600" lvl="0" marL="457200" rtl="0" algn="l">
              <a:spcBef>
                <a:spcPts val="0"/>
              </a:spcBef>
              <a:spcAft>
                <a:spcPts val="0"/>
              </a:spcAft>
              <a:buSzPts val="2000"/>
              <a:buChar char="●"/>
            </a:pPr>
            <a:r>
              <a:rPr lang="en" sz="1800"/>
              <a:t>Initiating work-based learning at Colonial Heights High School &amp; hiring job coaches</a:t>
            </a:r>
            <a:endParaRPr sz="1800"/>
          </a:p>
          <a:p>
            <a:pPr indent="-355600" lvl="0" marL="457200" rtl="0" algn="l">
              <a:spcBef>
                <a:spcPts val="0"/>
              </a:spcBef>
              <a:spcAft>
                <a:spcPts val="0"/>
              </a:spcAft>
              <a:buSzPts val="2000"/>
              <a:buChar char="●"/>
            </a:pPr>
            <a:r>
              <a:rPr lang="en" sz="1800"/>
              <a:t>Staff attending professional development at transition conferences</a:t>
            </a:r>
            <a:endParaRPr sz="1800"/>
          </a:p>
          <a:p>
            <a:pPr indent="-355600" lvl="0" marL="457200" rtl="0" algn="l">
              <a:spcBef>
                <a:spcPts val="0"/>
              </a:spcBef>
              <a:spcAft>
                <a:spcPts val="0"/>
              </a:spcAft>
              <a:buSzPts val="2000"/>
              <a:buChar char="●"/>
            </a:pPr>
            <a:r>
              <a:rPr lang="en" sz="1800"/>
              <a:t>Detailed overview of coffee roasting process by a </a:t>
            </a:r>
            <a:r>
              <a:rPr lang="en" sz="1800"/>
              <a:t>community</a:t>
            </a:r>
            <a:r>
              <a:rPr lang="en" sz="1800"/>
              <a:t> business</a:t>
            </a:r>
            <a:endParaRPr sz="1800"/>
          </a:p>
          <a:p>
            <a:pPr indent="-355600" lvl="0" marL="457200" rtl="0" algn="l">
              <a:spcBef>
                <a:spcPts val="0"/>
              </a:spcBef>
              <a:spcAft>
                <a:spcPts val="0"/>
              </a:spcAft>
              <a:buSzPts val="2000"/>
              <a:buChar char="●"/>
            </a:pPr>
            <a:r>
              <a:rPr lang="en" sz="1800"/>
              <a:t>Project SEARCH continues</a:t>
            </a:r>
            <a:endParaRPr sz="1800"/>
          </a:p>
        </p:txBody>
      </p:sp>
      <p:sp>
        <p:nvSpPr>
          <p:cNvPr id="1899" name="Google Shape;1899;p41"/>
          <p:cNvSpPr txBox="1"/>
          <p:nvPr/>
        </p:nvSpPr>
        <p:spPr>
          <a:xfrm>
            <a:off x="6606925" y="4825575"/>
            <a:ext cx="867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Dan</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3" name="Shape 1903"/>
        <p:cNvGrpSpPr/>
        <p:nvPr/>
      </p:nvGrpSpPr>
      <p:grpSpPr>
        <a:xfrm>
          <a:off x="0" y="0"/>
          <a:ext cx="0" cy="0"/>
          <a:chOff x="0" y="0"/>
          <a:chExt cx="0" cy="0"/>
        </a:xfrm>
      </p:grpSpPr>
      <p:sp>
        <p:nvSpPr>
          <p:cNvPr id="1904" name="Google Shape;1904;p42"/>
          <p:cNvSpPr txBox="1"/>
          <p:nvPr>
            <p:ph type="title"/>
          </p:nvPr>
        </p:nvSpPr>
        <p:spPr>
          <a:xfrm>
            <a:off x="809375" y="1999050"/>
            <a:ext cx="77040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400"/>
              <a:t>Career Exploration: A Novel Approach</a:t>
            </a:r>
            <a:endParaRPr sz="4400"/>
          </a:p>
        </p:txBody>
      </p:sp>
      <p:sp>
        <p:nvSpPr>
          <p:cNvPr id="1905" name="Google Shape;1905;p42"/>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9" name="Shape 1909"/>
        <p:cNvGrpSpPr/>
        <p:nvPr/>
      </p:nvGrpSpPr>
      <p:grpSpPr>
        <a:xfrm>
          <a:off x="0" y="0"/>
          <a:ext cx="0" cy="0"/>
          <a:chOff x="0" y="0"/>
          <a:chExt cx="0" cy="0"/>
        </a:xfrm>
      </p:grpSpPr>
      <p:sp>
        <p:nvSpPr>
          <p:cNvPr id="1910" name="Google Shape;1910;p43"/>
          <p:cNvSpPr txBox="1"/>
          <p:nvPr/>
        </p:nvSpPr>
        <p:spPr>
          <a:xfrm>
            <a:off x="722400" y="437575"/>
            <a:ext cx="7699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800">
                <a:solidFill>
                  <a:srgbClr val="00004D"/>
                </a:solidFill>
                <a:latin typeface="Aldrich"/>
                <a:ea typeface="Aldrich"/>
                <a:cs typeface="Aldrich"/>
                <a:sym typeface="Aldrich"/>
              </a:rPr>
              <a:t>OUR PROCESS</a:t>
            </a:r>
            <a:endParaRPr sz="2800">
              <a:solidFill>
                <a:srgbClr val="00004D"/>
              </a:solidFill>
              <a:latin typeface="Aldrich"/>
              <a:ea typeface="Aldrich"/>
              <a:cs typeface="Aldrich"/>
              <a:sym typeface="Aldrich"/>
            </a:endParaRPr>
          </a:p>
        </p:txBody>
      </p:sp>
      <p:grpSp>
        <p:nvGrpSpPr>
          <p:cNvPr id="1911" name="Google Shape;1911;p43"/>
          <p:cNvGrpSpPr/>
          <p:nvPr/>
        </p:nvGrpSpPr>
        <p:grpSpPr>
          <a:xfrm>
            <a:off x="1464131" y="1332189"/>
            <a:ext cx="6215746" cy="3188017"/>
            <a:chOff x="3863563" y="1689200"/>
            <a:chExt cx="4956736" cy="2420850"/>
          </a:xfrm>
        </p:grpSpPr>
        <p:cxnSp>
          <p:nvCxnSpPr>
            <p:cNvPr id="1912" name="Google Shape;1912;p43"/>
            <p:cNvCxnSpPr>
              <a:stCxn id="1913" idx="0"/>
              <a:endCxn id="1914" idx="2"/>
            </p:cNvCxnSpPr>
            <p:nvPr/>
          </p:nvCxnSpPr>
          <p:spPr>
            <a:xfrm flipH="1" rot="10800000">
              <a:off x="4682090" y="2109816"/>
              <a:ext cx="2400" cy="546900"/>
            </a:xfrm>
            <a:prstGeom prst="straightConnector1">
              <a:avLst/>
            </a:prstGeom>
            <a:noFill/>
            <a:ln cap="flat" cmpd="sng" w="28575">
              <a:solidFill>
                <a:srgbClr val="00004D"/>
              </a:solidFill>
              <a:prstDash val="solid"/>
              <a:round/>
              <a:headEnd len="med" w="med" type="none"/>
              <a:tailEnd len="med" w="med" type="none"/>
            </a:ln>
          </p:spPr>
        </p:cxnSp>
        <p:cxnSp>
          <p:nvCxnSpPr>
            <p:cNvPr id="1915" name="Google Shape;1915;p43"/>
            <p:cNvCxnSpPr/>
            <p:nvPr/>
          </p:nvCxnSpPr>
          <p:spPr>
            <a:xfrm>
              <a:off x="4578298" y="2875441"/>
              <a:ext cx="4242000" cy="0"/>
            </a:xfrm>
            <a:prstGeom prst="straightConnector1">
              <a:avLst/>
            </a:prstGeom>
            <a:noFill/>
            <a:ln cap="flat" cmpd="sng" w="28575">
              <a:solidFill>
                <a:srgbClr val="00004D"/>
              </a:solidFill>
              <a:prstDash val="solid"/>
              <a:round/>
              <a:headEnd len="med" w="med" type="none"/>
              <a:tailEnd len="med" w="med" type="none"/>
            </a:ln>
          </p:spPr>
        </p:cxnSp>
        <p:sp>
          <p:nvSpPr>
            <p:cNvPr id="1913" name="Google Shape;1913;p43"/>
            <p:cNvSpPr/>
            <p:nvPr/>
          </p:nvSpPr>
          <p:spPr>
            <a:xfrm>
              <a:off x="4442090" y="2656716"/>
              <a:ext cx="480000" cy="480000"/>
            </a:xfrm>
            <a:prstGeom prst="ellipse">
              <a:avLst/>
            </a:prstGeom>
            <a:solidFill>
              <a:srgbClr val="FF952B"/>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00004D"/>
                  </a:solidFill>
                  <a:latin typeface="Aldrich"/>
                  <a:ea typeface="Aldrich"/>
                  <a:cs typeface="Aldrich"/>
                  <a:sym typeface="Aldrich"/>
                </a:rPr>
                <a:t>A</a:t>
              </a:r>
              <a:endParaRPr b="1" sz="1600">
                <a:solidFill>
                  <a:srgbClr val="00004D"/>
                </a:solidFill>
                <a:latin typeface="Aldrich"/>
                <a:ea typeface="Aldrich"/>
                <a:cs typeface="Aldrich"/>
                <a:sym typeface="Aldrich"/>
              </a:endParaRPr>
            </a:p>
          </p:txBody>
        </p:sp>
        <p:cxnSp>
          <p:nvCxnSpPr>
            <p:cNvPr id="1916" name="Google Shape;1916;p43"/>
            <p:cNvCxnSpPr>
              <a:stCxn id="1917" idx="0"/>
              <a:endCxn id="1918" idx="4"/>
            </p:cNvCxnSpPr>
            <p:nvPr/>
          </p:nvCxnSpPr>
          <p:spPr>
            <a:xfrm rot="10800000">
              <a:off x="5604663" y="3139550"/>
              <a:ext cx="600" cy="549900"/>
            </a:xfrm>
            <a:prstGeom prst="straightConnector1">
              <a:avLst/>
            </a:prstGeom>
            <a:noFill/>
            <a:ln cap="flat" cmpd="sng" w="28575">
              <a:solidFill>
                <a:srgbClr val="00004D"/>
              </a:solidFill>
              <a:prstDash val="solid"/>
              <a:round/>
              <a:headEnd len="med" w="med" type="none"/>
              <a:tailEnd len="med" w="med" type="none"/>
            </a:ln>
          </p:spPr>
        </p:cxnSp>
        <p:sp>
          <p:nvSpPr>
            <p:cNvPr id="1918" name="Google Shape;1918;p43"/>
            <p:cNvSpPr/>
            <p:nvPr/>
          </p:nvSpPr>
          <p:spPr>
            <a:xfrm>
              <a:off x="5364720" y="2659625"/>
              <a:ext cx="480000" cy="480000"/>
            </a:xfrm>
            <a:prstGeom prst="ellipse">
              <a:avLst/>
            </a:prstGeom>
            <a:solidFill>
              <a:srgbClr val="FFE599"/>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00004D"/>
                  </a:solidFill>
                  <a:latin typeface="Aldrich"/>
                  <a:ea typeface="Aldrich"/>
                  <a:cs typeface="Aldrich"/>
                  <a:sym typeface="Aldrich"/>
                </a:rPr>
                <a:t>B</a:t>
              </a:r>
              <a:endParaRPr b="1" sz="1600">
                <a:solidFill>
                  <a:srgbClr val="00004D"/>
                </a:solidFill>
                <a:latin typeface="Aldrich"/>
                <a:ea typeface="Aldrich"/>
                <a:cs typeface="Aldrich"/>
                <a:sym typeface="Aldrich"/>
              </a:endParaRPr>
            </a:p>
          </p:txBody>
        </p:sp>
        <p:cxnSp>
          <p:nvCxnSpPr>
            <p:cNvPr id="1919" name="Google Shape;1919;p43"/>
            <p:cNvCxnSpPr>
              <a:stCxn id="1920" idx="0"/>
              <a:endCxn id="1921" idx="2"/>
            </p:cNvCxnSpPr>
            <p:nvPr/>
          </p:nvCxnSpPr>
          <p:spPr>
            <a:xfrm rot="10800000">
              <a:off x="6526150" y="2109816"/>
              <a:ext cx="1200" cy="546900"/>
            </a:xfrm>
            <a:prstGeom prst="straightConnector1">
              <a:avLst/>
            </a:prstGeom>
            <a:noFill/>
            <a:ln cap="flat" cmpd="sng" w="28575">
              <a:solidFill>
                <a:srgbClr val="00004D"/>
              </a:solidFill>
              <a:prstDash val="solid"/>
              <a:round/>
              <a:headEnd len="med" w="med" type="none"/>
              <a:tailEnd len="med" w="med" type="none"/>
            </a:ln>
          </p:spPr>
        </p:cxnSp>
        <p:sp>
          <p:nvSpPr>
            <p:cNvPr id="1920" name="Google Shape;1920;p43"/>
            <p:cNvSpPr/>
            <p:nvPr/>
          </p:nvSpPr>
          <p:spPr>
            <a:xfrm>
              <a:off x="6287350" y="2656716"/>
              <a:ext cx="480000" cy="480000"/>
            </a:xfrm>
            <a:prstGeom prst="ellipse">
              <a:avLst/>
            </a:prstGeom>
            <a:solidFill>
              <a:srgbClr val="A8CFFF"/>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00004D"/>
                  </a:solidFill>
                  <a:latin typeface="Aldrich"/>
                  <a:ea typeface="Aldrich"/>
                  <a:cs typeface="Aldrich"/>
                  <a:sym typeface="Aldrich"/>
                </a:rPr>
                <a:t>C</a:t>
              </a:r>
              <a:endParaRPr b="1" sz="1600">
                <a:solidFill>
                  <a:srgbClr val="00004D"/>
                </a:solidFill>
                <a:latin typeface="Aldrich"/>
                <a:ea typeface="Aldrich"/>
                <a:cs typeface="Aldrich"/>
                <a:sym typeface="Aldrich"/>
              </a:endParaRPr>
            </a:p>
          </p:txBody>
        </p:sp>
        <p:cxnSp>
          <p:nvCxnSpPr>
            <p:cNvPr id="1922" name="Google Shape;1922;p43"/>
            <p:cNvCxnSpPr>
              <a:stCxn id="1923" idx="0"/>
              <a:endCxn id="1924" idx="4"/>
            </p:cNvCxnSpPr>
            <p:nvPr/>
          </p:nvCxnSpPr>
          <p:spPr>
            <a:xfrm flipH="1" rot="10800000">
              <a:off x="7446763" y="3115550"/>
              <a:ext cx="3300" cy="573900"/>
            </a:xfrm>
            <a:prstGeom prst="straightConnector1">
              <a:avLst/>
            </a:prstGeom>
            <a:noFill/>
            <a:ln cap="flat" cmpd="sng" w="28575">
              <a:solidFill>
                <a:srgbClr val="00004D"/>
              </a:solidFill>
              <a:prstDash val="solid"/>
              <a:round/>
              <a:headEnd len="med" w="med" type="none"/>
              <a:tailEnd len="med" w="med" type="none"/>
            </a:ln>
          </p:spPr>
        </p:cxnSp>
        <p:sp>
          <p:nvSpPr>
            <p:cNvPr id="1924" name="Google Shape;1924;p43"/>
            <p:cNvSpPr/>
            <p:nvPr/>
          </p:nvSpPr>
          <p:spPr>
            <a:xfrm>
              <a:off x="7209980" y="2635616"/>
              <a:ext cx="480000" cy="480000"/>
            </a:xfrm>
            <a:prstGeom prst="ellipse">
              <a:avLst/>
            </a:prstGeom>
            <a:solidFill>
              <a:srgbClr val="4C64D8"/>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00004D"/>
                  </a:solidFill>
                  <a:latin typeface="Aldrich"/>
                  <a:ea typeface="Aldrich"/>
                  <a:cs typeface="Aldrich"/>
                  <a:sym typeface="Aldrich"/>
                </a:rPr>
                <a:t>D</a:t>
              </a:r>
              <a:endParaRPr b="1" sz="1600">
                <a:solidFill>
                  <a:srgbClr val="00004D"/>
                </a:solidFill>
                <a:latin typeface="Aldrich"/>
                <a:ea typeface="Aldrich"/>
                <a:cs typeface="Aldrich"/>
                <a:sym typeface="Aldrich"/>
              </a:endParaRPr>
            </a:p>
          </p:txBody>
        </p:sp>
        <p:sp>
          <p:nvSpPr>
            <p:cNvPr id="1914" name="Google Shape;1914;p43"/>
            <p:cNvSpPr/>
            <p:nvPr/>
          </p:nvSpPr>
          <p:spPr>
            <a:xfrm>
              <a:off x="3863563" y="1689200"/>
              <a:ext cx="1641900" cy="420600"/>
            </a:xfrm>
            <a:prstGeom prst="roundRect">
              <a:avLst>
                <a:gd fmla="val 27829" name="adj"/>
              </a:avLst>
            </a:prstGeom>
            <a:solidFill>
              <a:srgbClr val="FF952B"/>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800">
                  <a:solidFill>
                    <a:srgbClr val="00004D"/>
                  </a:solidFill>
                  <a:latin typeface="Aldrich"/>
                  <a:ea typeface="Aldrich"/>
                  <a:cs typeface="Aldrich"/>
                  <a:sym typeface="Aldrich"/>
                </a:rPr>
                <a:t>WBL</a:t>
              </a:r>
              <a:endParaRPr b="1" sz="1800">
                <a:solidFill>
                  <a:srgbClr val="00004D"/>
                </a:solidFill>
                <a:latin typeface="Aldrich"/>
                <a:ea typeface="Aldrich"/>
                <a:cs typeface="Aldrich"/>
                <a:sym typeface="Aldrich"/>
              </a:endParaRPr>
            </a:p>
          </p:txBody>
        </p:sp>
        <p:sp>
          <p:nvSpPr>
            <p:cNvPr id="1917" name="Google Shape;1917;p43"/>
            <p:cNvSpPr/>
            <p:nvPr/>
          </p:nvSpPr>
          <p:spPr>
            <a:xfrm>
              <a:off x="4784313" y="3689450"/>
              <a:ext cx="1641900" cy="420600"/>
            </a:xfrm>
            <a:prstGeom prst="roundRect">
              <a:avLst>
                <a:gd fmla="val 27829" name="adj"/>
              </a:avLst>
            </a:prstGeom>
            <a:solidFill>
              <a:srgbClr val="FFE599"/>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500">
                  <a:solidFill>
                    <a:srgbClr val="00004D"/>
                  </a:solidFill>
                  <a:latin typeface="Aldrich"/>
                  <a:ea typeface="Aldrich"/>
                  <a:cs typeface="Aldrich"/>
                  <a:sym typeface="Aldrich"/>
                </a:rPr>
                <a:t>PHOTOVOICE</a:t>
              </a:r>
              <a:endParaRPr b="1" sz="1500">
                <a:solidFill>
                  <a:srgbClr val="00004D"/>
                </a:solidFill>
                <a:latin typeface="Aldrich"/>
                <a:ea typeface="Aldrich"/>
                <a:cs typeface="Aldrich"/>
                <a:sym typeface="Aldrich"/>
              </a:endParaRPr>
            </a:p>
          </p:txBody>
        </p:sp>
        <p:sp>
          <p:nvSpPr>
            <p:cNvPr id="1921" name="Google Shape;1921;p43"/>
            <p:cNvSpPr/>
            <p:nvPr/>
          </p:nvSpPr>
          <p:spPr>
            <a:xfrm>
              <a:off x="5705063" y="1689200"/>
              <a:ext cx="1641900" cy="420600"/>
            </a:xfrm>
            <a:prstGeom prst="roundRect">
              <a:avLst>
                <a:gd fmla="val 27829" name="adj"/>
              </a:avLst>
            </a:prstGeom>
            <a:solidFill>
              <a:srgbClr val="A8CFFF"/>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600">
                  <a:solidFill>
                    <a:srgbClr val="00004D"/>
                  </a:solidFill>
                  <a:latin typeface="Aldrich"/>
                  <a:ea typeface="Aldrich"/>
                  <a:cs typeface="Aldrich"/>
                  <a:sym typeface="Aldrich"/>
                </a:rPr>
                <a:t>PORTFOLIOS</a:t>
              </a:r>
              <a:endParaRPr b="1" sz="1600">
                <a:solidFill>
                  <a:srgbClr val="00004D"/>
                </a:solidFill>
                <a:latin typeface="Aldrich"/>
                <a:ea typeface="Aldrich"/>
                <a:cs typeface="Aldrich"/>
                <a:sym typeface="Aldrich"/>
              </a:endParaRPr>
            </a:p>
          </p:txBody>
        </p:sp>
        <p:sp>
          <p:nvSpPr>
            <p:cNvPr id="1923" name="Google Shape;1923;p43"/>
            <p:cNvSpPr/>
            <p:nvPr/>
          </p:nvSpPr>
          <p:spPr>
            <a:xfrm>
              <a:off x="6625813" y="3689450"/>
              <a:ext cx="1641900" cy="420600"/>
            </a:xfrm>
            <a:prstGeom prst="roundRect">
              <a:avLst>
                <a:gd fmla="val 27829" name="adj"/>
              </a:avLst>
            </a:prstGeom>
            <a:solidFill>
              <a:srgbClr val="4C64D8"/>
            </a:solidFill>
            <a:ln cap="flat" cmpd="sng" w="28575">
              <a:solidFill>
                <a:srgbClr val="00004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00004D"/>
                  </a:solidFill>
                  <a:latin typeface="Aldrich"/>
                  <a:ea typeface="Aldrich"/>
                  <a:cs typeface="Aldrich"/>
                  <a:sym typeface="Aldrich"/>
                </a:rPr>
                <a:t>Internship</a:t>
              </a:r>
              <a:endParaRPr b="1">
                <a:solidFill>
                  <a:srgbClr val="00004D"/>
                </a:solidFill>
                <a:latin typeface="Aldrich"/>
                <a:ea typeface="Aldrich"/>
                <a:cs typeface="Aldrich"/>
                <a:sym typeface="Aldrich"/>
              </a:endParaRPr>
            </a:p>
          </p:txBody>
        </p:sp>
      </p:grpSp>
      <p:sp>
        <p:nvSpPr>
          <p:cNvPr id="1925" name="Google Shape;1925;p43"/>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9" name="Shape 1929"/>
        <p:cNvGrpSpPr/>
        <p:nvPr/>
      </p:nvGrpSpPr>
      <p:grpSpPr>
        <a:xfrm>
          <a:off x="0" y="0"/>
          <a:ext cx="0" cy="0"/>
          <a:chOff x="0" y="0"/>
          <a:chExt cx="0" cy="0"/>
        </a:xfrm>
      </p:grpSpPr>
      <p:sp>
        <p:nvSpPr>
          <p:cNvPr id="1930" name="Google Shape;1930;p44"/>
          <p:cNvSpPr txBox="1"/>
          <p:nvPr/>
        </p:nvSpPr>
        <p:spPr>
          <a:xfrm>
            <a:off x="3575900" y="258975"/>
            <a:ext cx="3374100" cy="12894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3400">
                <a:solidFill>
                  <a:srgbClr val="00004D"/>
                </a:solidFill>
                <a:latin typeface="Aldrich"/>
                <a:ea typeface="Aldrich"/>
                <a:cs typeface="Aldrich"/>
                <a:sym typeface="Aldrich"/>
              </a:rPr>
              <a:t>PHOTOVOICE</a:t>
            </a:r>
            <a:endParaRPr sz="3400">
              <a:solidFill>
                <a:srgbClr val="00004D"/>
              </a:solidFill>
              <a:latin typeface="Aldrich"/>
              <a:ea typeface="Aldrich"/>
              <a:cs typeface="Aldrich"/>
              <a:sym typeface="Aldrich"/>
            </a:endParaRPr>
          </a:p>
        </p:txBody>
      </p:sp>
      <p:sp>
        <p:nvSpPr>
          <p:cNvPr id="1931" name="Google Shape;1931;p44"/>
          <p:cNvSpPr txBox="1"/>
          <p:nvPr/>
        </p:nvSpPr>
        <p:spPr>
          <a:xfrm>
            <a:off x="3575900" y="1261800"/>
            <a:ext cx="4165200" cy="2619900"/>
          </a:xfrm>
          <a:prstGeom prst="rect">
            <a:avLst/>
          </a:prstGeom>
          <a:noFill/>
          <a:ln>
            <a:noFill/>
          </a:ln>
        </p:spPr>
        <p:txBody>
          <a:bodyPr anchorCtr="0" anchor="t" bIns="0" lIns="0" spcFirstLastPara="1" rIns="0" wrap="square" tIns="0">
            <a:noAutofit/>
          </a:bodyPr>
          <a:lstStyle/>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Paired with WBL experiences</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Designed to support those with the greatest support needs</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Arts-based participatory research method</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8 high school students in Intensive Support classroom participated in research</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5 1-hour sessions including training and student interviews</a:t>
            </a:r>
            <a:endParaRPr sz="1800">
              <a:solidFill>
                <a:srgbClr val="00004D"/>
              </a:solidFill>
              <a:latin typeface="Didact Gothic"/>
              <a:ea typeface="Didact Gothic"/>
              <a:cs typeface="Didact Gothic"/>
              <a:sym typeface="Didact Gothic"/>
            </a:endParaRPr>
          </a:p>
        </p:txBody>
      </p:sp>
      <p:grpSp>
        <p:nvGrpSpPr>
          <p:cNvPr id="1932" name="Google Shape;1932;p44"/>
          <p:cNvGrpSpPr/>
          <p:nvPr/>
        </p:nvGrpSpPr>
        <p:grpSpPr>
          <a:xfrm>
            <a:off x="903954" y="1548369"/>
            <a:ext cx="2196434" cy="1621669"/>
            <a:chOff x="3934014" y="4329780"/>
            <a:chExt cx="366665" cy="256334"/>
          </a:xfrm>
        </p:grpSpPr>
        <p:sp>
          <p:nvSpPr>
            <p:cNvPr id="1933" name="Google Shape;1933;p44"/>
            <p:cNvSpPr/>
            <p:nvPr/>
          </p:nvSpPr>
          <p:spPr>
            <a:xfrm>
              <a:off x="4086810" y="4338561"/>
              <a:ext cx="108842" cy="40479"/>
            </a:xfrm>
            <a:custGeom>
              <a:rect b="b" l="l" r="r" t="t"/>
              <a:pathLst>
                <a:path extrusionOk="0" h="1549" w="4165">
                  <a:moveTo>
                    <a:pt x="1212" y="1"/>
                  </a:moveTo>
                  <a:cubicBezTo>
                    <a:pt x="904" y="1"/>
                    <a:pt x="635" y="174"/>
                    <a:pt x="510" y="453"/>
                  </a:cubicBezTo>
                  <a:lnTo>
                    <a:pt x="0" y="1549"/>
                  </a:lnTo>
                  <a:lnTo>
                    <a:pt x="4164" y="1549"/>
                  </a:lnTo>
                  <a:lnTo>
                    <a:pt x="3645" y="453"/>
                  </a:lnTo>
                  <a:cubicBezTo>
                    <a:pt x="3520" y="174"/>
                    <a:pt x="3251" y="1"/>
                    <a:pt x="2953"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4" name="Google Shape;1934;p44"/>
            <p:cNvSpPr/>
            <p:nvPr/>
          </p:nvSpPr>
          <p:spPr>
            <a:xfrm>
              <a:off x="4220243" y="4352882"/>
              <a:ext cx="56812" cy="30941"/>
            </a:xfrm>
            <a:custGeom>
              <a:rect b="b" l="l" r="r" t="t"/>
              <a:pathLst>
                <a:path extrusionOk="0" h="1184" w="2174">
                  <a:moveTo>
                    <a:pt x="347" y="1"/>
                  </a:moveTo>
                  <a:cubicBezTo>
                    <a:pt x="154" y="1"/>
                    <a:pt x="1" y="155"/>
                    <a:pt x="1" y="347"/>
                  </a:cubicBezTo>
                  <a:lnTo>
                    <a:pt x="1" y="1183"/>
                  </a:lnTo>
                  <a:lnTo>
                    <a:pt x="2174" y="1183"/>
                  </a:lnTo>
                  <a:lnTo>
                    <a:pt x="2174" y="347"/>
                  </a:lnTo>
                  <a:cubicBezTo>
                    <a:pt x="2174" y="155"/>
                    <a:pt x="2020" y="1"/>
                    <a:pt x="1837"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5" name="Google Shape;1935;p44"/>
            <p:cNvSpPr/>
            <p:nvPr/>
          </p:nvSpPr>
          <p:spPr>
            <a:xfrm>
              <a:off x="3934014" y="4378518"/>
              <a:ext cx="366665" cy="207597"/>
            </a:xfrm>
            <a:custGeom>
              <a:rect b="b" l="l" r="r" t="t"/>
              <a:pathLst>
                <a:path extrusionOk="0" h="7944" w="14031">
                  <a:moveTo>
                    <a:pt x="857" y="1"/>
                  </a:moveTo>
                  <a:cubicBezTo>
                    <a:pt x="386" y="1"/>
                    <a:pt x="1" y="376"/>
                    <a:pt x="1" y="856"/>
                  </a:cubicBezTo>
                  <a:lnTo>
                    <a:pt x="1" y="7088"/>
                  </a:lnTo>
                  <a:cubicBezTo>
                    <a:pt x="1" y="7559"/>
                    <a:pt x="386" y="7943"/>
                    <a:pt x="857" y="7943"/>
                  </a:cubicBezTo>
                  <a:lnTo>
                    <a:pt x="13175" y="7943"/>
                  </a:lnTo>
                  <a:cubicBezTo>
                    <a:pt x="13646" y="7943"/>
                    <a:pt x="14031" y="7559"/>
                    <a:pt x="14031" y="7088"/>
                  </a:cubicBezTo>
                  <a:lnTo>
                    <a:pt x="14031" y="856"/>
                  </a:lnTo>
                  <a:cubicBezTo>
                    <a:pt x="14031" y="376"/>
                    <a:pt x="13646" y="1"/>
                    <a:pt x="13175" y="1"/>
                  </a:cubicBezTo>
                  <a:close/>
                </a:path>
              </a:pathLst>
            </a:custGeom>
            <a:solidFill>
              <a:srgbClr val="697D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6" name="Google Shape;1936;p44"/>
            <p:cNvSpPr/>
            <p:nvPr/>
          </p:nvSpPr>
          <p:spPr>
            <a:xfrm>
              <a:off x="4248126" y="4413195"/>
              <a:ext cx="52552" cy="145009"/>
            </a:xfrm>
            <a:custGeom>
              <a:rect b="b" l="l" r="r" t="t"/>
              <a:pathLst>
                <a:path extrusionOk="0" h="5549" w="2011">
                  <a:moveTo>
                    <a:pt x="761" y="1"/>
                  </a:moveTo>
                  <a:cubicBezTo>
                    <a:pt x="338" y="29"/>
                    <a:pt x="11" y="376"/>
                    <a:pt x="1" y="799"/>
                  </a:cubicBezTo>
                  <a:lnTo>
                    <a:pt x="1" y="4751"/>
                  </a:lnTo>
                  <a:cubicBezTo>
                    <a:pt x="11" y="5184"/>
                    <a:pt x="366" y="5549"/>
                    <a:pt x="809" y="5549"/>
                  </a:cubicBezTo>
                  <a:lnTo>
                    <a:pt x="2011" y="5549"/>
                  </a:lnTo>
                  <a:lnTo>
                    <a:pt x="2011" y="1"/>
                  </a:lnTo>
                  <a:close/>
                </a:path>
              </a:pathLst>
            </a:custGeom>
            <a:solidFill>
              <a:srgbClr val="526A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7" name="Google Shape;1937;p44"/>
            <p:cNvSpPr/>
            <p:nvPr/>
          </p:nvSpPr>
          <p:spPr>
            <a:xfrm>
              <a:off x="4024249" y="4393596"/>
              <a:ext cx="209086" cy="178485"/>
            </a:xfrm>
            <a:custGeom>
              <a:rect b="b" l="l" r="r" t="t"/>
              <a:pathLst>
                <a:path extrusionOk="0" h="6830" w="8001">
                  <a:moveTo>
                    <a:pt x="4595" y="0"/>
                  </a:moveTo>
                  <a:cubicBezTo>
                    <a:pt x="4589" y="0"/>
                    <a:pt x="4583" y="0"/>
                    <a:pt x="4577" y="1"/>
                  </a:cubicBezTo>
                  <a:cubicBezTo>
                    <a:pt x="1529" y="1"/>
                    <a:pt x="0" y="3674"/>
                    <a:pt x="2154" y="5828"/>
                  </a:cubicBezTo>
                  <a:cubicBezTo>
                    <a:pt x="2809" y="6483"/>
                    <a:pt x="3683" y="6829"/>
                    <a:pt x="4573" y="6829"/>
                  </a:cubicBezTo>
                  <a:cubicBezTo>
                    <a:pt x="5015" y="6829"/>
                    <a:pt x="5461" y="6744"/>
                    <a:pt x="5885" y="6568"/>
                  </a:cubicBezTo>
                  <a:cubicBezTo>
                    <a:pt x="7154" y="6039"/>
                    <a:pt x="7991" y="4799"/>
                    <a:pt x="7991" y="3414"/>
                  </a:cubicBezTo>
                  <a:cubicBezTo>
                    <a:pt x="8001" y="1526"/>
                    <a:pt x="6472" y="0"/>
                    <a:pt x="4595"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8" name="Google Shape;1938;p44"/>
            <p:cNvSpPr/>
            <p:nvPr/>
          </p:nvSpPr>
          <p:spPr>
            <a:xfrm>
              <a:off x="4044842" y="4408674"/>
              <a:ext cx="173154" cy="148197"/>
            </a:xfrm>
            <a:custGeom>
              <a:rect b="b" l="l" r="r" t="t"/>
              <a:pathLst>
                <a:path extrusionOk="0" h="5671" w="6626">
                  <a:moveTo>
                    <a:pt x="3807" y="0"/>
                  </a:moveTo>
                  <a:cubicBezTo>
                    <a:pt x="3801" y="0"/>
                    <a:pt x="3795" y="0"/>
                    <a:pt x="3789" y="0"/>
                  </a:cubicBezTo>
                  <a:cubicBezTo>
                    <a:pt x="1260" y="0"/>
                    <a:pt x="1" y="3049"/>
                    <a:pt x="1780" y="4837"/>
                  </a:cubicBezTo>
                  <a:cubicBezTo>
                    <a:pt x="2358" y="5413"/>
                    <a:pt x="3068" y="5670"/>
                    <a:pt x="3764" y="5670"/>
                  </a:cubicBezTo>
                  <a:cubicBezTo>
                    <a:pt x="5221" y="5670"/>
                    <a:pt x="6616" y="4542"/>
                    <a:pt x="6616" y="2837"/>
                  </a:cubicBezTo>
                  <a:cubicBezTo>
                    <a:pt x="6626" y="1276"/>
                    <a:pt x="5366" y="0"/>
                    <a:pt x="3807" y="0"/>
                  </a:cubicBezTo>
                  <a:close/>
                </a:path>
              </a:pathLst>
            </a:custGeom>
            <a:solidFill>
              <a:srgbClr val="667A8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9" name="Google Shape;1939;p44"/>
            <p:cNvSpPr/>
            <p:nvPr/>
          </p:nvSpPr>
          <p:spPr>
            <a:xfrm>
              <a:off x="4084302" y="4427228"/>
              <a:ext cx="120628" cy="107666"/>
            </a:xfrm>
            <a:custGeom>
              <a:rect b="b" l="l" r="r" t="t"/>
              <a:pathLst>
                <a:path extrusionOk="0" h="4120" w="4616">
                  <a:moveTo>
                    <a:pt x="2297" y="1"/>
                  </a:moveTo>
                  <a:cubicBezTo>
                    <a:pt x="1700" y="1"/>
                    <a:pt x="1110" y="256"/>
                    <a:pt x="702" y="752"/>
                  </a:cubicBezTo>
                  <a:cubicBezTo>
                    <a:pt x="0" y="1618"/>
                    <a:pt x="106" y="2896"/>
                    <a:pt x="952" y="3627"/>
                  </a:cubicBezTo>
                  <a:cubicBezTo>
                    <a:pt x="1343" y="3957"/>
                    <a:pt x="1821" y="4120"/>
                    <a:pt x="2295" y="4120"/>
                  </a:cubicBezTo>
                  <a:cubicBezTo>
                    <a:pt x="2859" y="4120"/>
                    <a:pt x="3420" y="3889"/>
                    <a:pt x="3827" y="3435"/>
                  </a:cubicBezTo>
                  <a:lnTo>
                    <a:pt x="3837" y="3435"/>
                  </a:lnTo>
                  <a:cubicBezTo>
                    <a:pt x="3876" y="3387"/>
                    <a:pt x="3914" y="3339"/>
                    <a:pt x="3943" y="3291"/>
                  </a:cubicBezTo>
                  <a:lnTo>
                    <a:pt x="3952" y="3291"/>
                  </a:lnTo>
                  <a:cubicBezTo>
                    <a:pt x="4616" y="2396"/>
                    <a:pt x="4453" y="1127"/>
                    <a:pt x="3568" y="435"/>
                  </a:cubicBezTo>
                  <a:cubicBezTo>
                    <a:pt x="3190" y="143"/>
                    <a:pt x="2742" y="1"/>
                    <a:pt x="2297" y="1"/>
                  </a:cubicBezTo>
                  <a:close/>
                </a:path>
              </a:pathLst>
            </a:custGeom>
            <a:solidFill>
              <a:srgbClr val="C5D0D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0" name="Google Shape;1940;p44"/>
            <p:cNvSpPr/>
            <p:nvPr/>
          </p:nvSpPr>
          <p:spPr>
            <a:xfrm>
              <a:off x="4085739" y="4428065"/>
              <a:ext cx="117936" cy="107823"/>
            </a:xfrm>
            <a:custGeom>
              <a:rect b="b" l="l" r="r" t="t"/>
              <a:pathLst>
                <a:path extrusionOk="0" h="4126" w="4513">
                  <a:moveTo>
                    <a:pt x="2221" y="1"/>
                  </a:moveTo>
                  <a:cubicBezTo>
                    <a:pt x="1073" y="1"/>
                    <a:pt x="1" y="988"/>
                    <a:pt x="166" y="2326"/>
                  </a:cubicBezTo>
                  <a:cubicBezTo>
                    <a:pt x="307" y="3459"/>
                    <a:pt x="1258" y="4126"/>
                    <a:pt x="2225" y="4126"/>
                  </a:cubicBezTo>
                  <a:cubicBezTo>
                    <a:pt x="2841" y="4126"/>
                    <a:pt x="3465" y="3854"/>
                    <a:pt x="3888" y="3259"/>
                  </a:cubicBezTo>
                  <a:cubicBezTo>
                    <a:pt x="4513" y="2384"/>
                    <a:pt x="4359" y="1191"/>
                    <a:pt x="3542" y="499"/>
                  </a:cubicBezTo>
                  <a:cubicBezTo>
                    <a:pt x="3137" y="154"/>
                    <a:pt x="2673" y="1"/>
                    <a:pt x="2221" y="1"/>
                  </a:cubicBezTo>
                  <a:close/>
                </a:path>
              </a:pathLst>
            </a:custGeom>
            <a:solidFill>
              <a:srgbClr val="D1DAE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1" name="Google Shape;1941;p44"/>
            <p:cNvSpPr/>
            <p:nvPr/>
          </p:nvSpPr>
          <p:spPr>
            <a:xfrm>
              <a:off x="4135809" y="4456157"/>
              <a:ext cx="34207" cy="34207"/>
            </a:xfrm>
            <a:custGeom>
              <a:rect b="b" l="l" r="r" t="t"/>
              <a:pathLst>
                <a:path extrusionOk="0" h="1309" w="1309">
                  <a:moveTo>
                    <a:pt x="654" y="1"/>
                  </a:moveTo>
                  <a:cubicBezTo>
                    <a:pt x="299" y="1"/>
                    <a:pt x="1" y="299"/>
                    <a:pt x="1" y="655"/>
                  </a:cubicBezTo>
                  <a:cubicBezTo>
                    <a:pt x="1" y="1020"/>
                    <a:pt x="299" y="1309"/>
                    <a:pt x="654" y="1309"/>
                  </a:cubicBezTo>
                  <a:cubicBezTo>
                    <a:pt x="1020" y="1309"/>
                    <a:pt x="1308" y="1020"/>
                    <a:pt x="1308" y="655"/>
                  </a:cubicBezTo>
                  <a:cubicBezTo>
                    <a:pt x="1308" y="299"/>
                    <a:pt x="1020" y="1"/>
                    <a:pt x="654" y="1"/>
                  </a:cubicBezTo>
                  <a:close/>
                </a:path>
              </a:pathLst>
            </a:custGeom>
            <a:solidFill>
              <a:srgbClr val="ECEF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2" name="Google Shape;1942;p44"/>
            <p:cNvSpPr/>
            <p:nvPr/>
          </p:nvSpPr>
          <p:spPr>
            <a:xfrm>
              <a:off x="3966941" y="4329780"/>
              <a:ext cx="34965" cy="30680"/>
            </a:xfrm>
            <a:custGeom>
              <a:rect b="b" l="l" r="r" t="t"/>
              <a:pathLst>
                <a:path extrusionOk="0" h="1174" w="1338">
                  <a:moveTo>
                    <a:pt x="337" y="0"/>
                  </a:moveTo>
                  <a:cubicBezTo>
                    <a:pt x="154" y="0"/>
                    <a:pt x="1" y="154"/>
                    <a:pt x="1" y="346"/>
                  </a:cubicBezTo>
                  <a:lnTo>
                    <a:pt x="1" y="827"/>
                  </a:lnTo>
                  <a:cubicBezTo>
                    <a:pt x="1" y="1010"/>
                    <a:pt x="154" y="1164"/>
                    <a:pt x="337" y="1173"/>
                  </a:cubicBezTo>
                  <a:lnTo>
                    <a:pt x="1001" y="1173"/>
                  </a:lnTo>
                  <a:cubicBezTo>
                    <a:pt x="1183" y="1164"/>
                    <a:pt x="1337" y="1010"/>
                    <a:pt x="1337" y="827"/>
                  </a:cubicBezTo>
                  <a:lnTo>
                    <a:pt x="1337" y="346"/>
                  </a:lnTo>
                  <a:cubicBezTo>
                    <a:pt x="1337" y="154"/>
                    <a:pt x="1183" y="0"/>
                    <a:pt x="1001" y="0"/>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3" name="Google Shape;1943;p44"/>
            <p:cNvSpPr/>
            <p:nvPr/>
          </p:nvSpPr>
          <p:spPr>
            <a:xfrm>
              <a:off x="3934014" y="4351627"/>
              <a:ext cx="100793" cy="234487"/>
            </a:xfrm>
            <a:custGeom>
              <a:rect b="b" l="l" r="r" t="t"/>
              <a:pathLst>
                <a:path extrusionOk="0" h="8973" w="3857">
                  <a:moveTo>
                    <a:pt x="866" y="1"/>
                  </a:moveTo>
                  <a:cubicBezTo>
                    <a:pt x="386" y="1"/>
                    <a:pt x="1" y="385"/>
                    <a:pt x="1" y="856"/>
                  </a:cubicBezTo>
                  <a:lnTo>
                    <a:pt x="1" y="8117"/>
                  </a:lnTo>
                  <a:cubicBezTo>
                    <a:pt x="1" y="8588"/>
                    <a:pt x="386" y="8972"/>
                    <a:pt x="866" y="8972"/>
                  </a:cubicBezTo>
                  <a:lnTo>
                    <a:pt x="3001" y="8972"/>
                  </a:lnTo>
                  <a:cubicBezTo>
                    <a:pt x="3472" y="8972"/>
                    <a:pt x="3857" y="8588"/>
                    <a:pt x="3857" y="8117"/>
                  </a:cubicBezTo>
                  <a:lnTo>
                    <a:pt x="3857" y="856"/>
                  </a:lnTo>
                  <a:cubicBezTo>
                    <a:pt x="3857" y="395"/>
                    <a:pt x="3492" y="10"/>
                    <a:pt x="3030" y="1"/>
                  </a:cubicBezTo>
                  <a:close/>
                </a:path>
              </a:pathLst>
            </a:custGeom>
            <a:solidFill>
              <a:srgbClr val="435D7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4" name="Google Shape;1944;p44"/>
            <p:cNvSpPr/>
            <p:nvPr/>
          </p:nvSpPr>
          <p:spPr>
            <a:xfrm>
              <a:off x="3934275" y="4351627"/>
              <a:ext cx="78920" cy="208354"/>
            </a:xfrm>
            <a:custGeom>
              <a:rect b="b" l="l" r="r" t="t"/>
              <a:pathLst>
                <a:path extrusionOk="0" h="7973" w="3020">
                  <a:moveTo>
                    <a:pt x="856" y="1"/>
                  </a:moveTo>
                  <a:cubicBezTo>
                    <a:pt x="385" y="1"/>
                    <a:pt x="1" y="385"/>
                    <a:pt x="1" y="856"/>
                  </a:cubicBezTo>
                  <a:lnTo>
                    <a:pt x="1" y="7972"/>
                  </a:lnTo>
                  <a:lnTo>
                    <a:pt x="2164" y="7972"/>
                  </a:lnTo>
                  <a:cubicBezTo>
                    <a:pt x="2635" y="7972"/>
                    <a:pt x="3020" y="7588"/>
                    <a:pt x="3020" y="7117"/>
                  </a:cubicBezTo>
                  <a:lnTo>
                    <a:pt x="3020" y="1"/>
                  </a:lnTo>
                  <a:close/>
                </a:path>
              </a:pathLst>
            </a:custGeom>
            <a:solidFill>
              <a:srgbClr val="526A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5" name="Google Shape;1945;p44"/>
            <p:cNvSpPr/>
            <p:nvPr/>
          </p:nvSpPr>
          <p:spPr>
            <a:xfrm>
              <a:off x="4219982" y="4396863"/>
              <a:ext cx="22396" cy="22396"/>
            </a:xfrm>
            <a:custGeom>
              <a:rect b="b" l="l" r="r" t="t"/>
              <a:pathLst>
                <a:path extrusionOk="0" h="857" w="857">
                  <a:moveTo>
                    <a:pt x="424" y="1"/>
                  </a:moveTo>
                  <a:cubicBezTo>
                    <a:pt x="184" y="1"/>
                    <a:pt x="1" y="193"/>
                    <a:pt x="1" y="433"/>
                  </a:cubicBezTo>
                  <a:cubicBezTo>
                    <a:pt x="1" y="664"/>
                    <a:pt x="184" y="856"/>
                    <a:pt x="424" y="856"/>
                  </a:cubicBezTo>
                  <a:cubicBezTo>
                    <a:pt x="664" y="856"/>
                    <a:pt x="857" y="664"/>
                    <a:pt x="857" y="433"/>
                  </a:cubicBezTo>
                  <a:cubicBezTo>
                    <a:pt x="857" y="193"/>
                    <a:pt x="664" y="1"/>
                    <a:pt x="424" y="1"/>
                  </a:cubicBezTo>
                  <a:close/>
                </a:path>
              </a:pathLst>
            </a:custGeom>
            <a:solidFill>
              <a:srgbClr val="B8C2C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46" name="Google Shape;1946;p44"/>
          <p:cNvSpPr txBox="1"/>
          <p:nvPr/>
        </p:nvSpPr>
        <p:spPr>
          <a:xfrm>
            <a:off x="3734525" y="4077625"/>
            <a:ext cx="4605600" cy="38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u="sng">
                <a:solidFill>
                  <a:srgbClr val="00004D"/>
                </a:solidFill>
                <a:latin typeface="Didact Gothic"/>
                <a:ea typeface="Didact Gothic"/>
                <a:cs typeface="Didact Gothic"/>
                <a:sym typeface="Didact Gothic"/>
                <a:hlinkClick r:id="rId3">
                  <a:extLst>
                    <a:ext uri="{A12FA001-AC4F-418D-AE19-62706E023703}">
                      <ahyp:hlinkClr val="tx"/>
                    </a:ext>
                  </a:extLst>
                </a:hlinkClick>
              </a:rPr>
              <a:t>https://drive.google.com/file/d/121wenf46HqNhuLS4UHdo7MxFYAh8MdYU/view?usp=sharing</a:t>
            </a:r>
            <a:r>
              <a:rPr lang="en" sz="1100">
                <a:solidFill>
                  <a:srgbClr val="00004D"/>
                </a:solidFill>
                <a:latin typeface="Didact Gothic"/>
                <a:ea typeface="Didact Gothic"/>
                <a:cs typeface="Didact Gothic"/>
                <a:sym typeface="Didact Gothic"/>
              </a:rPr>
              <a:t> </a:t>
            </a:r>
            <a:endParaRPr sz="1100">
              <a:solidFill>
                <a:srgbClr val="00004D"/>
              </a:solidFill>
              <a:latin typeface="Didact Gothic"/>
              <a:ea typeface="Didact Gothic"/>
              <a:cs typeface="Didact Gothic"/>
              <a:sym typeface="Didact Gothic"/>
            </a:endParaRPr>
          </a:p>
        </p:txBody>
      </p:sp>
      <p:sp>
        <p:nvSpPr>
          <p:cNvPr id="1947" name="Google Shape;1947;p44"/>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1" name="Shape 1951"/>
        <p:cNvGrpSpPr/>
        <p:nvPr/>
      </p:nvGrpSpPr>
      <p:grpSpPr>
        <a:xfrm>
          <a:off x="0" y="0"/>
          <a:ext cx="0" cy="0"/>
          <a:chOff x="0" y="0"/>
          <a:chExt cx="0" cy="0"/>
        </a:xfrm>
      </p:grpSpPr>
      <p:pic>
        <p:nvPicPr>
          <p:cNvPr id="1952" name="Google Shape;1952;p45"/>
          <p:cNvPicPr preferRelativeResize="0"/>
          <p:nvPr/>
        </p:nvPicPr>
        <p:blipFill rotWithShape="1">
          <a:blip r:embed="rId3">
            <a:alphaModFix/>
          </a:blip>
          <a:srcRect b="0" l="20547" r="0" t="0"/>
          <a:stretch/>
        </p:blipFill>
        <p:spPr>
          <a:xfrm>
            <a:off x="5762775" y="2903712"/>
            <a:ext cx="1974748" cy="1864051"/>
          </a:xfrm>
          <a:prstGeom prst="rect">
            <a:avLst/>
          </a:prstGeom>
          <a:noFill/>
          <a:ln>
            <a:noFill/>
          </a:ln>
        </p:spPr>
      </p:pic>
      <p:sp>
        <p:nvSpPr>
          <p:cNvPr id="1953" name="Google Shape;1953;p45"/>
          <p:cNvSpPr txBox="1"/>
          <p:nvPr/>
        </p:nvSpPr>
        <p:spPr>
          <a:xfrm>
            <a:off x="722375" y="530750"/>
            <a:ext cx="7699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800">
                <a:solidFill>
                  <a:srgbClr val="00004D"/>
                </a:solidFill>
                <a:latin typeface="Aldrich"/>
                <a:ea typeface="Aldrich"/>
                <a:cs typeface="Aldrich"/>
                <a:sym typeface="Aldrich"/>
              </a:rPr>
              <a:t>PHOTOVOICE OUTCOMES</a:t>
            </a:r>
            <a:endParaRPr sz="2800">
              <a:solidFill>
                <a:srgbClr val="00004D"/>
              </a:solidFill>
              <a:latin typeface="Aldrich"/>
              <a:ea typeface="Aldrich"/>
              <a:cs typeface="Aldrich"/>
              <a:sym typeface="Aldrich"/>
            </a:endParaRPr>
          </a:p>
        </p:txBody>
      </p:sp>
      <p:sp>
        <p:nvSpPr>
          <p:cNvPr id="1954" name="Google Shape;1954;p45"/>
          <p:cNvSpPr txBox="1"/>
          <p:nvPr/>
        </p:nvSpPr>
        <p:spPr>
          <a:xfrm>
            <a:off x="722375" y="1356775"/>
            <a:ext cx="3503700" cy="313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00004D"/>
                </a:solidFill>
                <a:latin typeface="Didact Gothic"/>
                <a:ea typeface="Didact Gothic"/>
                <a:cs typeface="Didact Gothic"/>
                <a:sym typeface="Didact Gothic"/>
              </a:rPr>
              <a:t>Students’ explored and identified a wide range of employment goals and preferences including:</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Landscaping</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Art</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Culinary Science</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Pet Grooming</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Truck Driving/Loading</a:t>
            </a:r>
            <a:endParaRPr sz="1800">
              <a:solidFill>
                <a:srgbClr val="00004D"/>
              </a:solidFill>
              <a:latin typeface="Didact Gothic"/>
              <a:ea typeface="Didact Gothic"/>
              <a:cs typeface="Didact Gothic"/>
              <a:sym typeface="Didact Gothic"/>
            </a:endParaRPr>
          </a:p>
          <a:p>
            <a:pPr indent="-342900" lvl="0" marL="457200" rtl="0" algn="l">
              <a:spcBef>
                <a:spcPts val="0"/>
              </a:spcBef>
              <a:spcAft>
                <a:spcPts val="0"/>
              </a:spcAft>
              <a:buClr>
                <a:srgbClr val="00004D"/>
              </a:buClr>
              <a:buSzPts val="1800"/>
              <a:buFont typeface="Didact Gothic"/>
              <a:buChar char="●"/>
            </a:pPr>
            <a:r>
              <a:rPr lang="en" sz="1800">
                <a:solidFill>
                  <a:srgbClr val="00004D"/>
                </a:solidFill>
                <a:latin typeface="Didact Gothic"/>
                <a:ea typeface="Didact Gothic"/>
                <a:cs typeface="Didact Gothic"/>
                <a:sym typeface="Didact Gothic"/>
              </a:rPr>
              <a:t>And many more!!</a:t>
            </a:r>
            <a:endParaRPr sz="1800">
              <a:solidFill>
                <a:srgbClr val="00004D"/>
              </a:solidFill>
              <a:latin typeface="Didact Gothic"/>
              <a:ea typeface="Didact Gothic"/>
              <a:cs typeface="Didact Gothic"/>
              <a:sym typeface="Didact Gothic"/>
            </a:endParaRPr>
          </a:p>
        </p:txBody>
      </p:sp>
      <p:pic>
        <p:nvPicPr>
          <p:cNvPr id="1955" name="Google Shape;1955;p45"/>
          <p:cNvPicPr preferRelativeResize="0"/>
          <p:nvPr/>
        </p:nvPicPr>
        <p:blipFill>
          <a:blip r:embed="rId4">
            <a:alphaModFix/>
          </a:blip>
          <a:stretch>
            <a:fillRect/>
          </a:stretch>
        </p:blipFill>
        <p:spPr>
          <a:xfrm>
            <a:off x="4373975" y="1027043"/>
            <a:ext cx="2137175" cy="1602881"/>
          </a:xfrm>
          <a:prstGeom prst="rect">
            <a:avLst/>
          </a:prstGeom>
          <a:noFill/>
          <a:ln>
            <a:noFill/>
          </a:ln>
        </p:spPr>
      </p:pic>
      <p:pic>
        <p:nvPicPr>
          <p:cNvPr id="1956" name="Google Shape;1956;p45"/>
          <p:cNvPicPr preferRelativeResize="0"/>
          <p:nvPr/>
        </p:nvPicPr>
        <p:blipFill rotWithShape="1">
          <a:blip r:embed="rId5">
            <a:alphaModFix/>
          </a:blip>
          <a:srcRect b="0" l="0" r="16750" t="0"/>
          <a:stretch/>
        </p:blipFill>
        <p:spPr>
          <a:xfrm>
            <a:off x="3894700" y="2378388"/>
            <a:ext cx="1974748" cy="1779049"/>
          </a:xfrm>
          <a:prstGeom prst="rect">
            <a:avLst/>
          </a:prstGeom>
          <a:noFill/>
          <a:ln>
            <a:noFill/>
          </a:ln>
        </p:spPr>
      </p:pic>
      <p:pic>
        <p:nvPicPr>
          <p:cNvPr id="1957" name="Google Shape;1957;p45"/>
          <p:cNvPicPr preferRelativeResize="0"/>
          <p:nvPr/>
        </p:nvPicPr>
        <p:blipFill>
          <a:blip r:embed="rId6">
            <a:alphaModFix/>
          </a:blip>
          <a:stretch>
            <a:fillRect/>
          </a:stretch>
        </p:blipFill>
        <p:spPr>
          <a:xfrm>
            <a:off x="6049536" y="1682237"/>
            <a:ext cx="2372050" cy="1779026"/>
          </a:xfrm>
          <a:prstGeom prst="rect">
            <a:avLst/>
          </a:prstGeom>
          <a:noFill/>
          <a:ln>
            <a:noFill/>
          </a:ln>
        </p:spPr>
      </p:pic>
      <p:sp>
        <p:nvSpPr>
          <p:cNvPr id="1958" name="Google Shape;1958;p45"/>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3" name="Shape 1683"/>
        <p:cNvGrpSpPr/>
        <p:nvPr/>
      </p:nvGrpSpPr>
      <p:grpSpPr>
        <a:xfrm>
          <a:off x="0" y="0"/>
          <a:ext cx="0" cy="0"/>
          <a:chOff x="0" y="0"/>
          <a:chExt cx="0" cy="0"/>
        </a:xfrm>
      </p:grpSpPr>
      <p:sp>
        <p:nvSpPr>
          <p:cNvPr id="1684" name="Google Shape;1684;p28"/>
          <p:cNvSpPr txBox="1"/>
          <p:nvPr>
            <p:ph type="title"/>
          </p:nvPr>
        </p:nvSpPr>
        <p:spPr>
          <a:xfrm>
            <a:off x="720000" y="317750"/>
            <a:ext cx="77040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Meeting Agenda</a:t>
            </a:r>
            <a:endParaRPr/>
          </a:p>
        </p:txBody>
      </p:sp>
      <p:sp>
        <p:nvSpPr>
          <p:cNvPr id="1685" name="Google Shape;1685;p28"/>
          <p:cNvSpPr txBox="1"/>
          <p:nvPr/>
        </p:nvSpPr>
        <p:spPr>
          <a:xfrm>
            <a:off x="888800" y="921900"/>
            <a:ext cx="6732300" cy="3612000"/>
          </a:xfrm>
          <a:prstGeom prst="rect">
            <a:avLst/>
          </a:prstGeom>
          <a:noFill/>
          <a:ln>
            <a:noFill/>
          </a:ln>
        </p:spPr>
        <p:txBody>
          <a:bodyPr anchorCtr="0" anchor="t" bIns="91425" lIns="91425" spcFirstLastPara="1" rIns="91425" wrap="square" tIns="91425">
            <a:spAutoFit/>
          </a:bodyPr>
          <a:lstStyle/>
          <a:p>
            <a:pPr indent="-381000" lvl="0" marL="457200" rtl="0" algn="l">
              <a:lnSpc>
                <a:spcPct val="100000"/>
              </a:lnSpc>
              <a:spcBef>
                <a:spcPts val="100"/>
              </a:spcBef>
              <a:spcAft>
                <a:spcPts val="0"/>
              </a:spcAft>
              <a:buClr>
                <a:srgbClr val="353131"/>
              </a:buClr>
              <a:buSzPts val="2400"/>
              <a:buFont typeface="Nunito Medium"/>
              <a:buChar char="●"/>
            </a:pPr>
            <a:r>
              <a:rPr lang="en" sz="2400">
                <a:solidFill>
                  <a:srgbClr val="353131"/>
                </a:solidFill>
                <a:latin typeface="Nunito Medium"/>
                <a:ea typeface="Nunito Medium"/>
                <a:cs typeface="Nunito Medium"/>
                <a:sym typeface="Nunito Medium"/>
              </a:rPr>
              <a:t>Opportunities and Announcements</a:t>
            </a:r>
            <a:endParaRPr sz="2400">
              <a:solidFill>
                <a:srgbClr val="353131"/>
              </a:solidFill>
              <a:latin typeface="Nunito Medium"/>
              <a:ea typeface="Nunito Medium"/>
              <a:cs typeface="Nunito Medium"/>
              <a:sym typeface="Nunito Medium"/>
            </a:endParaRPr>
          </a:p>
          <a:p>
            <a:pPr indent="-381000" lvl="0" marL="457200" rtl="0" algn="l">
              <a:lnSpc>
                <a:spcPct val="100000"/>
              </a:lnSpc>
              <a:spcBef>
                <a:spcPts val="100"/>
              </a:spcBef>
              <a:spcAft>
                <a:spcPts val="0"/>
              </a:spcAft>
              <a:buClr>
                <a:srgbClr val="353131"/>
              </a:buClr>
              <a:buSzPts val="2400"/>
              <a:buFont typeface="Nunito Medium"/>
              <a:buChar char="●"/>
            </a:pPr>
            <a:r>
              <a:rPr lang="en" sz="2400">
                <a:solidFill>
                  <a:srgbClr val="353131"/>
                </a:solidFill>
                <a:latin typeface="Nunito Medium"/>
                <a:ea typeface="Nunito Medium"/>
                <a:cs typeface="Nunito Medium"/>
                <a:sym typeface="Nunito Medium"/>
              </a:rPr>
              <a:t>Focus on Community Voice</a:t>
            </a:r>
            <a:endParaRPr sz="2400">
              <a:solidFill>
                <a:srgbClr val="353131"/>
              </a:solidFill>
              <a:latin typeface="Nunito Medium"/>
              <a:ea typeface="Nunito Medium"/>
              <a:cs typeface="Nunito Medium"/>
              <a:sym typeface="Nunito Medium"/>
            </a:endParaRPr>
          </a:p>
          <a:p>
            <a:pPr indent="-381000" lvl="0" marL="457200" rtl="0" algn="l">
              <a:lnSpc>
                <a:spcPct val="100000"/>
              </a:lnSpc>
              <a:spcBef>
                <a:spcPts val="100"/>
              </a:spcBef>
              <a:spcAft>
                <a:spcPts val="0"/>
              </a:spcAft>
              <a:buClr>
                <a:srgbClr val="353131"/>
              </a:buClr>
              <a:buSzPts val="2400"/>
              <a:buFont typeface="Nunito Medium"/>
              <a:buChar char="●"/>
            </a:pPr>
            <a:r>
              <a:rPr lang="en" sz="2400">
                <a:latin typeface="Nunito Medium"/>
                <a:ea typeface="Nunito Medium"/>
                <a:cs typeface="Nunito Medium"/>
                <a:sym typeface="Nunito Medium"/>
              </a:rPr>
              <a:t>Overview of the Community Collaborative</a:t>
            </a:r>
            <a:endParaRPr sz="2400">
              <a:latin typeface="Nunito Medium"/>
              <a:ea typeface="Nunito Medium"/>
              <a:cs typeface="Nunito Medium"/>
              <a:sym typeface="Nunito Medium"/>
            </a:endParaRPr>
          </a:p>
          <a:p>
            <a:pPr indent="-381000" lvl="0" marL="457200" rtl="0" algn="l">
              <a:lnSpc>
                <a:spcPct val="100000"/>
              </a:lnSpc>
              <a:spcBef>
                <a:spcPts val="100"/>
              </a:spcBef>
              <a:spcAft>
                <a:spcPts val="0"/>
              </a:spcAft>
              <a:buSzPts val="2400"/>
              <a:buFont typeface="Nunito Medium"/>
              <a:buChar char="●"/>
            </a:pPr>
            <a:r>
              <a:rPr lang="en" sz="2400">
                <a:latin typeface="Nunito Medium"/>
                <a:ea typeface="Nunito Medium"/>
                <a:cs typeface="Nunito Medium"/>
                <a:sym typeface="Nunito Medium"/>
              </a:rPr>
              <a:t>Update on Colonial Heights </a:t>
            </a:r>
            <a:r>
              <a:rPr lang="en" sz="2400">
                <a:latin typeface="Nunito Medium"/>
                <a:ea typeface="Nunito Medium"/>
                <a:cs typeface="Nunito Medium"/>
                <a:sym typeface="Nunito Medium"/>
              </a:rPr>
              <a:t>Initiatives</a:t>
            </a:r>
            <a:endParaRPr sz="2400">
              <a:latin typeface="Nunito Medium"/>
              <a:ea typeface="Nunito Medium"/>
              <a:cs typeface="Nunito Medium"/>
              <a:sym typeface="Nunito Medium"/>
            </a:endParaRPr>
          </a:p>
          <a:p>
            <a:pPr indent="-381000" lvl="0" marL="457200" rtl="0" algn="l">
              <a:lnSpc>
                <a:spcPct val="100000"/>
              </a:lnSpc>
              <a:spcBef>
                <a:spcPts val="100"/>
              </a:spcBef>
              <a:spcAft>
                <a:spcPts val="0"/>
              </a:spcAft>
              <a:buSzPts val="2400"/>
              <a:buFont typeface="Nunito Medium"/>
              <a:buChar char="●"/>
            </a:pPr>
            <a:r>
              <a:rPr lang="en" sz="2400">
                <a:latin typeface="Nunito Medium"/>
                <a:ea typeface="Nunito Medium"/>
                <a:cs typeface="Nunito Medium"/>
                <a:sym typeface="Nunito Medium"/>
              </a:rPr>
              <a:t>Career Exploration: Novel Ideas</a:t>
            </a:r>
            <a:endParaRPr sz="2400">
              <a:latin typeface="Nunito Medium"/>
              <a:ea typeface="Nunito Medium"/>
              <a:cs typeface="Nunito Medium"/>
              <a:sym typeface="Nunito Medium"/>
            </a:endParaRPr>
          </a:p>
          <a:p>
            <a:pPr indent="-381000" lvl="0" marL="457200" rtl="0" algn="l">
              <a:lnSpc>
                <a:spcPct val="100000"/>
              </a:lnSpc>
              <a:spcBef>
                <a:spcPts val="100"/>
              </a:spcBef>
              <a:spcAft>
                <a:spcPts val="0"/>
              </a:spcAft>
              <a:buSzPts val="2400"/>
              <a:buFont typeface="Nunito Medium"/>
              <a:buChar char="●"/>
            </a:pPr>
            <a:r>
              <a:rPr lang="en" sz="2400">
                <a:latin typeface="Nunito Medium"/>
                <a:ea typeface="Nunito Medium"/>
                <a:cs typeface="Nunito Medium"/>
                <a:sym typeface="Nunito Medium"/>
              </a:rPr>
              <a:t>Break</a:t>
            </a:r>
            <a:endParaRPr sz="2400">
              <a:latin typeface="Nunito Medium"/>
              <a:ea typeface="Nunito Medium"/>
              <a:cs typeface="Nunito Medium"/>
              <a:sym typeface="Nunito Medium"/>
            </a:endParaRPr>
          </a:p>
          <a:p>
            <a:pPr indent="-381000" lvl="0" marL="457200" rtl="0" algn="l">
              <a:lnSpc>
                <a:spcPct val="100000"/>
              </a:lnSpc>
              <a:spcBef>
                <a:spcPts val="100"/>
              </a:spcBef>
              <a:spcAft>
                <a:spcPts val="0"/>
              </a:spcAft>
              <a:buSzPts val="2400"/>
              <a:buFont typeface="Nunito Medium"/>
              <a:buChar char="●"/>
            </a:pPr>
            <a:r>
              <a:rPr lang="en" sz="2400">
                <a:latin typeface="Nunito Medium"/>
                <a:ea typeface="Nunito Medium"/>
                <a:cs typeface="Nunito Medium"/>
                <a:sym typeface="Nunito Medium"/>
              </a:rPr>
              <a:t>Small Action Group Planning</a:t>
            </a:r>
            <a:endParaRPr sz="2400">
              <a:latin typeface="Nunito Medium"/>
              <a:ea typeface="Nunito Medium"/>
              <a:cs typeface="Nunito Medium"/>
              <a:sym typeface="Nunito Medium"/>
            </a:endParaRPr>
          </a:p>
          <a:p>
            <a:pPr indent="-381000" lvl="0" marL="457200" rtl="0" algn="l">
              <a:lnSpc>
                <a:spcPct val="100000"/>
              </a:lnSpc>
              <a:spcBef>
                <a:spcPts val="100"/>
              </a:spcBef>
              <a:spcAft>
                <a:spcPts val="0"/>
              </a:spcAft>
              <a:buSzPts val="2400"/>
              <a:buFont typeface="Nunito Medium"/>
              <a:buChar char="●"/>
            </a:pPr>
            <a:r>
              <a:rPr lang="en" sz="2400">
                <a:latin typeface="Nunito Medium"/>
                <a:ea typeface="Nunito Medium"/>
                <a:cs typeface="Nunito Medium"/>
                <a:sym typeface="Nunito Medium"/>
              </a:rPr>
              <a:t>Large Group Discussion and Report Out</a:t>
            </a:r>
            <a:endParaRPr sz="2400">
              <a:latin typeface="Nunito Medium"/>
              <a:ea typeface="Nunito Medium"/>
              <a:cs typeface="Nunito Medium"/>
              <a:sym typeface="Nunito Medium"/>
            </a:endParaRPr>
          </a:p>
          <a:p>
            <a:pPr indent="-381000" lvl="0" marL="457200" rtl="0" algn="l">
              <a:lnSpc>
                <a:spcPct val="100000"/>
              </a:lnSpc>
              <a:spcBef>
                <a:spcPts val="100"/>
              </a:spcBef>
              <a:spcAft>
                <a:spcPts val="0"/>
              </a:spcAft>
              <a:buSzPts val="2400"/>
              <a:buFont typeface="Nunito Medium"/>
              <a:buChar char="●"/>
            </a:pPr>
            <a:r>
              <a:rPr lang="en" sz="2400">
                <a:latin typeface="Nunito Medium"/>
                <a:ea typeface="Nunito Medium"/>
                <a:cs typeface="Nunito Medium"/>
                <a:sym typeface="Nunito Medium"/>
              </a:rPr>
              <a:t>Wrap Up and Next Steps</a:t>
            </a:r>
            <a:endParaRPr sz="2400">
              <a:latin typeface="Nunito Medium"/>
              <a:ea typeface="Nunito Medium"/>
              <a:cs typeface="Nunito Medium"/>
              <a:sym typeface="Nunito Medium"/>
            </a:endParaRPr>
          </a:p>
        </p:txBody>
      </p:sp>
      <p:sp>
        <p:nvSpPr>
          <p:cNvPr id="1686" name="Google Shape;1686;p28"/>
          <p:cNvSpPr txBox="1"/>
          <p:nvPr/>
        </p:nvSpPr>
        <p:spPr>
          <a:xfrm>
            <a:off x="8256550" y="4248700"/>
            <a:ext cx="8178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Albert Sans"/>
                <a:ea typeface="Albert Sans"/>
                <a:cs typeface="Albert Sans"/>
                <a:sym typeface="Albert Sans"/>
              </a:rPr>
              <a:t>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2" name="Shape 1962"/>
        <p:cNvGrpSpPr/>
        <p:nvPr/>
      </p:nvGrpSpPr>
      <p:grpSpPr>
        <a:xfrm>
          <a:off x="0" y="0"/>
          <a:ext cx="0" cy="0"/>
          <a:chOff x="0" y="0"/>
          <a:chExt cx="0" cy="0"/>
        </a:xfrm>
      </p:grpSpPr>
      <p:sp>
        <p:nvSpPr>
          <p:cNvPr id="1963" name="Google Shape;1963;p46"/>
          <p:cNvSpPr txBox="1"/>
          <p:nvPr/>
        </p:nvSpPr>
        <p:spPr>
          <a:xfrm>
            <a:off x="722375" y="530750"/>
            <a:ext cx="76992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800">
                <a:solidFill>
                  <a:srgbClr val="00004D"/>
                </a:solidFill>
                <a:latin typeface="Aldrich"/>
                <a:ea typeface="Aldrich"/>
                <a:cs typeface="Aldrich"/>
                <a:sym typeface="Aldrich"/>
              </a:rPr>
              <a:t>PHOTOVOICE OUTCOMES</a:t>
            </a:r>
            <a:endParaRPr sz="2800">
              <a:solidFill>
                <a:srgbClr val="00004D"/>
              </a:solidFill>
              <a:latin typeface="Aldrich"/>
              <a:ea typeface="Aldrich"/>
              <a:cs typeface="Aldrich"/>
              <a:sym typeface="Aldrich"/>
            </a:endParaRPr>
          </a:p>
        </p:txBody>
      </p:sp>
      <p:sp>
        <p:nvSpPr>
          <p:cNvPr id="1964" name="Google Shape;1964;p46"/>
          <p:cNvSpPr txBox="1"/>
          <p:nvPr/>
        </p:nvSpPr>
        <p:spPr>
          <a:xfrm>
            <a:off x="722375" y="1356775"/>
            <a:ext cx="3503700" cy="31308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Font typeface="Avenir"/>
              <a:buChar char="●"/>
            </a:pPr>
            <a:r>
              <a:rPr lang="en" sz="1800">
                <a:solidFill>
                  <a:srgbClr val="000000"/>
                </a:solidFill>
                <a:latin typeface="Avenir"/>
                <a:ea typeface="Avenir"/>
                <a:cs typeface="Avenir"/>
                <a:sym typeface="Avenir"/>
              </a:rPr>
              <a:t>Students took photographs related to their employment goals and experiences.</a:t>
            </a:r>
            <a:endParaRPr sz="1800">
              <a:solidFill>
                <a:srgbClr val="000000"/>
              </a:solidFill>
              <a:latin typeface="Avenir"/>
              <a:ea typeface="Avenir"/>
              <a:cs typeface="Avenir"/>
              <a:sym typeface="Avenir"/>
            </a:endParaRPr>
          </a:p>
          <a:p>
            <a:pPr indent="-342900" lvl="0" marL="457200" rtl="0" algn="l">
              <a:spcBef>
                <a:spcPts val="0"/>
              </a:spcBef>
              <a:spcAft>
                <a:spcPts val="0"/>
              </a:spcAft>
              <a:buClr>
                <a:srgbClr val="000000"/>
              </a:buClr>
              <a:buSzPts val="1800"/>
              <a:buFont typeface="Avenir"/>
              <a:buChar char="●"/>
            </a:pPr>
            <a:r>
              <a:rPr lang="en" sz="1800">
                <a:solidFill>
                  <a:srgbClr val="000000"/>
                </a:solidFill>
                <a:latin typeface="Avenir"/>
                <a:ea typeface="Avenir"/>
                <a:cs typeface="Avenir"/>
                <a:sym typeface="Avenir"/>
              </a:rPr>
              <a:t>All students communicated their work goals, preferences, and accommodations through discussions around photographs.</a:t>
            </a:r>
            <a:endParaRPr sz="1800">
              <a:solidFill>
                <a:srgbClr val="000000"/>
              </a:solidFill>
              <a:latin typeface="Avenir"/>
              <a:ea typeface="Avenir"/>
              <a:cs typeface="Avenir"/>
              <a:sym typeface="Avenir"/>
            </a:endParaRPr>
          </a:p>
        </p:txBody>
      </p:sp>
      <p:pic>
        <p:nvPicPr>
          <p:cNvPr id="1965" name="Google Shape;1965;p46"/>
          <p:cNvPicPr preferRelativeResize="0"/>
          <p:nvPr/>
        </p:nvPicPr>
        <p:blipFill>
          <a:blip r:embed="rId3">
            <a:alphaModFix/>
          </a:blip>
          <a:stretch>
            <a:fillRect/>
          </a:stretch>
        </p:blipFill>
        <p:spPr>
          <a:xfrm>
            <a:off x="4468275" y="1238400"/>
            <a:ext cx="2245642" cy="1684251"/>
          </a:xfrm>
          <a:prstGeom prst="rect">
            <a:avLst/>
          </a:prstGeom>
          <a:noFill/>
          <a:ln>
            <a:noFill/>
          </a:ln>
        </p:spPr>
      </p:pic>
      <p:pic>
        <p:nvPicPr>
          <p:cNvPr id="1966" name="Google Shape;1966;p46"/>
          <p:cNvPicPr preferRelativeResize="0"/>
          <p:nvPr/>
        </p:nvPicPr>
        <p:blipFill>
          <a:blip r:embed="rId4">
            <a:alphaModFix/>
          </a:blip>
          <a:stretch>
            <a:fillRect/>
          </a:stretch>
        </p:blipFill>
        <p:spPr>
          <a:xfrm>
            <a:off x="6159400" y="2765112"/>
            <a:ext cx="1990835" cy="1493126"/>
          </a:xfrm>
          <a:prstGeom prst="rect">
            <a:avLst/>
          </a:prstGeom>
          <a:noFill/>
          <a:ln>
            <a:noFill/>
          </a:ln>
        </p:spPr>
      </p:pic>
      <p:sp>
        <p:nvSpPr>
          <p:cNvPr id="1967" name="Google Shape;1967;p46"/>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1" name="Shape 1971"/>
        <p:cNvGrpSpPr/>
        <p:nvPr/>
      </p:nvGrpSpPr>
      <p:grpSpPr>
        <a:xfrm>
          <a:off x="0" y="0"/>
          <a:ext cx="0" cy="0"/>
          <a:chOff x="0" y="0"/>
          <a:chExt cx="0" cy="0"/>
        </a:xfrm>
      </p:grpSpPr>
      <p:cxnSp>
        <p:nvCxnSpPr>
          <p:cNvPr id="1972" name="Google Shape;1972;p47"/>
          <p:cNvCxnSpPr/>
          <p:nvPr/>
        </p:nvCxnSpPr>
        <p:spPr>
          <a:xfrm>
            <a:off x="-148335" y="4123851"/>
            <a:ext cx="5387100" cy="0"/>
          </a:xfrm>
          <a:prstGeom prst="straightConnector1">
            <a:avLst/>
          </a:prstGeom>
          <a:noFill/>
          <a:ln cap="flat" cmpd="sng" w="28575">
            <a:solidFill>
              <a:srgbClr val="00004D"/>
            </a:solidFill>
            <a:prstDash val="solid"/>
            <a:round/>
            <a:headEnd len="med" w="med" type="none"/>
            <a:tailEnd len="med" w="med" type="none"/>
          </a:ln>
        </p:spPr>
      </p:cxnSp>
      <p:sp>
        <p:nvSpPr>
          <p:cNvPr id="1973" name="Google Shape;1973;p47"/>
          <p:cNvSpPr txBox="1"/>
          <p:nvPr/>
        </p:nvSpPr>
        <p:spPr>
          <a:xfrm>
            <a:off x="4857750" y="1931500"/>
            <a:ext cx="3586200" cy="21747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Clr>
                <a:srgbClr val="00004D"/>
              </a:buClr>
              <a:buSzPts val="1600"/>
              <a:buFont typeface="Didact Gothic"/>
              <a:buChar char="●"/>
            </a:pPr>
            <a:r>
              <a:rPr lang="en" sz="2400">
                <a:solidFill>
                  <a:srgbClr val="00004D"/>
                </a:solidFill>
                <a:latin typeface="Didact Gothic"/>
                <a:ea typeface="Didact Gothic"/>
                <a:cs typeface="Didact Gothic"/>
                <a:sym typeface="Didact Gothic"/>
              </a:rPr>
              <a:t>Leveraging photovoice to create a transition &amp; employment tool</a:t>
            </a:r>
            <a:endParaRPr sz="2400">
              <a:solidFill>
                <a:srgbClr val="00004D"/>
              </a:solidFill>
              <a:latin typeface="Didact Gothic"/>
              <a:ea typeface="Didact Gothic"/>
              <a:cs typeface="Didact Gothic"/>
              <a:sym typeface="Didact Gothic"/>
            </a:endParaRPr>
          </a:p>
          <a:p>
            <a:pPr indent="-330200" lvl="0" marL="457200" rtl="0" algn="l">
              <a:spcBef>
                <a:spcPts val="0"/>
              </a:spcBef>
              <a:spcAft>
                <a:spcPts val="0"/>
              </a:spcAft>
              <a:buClr>
                <a:srgbClr val="00004D"/>
              </a:buClr>
              <a:buSzPts val="1600"/>
              <a:buFont typeface="Didact Gothic"/>
              <a:buChar char="●"/>
            </a:pPr>
            <a:r>
              <a:rPr lang="en" sz="2400">
                <a:solidFill>
                  <a:srgbClr val="00004D"/>
                </a:solidFill>
                <a:latin typeface="Didact Gothic"/>
                <a:ea typeface="Didact Gothic"/>
                <a:cs typeface="Didact Gothic"/>
                <a:sym typeface="Didact Gothic"/>
              </a:rPr>
              <a:t>Google Classroom &amp; Google Sites</a:t>
            </a:r>
            <a:endParaRPr sz="2400">
              <a:solidFill>
                <a:srgbClr val="00004D"/>
              </a:solidFill>
              <a:latin typeface="Didact Gothic"/>
              <a:ea typeface="Didact Gothic"/>
              <a:cs typeface="Didact Gothic"/>
              <a:sym typeface="Didact Gothic"/>
            </a:endParaRPr>
          </a:p>
        </p:txBody>
      </p:sp>
      <p:sp>
        <p:nvSpPr>
          <p:cNvPr id="1974" name="Google Shape;1974;p47"/>
          <p:cNvSpPr txBox="1"/>
          <p:nvPr/>
        </p:nvSpPr>
        <p:spPr>
          <a:xfrm>
            <a:off x="4700050" y="1599750"/>
            <a:ext cx="4118400" cy="314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n" sz="2500">
                <a:solidFill>
                  <a:srgbClr val="00004D"/>
                </a:solidFill>
                <a:latin typeface="Aldrich"/>
                <a:ea typeface="Aldrich"/>
                <a:cs typeface="Aldrich"/>
                <a:sym typeface="Aldrich"/>
              </a:rPr>
              <a:t>DIGITAL PORTFOLIOS</a:t>
            </a:r>
            <a:endParaRPr b="1" sz="2500">
              <a:solidFill>
                <a:srgbClr val="00004D"/>
              </a:solidFill>
              <a:latin typeface="Aldrich"/>
              <a:ea typeface="Aldrich"/>
              <a:cs typeface="Aldrich"/>
              <a:sym typeface="Aldrich"/>
            </a:endParaRPr>
          </a:p>
        </p:txBody>
      </p:sp>
      <p:grpSp>
        <p:nvGrpSpPr>
          <p:cNvPr id="1975" name="Google Shape;1975;p47"/>
          <p:cNvGrpSpPr/>
          <p:nvPr/>
        </p:nvGrpSpPr>
        <p:grpSpPr>
          <a:xfrm>
            <a:off x="959513" y="1037291"/>
            <a:ext cx="3740538" cy="3068914"/>
            <a:chOff x="1989911" y="2306065"/>
            <a:chExt cx="387099" cy="353207"/>
          </a:xfrm>
        </p:grpSpPr>
        <p:sp>
          <p:nvSpPr>
            <p:cNvPr id="1976" name="Google Shape;1976;p47"/>
            <p:cNvSpPr/>
            <p:nvPr/>
          </p:nvSpPr>
          <p:spPr>
            <a:xfrm>
              <a:off x="2110003" y="2555181"/>
              <a:ext cx="146916" cy="88775"/>
            </a:xfrm>
            <a:custGeom>
              <a:rect b="b" l="l" r="r" t="t"/>
              <a:pathLst>
                <a:path extrusionOk="0" h="3379" w="5592">
                  <a:moveTo>
                    <a:pt x="2796" y="1"/>
                  </a:moveTo>
                  <a:lnTo>
                    <a:pt x="576" y="986"/>
                  </a:lnTo>
                  <a:lnTo>
                    <a:pt x="1" y="2879"/>
                  </a:lnTo>
                  <a:lnTo>
                    <a:pt x="1298" y="3108"/>
                  </a:lnTo>
                  <a:lnTo>
                    <a:pt x="2865" y="3379"/>
                  </a:lnTo>
                  <a:lnTo>
                    <a:pt x="5591" y="2879"/>
                  </a:lnTo>
                  <a:lnTo>
                    <a:pt x="5238" y="1714"/>
                  </a:lnTo>
                  <a:lnTo>
                    <a:pt x="5016" y="986"/>
                  </a:lnTo>
                  <a:lnTo>
                    <a:pt x="2796" y="1"/>
                  </a:ln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7" name="Google Shape;1977;p47"/>
            <p:cNvSpPr/>
            <p:nvPr/>
          </p:nvSpPr>
          <p:spPr>
            <a:xfrm>
              <a:off x="2110003" y="2555181"/>
              <a:ext cx="137615" cy="81681"/>
            </a:xfrm>
            <a:custGeom>
              <a:rect b="b" l="l" r="r" t="t"/>
              <a:pathLst>
                <a:path extrusionOk="0" h="3109" w="5238">
                  <a:moveTo>
                    <a:pt x="2796" y="1"/>
                  </a:moveTo>
                  <a:lnTo>
                    <a:pt x="583" y="986"/>
                  </a:lnTo>
                  <a:lnTo>
                    <a:pt x="1" y="2879"/>
                  </a:lnTo>
                  <a:lnTo>
                    <a:pt x="1298" y="3108"/>
                  </a:lnTo>
                  <a:lnTo>
                    <a:pt x="1561" y="1714"/>
                  </a:lnTo>
                  <a:lnTo>
                    <a:pt x="5238" y="1714"/>
                  </a:lnTo>
                  <a:lnTo>
                    <a:pt x="5016" y="986"/>
                  </a:lnTo>
                  <a:lnTo>
                    <a:pt x="2796" y="1"/>
                  </a:ln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8" name="Google Shape;1978;p47"/>
            <p:cNvSpPr/>
            <p:nvPr/>
          </p:nvSpPr>
          <p:spPr>
            <a:xfrm>
              <a:off x="1989911" y="2306065"/>
              <a:ext cx="387099" cy="275021"/>
            </a:xfrm>
            <a:custGeom>
              <a:rect b="b" l="l" r="r" t="t"/>
              <a:pathLst>
                <a:path extrusionOk="0" h="10468" w="14734">
                  <a:moveTo>
                    <a:pt x="1215" y="1"/>
                  </a:moveTo>
                  <a:cubicBezTo>
                    <a:pt x="542" y="1"/>
                    <a:pt x="1" y="549"/>
                    <a:pt x="1" y="1222"/>
                  </a:cubicBezTo>
                  <a:lnTo>
                    <a:pt x="1" y="9247"/>
                  </a:lnTo>
                  <a:cubicBezTo>
                    <a:pt x="1" y="9920"/>
                    <a:pt x="542" y="10468"/>
                    <a:pt x="1215" y="10468"/>
                  </a:cubicBezTo>
                  <a:lnTo>
                    <a:pt x="13513" y="10468"/>
                  </a:lnTo>
                  <a:cubicBezTo>
                    <a:pt x="14185" y="10468"/>
                    <a:pt x="14733" y="9920"/>
                    <a:pt x="14733" y="9247"/>
                  </a:cubicBezTo>
                  <a:lnTo>
                    <a:pt x="14733" y="1222"/>
                  </a:lnTo>
                  <a:cubicBezTo>
                    <a:pt x="14733" y="549"/>
                    <a:pt x="14185" y="1"/>
                    <a:pt x="13513" y="1"/>
                  </a:cubicBezTo>
                  <a:close/>
                </a:path>
              </a:pathLst>
            </a:custGeom>
            <a:solidFill>
              <a:srgbClr val="A5B7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9" name="Google Shape;1979;p47"/>
            <p:cNvSpPr/>
            <p:nvPr/>
          </p:nvSpPr>
          <p:spPr>
            <a:xfrm>
              <a:off x="2021438" y="2337723"/>
              <a:ext cx="324045" cy="193628"/>
            </a:xfrm>
            <a:custGeom>
              <a:rect b="b" l="l" r="r" t="t"/>
              <a:pathLst>
                <a:path extrusionOk="0" h="7370" w="12334">
                  <a:moveTo>
                    <a:pt x="12320" y="1"/>
                  </a:moveTo>
                  <a:cubicBezTo>
                    <a:pt x="12318" y="1"/>
                    <a:pt x="12315" y="2"/>
                    <a:pt x="12313" y="3"/>
                  </a:cubicBezTo>
                  <a:lnTo>
                    <a:pt x="15" y="3"/>
                  </a:lnTo>
                  <a:cubicBezTo>
                    <a:pt x="8" y="3"/>
                    <a:pt x="1" y="10"/>
                    <a:pt x="1" y="17"/>
                  </a:cubicBezTo>
                  <a:lnTo>
                    <a:pt x="1" y="7369"/>
                  </a:lnTo>
                  <a:lnTo>
                    <a:pt x="12333" y="7369"/>
                  </a:lnTo>
                  <a:lnTo>
                    <a:pt x="12333" y="17"/>
                  </a:lnTo>
                  <a:cubicBezTo>
                    <a:pt x="12333" y="11"/>
                    <a:pt x="12329" y="1"/>
                    <a:pt x="12320" y="1"/>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0" name="Google Shape;1980;p47"/>
            <p:cNvSpPr/>
            <p:nvPr/>
          </p:nvSpPr>
          <p:spPr>
            <a:xfrm>
              <a:off x="2327224" y="2337776"/>
              <a:ext cx="18259" cy="193576"/>
            </a:xfrm>
            <a:custGeom>
              <a:rect b="b" l="l" r="r" t="t"/>
              <a:pathLst>
                <a:path extrusionOk="0" h="7368" w="695">
                  <a:moveTo>
                    <a:pt x="1" y="1"/>
                  </a:moveTo>
                  <a:cubicBezTo>
                    <a:pt x="1" y="8"/>
                    <a:pt x="1" y="8"/>
                    <a:pt x="1" y="15"/>
                  </a:cubicBezTo>
                  <a:lnTo>
                    <a:pt x="1" y="7367"/>
                  </a:lnTo>
                  <a:lnTo>
                    <a:pt x="694" y="7367"/>
                  </a:lnTo>
                  <a:lnTo>
                    <a:pt x="694" y="15"/>
                  </a:lnTo>
                  <a:cubicBezTo>
                    <a:pt x="694" y="8"/>
                    <a:pt x="694" y="8"/>
                    <a:pt x="694" y="1"/>
                  </a:cubicBezTo>
                  <a:close/>
                </a:path>
              </a:pathLst>
            </a:custGeom>
            <a:solidFill>
              <a:srgbClr val="213B5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1" name="Google Shape;1981;p47"/>
            <p:cNvSpPr/>
            <p:nvPr/>
          </p:nvSpPr>
          <p:spPr>
            <a:xfrm>
              <a:off x="2069543" y="2630819"/>
              <a:ext cx="227651" cy="28453"/>
            </a:xfrm>
            <a:custGeom>
              <a:rect b="b" l="l" r="r" t="t"/>
              <a:pathLst>
                <a:path extrusionOk="0" h="1083" w="8665">
                  <a:moveTo>
                    <a:pt x="542" y="0"/>
                  </a:moveTo>
                  <a:cubicBezTo>
                    <a:pt x="244" y="0"/>
                    <a:pt x="1" y="243"/>
                    <a:pt x="1" y="541"/>
                  </a:cubicBezTo>
                  <a:cubicBezTo>
                    <a:pt x="1" y="839"/>
                    <a:pt x="244" y="1082"/>
                    <a:pt x="542" y="1082"/>
                  </a:cubicBezTo>
                  <a:lnTo>
                    <a:pt x="8123" y="1082"/>
                  </a:lnTo>
                  <a:cubicBezTo>
                    <a:pt x="8421" y="1082"/>
                    <a:pt x="8664" y="839"/>
                    <a:pt x="8664" y="541"/>
                  </a:cubicBezTo>
                  <a:cubicBezTo>
                    <a:pt x="8664" y="243"/>
                    <a:pt x="8421" y="0"/>
                    <a:pt x="8123" y="0"/>
                  </a:cubicBezTo>
                  <a:close/>
                </a:path>
              </a:pathLst>
            </a:custGeom>
            <a:solidFill>
              <a:srgbClr val="CFD9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2" name="Google Shape;1982;p47"/>
            <p:cNvSpPr/>
            <p:nvPr/>
          </p:nvSpPr>
          <p:spPr>
            <a:xfrm>
              <a:off x="2175237" y="2549191"/>
              <a:ext cx="14975" cy="11849"/>
            </a:xfrm>
            <a:custGeom>
              <a:rect b="b" l="l" r="r" t="t"/>
              <a:pathLst>
                <a:path extrusionOk="0" h="451" w="570">
                  <a:moveTo>
                    <a:pt x="312" y="0"/>
                  </a:moveTo>
                  <a:cubicBezTo>
                    <a:pt x="266" y="0"/>
                    <a:pt x="218" y="15"/>
                    <a:pt x="174" y="48"/>
                  </a:cubicBezTo>
                  <a:cubicBezTo>
                    <a:pt x="1" y="180"/>
                    <a:pt x="91" y="451"/>
                    <a:pt x="313" y="451"/>
                  </a:cubicBezTo>
                  <a:cubicBezTo>
                    <a:pt x="410" y="451"/>
                    <a:pt x="500" y="381"/>
                    <a:pt x="528" y="284"/>
                  </a:cubicBezTo>
                  <a:cubicBezTo>
                    <a:pt x="570" y="129"/>
                    <a:pt x="448" y="0"/>
                    <a:pt x="312" y="0"/>
                  </a:cubicBezTo>
                  <a:close/>
                </a:path>
              </a:pathLst>
            </a:custGeom>
            <a:solidFill>
              <a:srgbClr val="445D7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983" name="Google Shape;1983;p47"/>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7" name="Shape 1987"/>
        <p:cNvGrpSpPr/>
        <p:nvPr/>
      </p:nvGrpSpPr>
      <p:grpSpPr>
        <a:xfrm>
          <a:off x="0" y="0"/>
          <a:ext cx="0" cy="0"/>
          <a:chOff x="0" y="0"/>
          <a:chExt cx="0" cy="0"/>
        </a:xfrm>
      </p:grpSpPr>
      <p:sp>
        <p:nvSpPr>
          <p:cNvPr id="1988" name="Google Shape;1988;p48"/>
          <p:cNvSpPr/>
          <p:nvPr/>
        </p:nvSpPr>
        <p:spPr>
          <a:xfrm>
            <a:off x="-583155" y="6088800"/>
            <a:ext cx="10653037" cy="159062"/>
          </a:xfrm>
          <a:custGeom>
            <a:rect b="b" l="l" r="r" t="t"/>
            <a:pathLst>
              <a:path extrusionOk="0" h="4089" w="273857">
                <a:moveTo>
                  <a:pt x="0" y="164"/>
                </a:moveTo>
                <a:lnTo>
                  <a:pt x="0" y="164"/>
                </a:lnTo>
                <a:lnTo>
                  <a:pt x="0" y="164"/>
                </a:lnTo>
                <a:lnTo>
                  <a:pt x="0" y="164"/>
                </a:lnTo>
                <a:close/>
                <a:moveTo>
                  <a:pt x="273856" y="164"/>
                </a:moveTo>
                <a:lnTo>
                  <a:pt x="273856" y="164"/>
                </a:lnTo>
                <a:lnTo>
                  <a:pt x="273856" y="4088"/>
                </a:lnTo>
                <a:lnTo>
                  <a:pt x="273856" y="4088"/>
                </a:lnTo>
                <a:lnTo>
                  <a:pt x="273856" y="164"/>
                </a:lnTo>
                <a:lnTo>
                  <a:pt x="273856" y="164"/>
                </a:lnTo>
                <a:close/>
                <a:moveTo>
                  <a:pt x="273856" y="164"/>
                </a:moveTo>
                <a:lnTo>
                  <a:pt x="273856" y="164"/>
                </a:lnTo>
                <a:lnTo>
                  <a:pt x="273856" y="164"/>
                </a:lnTo>
                <a:close/>
                <a:moveTo>
                  <a:pt x="0" y="164"/>
                </a:moveTo>
                <a:lnTo>
                  <a:pt x="0" y="164"/>
                </a:lnTo>
                <a:lnTo>
                  <a:pt x="0" y="164"/>
                </a:lnTo>
                <a:close/>
                <a:moveTo>
                  <a:pt x="0" y="164"/>
                </a:moveTo>
                <a:lnTo>
                  <a:pt x="0" y="164"/>
                </a:lnTo>
                <a:lnTo>
                  <a:pt x="0" y="164"/>
                </a:lnTo>
                <a:close/>
                <a:moveTo>
                  <a:pt x="273856" y="164"/>
                </a:moveTo>
                <a:lnTo>
                  <a:pt x="273856" y="164"/>
                </a:lnTo>
                <a:lnTo>
                  <a:pt x="273856" y="164"/>
                </a:lnTo>
                <a:close/>
                <a:moveTo>
                  <a:pt x="0" y="164"/>
                </a:moveTo>
                <a:lnTo>
                  <a:pt x="0" y="164"/>
                </a:lnTo>
                <a:lnTo>
                  <a:pt x="0" y="164"/>
                </a:lnTo>
                <a:close/>
                <a:moveTo>
                  <a:pt x="273856" y="164"/>
                </a:moveTo>
                <a:lnTo>
                  <a:pt x="273856" y="164"/>
                </a:lnTo>
                <a:lnTo>
                  <a:pt x="273856" y="164"/>
                </a:lnTo>
                <a:close/>
                <a:moveTo>
                  <a:pt x="0" y="164"/>
                </a:moveTo>
                <a:lnTo>
                  <a:pt x="0" y="164"/>
                </a:lnTo>
                <a:lnTo>
                  <a:pt x="0" y="164"/>
                </a:lnTo>
                <a:close/>
                <a:moveTo>
                  <a:pt x="273856" y="164"/>
                </a:moveTo>
                <a:lnTo>
                  <a:pt x="273856" y="164"/>
                </a:lnTo>
                <a:lnTo>
                  <a:pt x="273856" y="164"/>
                </a:lnTo>
                <a:close/>
                <a:moveTo>
                  <a:pt x="0" y="164"/>
                </a:moveTo>
                <a:lnTo>
                  <a:pt x="0" y="164"/>
                </a:lnTo>
                <a:lnTo>
                  <a:pt x="0" y="164"/>
                </a:lnTo>
                <a:close/>
                <a:moveTo>
                  <a:pt x="273856" y="164"/>
                </a:moveTo>
                <a:lnTo>
                  <a:pt x="273856" y="164"/>
                </a:lnTo>
                <a:lnTo>
                  <a:pt x="273856" y="164"/>
                </a:lnTo>
                <a:close/>
                <a:moveTo>
                  <a:pt x="273856" y="1"/>
                </a:moveTo>
                <a:lnTo>
                  <a:pt x="273856" y="1"/>
                </a:lnTo>
                <a:close/>
              </a:path>
            </a:pathLst>
          </a:custGeom>
          <a:solidFill>
            <a:srgbClr val="A8C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9" name="Google Shape;1989;p48"/>
          <p:cNvSpPr txBox="1"/>
          <p:nvPr/>
        </p:nvSpPr>
        <p:spPr>
          <a:xfrm>
            <a:off x="1343950" y="706125"/>
            <a:ext cx="61920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800">
                <a:solidFill>
                  <a:srgbClr val="00004D"/>
                </a:solidFill>
                <a:latin typeface="Aldrich"/>
                <a:ea typeface="Aldrich"/>
                <a:cs typeface="Aldrich"/>
                <a:sym typeface="Aldrich"/>
              </a:rPr>
              <a:t>VIRTUAL </a:t>
            </a:r>
            <a:r>
              <a:rPr b="1" lang="en" sz="2800">
                <a:solidFill>
                  <a:srgbClr val="00004D"/>
                </a:solidFill>
                <a:latin typeface="Aldrich"/>
                <a:ea typeface="Aldrich"/>
                <a:cs typeface="Aldrich"/>
                <a:sym typeface="Aldrich"/>
              </a:rPr>
              <a:t>STUDENT PORTFOLIOS!</a:t>
            </a:r>
            <a:endParaRPr b="1" sz="2800">
              <a:solidFill>
                <a:srgbClr val="00004D"/>
              </a:solidFill>
              <a:latin typeface="Aldrich"/>
              <a:ea typeface="Aldrich"/>
              <a:cs typeface="Aldrich"/>
              <a:sym typeface="Aldrich"/>
            </a:endParaRPr>
          </a:p>
        </p:txBody>
      </p:sp>
      <p:pic>
        <p:nvPicPr>
          <p:cNvPr id="1990" name="Google Shape;1990;p48" title="ALee Digital Portfolio">
            <a:hlinkClick r:id="rId3"/>
          </p:cNvPr>
          <p:cNvPicPr preferRelativeResize="0"/>
          <p:nvPr/>
        </p:nvPicPr>
        <p:blipFill>
          <a:blip r:embed="rId4">
            <a:alphaModFix/>
          </a:blip>
          <a:stretch>
            <a:fillRect/>
          </a:stretch>
        </p:blipFill>
        <p:spPr>
          <a:xfrm>
            <a:off x="1440886" y="1231251"/>
            <a:ext cx="6262224" cy="3522501"/>
          </a:xfrm>
          <a:prstGeom prst="rect">
            <a:avLst/>
          </a:prstGeom>
          <a:noFill/>
          <a:ln>
            <a:noFill/>
          </a:ln>
        </p:spPr>
      </p:pic>
      <p:sp>
        <p:nvSpPr>
          <p:cNvPr id="1991" name="Google Shape;1991;p48"/>
          <p:cNvSpPr txBox="1"/>
          <p:nvPr/>
        </p:nvSpPr>
        <p:spPr>
          <a:xfrm>
            <a:off x="284975" y="46849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5" name="Shape 1995"/>
        <p:cNvGrpSpPr/>
        <p:nvPr/>
      </p:nvGrpSpPr>
      <p:grpSpPr>
        <a:xfrm>
          <a:off x="0" y="0"/>
          <a:ext cx="0" cy="0"/>
          <a:chOff x="0" y="0"/>
          <a:chExt cx="0" cy="0"/>
        </a:xfrm>
      </p:grpSpPr>
      <p:sp>
        <p:nvSpPr>
          <p:cNvPr id="1996" name="Google Shape;1996;p49"/>
          <p:cNvSpPr/>
          <p:nvPr/>
        </p:nvSpPr>
        <p:spPr>
          <a:xfrm>
            <a:off x="-430755" y="6241200"/>
            <a:ext cx="10653037" cy="159062"/>
          </a:xfrm>
          <a:custGeom>
            <a:rect b="b" l="l" r="r" t="t"/>
            <a:pathLst>
              <a:path extrusionOk="0" h="4089" w="273857">
                <a:moveTo>
                  <a:pt x="0" y="164"/>
                </a:moveTo>
                <a:lnTo>
                  <a:pt x="0" y="164"/>
                </a:lnTo>
                <a:lnTo>
                  <a:pt x="0" y="164"/>
                </a:lnTo>
                <a:lnTo>
                  <a:pt x="0" y="164"/>
                </a:lnTo>
                <a:close/>
                <a:moveTo>
                  <a:pt x="273856" y="164"/>
                </a:moveTo>
                <a:lnTo>
                  <a:pt x="273856" y="164"/>
                </a:lnTo>
                <a:lnTo>
                  <a:pt x="273856" y="4088"/>
                </a:lnTo>
                <a:lnTo>
                  <a:pt x="273856" y="4088"/>
                </a:lnTo>
                <a:lnTo>
                  <a:pt x="273856" y="164"/>
                </a:lnTo>
                <a:lnTo>
                  <a:pt x="273856" y="164"/>
                </a:lnTo>
                <a:close/>
                <a:moveTo>
                  <a:pt x="273856" y="164"/>
                </a:moveTo>
                <a:lnTo>
                  <a:pt x="273856" y="164"/>
                </a:lnTo>
                <a:lnTo>
                  <a:pt x="273856" y="164"/>
                </a:lnTo>
                <a:close/>
                <a:moveTo>
                  <a:pt x="0" y="164"/>
                </a:moveTo>
                <a:lnTo>
                  <a:pt x="0" y="164"/>
                </a:lnTo>
                <a:lnTo>
                  <a:pt x="0" y="164"/>
                </a:lnTo>
                <a:close/>
                <a:moveTo>
                  <a:pt x="0" y="164"/>
                </a:moveTo>
                <a:lnTo>
                  <a:pt x="0" y="164"/>
                </a:lnTo>
                <a:lnTo>
                  <a:pt x="0" y="164"/>
                </a:lnTo>
                <a:close/>
                <a:moveTo>
                  <a:pt x="273856" y="164"/>
                </a:moveTo>
                <a:lnTo>
                  <a:pt x="273856" y="164"/>
                </a:lnTo>
                <a:lnTo>
                  <a:pt x="273856" y="164"/>
                </a:lnTo>
                <a:close/>
                <a:moveTo>
                  <a:pt x="0" y="164"/>
                </a:moveTo>
                <a:lnTo>
                  <a:pt x="0" y="164"/>
                </a:lnTo>
                <a:lnTo>
                  <a:pt x="0" y="164"/>
                </a:lnTo>
                <a:close/>
                <a:moveTo>
                  <a:pt x="273856" y="164"/>
                </a:moveTo>
                <a:lnTo>
                  <a:pt x="273856" y="164"/>
                </a:lnTo>
                <a:lnTo>
                  <a:pt x="273856" y="164"/>
                </a:lnTo>
                <a:close/>
                <a:moveTo>
                  <a:pt x="0" y="164"/>
                </a:moveTo>
                <a:lnTo>
                  <a:pt x="0" y="164"/>
                </a:lnTo>
                <a:lnTo>
                  <a:pt x="0" y="164"/>
                </a:lnTo>
                <a:close/>
                <a:moveTo>
                  <a:pt x="273856" y="164"/>
                </a:moveTo>
                <a:lnTo>
                  <a:pt x="273856" y="164"/>
                </a:lnTo>
                <a:lnTo>
                  <a:pt x="273856" y="164"/>
                </a:lnTo>
                <a:close/>
                <a:moveTo>
                  <a:pt x="0" y="164"/>
                </a:moveTo>
                <a:lnTo>
                  <a:pt x="0" y="164"/>
                </a:lnTo>
                <a:lnTo>
                  <a:pt x="0" y="164"/>
                </a:lnTo>
                <a:close/>
                <a:moveTo>
                  <a:pt x="273856" y="164"/>
                </a:moveTo>
                <a:lnTo>
                  <a:pt x="273856" y="164"/>
                </a:lnTo>
                <a:lnTo>
                  <a:pt x="273856" y="164"/>
                </a:lnTo>
                <a:close/>
                <a:moveTo>
                  <a:pt x="273856" y="1"/>
                </a:moveTo>
                <a:lnTo>
                  <a:pt x="273856" y="1"/>
                </a:lnTo>
                <a:close/>
              </a:path>
            </a:pathLst>
          </a:custGeom>
          <a:solidFill>
            <a:srgbClr val="A8C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7" name="Google Shape;1997;p49"/>
          <p:cNvSpPr txBox="1"/>
          <p:nvPr/>
        </p:nvSpPr>
        <p:spPr>
          <a:xfrm>
            <a:off x="1347925" y="858525"/>
            <a:ext cx="6340200" cy="314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2800">
                <a:solidFill>
                  <a:srgbClr val="00004D"/>
                </a:solidFill>
                <a:latin typeface="Aldrich"/>
                <a:ea typeface="Aldrich"/>
                <a:cs typeface="Aldrich"/>
                <a:sym typeface="Aldrich"/>
              </a:rPr>
              <a:t>VIRTUAL </a:t>
            </a:r>
            <a:r>
              <a:rPr b="1" lang="en" sz="2800">
                <a:solidFill>
                  <a:srgbClr val="00004D"/>
                </a:solidFill>
                <a:latin typeface="Aldrich"/>
                <a:ea typeface="Aldrich"/>
                <a:cs typeface="Aldrich"/>
                <a:sym typeface="Aldrich"/>
              </a:rPr>
              <a:t>STUDENT PORTFOLIOS!</a:t>
            </a:r>
            <a:endParaRPr b="1" sz="2800">
              <a:solidFill>
                <a:srgbClr val="00004D"/>
              </a:solidFill>
              <a:latin typeface="Aldrich"/>
              <a:ea typeface="Aldrich"/>
              <a:cs typeface="Aldrich"/>
              <a:sym typeface="Aldrich"/>
            </a:endParaRPr>
          </a:p>
        </p:txBody>
      </p:sp>
      <p:pic>
        <p:nvPicPr>
          <p:cNvPr id="1998" name="Google Shape;1998;p49" title="JSimmons Digital Portfolio Video">
            <a:hlinkClick r:id="rId3"/>
          </p:cNvPr>
          <p:cNvPicPr preferRelativeResize="0"/>
          <p:nvPr/>
        </p:nvPicPr>
        <p:blipFill>
          <a:blip r:embed="rId4">
            <a:alphaModFix/>
          </a:blip>
          <a:stretch>
            <a:fillRect/>
          </a:stretch>
        </p:blipFill>
        <p:spPr>
          <a:xfrm>
            <a:off x="1454438" y="1299478"/>
            <a:ext cx="6568248" cy="3694648"/>
          </a:xfrm>
          <a:prstGeom prst="rect">
            <a:avLst/>
          </a:prstGeom>
          <a:noFill/>
          <a:ln>
            <a:noFill/>
          </a:ln>
        </p:spPr>
      </p:pic>
      <p:sp>
        <p:nvSpPr>
          <p:cNvPr id="1999" name="Google Shape;1999;p49"/>
          <p:cNvSpPr txBox="1"/>
          <p:nvPr/>
        </p:nvSpPr>
        <p:spPr>
          <a:xfrm>
            <a:off x="192025" y="457582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3" name="Shape 2003"/>
        <p:cNvGrpSpPr/>
        <p:nvPr/>
      </p:nvGrpSpPr>
      <p:grpSpPr>
        <a:xfrm>
          <a:off x="0" y="0"/>
          <a:ext cx="0" cy="0"/>
          <a:chOff x="0" y="0"/>
          <a:chExt cx="0" cy="0"/>
        </a:xfrm>
      </p:grpSpPr>
      <p:sp>
        <p:nvSpPr>
          <p:cNvPr id="2004" name="Google Shape;2004;p50"/>
          <p:cNvSpPr txBox="1"/>
          <p:nvPr/>
        </p:nvSpPr>
        <p:spPr>
          <a:xfrm>
            <a:off x="904875" y="1958850"/>
            <a:ext cx="3314700" cy="1225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00004D"/>
                </a:solidFill>
                <a:latin typeface="Aldrich"/>
                <a:ea typeface="Aldrich"/>
                <a:cs typeface="Aldrich"/>
                <a:sym typeface="Aldrich"/>
              </a:rPr>
              <a:t>IMPLICATIONS</a:t>
            </a:r>
            <a:endParaRPr sz="2800">
              <a:solidFill>
                <a:srgbClr val="00004D"/>
              </a:solidFill>
              <a:latin typeface="Aldrich"/>
              <a:ea typeface="Aldrich"/>
              <a:cs typeface="Aldrich"/>
              <a:sym typeface="Aldrich"/>
            </a:endParaRPr>
          </a:p>
        </p:txBody>
      </p:sp>
      <p:sp>
        <p:nvSpPr>
          <p:cNvPr id="2005" name="Google Shape;2005;p50"/>
          <p:cNvSpPr txBox="1"/>
          <p:nvPr/>
        </p:nvSpPr>
        <p:spPr>
          <a:xfrm>
            <a:off x="4895850" y="3187049"/>
            <a:ext cx="3314700" cy="97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00004D"/>
                </a:solidFill>
                <a:latin typeface="Aldrich"/>
                <a:ea typeface="Aldrich"/>
                <a:cs typeface="Aldrich"/>
                <a:sym typeface="Aldrich"/>
              </a:rPr>
              <a:t>HOW TO LEVERAGE PHOTOVOICE AND PORTFOLIOS</a:t>
            </a:r>
            <a:endParaRPr b="1" sz="1800">
              <a:solidFill>
                <a:srgbClr val="00004D"/>
              </a:solidFill>
              <a:latin typeface="Aldrich"/>
              <a:ea typeface="Aldrich"/>
              <a:cs typeface="Aldrich"/>
              <a:sym typeface="Aldrich"/>
            </a:endParaRPr>
          </a:p>
        </p:txBody>
      </p:sp>
      <p:sp>
        <p:nvSpPr>
          <p:cNvPr id="2006" name="Google Shape;2006;p50"/>
          <p:cNvSpPr txBox="1"/>
          <p:nvPr/>
        </p:nvSpPr>
        <p:spPr>
          <a:xfrm>
            <a:off x="4895850" y="1282650"/>
            <a:ext cx="3314700" cy="54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 sz="1800">
                <a:solidFill>
                  <a:srgbClr val="00004D"/>
                </a:solidFill>
                <a:latin typeface="Aldrich"/>
                <a:ea typeface="Aldrich"/>
                <a:cs typeface="Aldrich"/>
                <a:sym typeface="Aldrich"/>
              </a:rPr>
              <a:t>STUDENT-LED RESEARCH &amp; TRANSITION</a:t>
            </a:r>
            <a:endParaRPr b="1" sz="1800">
              <a:solidFill>
                <a:srgbClr val="00004D"/>
              </a:solidFill>
              <a:latin typeface="Aldrich"/>
              <a:ea typeface="Aldrich"/>
              <a:cs typeface="Aldrich"/>
              <a:sym typeface="Aldrich"/>
            </a:endParaRPr>
          </a:p>
        </p:txBody>
      </p:sp>
      <p:sp>
        <p:nvSpPr>
          <p:cNvPr id="2007" name="Google Shape;2007;p50"/>
          <p:cNvSpPr txBox="1"/>
          <p:nvPr/>
        </p:nvSpPr>
        <p:spPr>
          <a:xfrm>
            <a:off x="6362950" y="464002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Molly/LaNeka</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1" name="Shape 2011"/>
        <p:cNvGrpSpPr/>
        <p:nvPr/>
      </p:nvGrpSpPr>
      <p:grpSpPr>
        <a:xfrm>
          <a:off x="0" y="0"/>
          <a:ext cx="0" cy="0"/>
          <a:chOff x="0" y="0"/>
          <a:chExt cx="0" cy="0"/>
        </a:xfrm>
      </p:grpSpPr>
      <p:sp>
        <p:nvSpPr>
          <p:cNvPr id="2012" name="Google Shape;2012;p51"/>
          <p:cNvSpPr txBox="1"/>
          <p:nvPr>
            <p:ph type="title"/>
          </p:nvPr>
        </p:nvSpPr>
        <p:spPr>
          <a:xfrm>
            <a:off x="1178600" y="1165950"/>
            <a:ext cx="3118800" cy="627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5700"/>
              <a:t>Break Time!</a:t>
            </a:r>
            <a:endParaRPr sz="5700"/>
          </a:p>
        </p:txBody>
      </p:sp>
      <p:grpSp>
        <p:nvGrpSpPr>
          <p:cNvPr id="2013" name="Google Shape;2013;p51"/>
          <p:cNvGrpSpPr/>
          <p:nvPr/>
        </p:nvGrpSpPr>
        <p:grpSpPr>
          <a:xfrm>
            <a:off x="6184212" y="3981608"/>
            <a:ext cx="1606369" cy="951837"/>
            <a:chOff x="5969637" y="3981608"/>
            <a:chExt cx="1606369" cy="951837"/>
          </a:xfrm>
        </p:grpSpPr>
        <p:grpSp>
          <p:nvGrpSpPr>
            <p:cNvPr id="2014" name="Google Shape;2014;p51"/>
            <p:cNvGrpSpPr/>
            <p:nvPr/>
          </p:nvGrpSpPr>
          <p:grpSpPr>
            <a:xfrm rot="1017876">
              <a:off x="7152900" y="4358686"/>
              <a:ext cx="352739" cy="534936"/>
              <a:chOff x="5095955" y="815816"/>
              <a:chExt cx="732024" cy="1110130"/>
            </a:xfrm>
          </p:grpSpPr>
          <p:sp>
            <p:nvSpPr>
              <p:cNvPr id="2015" name="Google Shape;2015;p51"/>
              <p:cNvSpPr/>
              <p:nvPr/>
            </p:nvSpPr>
            <p:spPr>
              <a:xfrm>
                <a:off x="5416814" y="815816"/>
                <a:ext cx="90290" cy="126157"/>
              </a:xfrm>
              <a:custGeom>
                <a:rect b="b" l="l" r="r" t="t"/>
                <a:pathLst>
                  <a:path extrusionOk="0" h="16384" w="11726">
                    <a:moveTo>
                      <a:pt x="8488" y="1"/>
                    </a:moveTo>
                    <a:cubicBezTo>
                      <a:pt x="6458" y="1"/>
                      <a:pt x="3752" y="2456"/>
                      <a:pt x="2976" y="3391"/>
                    </a:cubicBezTo>
                    <a:cubicBezTo>
                      <a:pt x="734" y="6003"/>
                      <a:pt x="0" y="16383"/>
                      <a:pt x="2583" y="16383"/>
                    </a:cubicBezTo>
                    <a:cubicBezTo>
                      <a:pt x="2707" y="16383"/>
                      <a:pt x="2837" y="16360"/>
                      <a:pt x="2976" y="16310"/>
                    </a:cubicBezTo>
                    <a:cubicBezTo>
                      <a:pt x="5959" y="15230"/>
                      <a:pt x="11726" y="2463"/>
                      <a:pt x="9870" y="549"/>
                    </a:cubicBezTo>
                    <a:cubicBezTo>
                      <a:pt x="9483" y="161"/>
                      <a:pt x="9007" y="1"/>
                      <a:pt x="8488"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6" name="Google Shape;2016;p51"/>
              <p:cNvSpPr/>
              <p:nvPr/>
            </p:nvSpPr>
            <p:spPr>
              <a:xfrm rot="2700000">
                <a:off x="5337638" y="1540748"/>
                <a:ext cx="413949" cy="279823"/>
              </a:xfrm>
              <a:custGeom>
                <a:rect b="b" l="l" r="r" t="t"/>
                <a:pathLst>
                  <a:path extrusionOk="0" h="20098" w="28895">
                    <a:moveTo>
                      <a:pt x="22607" y="0"/>
                    </a:moveTo>
                    <a:cubicBezTo>
                      <a:pt x="19833" y="0"/>
                      <a:pt x="16752" y="820"/>
                      <a:pt x="15469" y="1317"/>
                    </a:cubicBezTo>
                    <a:cubicBezTo>
                      <a:pt x="9937" y="3420"/>
                      <a:pt x="1" y="19228"/>
                      <a:pt x="5239" y="20062"/>
                    </a:cubicBezTo>
                    <a:cubicBezTo>
                      <a:pt x="5388" y="20086"/>
                      <a:pt x="5548" y="20098"/>
                      <a:pt x="5718" y="20098"/>
                    </a:cubicBezTo>
                    <a:cubicBezTo>
                      <a:pt x="11476" y="20098"/>
                      <a:pt x="28895" y="6727"/>
                      <a:pt x="27754" y="2598"/>
                    </a:cubicBezTo>
                    <a:cubicBezTo>
                      <a:pt x="27186" y="617"/>
                      <a:pt x="25013" y="0"/>
                      <a:pt x="22607"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7" name="Google Shape;2017;p51"/>
              <p:cNvSpPr/>
              <p:nvPr/>
            </p:nvSpPr>
            <p:spPr>
              <a:xfrm>
                <a:off x="5095955" y="951768"/>
                <a:ext cx="732024" cy="555778"/>
              </a:xfrm>
              <a:custGeom>
                <a:rect b="b" l="l" r="r" t="t"/>
                <a:pathLst>
                  <a:path extrusionOk="0" h="72179" w="95068">
                    <a:moveTo>
                      <a:pt x="78043" y="1"/>
                    </a:moveTo>
                    <a:cubicBezTo>
                      <a:pt x="73824" y="1"/>
                      <a:pt x="68766" y="579"/>
                      <a:pt x="62830" y="1846"/>
                    </a:cubicBezTo>
                    <a:cubicBezTo>
                      <a:pt x="40362" y="6637"/>
                      <a:pt x="20255" y="36093"/>
                      <a:pt x="20255" y="36093"/>
                    </a:cubicBezTo>
                    <a:cubicBezTo>
                      <a:pt x="20255" y="36093"/>
                      <a:pt x="27795" y="6391"/>
                      <a:pt x="26268" y="5310"/>
                    </a:cubicBezTo>
                    <a:cubicBezTo>
                      <a:pt x="26183" y="5250"/>
                      <a:pt x="26025" y="5216"/>
                      <a:pt x="25802" y="5216"/>
                    </a:cubicBezTo>
                    <a:cubicBezTo>
                      <a:pt x="22048" y="5216"/>
                      <a:pt x="0" y="14829"/>
                      <a:pt x="1663" y="72021"/>
                    </a:cubicBezTo>
                    <a:cubicBezTo>
                      <a:pt x="1663" y="72021"/>
                      <a:pt x="4038" y="72179"/>
                      <a:pt x="8012" y="72179"/>
                    </a:cubicBezTo>
                    <a:cubicBezTo>
                      <a:pt x="18512" y="72179"/>
                      <a:pt x="40175" y="71073"/>
                      <a:pt x="58672" y="63012"/>
                    </a:cubicBezTo>
                    <a:cubicBezTo>
                      <a:pt x="84170" y="51949"/>
                      <a:pt x="85051" y="39323"/>
                      <a:pt x="81128" y="39323"/>
                    </a:cubicBezTo>
                    <a:cubicBezTo>
                      <a:pt x="77264" y="39323"/>
                      <a:pt x="60775" y="41331"/>
                      <a:pt x="60775" y="41331"/>
                    </a:cubicBezTo>
                    <a:cubicBezTo>
                      <a:pt x="60775" y="41331"/>
                      <a:pt x="94047" y="20144"/>
                      <a:pt x="94635" y="11136"/>
                    </a:cubicBezTo>
                    <a:cubicBezTo>
                      <a:pt x="95067" y="4511"/>
                      <a:pt x="89826" y="1"/>
                      <a:pt x="78043"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18" name="Google Shape;2018;p51"/>
            <p:cNvGrpSpPr/>
            <p:nvPr/>
          </p:nvGrpSpPr>
          <p:grpSpPr>
            <a:xfrm>
              <a:off x="5969637" y="3981608"/>
              <a:ext cx="1029239" cy="951837"/>
              <a:chOff x="5603840" y="815824"/>
              <a:chExt cx="1870663" cy="1729670"/>
            </a:xfrm>
          </p:grpSpPr>
          <p:grpSp>
            <p:nvGrpSpPr>
              <p:cNvPr id="2019" name="Google Shape;2019;p51"/>
              <p:cNvGrpSpPr/>
              <p:nvPr/>
            </p:nvGrpSpPr>
            <p:grpSpPr>
              <a:xfrm>
                <a:off x="5603840" y="913525"/>
                <a:ext cx="1870663" cy="1631969"/>
                <a:chOff x="2002725" y="1626450"/>
                <a:chExt cx="2934833" cy="2560353"/>
              </a:xfrm>
            </p:grpSpPr>
            <p:sp>
              <p:nvSpPr>
                <p:cNvPr id="2020" name="Google Shape;2020;p51"/>
                <p:cNvSpPr/>
                <p:nvPr/>
              </p:nvSpPr>
              <p:spPr>
                <a:xfrm>
                  <a:off x="2148965" y="2500306"/>
                  <a:ext cx="1015596" cy="1045010"/>
                </a:xfrm>
                <a:custGeom>
                  <a:rect b="b" l="l" r="r" t="t"/>
                  <a:pathLst>
                    <a:path extrusionOk="0" h="11369" w="11049">
                      <a:moveTo>
                        <a:pt x="10678" y="0"/>
                      </a:moveTo>
                      <a:cubicBezTo>
                        <a:pt x="5823" y="4718"/>
                        <a:pt x="67" y="10954"/>
                        <a:pt x="1" y="11026"/>
                      </a:cubicBezTo>
                      <a:lnTo>
                        <a:pt x="393" y="11368"/>
                      </a:lnTo>
                      <a:cubicBezTo>
                        <a:pt x="437" y="11302"/>
                        <a:pt x="6215" y="5088"/>
                        <a:pt x="11048" y="371"/>
                      </a:cubicBezTo>
                      <a:lnTo>
                        <a:pt x="10678"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1" name="Google Shape;2021;p51"/>
                <p:cNvSpPr/>
                <p:nvPr/>
              </p:nvSpPr>
              <p:spPr>
                <a:xfrm>
                  <a:off x="3957529" y="3111646"/>
                  <a:ext cx="920554" cy="173724"/>
                </a:xfrm>
                <a:custGeom>
                  <a:rect b="b" l="l" r="r" t="t"/>
                  <a:pathLst>
                    <a:path extrusionOk="0" h="1890" w="10015">
                      <a:moveTo>
                        <a:pt x="829" y="0"/>
                      </a:moveTo>
                      <a:lnTo>
                        <a:pt x="0" y="50"/>
                      </a:lnTo>
                      <a:lnTo>
                        <a:pt x="9347" y="1889"/>
                      </a:lnTo>
                      <a:lnTo>
                        <a:pt x="10015" y="1889"/>
                      </a:lnTo>
                      <a:lnTo>
                        <a:pt x="829" y="0"/>
                      </a:lnTo>
                      <a:close/>
                    </a:path>
                  </a:pathLst>
                </a:custGeom>
                <a:solidFill>
                  <a:srgbClr val="DEAB7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2" name="Google Shape;2022;p51"/>
                <p:cNvSpPr/>
                <p:nvPr/>
              </p:nvSpPr>
              <p:spPr>
                <a:xfrm>
                  <a:off x="2318093" y="3128835"/>
                  <a:ext cx="2549332" cy="999051"/>
                </a:xfrm>
                <a:custGeom>
                  <a:rect b="b" l="l" r="r" t="t"/>
                  <a:pathLst>
                    <a:path extrusionOk="0" h="10869" w="27735">
                      <a:moveTo>
                        <a:pt x="18875" y="1"/>
                      </a:moveTo>
                      <a:lnTo>
                        <a:pt x="0" y="6027"/>
                      </a:lnTo>
                      <a:cubicBezTo>
                        <a:pt x="0" y="6027"/>
                        <a:pt x="2835" y="10869"/>
                        <a:pt x="8811" y="10869"/>
                      </a:cubicBezTo>
                      <a:cubicBezTo>
                        <a:pt x="9581" y="10869"/>
                        <a:pt x="10404" y="10788"/>
                        <a:pt x="11280" y="10607"/>
                      </a:cubicBezTo>
                      <a:cubicBezTo>
                        <a:pt x="11280" y="10607"/>
                        <a:pt x="25708" y="5132"/>
                        <a:pt x="26288" y="4718"/>
                      </a:cubicBezTo>
                      <a:cubicBezTo>
                        <a:pt x="26862" y="4326"/>
                        <a:pt x="27735" y="2713"/>
                        <a:pt x="27183" y="1702"/>
                      </a:cubicBezTo>
                      <a:lnTo>
                        <a:pt x="18875"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3" name="Google Shape;2023;p51"/>
                <p:cNvSpPr/>
                <p:nvPr/>
              </p:nvSpPr>
              <p:spPr>
                <a:xfrm>
                  <a:off x="3118324" y="2499754"/>
                  <a:ext cx="399565" cy="561156"/>
                </a:xfrm>
                <a:custGeom>
                  <a:rect b="b" l="l" r="r" t="t"/>
                  <a:pathLst>
                    <a:path extrusionOk="0" h="6105" w="4347">
                      <a:moveTo>
                        <a:pt x="90" y="0"/>
                      </a:moveTo>
                      <a:cubicBezTo>
                        <a:pt x="89" y="0"/>
                        <a:pt x="89" y="2"/>
                        <a:pt x="88" y="6"/>
                      </a:cubicBezTo>
                      <a:lnTo>
                        <a:pt x="91" y="7"/>
                      </a:lnTo>
                      <a:lnTo>
                        <a:pt x="91" y="7"/>
                      </a:lnTo>
                      <a:cubicBezTo>
                        <a:pt x="91" y="3"/>
                        <a:pt x="90" y="0"/>
                        <a:pt x="90" y="0"/>
                      </a:cubicBezTo>
                      <a:close/>
                      <a:moveTo>
                        <a:pt x="91" y="7"/>
                      </a:moveTo>
                      <a:cubicBezTo>
                        <a:pt x="94" y="119"/>
                        <a:pt x="1" y="1560"/>
                        <a:pt x="88" y="2840"/>
                      </a:cubicBezTo>
                      <a:cubicBezTo>
                        <a:pt x="270" y="5436"/>
                        <a:pt x="756" y="5900"/>
                        <a:pt x="1121" y="6038"/>
                      </a:cubicBezTo>
                      <a:cubicBezTo>
                        <a:pt x="1237" y="6083"/>
                        <a:pt x="1375" y="6105"/>
                        <a:pt x="1513" y="6105"/>
                      </a:cubicBezTo>
                      <a:cubicBezTo>
                        <a:pt x="1723" y="6105"/>
                        <a:pt x="1949" y="6060"/>
                        <a:pt x="2159" y="5944"/>
                      </a:cubicBezTo>
                      <a:cubicBezTo>
                        <a:pt x="3170" y="5436"/>
                        <a:pt x="3999" y="3895"/>
                        <a:pt x="4347" y="2702"/>
                      </a:cubicBezTo>
                      <a:lnTo>
                        <a:pt x="3839" y="2564"/>
                      </a:lnTo>
                      <a:cubicBezTo>
                        <a:pt x="3469" y="3873"/>
                        <a:pt x="2668" y="5116"/>
                        <a:pt x="1927" y="5486"/>
                      </a:cubicBezTo>
                      <a:cubicBezTo>
                        <a:pt x="1788" y="5558"/>
                        <a:pt x="1654" y="5593"/>
                        <a:pt x="1529" y="5593"/>
                      </a:cubicBezTo>
                      <a:cubicBezTo>
                        <a:pt x="1452" y="5593"/>
                        <a:pt x="1378" y="5580"/>
                        <a:pt x="1309" y="5552"/>
                      </a:cubicBezTo>
                      <a:cubicBezTo>
                        <a:pt x="1215" y="5530"/>
                        <a:pt x="778" y="5232"/>
                        <a:pt x="618" y="2790"/>
                      </a:cubicBezTo>
                      <a:cubicBezTo>
                        <a:pt x="524" y="1459"/>
                        <a:pt x="596" y="167"/>
                        <a:pt x="596" y="167"/>
                      </a:cubicBezTo>
                      <a:lnTo>
                        <a:pt x="91" y="7"/>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4" name="Google Shape;2024;p51"/>
                <p:cNvSpPr/>
                <p:nvPr/>
              </p:nvSpPr>
              <p:spPr>
                <a:xfrm>
                  <a:off x="2284543" y="1626450"/>
                  <a:ext cx="2653015" cy="2329649"/>
                </a:xfrm>
                <a:custGeom>
                  <a:rect b="b" l="l" r="r" t="t"/>
                  <a:pathLst>
                    <a:path extrusionOk="0" h="25345" w="28863">
                      <a:moveTo>
                        <a:pt x="16384" y="6702"/>
                      </a:moveTo>
                      <a:cubicBezTo>
                        <a:pt x="16500" y="6840"/>
                        <a:pt x="16638" y="6978"/>
                        <a:pt x="16798" y="7094"/>
                      </a:cubicBezTo>
                      <a:cubicBezTo>
                        <a:pt x="16616" y="6978"/>
                        <a:pt x="16500" y="6840"/>
                        <a:pt x="16384" y="6702"/>
                      </a:cubicBezTo>
                      <a:close/>
                      <a:moveTo>
                        <a:pt x="18063" y="1"/>
                      </a:moveTo>
                      <a:cubicBezTo>
                        <a:pt x="17925" y="487"/>
                        <a:pt x="15467" y="1062"/>
                        <a:pt x="15467" y="1956"/>
                      </a:cubicBezTo>
                      <a:cubicBezTo>
                        <a:pt x="15443" y="1960"/>
                        <a:pt x="15418" y="1962"/>
                        <a:pt x="15392" y="1962"/>
                      </a:cubicBezTo>
                      <a:cubicBezTo>
                        <a:pt x="15211" y="1962"/>
                        <a:pt x="14980" y="1872"/>
                        <a:pt x="14821" y="1592"/>
                      </a:cubicBezTo>
                      <a:lnTo>
                        <a:pt x="14821" y="1592"/>
                      </a:lnTo>
                      <a:cubicBezTo>
                        <a:pt x="14685" y="2112"/>
                        <a:pt x="14837" y="2786"/>
                        <a:pt x="15254" y="2786"/>
                      </a:cubicBezTo>
                      <a:cubicBezTo>
                        <a:pt x="15262" y="2786"/>
                        <a:pt x="15271" y="2786"/>
                        <a:pt x="15279" y="2785"/>
                      </a:cubicBezTo>
                      <a:lnTo>
                        <a:pt x="15279" y="2785"/>
                      </a:lnTo>
                      <a:cubicBezTo>
                        <a:pt x="14937" y="3133"/>
                        <a:pt x="15075" y="3984"/>
                        <a:pt x="14821" y="4332"/>
                      </a:cubicBezTo>
                      <a:cubicBezTo>
                        <a:pt x="14859" y="4339"/>
                        <a:pt x="14908" y="4344"/>
                        <a:pt x="14965" y="4344"/>
                      </a:cubicBezTo>
                      <a:cubicBezTo>
                        <a:pt x="15083" y="4344"/>
                        <a:pt x="15232" y="4323"/>
                        <a:pt x="15373" y="4260"/>
                      </a:cubicBezTo>
                      <a:cubicBezTo>
                        <a:pt x="15439" y="4536"/>
                        <a:pt x="15649" y="4812"/>
                        <a:pt x="15903" y="4950"/>
                      </a:cubicBezTo>
                      <a:cubicBezTo>
                        <a:pt x="16019" y="5619"/>
                        <a:pt x="15926" y="5895"/>
                        <a:pt x="16064" y="6171"/>
                      </a:cubicBezTo>
                      <a:cubicBezTo>
                        <a:pt x="16108" y="6287"/>
                        <a:pt x="16202" y="6425"/>
                        <a:pt x="16296" y="6563"/>
                      </a:cubicBezTo>
                      <a:cubicBezTo>
                        <a:pt x="16296" y="6563"/>
                        <a:pt x="15903" y="6884"/>
                        <a:pt x="15970" y="7182"/>
                      </a:cubicBezTo>
                      <a:cubicBezTo>
                        <a:pt x="16019" y="7276"/>
                        <a:pt x="16064" y="7370"/>
                        <a:pt x="16086" y="7436"/>
                      </a:cubicBezTo>
                      <a:cubicBezTo>
                        <a:pt x="15627" y="7574"/>
                        <a:pt x="15213" y="7966"/>
                        <a:pt x="14937" y="8657"/>
                      </a:cubicBezTo>
                      <a:cubicBezTo>
                        <a:pt x="14705" y="9165"/>
                        <a:pt x="14545" y="9463"/>
                        <a:pt x="14429" y="9646"/>
                      </a:cubicBezTo>
                      <a:cubicBezTo>
                        <a:pt x="14335" y="9507"/>
                        <a:pt x="14224" y="9369"/>
                        <a:pt x="14059" y="9347"/>
                      </a:cubicBezTo>
                      <a:cubicBezTo>
                        <a:pt x="13854" y="9303"/>
                        <a:pt x="13506" y="9275"/>
                        <a:pt x="13346" y="9231"/>
                      </a:cubicBezTo>
                      <a:cubicBezTo>
                        <a:pt x="13241" y="9181"/>
                        <a:pt x="13111" y="9115"/>
                        <a:pt x="13003" y="9115"/>
                      </a:cubicBezTo>
                      <a:cubicBezTo>
                        <a:pt x="12969" y="9115"/>
                        <a:pt x="12938" y="9121"/>
                        <a:pt x="12910" y="9137"/>
                      </a:cubicBezTo>
                      <a:cubicBezTo>
                        <a:pt x="12843" y="9187"/>
                        <a:pt x="12727" y="9530"/>
                        <a:pt x="13026" y="9739"/>
                      </a:cubicBezTo>
                      <a:cubicBezTo>
                        <a:pt x="12794" y="9762"/>
                        <a:pt x="12567" y="9806"/>
                        <a:pt x="12473" y="9878"/>
                      </a:cubicBezTo>
                      <a:cubicBezTo>
                        <a:pt x="12379" y="9944"/>
                        <a:pt x="12291" y="10016"/>
                        <a:pt x="12219" y="10082"/>
                      </a:cubicBezTo>
                      <a:lnTo>
                        <a:pt x="11877" y="10082"/>
                      </a:lnTo>
                      <a:cubicBezTo>
                        <a:pt x="11877" y="10060"/>
                        <a:pt x="11849" y="10060"/>
                        <a:pt x="11849" y="10060"/>
                      </a:cubicBezTo>
                      <a:cubicBezTo>
                        <a:pt x="11739" y="10016"/>
                        <a:pt x="11529" y="10038"/>
                        <a:pt x="11435" y="9994"/>
                      </a:cubicBezTo>
                      <a:lnTo>
                        <a:pt x="11391" y="9994"/>
                      </a:lnTo>
                      <a:cubicBezTo>
                        <a:pt x="11368" y="9855"/>
                        <a:pt x="11297" y="9739"/>
                        <a:pt x="11186" y="9646"/>
                      </a:cubicBezTo>
                      <a:cubicBezTo>
                        <a:pt x="10932" y="9485"/>
                        <a:pt x="10794" y="9414"/>
                        <a:pt x="10678" y="9347"/>
                      </a:cubicBezTo>
                      <a:cubicBezTo>
                        <a:pt x="10584" y="9275"/>
                        <a:pt x="10308" y="9231"/>
                        <a:pt x="10220" y="9115"/>
                      </a:cubicBezTo>
                      <a:cubicBezTo>
                        <a:pt x="10137" y="9038"/>
                        <a:pt x="10055" y="8973"/>
                        <a:pt x="9991" y="8973"/>
                      </a:cubicBezTo>
                      <a:cubicBezTo>
                        <a:pt x="9982" y="8973"/>
                        <a:pt x="9974" y="8974"/>
                        <a:pt x="9965" y="8977"/>
                      </a:cubicBezTo>
                      <a:cubicBezTo>
                        <a:pt x="9849" y="8999"/>
                        <a:pt x="9711" y="9253"/>
                        <a:pt x="9805" y="9485"/>
                      </a:cubicBezTo>
                      <a:cubicBezTo>
                        <a:pt x="9690" y="9407"/>
                        <a:pt x="9525" y="9313"/>
                        <a:pt x="9393" y="9313"/>
                      </a:cubicBezTo>
                      <a:cubicBezTo>
                        <a:pt x="9367" y="9313"/>
                        <a:pt x="9342" y="9317"/>
                        <a:pt x="9319" y="9325"/>
                      </a:cubicBezTo>
                      <a:cubicBezTo>
                        <a:pt x="9137" y="9391"/>
                        <a:pt x="8883" y="9441"/>
                        <a:pt x="8789" y="10270"/>
                      </a:cubicBezTo>
                      <a:cubicBezTo>
                        <a:pt x="8701" y="11098"/>
                        <a:pt x="8745" y="11441"/>
                        <a:pt x="8905" y="11673"/>
                      </a:cubicBezTo>
                      <a:cubicBezTo>
                        <a:pt x="9034" y="11819"/>
                        <a:pt x="9327" y="11834"/>
                        <a:pt x="9569" y="11834"/>
                      </a:cubicBezTo>
                      <a:cubicBezTo>
                        <a:pt x="9628" y="11834"/>
                        <a:pt x="9684" y="11833"/>
                        <a:pt x="9733" y="11833"/>
                      </a:cubicBezTo>
                      <a:cubicBezTo>
                        <a:pt x="9792" y="11869"/>
                        <a:pt x="10211" y="11967"/>
                        <a:pt x="10538" y="11967"/>
                      </a:cubicBezTo>
                      <a:cubicBezTo>
                        <a:pt x="10613" y="11967"/>
                        <a:pt x="10684" y="11961"/>
                        <a:pt x="10744" y="11949"/>
                      </a:cubicBezTo>
                      <a:lnTo>
                        <a:pt x="10744" y="11971"/>
                      </a:lnTo>
                      <a:cubicBezTo>
                        <a:pt x="10744" y="12087"/>
                        <a:pt x="11136" y="12175"/>
                        <a:pt x="11208" y="12225"/>
                      </a:cubicBezTo>
                      <a:cubicBezTo>
                        <a:pt x="11263" y="12243"/>
                        <a:pt x="11322" y="12326"/>
                        <a:pt x="11406" y="12326"/>
                      </a:cubicBezTo>
                      <a:cubicBezTo>
                        <a:pt x="11423" y="12326"/>
                        <a:pt x="11442" y="12322"/>
                        <a:pt x="11462" y="12313"/>
                      </a:cubicBezTo>
                      <a:cubicBezTo>
                        <a:pt x="11484" y="12313"/>
                        <a:pt x="11484" y="12313"/>
                        <a:pt x="11507" y="12291"/>
                      </a:cubicBezTo>
                      <a:cubicBezTo>
                        <a:pt x="11645" y="12363"/>
                        <a:pt x="11827" y="12407"/>
                        <a:pt x="11899" y="12407"/>
                      </a:cubicBezTo>
                      <a:cubicBezTo>
                        <a:pt x="11907" y="12411"/>
                        <a:pt x="11917" y="12413"/>
                        <a:pt x="11928" y="12413"/>
                      </a:cubicBezTo>
                      <a:cubicBezTo>
                        <a:pt x="11981" y="12413"/>
                        <a:pt x="12067" y="12373"/>
                        <a:pt x="12103" y="12313"/>
                      </a:cubicBezTo>
                      <a:cubicBezTo>
                        <a:pt x="12451" y="12479"/>
                        <a:pt x="13048" y="12706"/>
                        <a:pt x="13578" y="12893"/>
                      </a:cubicBezTo>
                      <a:cubicBezTo>
                        <a:pt x="13142" y="13330"/>
                        <a:pt x="12794" y="13468"/>
                        <a:pt x="12473" y="13694"/>
                      </a:cubicBezTo>
                      <a:cubicBezTo>
                        <a:pt x="11208" y="13126"/>
                        <a:pt x="9674" y="12618"/>
                        <a:pt x="8681" y="12618"/>
                      </a:cubicBezTo>
                      <a:cubicBezTo>
                        <a:pt x="8517" y="12618"/>
                        <a:pt x="8367" y="12632"/>
                        <a:pt x="8237" y="12661"/>
                      </a:cubicBezTo>
                      <a:cubicBezTo>
                        <a:pt x="6695" y="12982"/>
                        <a:pt x="6463" y="14225"/>
                        <a:pt x="6215" y="15125"/>
                      </a:cubicBezTo>
                      <a:cubicBezTo>
                        <a:pt x="5961" y="16020"/>
                        <a:pt x="5475" y="17219"/>
                        <a:pt x="5221" y="17423"/>
                      </a:cubicBezTo>
                      <a:cubicBezTo>
                        <a:pt x="4944" y="17611"/>
                        <a:pt x="4370" y="17699"/>
                        <a:pt x="4646" y="18577"/>
                      </a:cubicBezTo>
                      <a:cubicBezTo>
                        <a:pt x="4624" y="18577"/>
                        <a:pt x="4580" y="18577"/>
                        <a:pt x="4530" y="18600"/>
                      </a:cubicBezTo>
                      <a:cubicBezTo>
                        <a:pt x="4392" y="18666"/>
                        <a:pt x="4005" y="19108"/>
                        <a:pt x="3911" y="19152"/>
                      </a:cubicBezTo>
                      <a:cubicBezTo>
                        <a:pt x="3840" y="19196"/>
                        <a:pt x="3867" y="19290"/>
                        <a:pt x="3911" y="19334"/>
                      </a:cubicBezTo>
                      <a:cubicBezTo>
                        <a:pt x="3867" y="19384"/>
                        <a:pt x="3795" y="19428"/>
                        <a:pt x="3751" y="19472"/>
                      </a:cubicBezTo>
                      <a:cubicBezTo>
                        <a:pt x="3701" y="19472"/>
                        <a:pt x="3657" y="19450"/>
                        <a:pt x="3635" y="19428"/>
                      </a:cubicBezTo>
                      <a:cubicBezTo>
                        <a:pt x="3243" y="19290"/>
                        <a:pt x="1818" y="18484"/>
                        <a:pt x="1288" y="18439"/>
                      </a:cubicBezTo>
                      <a:cubicBezTo>
                        <a:pt x="1243" y="18439"/>
                        <a:pt x="1216" y="18417"/>
                        <a:pt x="1172" y="18417"/>
                      </a:cubicBezTo>
                      <a:cubicBezTo>
                        <a:pt x="1150" y="18417"/>
                        <a:pt x="1127" y="18417"/>
                        <a:pt x="1078" y="18439"/>
                      </a:cubicBezTo>
                      <a:lnTo>
                        <a:pt x="967" y="18439"/>
                      </a:lnTo>
                      <a:cubicBezTo>
                        <a:pt x="940" y="18439"/>
                        <a:pt x="940" y="18439"/>
                        <a:pt x="918" y="18461"/>
                      </a:cubicBezTo>
                      <a:lnTo>
                        <a:pt x="873" y="18461"/>
                      </a:lnTo>
                      <a:cubicBezTo>
                        <a:pt x="873" y="18461"/>
                        <a:pt x="851" y="18461"/>
                        <a:pt x="851" y="18484"/>
                      </a:cubicBezTo>
                      <a:lnTo>
                        <a:pt x="802" y="18484"/>
                      </a:lnTo>
                      <a:cubicBezTo>
                        <a:pt x="779" y="18484"/>
                        <a:pt x="779" y="18484"/>
                        <a:pt x="757" y="18506"/>
                      </a:cubicBezTo>
                      <a:lnTo>
                        <a:pt x="735" y="18506"/>
                      </a:lnTo>
                      <a:cubicBezTo>
                        <a:pt x="713" y="18506"/>
                        <a:pt x="713" y="18528"/>
                        <a:pt x="691" y="18528"/>
                      </a:cubicBezTo>
                      <a:lnTo>
                        <a:pt x="663" y="18528"/>
                      </a:lnTo>
                      <a:cubicBezTo>
                        <a:pt x="663" y="18555"/>
                        <a:pt x="641" y="18555"/>
                        <a:pt x="641" y="18555"/>
                      </a:cubicBezTo>
                      <a:cubicBezTo>
                        <a:pt x="619" y="18555"/>
                        <a:pt x="619" y="18555"/>
                        <a:pt x="597" y="18577"/>
                      </a:cubicBezTo>
                      <a:lnTo>
                        <a:pt x="575" y="18577"/>
                      </a:lnTo>
                      <a:cubicBezTo>
                        <a:pt x="575" y="18600"/>
                        <a:pt x="553" y="18600"/>
                        <a:pt x="553" y="18600"/>
                      </a:cubicBezTo>
                      <a:cubicBezTo>
                        <a:pt x="553" y="18600"/>
                        <a:pt x="525" y="18600"/>
                        <a:pt x="525" y="18622"/>
                      </a:cubicBezTo>
                      <a:lnTo>
                        <a:pt x="503" y="18622"/>
                      </a:lnTo>
                      <a:lnTo>
                        <a:pt x="481" y="18644"/>
                      </a:lnTo>
                      <a:lnTo>
                        <a:pt x="459" y="18666"/>
                      </a:lnTo>
                      <a:lnTo>
                        <a:pt x="437" y="18666"/>
                      </a:lnTo>
                      <a:lnTo>
                        <a:pt x="437" y="18693"/>
                      </a:lnTo>
                      <a:lnTo>
                        <a:pt x="415" y="18693"/>
                      </a:lnTo>
                      <a:lnTo>
                        <a:pt x="415" y="18716"/>
                      </a:lnTo>
                      <a:lnTo>
                        <a:pt x="387" y="18716"/>
                      </a:lnTo>
                      <a:lnTo>
                        <a:pt x="365" y="18738"/>
                      </a:lnTo>
                      <a:cubicBezTo>
                        <a:pt x="227" y="18832"/>
                        <a:pt x="111" y="18992"/>
                        <a:pt x="67" y="19196"/>
                      </a:cubicBezTo>
                      <a:cubicBezTo>
                        <a:pt x="1" y="19588"/>
                        <a:pt x="45" y="21085"/>
                        <a:pt x="1172" y="22256"/>
                      </a:cubicBezTo>
                      <a:cubicBezTo>
                        <a:pt x="2321" y="23455"/>
                        <a:pt x="2923" y="23847"/>
                        <a:pt x="3773" y="24123"/>
                      </a:cubicBezTo>
                      <a:cubicBezTo>
                        <a:pt x="3989" y="24189"/>
                        <a:pt x="4182" y="24220"/>
                        <a:pt x="4350" y="24220"/>
                      </a:cubicBezTo>
                      <a:cubicBezTo>
                        <a:pt x="4646" y="24220"/>
                        <a:pt x="4868" y="24125"/>
                        <a:pt x="5016" y="23963"/>
                      </a:cubicBezTo>
                      <a:cubicBezTo>
                        <a:pt x="5016" y="23963"/>
                        <a:pt x="5038" y="23963"/>
                        <a:pt x="5038" y="23941"/>
                      </a:cubicBezTo>
                      <a:lnTo>
                        <a:pt x="5060" y="23941"/>
                      </a:lnTo>
                      <a:cubicBezTo>
                        <a:pt x="5060" y="23913"/>
                        <a:pt x="5082" y="23913"/>
                        <a:pt x="5082" y="23891"/>
                      </a:cubicBezTo>
                      <a:lnTo>
                        <a:pt x="5110" y="23891"/>
                      </a:lnTo>
                      <a:cubicBezTo>
                        <a:pt x="5132" y="23869"/>
                        <a:pt x="5132" y="23869"/>
                        <a:pt x="5154" y="23847"/>
                      </a:cubicBezTo>
                      <a:lnTo>
                        <a:pt x="5154" y="23825"/>
                      </a:lnTo>
                      <a:cubicBezTo>
                        <a:pt x="5176" y="23825"/>
                        <a:pt x="5198" y="23803"/>
                        <a:pt x="5221" y="23775"/>
                      </a:cubicBezTo>
                      <a:lnTo>
                        <a:pt x="5221" y="23753"/>
                      </a:lnTo>
                      <a:lnTo>
                        <a:pt x="5292" y="23687"/>
                      </a:lnTo>
                      <a:cubicBezTo>
                        <a:pt x="5314" y="23665"/>
                        <a:pt x="5337" y="23615"/>
                        <a:pt x="5359" y="23593"/>
                      </a:cubicBezTo>
                      <a:cubicBezTo>
                        <a:pt x="5408" y="23527"/>
                        <a:pt x="5453" y="23455"/>
                        <a:pt x="5497" y="23389"/>
                      </a:cubicBezTo>
                      <a:cubicBezTo>
                        <a:pt x="5773" y="23019"/>
                        <a:pt x="6049" y="22560"/>
                        <a:pt x="6099" y="22422"/>
                      </a:cubicBezTo>
                      <a:cubicBezTo>
                        <a:pt x="6099" y="22394"/>
                        <a:pt x="6121" y="22350"/>
                        <a:pt x="6121" y="22328"/>
                      </a:cubicBezTo>
                      <a:cubicBezTo>
                        <a:pt x="6303" y="22212"/>
                        <a:pt x="6513" y="22052"/>
                        <a:pt x="6673" y="21914"/>
                      </a:cubicBezTo>
                      <a:cubicBezTo>
                        <a:pt x="6878" y="22444"/>
                        <a:pt x="7132" y="23019"/>
                        <a:pt x="6994" y="23527"/>
                      </a:cubicBezTo>
                      <a:cubicBezTo>
                        <a:pt x="6833" y="24052"/>
                        <a:pt x="6811" y="25156"/>
                        <a:pt x="7568" y="25322"/>
                      </a:cubicBezTo>
                      <a:cubicBezTo>
                        <a:pt x="7662" y="25322"/>
                        <a:pt x="7734" y="25344"/>
                        <a:pt x="7800" y="25344"/>
                      </a:cubicBezTo>
                      <a:lnTo>
                        <a:pt x="7822" y="25344"/>
                      </a:lnTo>
                      <a:cubicBezTo>
                        <a:pt x="7894" y="25344"/>
                        <a:pt x="7960" y="25344"/>
                        <a:pt x="8032" y="25322"/>
                      </a:cubicBezTo>
                      <a:cubicBezTo>
                        <a:pt x="8308" y="25322"/>
                        <a:pt x="8767" y="25250"/>
                        <a:pt x="9021" y="25068"/>
                      </a:cubicBezTo>
                      <a:cubicBezTo>
                        <a:pt x="9043" y="25046"/>
                        <a:pt x="9065" y="25046"/>
                        <a:pt x="9087" y="25018"/>
                      </a:cubicBezTo>
                      <a:lnTo>
                        <a:pt x="9115" y="24996"/>
                      </a:lnTo>
                      <a:cubicBezTo>
                        <a:pt x="9115" y="24974"/>
                        <a:pt x="9137" y="24974"/>
                        <a:pt x="9159" y="24952"/>
                      </a:cubicBezTo>
                      <a:cubicBezTo>
                        <a:pt x="9181" y="24930"/>
                        <a:pt x="9181" y="24930"/>
                        <a:pt x="9203" y="24908"/>
                      </a:cubicBezTo>
                      <a:lnTo>
                        <a:pt x="9225" y="24880"/>
                      </a:lnTo>
                      <a:cubicBezTo>
                        <a:pt x="9501" y="24582"/>
                        <a:pt x="9756" y="24168"/>
                        <a:pt x="9894" y="24101"/>
                      </a:cubicBezTo>
                      <a:cubicBezTo>
                        <a:pt x="10032" y="24029"/>
                        <a:pt x="10358" y="23825"/>
                        <a:pt x="10496" y="23571"/>
                      </a:cubicBezTo>
                      <a:cubicBezTo>
                        <a:pt x="10540" y="23571"/>
                        <a:pt x="10606" y="23571"/>
                        <a:pt x="10656" y="23527"/>
                      </a:cubicBezTo>
                      <a:cubicBezTo>
                        <a:pt x="10816" y="23455"/>
                        <a:pt x="11346" y="22742"/>
                        <a:pt x="11623" y="22284"/>
                      </a:cubicBezTo>
                      <a:cubicBezTo>
                        <a:pt x="11695" y="22301"/>
                        <a:pt x="11762" y="22309"/>
                        <a:pt x="11823" y="22309"/>
                      </a:cubicBezTo>
                      <a:cubicBezTo>
                        <a:pt x="12146" y="22309"/>
                        <a:pt x="12313" y="22089"/>
                        <a:pt x="12429" y="21936"/>
                      </a:cubicBezTo>
                      <a:cubicBezTo>
                        <a:pt x="12611" y="21732"/>
                        <a:pt x="13092" y="21317"/>
                        <a:pt x="13578" y="21129"/>
                      </a:cubicBezTo>
                      <a:cubicBezTo>
                        <a:pt x="14059" y="20925"/>
                        <a:pt x="14473" y="20599"/>
                        <a:pt x="14611" y="20074"/>
                      </a:cubicBezTo>
                      <a:cubicBezTo>
                        <a:pt x="15511" y="20627"/>
                        <a:pt x="16572" y="21290"/>
                        <a:pt x="17903" y="21290"/>
                      </a:cubicBezTo>
                      <a:cubicBezTo>
                        <a:pt x="18616" y="21268"/>
                        <a:pt x="19400" y="20991"/>
                        <a:pt x="19836" y="20373"/>
                      </a:cubicBezTo>
                      <a:cubicBezTo>
                        <a:pt x="19997" y="20163"/>
                        <a:pt x="20091" y="19909"/>
                        <a:pt x="20135" y="19588"/>
                      </a:cubicBezTo>
                      <a:cubicBezTo>
                        <a:pt x="20549" y="18484"/>
                        <a:pt x="21151" y="16572"/>
                        <a:pt x="21543" y="15954"/>
                      </a:cubicBezTo>
                      <a:cubicBezTo>
                        <a:pt x="22046" y="15075"/>
                        <a:pt x="23106" y="11258"/>
                        <a:pt x="23035" y="9690"/>
                      </a:cubicBezTo>
                      <a:cubicBezTo>
                        <a:pt x="22990" y="9049"/>
                        <a:pt x="22946" y="8613"/>
                        <a:pt x="22852" y="8309"/>
                      </a:cubicBezTo>
                      <a:cubicBezTo>
                        <a:pt x="22852" y="8265"/>
                        <a:pt x="22830" y="8198"/>
                        <a:pt x="22808" y="8149"/>
                      </a:cubicBezTo>
                      <a:cubicBezTo>
                        <a:pt x="23084" y="8126"/>
                        <a:pt x="23383" y="8060"/>
                        <a:pt x="23681" y="7944"/>
                      </a:cubicBezTo>
                      <a:cubicBezTo>
                        <a:pt x="25222" y="7392"/>
                        <a:pt x="26581" y="5574"/>
                        <a:pt x="28238" y="5436"/>
                      </a:cubicBezTo>
                      <a:cubicBezTo>
                        <a:pt x="28862" y="5387"/>
                        <a:pt x="28790" y="5133"/>
                        <a:pt x="28697" y="4972"/>
                      </a:cubicBezTo>
                      <a:cubicBezTo>
                        <a:pt x="28608" y="4790"/>
                        <a:pt x="27757" y="2647"/>
                        <a:pt x="27592" y="2536"/>
                      </a:cubicBezTo>
                      <a:cubicBezTo>
                        <a:pt x="27494" y="2462"/>
                        <a:pt x="27289" y="2413"/>
                        <a:pt x="27038" y="2413"/>
                      </a:cubicBezTo>
                      <a:cubicBezTo>
                        <a:pt x="26822" y="2413"/>
                        <a:pt x="26572" y="2450"/>
                        <a:pt x="26327" y="2536"/>
                      </a:cubicBezTo>
                      <a:cubicBezTo>
                        <a:pt x="25797" y="2697"/>
                        <a:pt x="24742" y="3089"/>
                        <a:pt x="24029" y="4238"/>
                      </a:cubicBezTo>
                      <a:cubicBezTo>
                        <a:pt x="23383" y="5271"/>
                        <a:pt x="22688" y="6063"/>
                        <a:pt x="21867" y="6063"/>
                      </a:cubicBezTo>
                      <a:cubicBezTo>
                        <a:pt x="21776" y="6063"/>
                        <a:pt x="21682" y="6053"/>
                        <a:pt x="21587" y="6033"/>
                      </a:cubicBezTo>
                      <a:cubicBezTo>
                        <a:pt x="21565" y="6033"/>
                        <a:pt x="21543" y="6011"/>
                        <a:pt x="21516" y="6011"/>
                      </a:cubicBezTo>
                      <a:cubicBezTo>
                        <a:pt x="21471" y="5939"/>
                        <a:pt x="21405" y="5895"/>
                        <a:pt x="21333" y="5873"/>
                      </a:cubicBezTo>
                      <a:cubicBezTo>
                        <a:pt x="21217" y="5851"/>
                        <a:pt x="20963" y="5823"/>
                        <a:pt x="20825" y="5779"/>
                      </a:cubicBezTo>
                      <a:cubicBezTo>
                        <a:pt x="21057" y="5685"/>
                        <a:pt x="21267" y="5547"/>
                        <a:pt x="21471" y="5365"/>
                      </a:cubicBezTo>
                      <a:cubicBezTo>
                        <a:pt x="21289" y="5342"/>
                        <a:pt x="21173" y="5182"/>
                        <a:pt x="21173" y="5182"/>
                      </a:cubicBezTo>
                      <a:lnTo>
                        <a:pt x="21173" y="5182"/>
                      </a:lnTo>
                      <a:cubicBezTo>
                        <a:pt x="21189" y="5183"/>
                        <a:pt x="21204" y="5183"/>
                        <a:pt x="21219" y="5183"/>
                      </a:cubicBezTo>
                      <a:cubicBezTo>
                        <a:pt x="21624" y="5183"/>
                        <a:pt x="21819" y="4906"/>
                        <a:pt x="21819" y="4906"/>
                      </a:cubicBezTo>
                      <a:cubicBezTo>
                        <a:pt x="21819" y="4906"/>
                        <a:pt x="21471" y="4696"/>
                        <a:pt x="21129" y="4354"/>
                      </a:cubicBezTo>
                      <a:cubicBezTo>
                        <a:pt x="21543" y="4332"/>
                        <a:pt x="22046" y="4028"/>
                        <a:pt x="22096" y="3547"/>
                      </a:cubicBezTo>
                      <a:cubicBezTo>
                        <a:pt x="22096" y="3547"/>
                        <a:pt x="21543" y="3387"/>
                        <a:pt x="21035" y="3017"/>
                      </a:cubicBezTo>
                      <a:cubicBezTo>
                        <a:pt x="21494" y="2879"/>
                        <a:pt x="21886" y="2304"/>
                        <a:pt x="21681" y="1708"/>
                      </a:cubicBezTo>
                      <a:lnTo>
                        <a:pt x="21681" y="1708"/>
                      </a:lnTo>
                      <a:cubicBezTo>
                        <a:pt x="21681" y="1708"/>
                        <a:pt x="21321" y="1859"/>
                        <a:pt x="20883" y="1859"/>
                      </a:cubicBezTo>
                      <a:cubicBezTo>
                        <a:pt x="20812" y="1859"/>
                        <a:pt x="20739" y="1855"/>
                        <a:pt x="20665" y="1846"/>
                      </a:cubicBezTo>
                      <a:cubicBezTo>
                        <a:pt x="21013" y="1592"/>
                        <a:pt x="21129" y="968"/>
                        <a:pt x="20875" y="625"/>
                      </a:cubicBezTo>
                      <a:lnTo>
                        <a:pt x="20875" y="625"/>
                      </a:lnTo>
                      <a:cubicBezTo>
                        <a:pt x="20640" y="795"/>
                        <a:pt x="20275" y="829"/>
                        <a:pt x="19877" y="829"/>
                      </a:cubicBezTo>
                      <a:cubicBezTo>
                        <a:pt x="19608" y="829"/>
                        <a:pt x="19325" y="814"/>
                        <a:pt x="19058" y="814"/>
                      </a:cubicBezTo>
                      <a:cubicBezTo>
                        <a:pt x="18706" y="814"/>
                        <a:pt x="18382" y="841"/>
                        <a:pt x="18157" y="968"/>
                      </a:cubicBezTo>
                      <a:cubicBezTo>
                        <a:pt x="18389" y="691"/>
                        <a:pt x="18455" y="393"/>
                        <a:pt x="18063" y="1"/>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5" name="Google Shape;2025;p51"/>
                <p:cNvSpPr/>
                <p:nvPr/>
              </p:nvSpPr>
              <p:spPr>
                <a:xfrm>
                  <a:off x="2002725" y="3539152"/>
                  <a:ext cx="1259270" cy="647651"/>
                </a:xfrm>
                <a:custGeom>
                  <a:rect b="b" l="l" r="r" t="t"/>
                  <a:pathLst>
                    <a:path extrusionOk="0" h="7046" w="13700">
                      <a:moveTo>
                        <a:pt x="487" y="0"/>
                      </a:moveTo>
                      <a:cubicBezTo>
                        <a:pt x="167" y="530"/>
                        <a:pt x="1" y="1911"/>
                        <a:pt x="167" y="3270"/>
                      </a:cubicBezTo>
                      <a:cubicBezTo>
                        <a:pt x="277" y="4143"/>
                        <a:pt x="509" y="4579"/>
                        <a:pt x="1338" y="4927"/>
                      </a:cubicBezTo>
                      <a:cubicBezTo>
                        <a:pt x="2144" y="5270"/>
                        <a:pt x="9391" y="6861"/>
                        <a:pt x="10474" y="6999"/>
                      </a:cubicBezTo>
                      <a:cubicBezTo>
                        <a:pt x="10745" y="7032"/>
                        <a:pt x="11013" y="7046"/>
                        <a:pt x="11272" y="7046"/>
                      </a:cubicBezTo>
                      <a:cubicBezTo>
                        <a:pt x="12613" y="7046"/>
                        <a:pt x="13700" y="6673"/>
                        <a:pt x="13700" y="6673"/>
                      </a:cubicBezTo>
                      <a:cubicBezTo>
                        <a:pt x="12960" y="6557"/>
                        <a:pt x="12181" y="6513"/>
                        <a:pt x="11325" y="6098"/>
                      </a:cubicBezTo>
                      <a:cubicBezTo>
                        <a:pt x="9027" y="5016"/>
                        <a:pt x="8977" y="1795"/>
                        <a:pt x="8977" y="1795"/>
                      </a:cubicBezTo>
                      <a:lnTo>
                        <a:pt x="487"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6" name="Google Shape;2026;p51"/>
                <p:cNvSpPr/>
                <p:nvPr/>
              </p:nvSpPr>
              <p:spPr>
                <a:xfrm>
                  <a:off x="2857739" y="2508946"/>
                  <a:ext cx="649489" cy="1398341"/>
                </a:xfrm>
                <a:custGeom>
                  <a:rect b="b" l="l" r="r" t="t"/>
                  <a:pathLst>
                    <a:path extrusionOk="0" h="15213" w="7066">
                      <a:moveTo>
                        <a:pt x="6607" y="0"/>
                      </a:moveTo>
                      <a:cubicBezTo>
                        <a:pt x="5453" y="7756"/>
                        <a:pt x="67" y="14821"/>
                        <a:pt x="1" y="14892"/>
                      </a:cubicBezTo>
                      <a:lnTo>
                        <a:pt x="415" y="15213"/>
                      </a:lnTo>
                      <a:cubicBezTo>
                        <a:pt x="459" y="15141"/>
                        <a:pt x="5889" y="8126"/>
                        <a:pt x="7066" y="227"/>
                      </a:cubicBezTo>
                      <a:lnTo>
                        <a:pt x="6607" y="0"/>
                      </a:lnTo>
                      <a:close/>
                    </a:path>
                  </a:pathLst>
                </a:cu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7" name="Google Shape;2027;p51"/>
                <p:cNvSpPr/>
                <p:nvPr/>
              </p:nvSpPr>
              <p:spPr>
                <a:xfrm>
                  <a:off x="2770969" y="3285277"/>
                  <a:ext cx="2107117" cy="873584"/>
                </a:xfrm>
                <a:custGeom>
                  <a:rect b="b" l="l" r="r" t="t"/>
                  <a:pathLst>
                    <a:path extrusionOk="0" h="9504" w="22924">
                      <a:moveTo>
                        <a:pt x="22256" y="0"/>
                      </a:moveTo>
                      <a:cubicBezTo>
                        <a:pt x="22256" y="0"/>
                        <a:pt x="22233" y="530"/>
                        <a:pt x="22140" y="989"/>
                      </a:cubicBezTo>
                      <a:cubicBezTo>
                        <a:pt x="22073" y="1475"/>
                        <a:pt x="21913" y="2232"/>
                        <a:pt x="21129" y="2740"/>
                      </a:cubicBezTo>
                      <a:cubicBezTo>
                        <a:pt x="20576" y="3082"/>
                        <a:pt x="9369" y="7435"/>
                        <a:pt x="8054" y="7872"/>
                      </a:cubicBezTo>
                      <a:cubicBezTo>
                        <a:pt x="7140" y="8176"/>
                        <a:pt x="5786" y="8718"/>
                        <a:pt x="4464" y="8718"/>
                      </a:cubicBezTo>
                      <a:cubicBezTo>
                        <a:pt x="3893" y="8718"/>
                        <a:pt x="3328" y="8617"/>
                        <a:pt x="2806" y="8352"/>
                      </a:cubicBezTo>
                      <a:cubicBezTo>
                        <a:pt x="669" y="7247"/>
                        <a:pt x="1475" y="3823"/>
                        <a:pt x="1475" y="3823"/>
                      </a:cubicBezTo>
                      <a:lnTo>
                        <a:pt x="1475" y="3823"/>
                      </a:lnTo>
                      <a:lnTo>
                        <a:pt x="619" y="4557"/>
                      </a:lnTo>
                      <a:cubicBezTo>
                        <a:pt x="619" y="4557"/>
                        <a:pt x="0" y="7894"/>
                        <a:pt x="2304" y="8998"/>
                      </a:cubicBezTo>
                      <a:cubicBezTo>
                        <a:pt x="3065" y="9368"/>
                        <a:pt x="3783" y="9503"/>
                        <a:pt x="4455" y="9503"/>
                      </a:cubicBezTo>
                      <a:cubicBezTo>
                        <a:pt x="5789" y="9503"/>
                        <a:pt x="6938" y="8968"/>
                        <a:pt x="7872" y="8678"/>
                      </a:cubicBezTo>
                      <a:cubicBezTo>
                        <a:pt x="9275" y="8242"/>
                        <a:pt x="20919" y="3685"/>
                        <a:pt x="21543" y="3314"/>
                      </a:cubicBezTo>
                      <a:cubicBezTo>
                        <a:pt x="22140" y="2966"/>
                        <a:pt x="22626" y="2232"/>
                        <a:pt x="22714" y="1751"/>
                      </a:cubicBezTo>
                      <a:cubicBezTo>
                        <a:pt x="22808" y="1265"/>
                        <a:pt x="22924" y="0"/>
                        <a:pt x="22924"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8" name="Google Shape;2028;p51"/>
                <p:cNvSpPr/>
                <p:nvPr/>
              </p:nvSpPr>
              <p:spPr>
                <a:xfrm>
                  <a:off x="2047397" y="3481704"/>
                  <a:ext cx="859245" cy="222532"/>
                </a:xfrm>
                <a:custGeom>
                  <a:rect b="b" l="l" r="r" t="t"/>
                  <a:pathLst>
                    <a:path extrusionOk="0" h="2421" w="9348">
                      <a:moveTo>
                        <a:pt x="647" y="1"/>
                      </a:moveTo>
                      <a:lnTo>
                        <a:pt x="1" y="625"/>
                      </a:lnTo>
                      <a:lnTo>
                        <a:pt x="8491" y="2420"/>
                      </a:lnTo>
                      <a:lnTo>
                        <a:pt x="9347" y="1686"/>
                      </a:lnTo>
                      <a:lnTo>
                        <a:pt x="647" y="1"/>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029" name="Google Shape;2029;p51"/>
              <p:cNvSpPr/>
              <p:nvPr/>
            </p:nvSpPr>
            <p:spPr>
              <a:xfrm rot="-831681">
                <a:off x="6731392" y="876409"/>
                <a:ext cx="595514" cy="738815"/>
              </a:xfrm>
              <a:custGeom>
                <a:rect b="b" l="l" r="r" t="t"/>
                <a:pathLst>
                  <a:path extrusionOk="0" h="24146" w="20820">
                    <a:moveTo>
                      <a:pt x="663" y="5329"/>
                    </a:moveTo>
                    <a:cubicBezTo>
                      <a:pt x="-1720" y="1313"/>
                      <a:pt x="3135" y="-99"/>
                      <a:pt x="5694" y="33"/>
                    </a:cubicBezTo>
                    <a:cubicBezTo>
                      <a:pt x="8254" y="165"/>
                      <a:pt x="13637" y="2107"/>
                      <a:pt x="16020" y="6123"/>
                    </a:cubicBezTo>
                    <a:cubicBezTo>
                      <a:pt x="18403" y="10139"/>
                      <a:pt x="22552" y="24261"/>
                      <a:pt x="19992" y="24129"/>
                    </a:cubicBezTo>
                    <a:cubicBezTo>
                      <a:pt x="17433" y="23997"/>
                      <a:pt x="3046" y="9345"/>
                      <a:pt x="663" y="5329"/>
                    </a:cubicBezTo>
                    <a:close/>
                  </a:path>
                </a:pathLst>
              </a:custGeom>
              <a:solidFill>
                <a:schemeClr val="dk1"/>
              </a:solidFill>
              <a:ln>
                <a:noFill/>
              </a:ln>
            </p:spPr>
          </p:sp>
        </p:grpSp>
      </p:grpSp>
      <p:pic>
        <p:nvPicPr>
          <p:cNvPr id="2030" name="Google Shape;2030;p51"/>
          <p:cNvPicPr preferRelativeResize="0"/>
          <p:nvPr/>
        </p:nvPicPr>
        <p:blipFill>
          <a:blip r:embed="rId3">
            <a:alphaModFix/>
          </a:blip>
          <a:stretch>
            <a:fillRect/>
          </a:stretch>
        </p:blipFill>
        <p:spPr>
          <a:xfrm>
            <a:off x="4478075" y="787350"/>
            <a:ext cx="4130100" cy="3097800"/>
          </a:xfrm>
          <a:prstGeom prst="ellipse">
            <a:avLst/>
          </a:prstGeom>
          <a:noFill/>
          <a:ln cap="flat" cmpd="sng" w="28575">
            <a:solidFill>
              <a:schemeClr val="dk1"/>
            </a:solidFill>
            <a:prstDash val="solid"/>
            <a:round/>
            <a:headEnd len="sm" w="sm" type="none"/>
            <a:tailEnd len="sm" w="sm" type="none"/>
          </a:ln>
        </p:spPr>
      </p:pic>
      <p:sp>
        <p:nvSpPr>
          <p:cNvPr id="2031" name="Google Shape;2031;p51"/>
          <p:cNvSpPr txBox="1"/>
          <p:nvPr/>
        </p:nvSpPr>
        <p:spPr>
          <a:xfrm>
            <a:off x="1021200" y="3058375"/>
            <a:ext cx="3550800" cy="785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en" sz="1300">
                <a:solidFill>
                  <a:schemeClr val="dk1"/>
                </a:solidFill>
                <a:latin typeface="Albert Sans"/>
                <a:ea typeface="Albert Sans"/>
                <a:cs typeface="Albert Sans"/>
                <a:sym typeface="Albert Sans"/>
              </a:rPr>
              <a:t>Please grab more food and/or revisit our gallery walk. Share your thoughts on these images if you haven’t had the opportunity! </a:t>
            </a:r>
            <a:endParaRPr b="1" i="1" sz="1300">
              <a:solidFill>
                <a:schemeClr val="dk1"/>
              </a:solidFill>
              <a:latin typeface="Albert Sans"/>
              <a:ea typeface="Albert Sans"/>
              <a:cs typeface="Albert Sans"/>
              <a:sym typeface="Albert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5" name="Shape 2035"/>
        <p:cNvGrpSpPr/>
        <p:nvPr/>
      </p:nvGrpSpPr>
      <p:grpSpPr>
        <a:xfrm>
          <a:off x="0" y="0"/>
          <a:ext cx="0" cy="0"/>
          <a:chOff x="0" y="0"/>
          <a:chExt cx="0" cy="0"/>
        </a:xfrm>
      </p:grpSpPr>
      <p:sp>
        <p:nvSpPr>
          <p:cNvPr id="2036" name="Google Shape;2036;p52"/>
          <p:cNvSpPr txBox="1"/>
          <p:nvPr>
            <p:ph type="title"/>
          </p:nvPr>
        </p:nvSpPr>
        <p:spPr>
          <a:xfrm>
            <a:off x="720000" y="0"/>
            <a:ext cx="77040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800"/>
              </a:spcBef>
              <a:spcAft>
                <a:spcPts val="400"/>
              </a:spcAft>
              <a:buNone/>
            </a:pPr>
            <a:r>
              <a:rPr lang="en">
                <a:solidFill>
                  <a:srgbClr val="000000"/>
                </a:solidFill>
                <a:latin typeface="Nunito ExtraBold"/>
                <a:ea typeface="Nunito ExtraBold"/>
                <a:cs typeface="Nunito ExtraBold"/>
                <a:sym typeface="Nunito ExtraBold"/>
              </a:rPr>
              <a:t>Small Group Action Planning</a:t>
            </a:r>
            <a:endParaRPr sz="3900">
              <a:latin typeface="Nunito ExtraBold"/>
              <a:ea typeface="Nunito ExtraBold"/>
              <a:cs typeface="Nunito ExtraBold"/>
              <a:sym typeface="Nunito ExtraBold"/>
            </a:endParaRPr>
          </a:p>
        </p:txBody>
      </p:sp>
      <p:sp>
        <p:nvSpPr>
          <p:cNvPr id="2037" name="Google Shape;2037;p52"/>
          <p:cNvSpPr txBox="1"/>
          <p:nvPr>
            <p:ph idx="1" type="subTitle"/>
          </p:nvPr>
        </p:nvSpPr>
        <p:spPr>
          <a:xfrm>
            <a:off x="1262788" y="1061100"/>
            <a:ext cx="2907600" cy="468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Action Planning Steps</a:t>
            </a:r>
            <a:endParaRPr/>
          </a:p>
        </p:txBody>
      </p:sp>
      <p:sp>
        <p:nvSpPr>
          <p:cNvPr id="2038" name="Google Shape;2038;p52"/>
          <p:cNvSpPr txBox="1"/>
          <p:nvPr>
            <p:ph idx="2" type="subTitle"/>
          </p:nvPr>
        </p:nvSpPr>
        <p:spPr>
          <a:xfrm>
            <a:off x="4973588" y="1061100"/>
            <a:ext cx="2907600" cy="4683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Sample Transition Activities</a:t>
            </a:r>
            <a:endParaRPr/>
          </a:p>
        </p:txBody>
      </p:sp>
      <p:sp>
        <p:nvSpPr>
          <p:cNvPr id="2039" name="Google Shape;2039;p52"/>
          <p:cNvSpPr txBox="1"/>
          <p:nvPr>
            <p:ph idx="3" type="subTitle"/>
          </p:nvPr>
        </p:nvSpPr>
        <p:spPr>
          <a:xfrm>
            <a:off x="844152" y="1482475"/>
            <a:ext cx="3326100" cy="1350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500" u="sng"/>
              <a:t>With your group…</a:t>
            </a:r>
            <a:endParaRPr sz="1500" u="sng"/>
          </a:p>
          <a:p>
            <a:pPr indent="0" lvl="0" marL="0" rtl="0" algn="l">
              <a:spcBef>
                <a:spcPts val="0"/>
              </a:spcBef>
              <a:spcAft>
                <a:spcPts val="0"/>
              </a:spcAft>
              <a:buNone/>
            </a:pPr>
            <a:r>
              <a:t/>
            </a:r>
            <a:endParaRPr sz="1500" u="sng"/>
          </a:p>
          <a:p>
            <a:pPr indent="-323850" lvl="0" marL="457200" rtl="0" algn="l">
              <a:spcBef>
                <a:spcPts val="0"/>
              </a:spcBef>
              <a:spcAft>
                <a:spcPts val="0"/>
              </a:spcAft>
              <a:buClr>
                <a:schemeClr val="dk1"/>
              </a:buClr>
              <a:buSzPts val="1500"/>
              <a:buFont typeface="Albert Sans"/>
              <a:buChar char="●"/>
            </a:pPr>
            <a:r>
              <a:rPr b="1" lang="en" sz="1500"/>
              <a:t>Step 1</a:t>
            </a:r>
            <a:r>
              <a:rPr lang="en" sz="1500"/>
              <a:t>: Select transition activities that will best lead to employment outcomes. </a:t>
            </a:r>
            <a:endParaRPr sz="1500"/>
          </a:p>
          <a:p>
            <a:pPr indent="-336550" lvl="0" marL="457200" rtl="0" algn="l">
              <a:spcBef>
                <a:spcPts val="0"/>
              </a:spcBef>
              <a:spcAft>
                <a:spcPts val="0"/>
              </a:spcAft>
              <a:buClr>
                <a:srgbClr val="000000"/>
              </a:buClr>
              <a:buSzPts val="1700"/>
              <a:buFont typeface="Arial"/>
              <a:buChar char="●"/>
            </a:pPr>
            <a:r>
              <a:rPr b="1" lang="en" sz="1500"/>
              <a:t>Step 2</a:t>
            </a:r>
            <a:r>
              <a:rPr lang="en" sz="1500"/>
              <a:t>: Why these activities &amp; this order? Outcomes?</a:t>
            </a:r>
            <a:endParaRPr sz="1500"/>
          </a:p>
          <a:p>
            <a:pPr indent="-336550" lvl="0" marL="457200" rtl="0" algn="l">
              <a:spcBef>
                <a:spcPts val="0"/>
              </a:spcBef>
              <a:spcAft>
                <a:spcPts val="0"/>
              </a:spcAft>
              <a:buClr>
                <a:srgbClr val="000000"/>
              </a:buClr>
              <a:buSzPts val="1700"/>
              <a:buFont typeface="Arial"/>
              <a:buChar char="●"/>
            </a:pPr>
            <a:r>
              <a:rPr b="1" lang="en" sz="1500"/>
              <a:t>Step 3</a:t>
            </a:r>
            <a:r>
              <a:rPr lang="en" sz="1500"/>
              <a:t>: How would you order your activities (1 - X)?</a:t>
            </a:r>
            <a:endParaRPr sz="1500"/>
          </a:p>
          <a:p>
            <a:pPr indent="-323850" lvl="0" marL="457200" rtl="0" algn="l">
              <a:spcBef>
                <a:spcPts val="0"/>
              </a:spcBef>
              <a:spcAft>
                <a:spcPts val="0"/>
              </a:spcAft>
              <a:buClr>
                <a:schemeClr val="dk1"/>
              </a:buClr>
              <a:buSzPts val="1500"/>
              <a:buFont typeface="Albert Sans"/>
              <a:buChar char="●"/>
            </a:pPr>
            <a:r>
              <a:rPr b="1" lang="en" sz="1500"/>
              <a:t>Step 4</a:t>
            </a:r>
            <a:r>
              <a:rPr lang="en" sz="1500"/>
              <a:t>: What steps need to be taken to make this a reality?</a:t>
            </a:r>
            <a:endParaRPr sz="1500"/>
          </a:p>
          <a:p>
            <a:pPr indent="0" lvl="0" marL="457200" rtl="0" algn="l">
              <a:spcBef>
                <a:spcPts val="0"/>
              </a:spcBef>
              <a:spcAft>
                <a:spcPts val="0"/>
              </a:spcAft>
              <a:buNone/>
            </a:pPr>
            <a:r>
              <a:t/>
            </a:r>
            <a:endParaRPr/>
          </a:p>
        </p:txBody>
      </p:sp>
      <p:sp>
        <p:nvSpPr>
          <p:cNvPr id="2040" name="Google Shape;2040;p52"/>
          <p:cNvSpPr txBox="1"/>
          <p:nvPr>
            <p:ph idx="4" type="subTitle"/>
          </p:nvPr>
        </p:nvSpPr>
        <p:spPr>
          <a:xfrm>
            <a:off x="4532425" y="1529400"/>
            <a:ext cx="4290300" cy="1350000"/>
          </a:xfrm>
          <a:prstGeom prst="rect">
            <a:avLst/>
          </a:prstGeom>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Font typeface="Albert Sans"/>
              <a:buChar char="●"/>
            </a:pPr>
            <a:r>
              <a:rPr lang="en" sz="1400"/>
              <a:t>V</a:t>
            </a:r>
            <a:r>
              <a:rPr lang="en" sz="1400"/>
              <a:t>isiting community businesses to learn about </a:t>
            </a:r>
            <a:r>
              <a:rPr lang="en" sz="1400"/>
              <a:t>jobs and job tasks</a:t>
            </a:r>
            <a:endParaRPr sz="1400"/>
          </a:p>
          <a:p>
            <a:pPr indent="-330200" lvl="0" marL="457200" rtl="0" algn="l">
              <a:spcBef>
                <a:spcPts val="0"/>
              </a:spcBef>
              <a:spcAft>
                <a:spcPts val="0"/>
              </a:spcAft>
              <a:buClr>
                <a:srgbClr val="000000"/>
              </a:buClr>
              <a:buSzPts val="1600"/>
              <a:buFont typeface="Arial"/>
              <a:buChar char="●"/>
            </a:pPr>
            <a:r>
              <a:rPr lang="en" sz="1400"/>
              <a:t>Photovoice, virtual portfolios, virtual mapping to track/reflect on employment experiences</a:t>
            </a:r>
            <a:endParaRPr sz="1400"/>
          </a:p>
          <a:p>
            <a:pPr indent="-317500" lvl="0" marL="457200" rtl="0" algn="l">
              <a:spcBef>
                <a:spcPts val="0"/>
              </a:spcBef>
              <a:spcAft>
                <a:spcPts val="0"/>
              </a:spcAft>
              <a:buClr>
                <a:schemeClr val="dk1"/>
              </a:buClr>
              <a:buSzPts val="1400"/>
              <a:buFont typeface="Albert Sans"/>
              <a:buChar char="●"/>
            </a:pPr>
            <a:r>
              <a:rPr lang="en" sz="1400"/>
              <a:t>Chores and volunteering in the home and community</a:t>
            </a:r>
            <a:endParaRPr sz="1400"/>
          </a:p>
          <a:p>
            <a:pPr indent="-317500" lvl="0" marL="457200" rtl="0" algn="l">
              <a:spcBef>
                <a:spcPts val="0"/>
              </a:spcBef>
              <a:spcAft>
                <a:spcPts val="0"/>
              </a:spcAft>
              <a:buClr>
                <a:schemeClr val="dk1"/>
              </a:buClr>
              <a:buSzPts val="1400"/>
              <a:buFont typeface="Albert Sans"/>
              <a:buChar char="●"/>
            </a:pPr>
            <a:r>
              <a:rPr lang="en" sz="1400"/>
              <a:t>Internships</a:t>
            </a:r>
            <a:endParaRPr sz="1400"/>
          </a:p>
          <a:p>
            <a:pPr indent="-330200" lvl="0" marL="457200" rtl="0" algn="l">
              <a:spcBef>
                <a:spcPts val="0"/>
              </a:spcBef>
              <a:spcAft>
                <a:spcPts val="0"/>
              </a:spcAft>
              <a:buClr>
                <a:srgbClr val="000000"/>
              </a:buClr>
              <a:buSzPts val="1600"/>
              <a:buFont typeface="Arial"/>
              <a:buChar char="●"/>
            </a:pPr>
            <a:r>
              <a:rPr lang="en" sz="1400"/>
              <a:t>Industry days/job fairs</a:t>
            </a:r>
            <a:endParaRPr sz="1400"/>
          </a:p>
          <a:p>
            <a:pPr indent="-330200" lvl="0" marL="457200" rtl="0" algn="l">
              <a:spcBef>
                <a:spcPts val="0"/>
              </a:spcBef>
              <a:spcAft>
                <a:spcPts val="0"/>
              </a:spcAft>
              <a:buClr>
                <a:srgbClr val="000000"/>
              </a:buClr>
              <a:buSzPts val="1600"/>
              <a:buFont typeface="Arial"/>
              <a:buChar char="●"/>
            </a:pPr>
            <a:r>
              <a:rPr lang="en" sz="1400"/>
              <a:t>Summer employment</a:t>
            </a:r>
            <a:endParaRPr sz="1400"/>
          </a:p>
          <a:p>
            <a:pPr indent="-330200" lvl="0" marL="457200" rtl="0" algn="l">
              <a:spcBef>
                <a:spcPts val="0"/>
              </a:spcBef>
              <a:spcAft>
                <a:spcPts val="0"/>
              </a:spcAft>
              <a:buClr>
                <a:srgbClr val="000000"/>
              </a:buClr>
              <a:buSzPts val="1600"/>
              <a:buFont typeface="Arial"/>
              <a:buChar char="●"/>
            </a:pPr>
            <a:r>
              <a:rPr lang="en" sz="1400"/>
              <a:t>Parent support and training (pre-ETS, DARS, benefits)</a:t>
            </a:r>
            <a:endParaRPr sz="1400"/>
          </a:p>
          <a:p>
            <a:pPr indent="-330200" lvl="0" marL="457200" rtl="0" algn="l">
              <a:spcBef>
                <a:spcPts val="0"/>
              </a:spcBef>
              <a:spcAft>
                <a:spcPts val="0"/>
              </a:spcAft>
              <a:buClr>
                <a:srgbClr val="000000"/>
              </a:buClr>
              <a:buSzPts val="1600"/>
              <a:buFont typeface="Arial"/>
              <a:buChar char="●"/>
            </a:pPr>
            <a:r>
              <a:rPr lang="en" sz="1400"/>
              <a:t>Student-led enterprise in middle school</a:t>
            </a:r>
            <a:endParaRPr sz="1400"/>
          </a:p>
          <a:p>
            <a:pPr indent="-317500" lvl="0" marL="457200" rtl="0" algn="l">
              <a:spcBef>
                <a:spcPts val="0"/>
              </a:spcBef>
              <a:spcAft>
                <a:spcPts val="0"/>
              </a:spcAft>
              <a:buClr>
                <a:schemeClr val="dk1"/>
              </a:buClr>
              <a:buSzPts val="1400"/>
              <a:buFont typeface="Albert Sans"/>
              <a:buChar char="●"/>
            </a:pPr>
            <a:r>
              <a:rPr lang="en" sz="1400"/>
              <a:t>Other</a:t>
            </a:r>
            <a:endParaRPr sz="1400"/>
          </a:p>
        </p:txBody>
      </p:sp>
      <p:sp>
        <p:nvSpPr>
          <p:cNvPr id="2041" name="Google Shape;2041;p52"/>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Seb </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5" name="Shape 2045"/>
        <p:cNvGrpSpPr/>
        <p:nvPr/>
      </p:nvGrpSpPr>
      <p:grpSpPr>
        <a:xfrm>
          <a:off x="0" y="0"/>
          <a:ext cx="0" cy="0"/>
          <a:chOff x="0" y="0"/>
          <a:chExt cx="0" cy="0"/>
        </a:xfrm>
      </p:grpSpPr>
      <p:sp>
        <p:nvSpPr>
          <p:cNvPr id="2046" name="Google Shape;2046;p53"/>
          <p:cNvSpPr txBox="1"/>
          <p:nvPr>
            <p:ph type="title"/>
          </p:nvPr>
        </p:nvSpPr>
        <p:spPr>
          <a:xfrm>
            <a:off x="720000" y="160675"/>
            <a:ext cx="7704000" cy="572700"/>
          </a:xfrm>
          <a:prstGeom prst="rect">
            <a:avLst/>
          </a:prstGeom>
        </p:spPr>
        <p:txBody>
          <a:bodyPr anchorCtr="0" anchor="t" bIns="91425" lIns="91425" spcFirstLastPara="1" rIns="91425" wrap="square" tIns="91425">
            <a:noAutofit/>
          </a:bodyPr>
          <a:lstStyle/>
          <a:p>
            <a:pPr indent="0" lvl="0" marL="0" rtl="0" algn="l">
              <a:lnSpc>
                <a:spcPct val="115000"/>
              </a:lnSpc>
              <a:spcBef>
                <a:spcPts val="1800"/>
              </a:spcBef>
              <a:spcAft>
                <a:spcPts val="0"/>
              </a:spcAft>
              <a:buNone/>
            </a:pPr>
            <a:r>
              <a:rPr b="1" lang="en">
                <a:solidFill>
                  <a:srgbClr val="000000"/>
                </a:solidFill>
                <a:latin typeface="Nunito"/>
                <a:ea typeface="Nunito"/>
                <a:cs typeface="Nunito"/>
                <a:sym typeface="Nunito"/>
              </a:rPr>
              <a:t>Large Group Idea Harvest</a:t>
            </a:r>
            <a:endParaRPr b="1">
              <a:solidFill>
                <a:srgbClr val="000000"/>
              </a:solidFill>
              <a:latin typeface="Nunito"/>
              <a:ea typeface="Nunito"/>
              <a:cs typeface="Nunito"/>
              <a:sym typeface="Nunito"/>
            </a:endParaRPr>
          </a:p>
          <a:p>
            <a:pPr indent="0" lvl="0" marL="0" rtl="0" algn="l">
              <a:spcBef>
                <a:spcPts val="400"/>
              </a:spcBef>
              <a:spcAft>
                <a:spcPts val="0"/>
              </a:spcAft>
              <a:buNone/>
            </a:pPr>
            <a:r>
              <a:t/>
            </a:r>
            <a:endParaRPr b="1" sz="3900">
              <a:latin typeface="Nunito"/>
              <a:ea typeface="Nunito"/>
              <a:cs typeface="Nunito"/>
              <a:sym typeface="Nunito"/>
            </a:endParaRPr>
          </a:p>
        </p:txBody>
      </p:sp>
      <p:pic>
        <p:nvPicPr>
          <p:cNvPr id="2047" name="Google Shape;2047;p53"/>
          <p:cNvPicPr preferRelativeResize="0"/>
          <p:nvPr/>
        </p:nvPicPr>
        <p:blipFill>
          <a:blip r:embed="rId3">
            <a:alphaModFix/>
          </a:blip>
          <a:stretch>
            <a:fillRect/>
          </a:stretch>
        </p:blipFill>
        <p:spPr>
          <a:xfrm>
            <a:off x="2101075" y="986125"/>
            <a:ext cx="4556868" cy="3820976"/>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1" name="Shape 2051"/>
        <p:cNvGrpSpPr/>
        <p:nvPr/>
      </p:nvGrpSpPr>
      <p:grpSpPr>
        <a:xfrm>
          <a:off x="0" y="0"/>
          <a:ext cx="0" cy="0"/>
          <a:chOff x="0" y="0"/>
          <a:chExt cx="0" cy="0"/>
        </a:xfrm>
      </p:grpSpPr>
      <p:sp>
        <p:nvSpPr>
          <p:cNvPr id="2052" name="Google Shape;2052;p54"/>
          <p:cNvSpPr txBox="1"/>
          <p:nvPr>
            <p:ph type="title"/>
          </p:nvPr>
        </p:nvSpPr>
        <p:spPr>
          <a:xfrm>
            <a:off x="370600" y="331275"/>
            <a:ext cx="77040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800"/>
              </a:spcBef>
              <a:spcAft>
                <a:spcPts val="400"/>
              </a:spcAft>
              <a:buNone/>
            </a:pPr>
            <a:r>
              <a:rPr lang="en">
                <a:solidFill>
                  <a:srgbClr val="000000"/>
                </a:solidFill>
                <a:latin typeface="Nunito ExtraBold"/>
                <a:ea typeface="Nunito ExtraBold"/>
                <a:cs typeface="Nunito ExtraBold"/>
                <a:sym typeface="Nunito ExtraBold"/>
              </a:rPr>
              <a:t>Wrap-Up and Next Steps</a:t>
            </a:r>
            <a:endParaRPr sz="5600">
              <a:latin typeface="Nunito ExtraBold"/>
              <a:ea typeface="Nunito ExtraBold"/>
              <a:cs typeface="Nunito ExtraBold"/>
              <a:sym typeface="Nunito ExtraBold"/>
            </a:endParaRPr>
          </a:p>
        </p:txBody>
      </p:sp>
      <p:pic>
        <p:nvPicPr>
          <p:cNvPr id="2053" name="Google Shape;2053;p54"/>
          <p:cNvPicPr preferRelativeResize="0"/>
          <p:nvPr/>
        </p:nvPicPr>
        <p:blipFill>
          <a:blip r:embed="rId3">
            <a:alphaModFix/>
          </a:blip>
          <a:stretch>
            <a:fillRect/>
          </a:stretch>
        </p:blipFill>
        <p:spPr>
          <a:xfrm>
            <a:off x="518025" y="1470750"/>
            <a:ext cx="3016500" cy="3016500"/>
          </a:xfrm>
          <a:prstGeom prst="ellipse">
            <a:avLst/>
          </a:prstGeom>
          <a:noFill/>
          <a:ln>
            <a:noFill/>
          </a:ln>
        </p:spPr>
      </p:pic>
      <p:sp>
        <p:nvSpPr>
          <p:cNvPr id="2054" name="Google Shape;2054;p54"/>
          <p:cNvSpPr txBox="1"/>
          <p:nvPr/>
        </p:nvSpPr>
        <p:spPr>
          <a:xfrm>
            <a:off x="4680300" y="1787625"/>
            <a:ext cx="38433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chemeClr val="dk1"/>
                </a:solidFill>
                <a:latin typeface="Albert Sans"/>
                <a:ea typeface="Albert Sans"/>
                <a:cs typeface="Albert Sans"/>
                <a:sym typeface="Albert Sans"/>
              </a:rPr>
              <a:t>Community Landscape Analysis forthcoming</a:t>
            </a:r>
            <a:endParaRPr sz="1500">
              <a:solidFill>
                <a:schemeClr val="dk1"/>
              </a:solidFill>
              <a:latin typeface="Albert Sans"/>
              <a:ea typeface="Albert Sans"/>
              <a:cs typeface="Albert Sans"/>
              <a:sym typeface="Albert Sans"/>
            </a:endParaRPr>
          </a:p>
          <a:p>
            <a:pPr indent="0" lvl="0" marL="0" rtl="0" algn="l">
              <a:spcBef>
                <a:spcPts val="0"/>
              </a:spcBef>
              <a:spcAft>
                <a:spcPts val="0"/>
              </a:spcAft>
              <a:buNone/>
            </a:pPr>
            <a:r>
              <a:rPr lang="en" sz="1500">
                <a:solidFill>
                  <a:schemeClr val="dk1"/>
                </a:solidFill>
                <a:latin typeface="Albert Sans"/>
                <a:ea typeface="Albert Sans"/>
                <a:cs typeface="Albert Sans"/>
                <a:sym typeface="Albert Sans"/>
              </a:rPr>
              <a:t>Next meeting is </a:t>
            </a:r>
            <a:r>
              <a:rPr b="1" lang="en" sz="1500">
                <a:solidFill>
                  <a:schemeClr val="dk1"/>
                </a:solidFill>
                <a:latin typeface="Albert Sans"/>
                <a:ea typeface="Albert Sans"/>
                <a:cs typeface="Albert Sans"/>
                <a:sym typeface="Albert Sans"/>
              </a:rPr>
              <a:t>May 1</a:t>
            </a:r>
            <a:r>
              <a:rPr lang="en" sz="1500">
                <a:solidFill>
                  <a:schemeClr val="dk1"/>
                </a:solidFill>
                <a:latin typeface="Albert Sans"/>
                <a:ea typeface="Albert Sans"/>
                <a:cs typeface="Albert Sans"/>
                <a:sym typeface="Albert Sans"/>
              </a:rPr>
              <a:t>: activities, goals, timelines</a:t>
            </a:r>
            <a:endParaRPr sz="1500">
              <a:solidFill>
                <a:schemeClr val="dk1"/>
              </a:solidFill>
              <a:latin typeface="Albert Sans"/>
              <a:ea typeface="Albert Sans"/>
              <a:cs typeface="Albert Sans"/>
              <a:sym typeface="Albert Sans"/>
            </a:endParaRPr>
          </a:p>
          <a:p>
            <a:pPr indent="0" lvl="0" marL="0" rtl="0" algn="l">
              <a:spcBef>
                <a:spcPts val="0"/>
              </a:spcBef>
              <a:spcAft>
                <a:spcPts val="0"/>
              </a:spcAft>
              <a:buNone/>
            </a:pPr>
            <a:r>
              <a:rPr lang="en" sz="1500">
                <a:solidFill>
                  <a:schemeClr val="dk1"/>
                </a:solidFill>
                <a:latin typeface="Albert Sans"/>
                <a:ea typeface="Albert Sans"/>
                <a:cs typeface="Albert Sans"/>
                <a:sym typeface="Albert Sans"/>
              </a:rPr>
              <a:t>Monthly newsletters </a:t>
            </a:r>
            <a:endParaRPr sz="1500">
              <a:solidFill>
                <a:schemeClr val="dk1"/>
              </a:solidFill>
              <a:latin typeface="Albert Sans"/>
              <a:ea typeface="Albert Sans"/>
              <a:cs typeface="Albert Sans"/>
              <a:sym typeface="Albert Sans"/>
            </a:endParaRPr>
          </a:p>
          <a:p>
            <a:pPr indent="0" lvl="0" marL="0" rtl="0" algn="l">
              <a:spcBef>
                <a:spcPts val="0"/>
              </a:spcBef>
              <a:spcAft>
                <a:spcPts val="0"/>
              </a:spcAft>
              <a:buNone/>
            </a:pPr>
            <a:r>
              <a:rPr lang="en" sz="1500">
                <a:solidFill>
                  <a:schemeClr val="dk1"/>
                </a:solidFill>
                <a:latin typeface="Albert Sans"/>
                <a:ea typeface="Albert Sans"/>
                <a:cs typeface="Albert Sans"/>
                <a:sym typeface="Albert Sans"/>
              </a:rPr>
              <a:t>Remember: ACE-IT deadlines &amp; Center for Family Involvement parent to parent support</a:t>
            </a:r>
            <a:endParaRPr sz="1500">
              <a:solidFill>
                <a:schemeClr val="dk1"/>
              </a:solidFill>
              <a:latin typeface="Albert Sans"/>
              <a:ea typeface="Albert Sans"/>
              <a:cs typeface="Albert Sans"/>
              <a:sym typeface="Albert Sans"/>
            </a:endParaRPr>
          </a:p>
        </p:txBody>
      </p:sp>
      <p:sp>
        <p:nvSpPr>
          <p:cNvPr id="2055" name="Google Shape;2055;p54"/>
          <p:cNvSpPr txBox="1"/>
          <p:nvPr/>
        </p:nvSpPr>
        <p:spPr>
          <a:xfrm>
            <a:off x="6472100" y="4922575"/>
            <a:ext cx="11559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Richard</a:t>
            </a:r>
            <a:endParaRPr sz="1200">
              <a:solidFill>
                <a:schemeClr val="dk1"/>
              </a:solidFill>
              <a:latin typeface="Albert Sans"/>
              <a:ea typeface="Albert Sans"/>
              <a:cs typeface="Albert Sans"/>
              <a:sym typeface="Albert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9" name="Shape 2059"/>
        <p:cNvGrpSpPr/>
        <p:nvPr/>
      </p:nvGrpSpPr>
      <p:grpSpPr>
        <a:xfrm>
          <a:off x="0" y="0"/>
          <a:ext cx="0" cy="0"/>
          <a:chOff x="0" y="0"/>
          <a:chExt cx="0" cy="0"/>
        </a:xfrm>
      </p:grpSpPr>
      <p:sp>
        <p:nvSpPr>
          <p:cNvPr id="2060" name="Google Shape;2060;p55"/>
          <p:cNvSpPr txBox="1"/>
          <p:nvPr>
            <p:ph type="title"/>
          </p:nvPr>
        </p:nvSpPr>
        <p:spPr>
          <a:xfrm>
            <a:off x="370600" y="331275"/>
            <a:ext cx="77040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800"/>
              </a:spcBef>
              <a:spcAft>
                <a:spcPts val="400"/>
              </a:spcAft>
              <a:buNone/>
            </a:pPr>
            <a:r>
              <a:rPr lang="en" sz="3400">
                <a:solidFill>
                  <a:srgbClr val="000000"/>
                </a:solidFill>
                <a:latin typeface="Nunito ExtraBold"/>
                <a:ea typeface="Nunito ExtraBold"/>
                <a:cs typeface="Nunito ExtraBold"/>
                <a:sym typeface="Nunito ExtraBold"/>
              </a:rPr>
              <a:t>Feedback!</a:t>
            </a:r>
            <a:endParaRPr sz="6200">
              <a:latin typeface="Nunito ExtraBold"/>
              <a:ea typeface="Nunito ExtraBold"/>
              <a:cs typeface="Nunito ExtraBold"/>
              <a:sym typeface="Nunito ExtraBold"/>
            </a:endParaRPr>
          </a:p>
        </p:txBody>
      </p:sp>
      <p:sp>
        <p:nvSpPr>
          <p:cNvPr id="2061" name="Google Shape;2061;p55"/>
          <p:cNvSpPr txBox="1"/>
          <p:nvPr/>
        </p:nvSpPr>
        <p:spPr>
          <a:xfrm>
            <a:off x="4680300" y="1787625"/>
            <a:ext cx="3843300" cy="2339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rPr lang="en" sz="2500" u="sng">
                <a:solidFill>
                  <a:srgbClr val="695D46"/>
                </a:solidFill>
                <a:latin typeface="Open Sans"/>
                <a:ea typeface="Open Sans"/>
                <a:cs typeface="Open Sans"/>
                <a:sym typeface="Open Sans"/>
              </a:rPr>
              <a:t>PLEASE</a:t>
            </a:r>
            <a:r>
              <a:rPr lang="en" sz="2500">
                <a:solidFill>
                  <a:srgbClr val="695D46"/>
                </a:solidFill>
                <a:latin typeface="Open Sans"/>
                <a:ea typeface="Open Sans"/>
                <a:cs typeface="Open Sans"/>
                <a:sym typeface="Open Sans"/>
              </a:rPr>
              <a:t> complete the survey in the QR code to help us strengthen our Community Collaborative</a:t>
            </a:r>
            <a:endParaRPr sz="1500">
              <a:solidFill>
                <a:schemeClr val="dk1"/>
              </a:solidFill>
              <a:latin typeface="Albert Sans"/>
              <a:ea typeface="Albert Sans"/>
              <a:cs typeface="Albert Sans"/>
              <a:sym typeface="Albert Sans"/>
            </a:endParaRPr>
          </a:p>
        </p:txBody>
      </p:sp>
      <p:pic>
        <p:nvPicPr>
          <p:cNvPr id="2062" name="Google Shape;2062;p55"/>
          <p:cNvPicPr preferRelativeResize="0"/>
          <p:nvPr/>
        </p:nvPicPr>
        <p:blipFill>
          <a:blip r:embed="rId3">
            <a:alphaModFix/>
          </a:blip>
          <a:stretch>
            <a:fillRect/>
          </a:stretch>
        </p:blipFill>
        <p:spPr>
          <a:xfrm>
            <a:off x="1620150" y="1688925"/>
            <a:ext cx="2438400" cy="243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0" name="Shape 1690"/>
        <p:cNvGrpSpPr/>
        <p:nvPr/>
      </p:nvGrpSpPr>
      <p:grpSpPr>
        <a:xfrm>
          <a:off x="0" y="0"/>
          <a:ext cx="0" cy="0"/>
          <a:chOff x="0" y="0"/>
          <a:chExt cx="0" cy="0"/>
        </a:xfrm>
      </p:grpSpPr>
      <p:sp>
        <p:nvSpPr>
          <p:cNvPr id="1691" name="Google Shape;1691;p29"/>
          <p:cNvSpPr txBox="1"/>
          <p:nvPr>
            <p:ph type="title"/>
          </p:nvPr>
        </p:nvSpPr>
        <p:spPr>
          <a:xfrm>
            <a:off x="1388100" y="776975"/>
            <a:ext cx="6367800" cy="1750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Opportunities &amp; Announcements</a:t>
            </a:r>
            <a:endParaRPr/>
          </a:p>
        </p:txBody>
      </p:sp>
      <p:sp>
        <p:nvSpPr>
          <p:cNvPr id="1692" name="Google Shape;1692;p29"/>
          <p:cNvSpPr txBox="1"/>
          <p:nvPr/>
        </p:nvSpPr>
        <p:spPr>
          <a:xfrm>
            <a:off x="7377500" y="4774200"/>
            <a:ext cx="867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Seb</a:t>
            </a:r>
            <a:endParaRPr sz="1200">
              <a:solidFill>
                <a:schemeClr val="dk1"/>
              </a:solidFill>
              <a:latin typeface="Albert Sans"/>
              <a:ea typeface="Albert Sans"/>
              <a:cs typeface="Albert Sans"/>
              <a:sym typeface="Albert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6" name="Shape 2066"/>
        <p:cNvGrpSpPr/>
        <p:nvPr/>
      </p:nvGrpSpPr>
      <p:grpSpPr>
        <a:xfrm>
          <a:off x="0" y="0"/>
          <a:ext cx="0" cy="0"/>
          <a:chOff x="0" y="0"/>
          <a:chExt cx="0" cy="0"/>
        </a:xfrm>
      </p:grpSpPr>
      <p:sp>
        <p:nvSpPr>
          <p:cNvPr id="2067" name="Google Shape;2067;p56"/>
          <p:cNvSpPr txBox="1"/>
          <p:nvPr>
            <p:ph idx="1" type="subTitle"/>
          </p:nvPr>
        </p:nvSpPr>
        <p:spPr>
          <a:xfrm>
            <a:off x="2382350" y="1451200"/>
            <a:ext cx="4379400" cy="96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1400"/>
              <a:t>Do you have any questions?</a:t>
            </a:r>
            <a:endParaRPr b="1" sz="1400"/>
          </a:p>
          <a:p>
            <a:pPr indent="0" lvl="0" marL="0" rtl="0" algn="ctr">
              <a:spcBef>
                <a:spcPts val="0"/>
              </a:spcBef>
              <a:spcAft>
                <a:spcPts val="0"/>
              </a:spcAft>
              <a:buNone/>
            </a:pPr>
            <a:r>
              <a:rPr lang="en" sz="1800"/>
              <a:t>Please email the Project PEACE Team</a:t>
            </a:r>
            <a:endParaRPr sz="1800"/>
          </a:p>
          <a:p>
            <a:pPr indent="0" lvl="0" marL="0" rtl="0" algn="ctr">
              <a:spcBef>
                <a:spcPts val="0"/>
              </a:spcBef>
              <a:spcAft>
                <a:spcPts val="0"/>
              </a:spcAft>
              <a:buNone/>
            </a:pPr>
            <a:r>
              <a:rPr lang="en" sz="1800" u="sng">
                <a:solidFill>
                  <a:schemeClr val="hlink"/>
                </a:solidFill>
                <a:hlinkClick r:id="rId3"/>
              </a:rPr>
              <a:t>projectpeace@vcu.edu</a:t>
            </a:r>
            <a:endParaRPr sz="1800"/>
          </a:p>
          <a:p>
            <a:pPr indent="0" lvl="0" marL="0" rtl="0" algn="ctr">
              <a:spcBef>
                <a:spcPts val="0"/>
              </a:spcBef>
              <a:spcAft>
                <a:spcPts val="0"/>
              </a:spcAft>
              <a:buNone/>
            </a:pPr>
            <a:r>
              <a:t/>
            </a:r>
            <a:endParaRPr sz="1800"/>
          </a:p>
          <a:p>
            <a:pPr indent="0" lvl="0" marL="0" rtl="0" algn="ctr">
              <a:spcBef>
                <a:spcPts val="0"/>
              </a:spcBef>
              <a:spcAft>
                <a:spcPts val="0"/>
              </a:spcAft>
              <a:buNone/>
            </a:pPr>
            <a:r>
              <a:rPr lang="en" sz="1700"/>
              <a:t>Our next meeting will be May 1, 2025!</a:t>
            </a:r>
            <a:endParaRPr sz="1700"/>
          </a:p>
          <a:p>
            <a:pPr indent="0" lvl="0" marL="0" rtl="0" algn="ctr">
              <a:spcBef>
                <a:spcPts val="0"/>
              </a:spcBef>
              <a:spcAft>
                <a:spcPts val="0"/>
              </a:spcAft>
              <a:buNone/>
            </a:pPr>
            <a:r>
              <a:rPr lang="en" sz="1300"/>
              <a:t>Please see LaNeka for your Payment!</a:t>
            </a:r>
            <a:endParaRPr sz="1300"/>
          </a:p>
          <a:p>
            <a:pPr indent="0" lvl="0" marL="0" rtl="0" algn="ctr">
              <a:spcBef>
                <a:spcPts val="0"/>
              </a:spcBef>
              <a:spcAft>
                <a:spcPts val="0"/>
              </a:spcAft>
              <a:buNone/>
            </a:pPr>
            <a:r>
              <a:t/>
            </a:r>
            <a:endParaRPr sz="1300"/>
          </a:p>
          <a:p>
            <a:pPr indent="0" lvl="0" marL="0" rtl="0" algn="l">
              <a:spcBef>
                <a:spcPts val="0"/>
              </a:spcBef>
              <a:spcAft>
                <a:spcPts val="0"/>
              </a:spcAft>
              <a:buNone/>
            </a:pPr>
            <a:r>
              <a:t/>
            </a:r>
            <a:endParaRPr sz="1800"/>
          </a:p>
        </p:txBody>
      </p:sp>
      <p:sp>
        <p:nvSpPr>
          <p:cNvPr id="2068" name="Google Shape;2068;p56"/>
          <p:cNvSpPr txBox="1"/>
          <p:nvPr>
            <p:ph type="ctrTitle"/>
          </p:nvPr>
        </p:nvSpPr>
        <p:spPr>
          <a:xfrm>
            <a:off x="2382250" y="646450"/>
            <a:ext cx="4379400" cy="1056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THANKS</a:t>
            </a:r>
            <a:endParaRPr/>
          </a:p>
        </p:txBody>
      </p:sp>
      <p:sp>
        <p:nvSpPr>
          <p:cNvPr id="2069" name="Google Shape;2069;p56"/>
          <p:cNvSpPr txBox="1"/>
          <p:nvPr/>
        </p:nvSpPr>
        <p:spPr>
          <a:xfrm>
            <a:off x="2382300" y="3372775"/>
            <a:ext cx="4379400" cy="434700"/>
          </a:xfrm>
          <a:prstGeom prst="rect">
            <a:avLst/>
          </a:prstGeom>
          <a:noFill/>
          <a:ln>
            <a:noFill/>
          </a:ln>
        </p:spPr>
        <p:txBody>
          <a:bodyPr anchorCtr="0" anchor="t" bIns="91425" lIns="91425" spcFirstLastPara="1" rIns="91425" wrap="square" tIns="91425">
            <a:noAutofit/>
          </a:bodyPr>
          <a:lstStyle/>
          <a:p>
            <a:pPr indent="0" lvl="0" marL="0" rtl="0" algn="l">
              <a:spcBef>
                <a:spcPts val="300"/>
              </a:spcBef>
              <a:spcAft>
                <a:spcPts val="0"/>
              </a:spcAft>
              <a:buNone/>
            </a:pPr>
            <a:r>
              <a:t/>
            </a:r>
            <a:endParaRPr sz="1000">
              <a:solidFill>
                <a:schemeClr val="dk1"/>
              </a:solidFill>
              <a:latin typeface="Albert Sans"/>
              <a:ea typeface="Albert Sans"/>
              <a:cs typeface="Albert Sans"/>
              <a:sym typeface="Albert Sans"/>
            </a:endParaRPr>
          </a:p>
        </p:txBody>
      </p:sp>
      <p:grpSp>
        <p:nvGrpSpPr>
          <p:cNvPr id="2070" name="Google Shape;2070;p56"/>
          <p:cNvGrpSpPr/>
          <p:nvPr/>
        </p:nvGrpSpPr>
        <p:grpSpPr>
          <a:xfrm>
            <a:off x="609178" y="3807477"/>
            <a:ext cx="3099812" cy="1215088"/>
            <a:chOff x="609178" y="3807477"/>
            <a:chExt cx="3099812" cy="1215088"/>
          </a:xfrm>
        </p:grpSpPr>
        <p:grpSp>
          <p:nvGrpSpPr>
            <p:cNvPr id="2071" name="Google Shape;2071;p56"/>
            <p:cNvGrpSpPr/>
            <p:nvPr/>
          </p:nvGrpSpPr>
          <p:grpSpPr>
            <a:xfrm>
              <a:off x="609178" y="3906764"/>
              <a:ext cx="1149188" cy="1115800"/>
              <a:chOff x="705403" y="3720839"/>
              <a:chExt cx="1149188" cy="1115800"/>
            </a:xfrm>
          </p:grpSpPr>
          <p:sp>
            <p:nvSpPr>
              <p:cNvPr id="2072" name="Google Shape;2072;p56"/>
              <p:cNvSpPr/>
              <p:nvPr/>
            </p:nvSpPr>
            <p:spPr>
              <a:xfrm>
                <a:off x="1569653" y="3960289"/>
                <a:ext cx="284939" cy="607411"/>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73" name="Google Shape;2073;p56"/>
              <p:cNvGrpSpPr/>
              <p:nvPr/>
            </p:nvGrpSpPr>
            <p:grpSpPr>
              <a:xfrm>
                <a:off x="705403" y="3720839"/>
                <a:ext cx="745140" cy="1115800"/>
                <a:chOff x="2024501" y="816751"/>
                <a:chExt cx="892597" cy="1336608"/>
              </a:xfrm>
            </p:grpSpPr>
            <p:sp>
              <p:nvSpPr>
                <p:cNvPr id="2074" name="Google Shape;2074;p56"/>
                <p:cNvSpPr/>
                <p:nvPr/>
              </p:nvSpPr>
              <p:spPr>
                <a:xfrm>
                  <a:off x="2441255" y="816751"/>
                  <a:ext cx="475844" cy="1014454"/>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5" name="Google Shape;2075;p56"/>
                <p:cNvSpPr/>
                <p:nvPr/>
              </p:nvSpPr>
              <p:spPr>
                <a:xfrm>
                  <a:off x="2024501" y="920539"/>
                  <a:ext cx="578290" cy="1232820"/>
                </a:xfrm>
                <a:custGeom>
                  <a:rect b="b" l="l" r="r" t="t"/>
                  <a:pathLst>
                    <a:path extrusionOk="0" h="12742" w="5977">
                      <a:moveTo>
                        <a:pt x="3730" y="3182"/>
                      </a:moveTo>
                      <a:lnTo>
                        <a:pt x="3770" y="3310"/>
                      </a:lnTo>
                      <a:lnTo>
                        <a:pt x="3684" y="3305"/>
                      </a:lnTo>
                      <a:lnTo>
                        <a:pt x="3684" y="3305"/>
                      </a:lnTo>
                      <a:lnTo>
                        <a:pt x="3730" y="3182"/>
                      </a:lnTo>
                      <a:close/>
                      <a:moveTo>
                        <a:pt x="3956" y="4841"/>
                      </a:moveTo>
                      <a:lnTo>
                        <a:pt x="3977" y="4906"/>
                      </a:lnTo>
                      <a:lnTo>
                        <a:pt x="3876" y="4921"/>
                      </a:lnTo>
                      <a:lnTo>
                        <a:pt x="3956" y="4841"/>
                      </a:lnTo>
                      <a:close/>
                      <a:moveTo>
                        <a:pt x="1195" y="6639"/>
                      </a:moveTo>
                      <a:lnTo>
                        <a:pt x="1149" y="6692"/>
                      </a:lnTo>
                      <a:lnTo>
                        <a:pt x="1216" y="6825"/>
                      </a:lnTo>
                      <a:lnTo>
                        <a:pt x="895" y="6745"/>
                      </a:lnTo>
                      <a:lnTo>
                        <a:pt x="1195" y="6639"/>
                      </a:lnTo>
                      <a:close/>
                      <a:moveTo>
                        <a:pt x="4338" y="8256"/>
                      </a:moveTo>
                      <a:lnTo>
                        <a:pt x="4391" y="8376"/>
                      </a:lnTo>
                      <a:lnTo>
                        <a:pt x="4324" y="8417"/>
                      </a:lnTo>
                      <a:lnTo>
                        <a:pt x="4338" y="8256"/>
                      </a:lnTo>
                      <a:close/>
                      <a:moveTo>
                        <a:pt x="2780" y="0"/>
                      </a:moveTo>
                      <a:lnTo>
                        <a:pt x="2527" y="349"/>
                      </a:lnTo>
                      <a:lnTo>
                        <a:pt x="2358" y="522"/>
                      </a:lnTo>
                      <a:lnTo>
                        <a:pt x="2318" y="783"/>
                      </a:lnTo>
                      <a:lnTo>
                        <a:pt x="2192" y="783"/>
                      </a:lnTo>
                      <a:lnTo>
                        <a:pt x="2219" y="997"/>
                      </a:lnTo>
                      <a:lnTo>
                        <a:pt x="2071" y="944"/>
                      </a:lnTo>
                      <a:lnTo>
                        <a:pt x="2071" y="944"/>
                      </a:lnTo>
                      <a:lnTo>
                        <a:pt x="2145" y="1104"/>
                      </a:lnTo>
                      <a:lnTo>
                        <a:pt x="2145" y="1104"/>
                      </a:lnTo>
                      <a:lnTo>
                        <a:pt x="2046" y="1050"/>
                      </a:lnTo>
                      <a:lnTo>
                        <a:pt x="2111" y="1130"/>
                      </a:lnTo>
                      <a:lnTo>
                        <a:pt x="1991" y="1096"/>
                      </a:lnTo>
                      <a:lnTo>
                        <a:pt x="1991" y="1096"/>
                      </a:lnTo>
                      <a:lnTo>
                        <a:pt x="2018" y="1271"/>
                      </a:lnTo>
                      <a:lnTo>
                        <a:pt x="1898" y="1297"/>
                      </a:lnTo>
                      <a:lnTo>
                        <a:pt x="1985" y="1478"/>
                      </a:lnTo>
                      <a:lnTo>
                        <a:pt x="1771" y="1472"/>
                      </a:lnTo>
                      <a:lnTo>
                        <a:pt x="1657" y="1678"/>
                      </a:lnTo>
                      <a:lnTo>
                        <a:pt x="1503" y="1812"/>
                      </a:lnTo>
                      <a:lnTo>
                        <a:pt x="1624" y="1987"/>
                      </a:lnTo>
                      <a:lnTo>
                        <a:pt x="1664" y="2092"/>
                      </a:lnTo>
                      <a:lnTo>
                        <a:pt x="1571" y="2046"/>
                      </a:lnTo>
                      <a:lnTo>
                        <a:pt x="1476" y="2213"/>
                      </a:lnTo>
                      <a:lnTo>
                        <a:pt x="1290" y="2280"/>
                      </a:lnTo>
                      <a:lnTo>
                        <a:pt x="1463" y="2380"/>
                      </a:lnTo>
                      <a:lnTo>
                        <a:pt x="1590" y="2588"/>
                      </a:lnTo>
                      <a:lnTo>
                        <a:pt x="1765" y="2453"/>
                      </a:lnTo>
                      <a:lnTo>
                        <a:pt x="1765" y="2453"/>
                      </a:lnTo>
                      <a:lnTo>
                        <a:pt x="1725" y="2554"/>
                      </a:lnTo>
                      <a:lnTo>
                        <a:pt x="1784" y="2660"/>
                      </a:lnTo>
                      <a:lnTo>
                        <a:pt x="1550" y="2728"/>
                      </a:lnTo>
                      <a:lnTo>
                        <a:pt x="1389" y="2962"/>
                      </a:lnTo>
                      <a:lnTo>
                        <a:pt x="1216" y="3110"/>
                      </a:lnTo>
                      <a:lnTo>
                        <a:pt x="1349" y="3350"/>
                      </a:lnTo>
                      <a:lnTo>
                        <a:pt x="1276" y="3357"/>
                      </a:lnTo>
                      <a:lnTo>
                        <a:pt x="1256" y="3483"/>
                      </a:lnTo>
                      <a:lnTo>
                        <a:pt x="1096" y="3570"/>
                      </a:lnTo>
                      <a:lnTo>
                        <a:pt x="1250" y="3677"/>
                      </a:lnTo>
                      <a:lnTo>
                        <a:pt x="1417" y="3904"/>
                      </a:lnTo>
                      <a:lnTo>
                        <a:pt x="1490" y="3838"/>
                      </a:lnTo>
                      <a:lnTo>
                        <a:pt x="1543" y="4024"/>
                      </a:lnTo>
                      <a:lnTo>
                        <a:pt x="1377" y="4045"/>
                      </a:lnTo>
                      <a:lnTo>
                        <a:pt x="1470" y="4279"/>
                      </a:lnTo>
                      <a:lnTo>
                        <a:pt x="1163" y="4279"/>
                      </a:lnTo>
                      <a:lnTo>
                        <a:pt x="955" y="4560"/>
                      </a:lnTo>
                      <a:lnTo>
                        <a:pt x="714" y="4739"/>
                      </a:lnTo>
                      <a:lnTo>
                        <a:pt x="915" y="5001"/>
                      </a:lnTo>
                      <a:lnTo>
                        <a:pt x="1130" y="5134"/>
                      </a:lnTo>
                      <a:lnTo>
                        <a:pt x="1343" y="5041"/>
                      </a:lnTo>
                      <a:lnTo>
                        <a:pt x="1296" y="5121"/>
                      </a:lnTo>
                      <a:lnTo>
                        <a:pt x="1364" y="5267"/>
                      </a:lnTo>
                      <a:lnTo>
                        <a:pt x="1364" y="5267"/>
                      </a:lnTo>
                      <a:lnTo>
                        <a:pt x="1062" y="5202"/>
                      </a:lnTo>
                      <a:lnTo>
                        <a:pt x="842" y="5468"/>
                      </a:lnTo>
                      <a:lnTo>
                        <a:pt x="587" y="5548"/>
                      </a:lnTo>
                      <a:lnTo>
                        <a:pt x="828" y="5683"/>
                      </a:lnTo>
                      <a:lnTo>
                        <a:pt x="1035" y="5896"/>
                      </a:lnTo>
                      <a:lnTo>
                        <a:pt x="1176" y="5829"/>
                      </a:lnTo>
                      <a:lnTo>
                        <a:pt x="1203" y="5970"/>
                      </a:lnTo>
                      <a:lnTo>
                        <a:pt x="1089" y="5957"/>
                      </a:lnTo>
                      <a:lnTo>
                        <a:pt x="1130" y="6143"/>
                      </a:lnTo>
                      <a:lnTo>
                        <a:pt x="802" y="6130"/>
                      </a:lnTo>
                      <a:lnTo>
                        <a:pt x="521" y="6331"/>
                      </a:lnTo>
                      <a:lnTo>
                        <a:pt x="247" y="6411"/>
                      </a:lnTo>
                      <a:lnTo>
                        <a:pt x="507" y="6538"/>
                      </a:lnTo>
                      <a:lnTo>
                        <a:pt x="842" y="6766"/>
                      </a:lnTo>
                      <a:lnTo>
                        <a:pt x="868" y="6751"/>
                      </a:lnTo>
                      <a:lnTo>
                        <a:pt x="602" y="6960"/>
                      </a:lnTo>
                      <a:lnTo>
                        <a:pt x="361" y="7053"/>
                      </a:lnTo>
                      <a:lnTo>
                        <a:pt x="587" y="7186"/>
                      </a:lnTo>
                      <a:lnTo>
                        <a:pt x="889" y="7367"/>
                      </a:lnTo>
                      <a:lnTo>
                        <a:pt x="1223" y="7253"/>
                      </a:lnTo>
                      <a:lnTo>
                        <a:pt x="1115" y="7407"/>
                      </a:lnTo>
                      <a:lnTo>
                        <a:pt x="1189" y="7581"/>
                      </a:lnTo>
                      <a:lnTo>
                        <a:pt x="855" y="7667"/>
                      </a:lnTo>
                      <a:lnTo>
                        <a:pt x="574" y="7902"/>
                      </a:lnTo>
                      <a:lnTo>
                        <a:pt x="327" y="8102"/>
                      </a:lnTo>
                      <a:lnTo>
                        <a:pt x="547" y="8356"/>
                      </a:lnTo>
                      <a:lnTo>
                        <a:pt x="874" y="8550"/>
                      </a:lnTo>
                      <a:lnTo>
                        <a:pt x="1223" y="8436"/>
                      </a:lnTo>
                      <a:lnTo>
                        <a:pt x="1155" y="8543"/>
                      </a:lnTo>
                      <a:lnTo>
                        <a:pt x="1229" y="8691"/>
                      </a:lnTo>
                      <a:lnTo>
                        <a:pt x="882" y="8710"/>
                      </a:lnTo>
                      <a:lnTo>
                        <a:pt x="602" y="8957"/>
                      </a:lnTo>
                      <a:lnTo>
                        <a:pt x="327" y="9185"/>
                      </a:lnTo>
                      <a:lnTo>
                        <a:pt x="602" y="9413"/>
                      </a:lnTo>
                      <a:lnTo>
                        <a:pt x="602" y="9459"/>
                      </a:lnTo>
                      <a:lnTo>
                        <a:pt x="594" y="9453"/>
                      </a:lnTo>
                      <a:lnTo>
                        <a:pt x="574" y="9599"/>
                      </a:lnTo>
                      <a:lnTo>
                        <a:pt x="327" y="9820"/>
                      </a:lnTo>
                      <a:lnTo>
                        <a:pt x="547" y="10088"/>
                      </a:lnTo>
                      <a:lnTo>
                        <a:pt x="741" y="10281"/>
                      </a:lnTo>
                      <a:lnTo>
                        <a:pt x="955" y="10168"/>
                      </a:lnTo>
                      <a:lnTo>
                        <a:pt x="862" y="10234"/>
                      </a:lnTo>
                      <a:lnTo>
                        <a:pt x="969" y="10361"/>
                      </a:lnTo>
                      <a:lnTo>
                        <a:pt x="587" y="10382"/>
                      </a:lnTo>
                      <a:lnTo>
                        <a:pt x="266" y="10635"/>
                      </a:lnTo>
                      <a:lnTo>
                        <a:pt x="0" y="10890"/>
                      </a:lnTo>
                      <a:lnTo>
                        <a:pt x="254" y="11157"/>
                      </a:lnTo>
                      <a:lnTo>
                        <a:pt x="809" y="11391"/>
                      </a:lnTo>
                      <a:lnTo>
                        <a:pt x="1349" y="11150"/>
                      </a:lnTo>
                      <a:lnTo>
                        <a:pt x="1510" y="11243"/>
                      </a:lnTo>
                      <a:lnTo>
                        <a:pt x="1617" y="11083"/>
                      </a:lnTo>
                      <a:lnTo>
                        <a:pt x="1898" y="11163"/>
                      </a:lnTo>
                      <a:lnTo>
                        <a:pt x="2099" y="10890"/>
                      </a:lnTo>
                      <a:lnTo>
                        <a:pt x="2166" y="11003"/>
                      </a:lnTo>
                      <a:lnTo>
                        <a:pt x="2185" y="10870"/>
                      </a:lnTo>
                      <a:lnTo>
                        <a:pt x="2366" y="10983"/>
                      </a:lnTo>
                      <a:lnTo>
                        <a:pt x="2567" y="10857"/>
                      </a:lnTo>
                      <a:lnTo>
                        <a:pt x="2573" y="11137"/>
                      </a:lnTo>
                      <a:lnTo>
                        <a:pt x="2727" y="11051"/>
                      </a:lnTo>
                      <a:lnTo>
                        <a:pt x="2873" y="11123"/>
                      </a:lnTo>
                      <a:cubicBezTo>
                        <a:pt x="2861" y="11264"/>
                        <a:pt x="2848" y="11412"/>
                        <a:pt x="2840" y="11551"/>
                      </a:cubicBezTo>
                      <a:cubicBezTo>
                        <a:pt x="2820" y="11832"/>
                        <a:pt x="2774" y="12326"/>
                        <a:pt x="2820" y="12742"/>
                      </a:cubicBezTo>
                      <a:lnTo>
                        <a:pt x="3376" y="12742"/>
                      </a:lnTo>
                      <a:cubicBezTo>
                        <a:pt x="3361" y="12634"/>
                        <a:pt x="3348" y="12535"/>
                        <a:pt x="3342" y="12434"/>
                      </a:cubicBezTo>
                      <a:cubicBezTo>
                        <a:pt x="3329" y="12113"/>
                        <a:pt x="3355" y="11805"/>
                        <a:pt x="3382" y="11484"/>
                      </a:cubicBezTo>
                      <a:cubicBezTo>
                        <a:pt x="3388" y="11418"/>
                        <a:pt x="3395" y="11344"/>
                        <a:pt x="3401" y="11271"/>
                      </a:cubicBezTo>
                      <a:lnTo>
                        <a:pt x="3635" y="11271"/>
                      </a:lnTo>
                      <a:lnTo>
                        <a:pt x="3749" y="11431"/>
                      </a:lnTo>
                      <a:lnTo>
                        <a:pt x="3817" y="11237"/>
                      </a:lnTo>
                      <a:lnTo>
                        <a:pt x="4138" y="11237"/>
                      </a:lnTo>
                      <a:lnTo>
                        <a:pt x="4438" y="11097"/>
                      </a:lnTo>
                      <a:lnTo>
                        <a:pt x="4564" y="11283"/>
                      </a:lnTo>
                      <a:lnTo>
                        <a:pt x="4725" y="11218"/>
                      </a:lnTo>
                      <a:lnTo>
                        <a:pt x="5014" y="11378"/>
                      </a:lnTo>
                      <a:lnTo>
                        <a:pt x="5314" y="11532"/>
                      </a:lnTo>
                      <a:lnTo>
                        <a:pt x="5594" y="11364"/>
                      </a:lnTo>
                      <a:lnTo>
                        <a:pt x="5869" y="11184"/>
                      </a:lnTo>
                      <a:lnTo>
                        <a:pt x="5976" y="10836"/>
                      </a:lnTo>
                      <a:lnTo>
                        <a:pt x="5655" y="10823"/>
                      </a:lnTo>
                      <a:lnTo>
                        <a:pt x="5561" y="10675"/>
                      </a:lnTo>
                      <a:lnTo>
                        <a:pt x="5455" y="10777"/>
                      </a:lnTo>
                      <a:lnTo>
                        <a:pt x="5134" y="10382"/>
                      </a:lnTo>
                      <a:lnTo>
                        <a:pt x="4718" y="10181"/>
                      </a:lnTo>
                      <a:lnTo>
                        <a:pt x="4718" y="10181"/>
                      </a:lnTo>
                      <a:lnTo>
                        <a:pt x="5206" y="10409"/>
                      </a:lnTo>
                      <a:lnTo>
                        <a:pt x="5628" y="10080"/>
                      </a:lnTo>
                      <a:lnTo>
                        <a:pt x="5748" y="9753"/>
                      </a:lnTo>
                      <a:lnTo>
                        <a:pt x="5434" y="9767"/>
                      </a:lnTo>
                      <a:lnTo>
                        <a:pt x="5421" y="9626"/>
                      </a:lnTo>
                      <a:lnTo>
                        <a:pt x="5561" y="9687"/>
                      </a:lnTo>
                      <a:lnTo>
                        <a:pt x="5641" y="9439"/>
                      </a:lnTo>
                      <a:lnTo>
                        <a:pt x="5776" y="9105"/>
                      </a:lnTo>
                      <a:lnTo>
                        <a:pt x="5461" y="9111"/>
                      </a:lnTo>
                      <a:lnTo>
                        <a:pt x="5381" y="8917"/>
                      </a:lnTo>
                      <a:lnTo>
                        <a:pt x="5280" y="9071"/>
                      </a:lnTo>
                      <a:lnTo>
                        <a:pt x="4925" y="8684"/>
                      </a:lnTo>
                      <a:lnTo>
                        <a:pt x="4499" y="8516"/>
                      </a:lnTo>
                      <a:lnTo>
                        <a:pt x="4471" y="8444"/>
                      </a:lnTo>
                      <a:lnTo>
                        <a:pt x="4592" y="8370"/>
                      </a:lnTo>
                      <a:lnTo>
                        <a:pt x="5113" y="8670"/>
                      </a:lnTo>
                      <a:lnTo>
                        <a:pt x="5615" y="8364"/>
                      </a:lnTo>
                      <a:lnTo>
                        <a:pt x="5715" y="8043"/>
                      </a:lnTo>
                      <a:lnTo>
                        <a:pt x="5427" y="8009"/>
                      </a:lnTo>
                      <a:lnTo>
                        <a:pt x="5341" y="7828"/>
                      </a:lnTo>
                      <a:lnTo>
                        <a:pt x="5240" y="7988"/>
                      </a:lnTo>
                      <a:lnTo>
                        <a:pt x="4906" y="7587"/>
                      </a:lnTo>
                      <a:lnTo>
                        <a:pt x="4572" y="7467"/>
                      </a:lnTo>
                      <a:lnTo>
                        <a:pt x="4619" y="7367"/>
                      </a:lnTo>
                      <a:lnTo>
                        <a:pt x="5140" y="7621"/>
                      </a:lnTo>
                      <a:lnTo>
                        <a:pt x="5668" y="7427"/>
                      </a:lnTo>
                      <a:lnTo>
                        <a:pt x="5715" y="7167"/>
                      </a:lnTo>
                      <a:lnTo>
                        <a:pt x="5455" y="7241"/>
                      </a:lnTo>
                      <a:lnTo>
                        <a:pt x="5375" y="7053"/>
                      </a:lnTo>
                      <a:lnTo>
                        <a:pt x="5273" y="7233"/>
                      </a:lnTo>
                      <a:lnTo>
                        <a:pt x="5046" y="6986"/>
                      </a:lnTo>
                      <a:lnTo>
                        <a:pt x="5094" y="7006"/>
                      </a:lnTo>
                      <a:lnTo>
                        <a:pt x="5567" y="6766"/>
                      </a:lnTo>
                      <a:lnTo>
                        <a:pt x="5634" y="6511"/>
                      </a:lnTo>
                      <a:lnTo>
                        <a:pt x="5367" y="6605"/>
                      </a:lnTo>
                      <a:lnTo>
                        <a:pt x="5286" y="6471"/>
                      </a:lnTo>
                      <a:lnTo>
                        <a:pt x="5180" y="6612"/>
                      </a:lnTo>
                      <a:lnTo>
                        <a:pt x="4826" y="6244"/>
                      </a:lnTo>
                      <a:lnTo>
                        <a:pt x="4404" y="6164"/>
                      </a:lnTo>
                      <a:lnTo>
                        <a:pt x="4064" y="5923"/>
                      </a:lnTo>
                      <a:lnTo>
                        <a:pt x="3669" y="5856"/>
                      </a:lnTo>
                      <a:lnTo>
                        <a:pt x="3850" y="5822"/>
                      </a:lnTo>
                      <a:lnTo>
                        <a:pt x="4011" y="5729"/>
                      </a:lnTo>
                      <a:lnTo>
                        <a:pt x="4097" y="5923"/>
                      </a:lnTo>
                      <a:lnTo>
                        <a:pt x="4231" y="5810"/>
                      </a:lnTo>
                      <a:lnTo>
                        <a:pt x="4672" y="6057"/>
                      </a:lnTo>
                      <a:lnTo>
                        <a:pt x="5107" y="5816"/>
                      </a:lnTo>
                      <a:lnTo>
                        <a:pt x="5187" y="5548"/>
                      </a:lnTo>
                      <a:lnTo>
                        <a:pt x="5187" y="5548"/>
                      </a:lnTo>
                      <a:lnTo>
                        <a:pt x="4946" y="5563"/>
                      </a:lnTo>
                      <a:lnTo>
                        <a:pt x="4866" y="5415"/>
                      </a:lnTo>
                      <a:lnTo>
                        <a:pt x="4786" y="5556"/>
                      </a:lnTo>
                      <a:lnTo>
                        <a:pt x="4478" y="5267"/>
                      </a:lnTo>
                      <a:lnTo>
                        <a:pt x="4117" y="5161"/>
                      </a:lnTo>
                      <a:lnTo>
                        <a:pt x="4043" y="5027"/>
                      </a:lnTo>
                      <a:lnTo>
                        <a:pt x="4163" y="4914"/>
                      </a:lnTo>
                      <a:lnTo>
                        <a:pt x="4585" y="5221"/>
                      </a:lnTo>
                      <a:lnTo>
                        <a:pt x="4953" y="4881"/>
                      </a:lnTo>
                      <a:lnTo>
                        <a:pt x="5073" y="4634"/>
                      </a:lnTo>
                      <a:lnTo>
                        <a:pt x="4839" y="4566"/>
                      </a:lnTo>
                      <a:lnTo>
                        <a:pt x="4758" y="4459"/>
                      </a:lnTo>
                      <a:lnTo>
                        <a:pt x="4665" y="4613"/>
                      </a:lnTo>
                      <a:lnTo>
                        <a:pt x="4398" y="4233"/>
                      </a:lnTo>
                      <a:lnTo>
                        <a:pt x="4037" y="4104"/>
                      </a:lnTo>
                      <a:lnTo>
                        <a:pt x="3977" y="3884"/>
                      </a:lnTo>
                      <a:lnTo>
                        <a:pt x="3850" y="3743"/>
                      </a:lnTo>
                      <a:lnTo>
                        <a:pt x="3850" y="3743"/>
                      </a:lnTo>
                      <a:lnTo>
                        <a:pt x="4077" y="3944"/>
                      </a:lnTo>
                      <a:lnTo>
                        <a:pt x="4224" y="3684"/>
                      </a:lnTo>
                      <a:lnTo>
                        <a:pt x="4332" y="3536"/>
                      </a:lnTo>
                      <a:lnTo>
                        <a:pt x="4150" y="3564"/>
                      </a:lnTo>
                      <a:lnTo>
                        <a:pt x="4091" y="3422"/>
                      </a:lnTo>
                      <a:lnTo>
                        <a:pt x="4030" y="3543"/>
                      </a:lnTo>
                      <a:lnTo>
                        <a:pt x="3870" y="3316"/>
                      </a:lnTo>
                      <a:lnTo>
                        <a:pt x="3817" y="3310"/>
                      </a:lnTo>
                      <a:lnTo>
                        <a:pt x="3897" y="3236"/>
                      </a:lnTo>
                      <a:lnTo>
                        <a:pt x="4218" y="3503"/>
                      </a:lnTo>
                      <a:lnTo>
                        <a:pt x="4511" y="3236"/>
                      </a:lnTo>
                      <a:lnTo>
                        <a:pt x="4604" y="2981"/>
                      </a:lnTo>
                      <a:lnTo>
                        <a:pt x="4418" y="2895"/>
                      </a:lnTo>
                      <a:lnTo>
                        <a:pt x="4357" y="2774"/>
                      </a:lnTo>
                      <a:lnTo>
                        <a:pt x="4292" y="2888"/>
                      </a:lnTo>
                      <a:lnTo>
                        <a:pt x="4292" y="2741"/>
                      </a:lnTo>
                      <a:lnTo>
                        <a:pt x="4357" y="2774"/>
                      </a:lnTo>
                      <a:lnTo>
                        <a:pt x="4465" y="2607"/>
                      </a:lnTo>
                      <a:lnTo>
                        <a:pt x="4524" y="2441"/>
                      </a:lnTo>
                      <a:lnTo>
                        <a:pt x="4524" y="2441"/>
                      </a:lnTo>
                      <a:lnTo>
                        <a:pt x="4351" y="2460"/>
                      </a:lnTo>
                      <a:lnTo>
                        <a:pt x="4304" y="2287"/>
                      </a:lnTo>
                      <a:lnTo>
                        <a:pt x="4231" y="2434"/>
                      </a:lnTo>
                      <a:lnTo>
                        <a:pt x="4057" y="2126"/>
                      </a:lnTo>
                      <a:lnTo>
                        <a:pt x="3749" y="2113"/>
                      </a:lnTo>
                      <a:lnTo>
                        <a:pt x="3931" y="2052"/>
                      </a:lnTo>
                      <a:lnTo>
                        <a:pt x="3971" y="1858"/>
                      </a:lnTo>
                      <a:lnTo>
                        <a:pt x="4064" y="1678"/>
                      </a:lnTo>
                      <a:lnTo>
                        <a:pt x="3897" y="1666"/>
                      </a:lnTo>
                      <a:lnTo>
                        <a:pt x="3857" y="1505"/>
                      </a:lnTo>
                      <a:lnTo>
                        <a:pt x="3796" y="1645"/>
                      </a:lnTo>
                      <a:lnTo>
                        <a:pt x="3682" y="1318"/>
                      </a:lnTo>
                      <a:lnTo>
                        <a:pt x="3429" y="1297"/>
                      </a:lnTo>
                      <a:lnTo>
                        <a:pt x="3289" y="944"/>
                      </a:lnTo>
                      <a:lnTo>
                        <a:pt x="3027" y="815"/>
                      </a:lnTo>
                      <a:lnTo>
                        <a:pt x="3021" y="649"/>
                      </a:lnTo>
                      <a:lnTo>
                        <a:pt x="2888" y="543"/>
                      </a:lnTo>
                      <a:lnTo>
                        <a:pt x="2780" y="0"/>
                      </a:ln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2076" name="Google Shape;2076;p56"/>
            <p:cNvGrpSpPr/>
            <p:nvPr/>
          </p:nvGrpSpPr>
          <p:grpSpPr>
            <a:xfrm flipH="1" rot="251137">
              <a:off x="2106720" y="3863847"/>
              <a:ext cx="1574527" cy="817782"/>
              <a:chOff x="1516637" y="2484453"/>
              <a:chExt cx="2623772" cy="1362741"/>
            </a:xfrm>
          </p:grpSpPr>
          <p:sp>
            <p:nvSpPr>
              <p:cNvPr id="2077" name="Google Shape;2077;p56"/>
              <p:cNvSpPr/>
              <p:nvPr/>
            </p:nvSpPr>
            <p:spPr>
              <a:xfrm>
                <a:off x="2349599" y="2484453"/>
                <a:ext cx="1346963" cy="1329328"/>
              </a:xfrm>
              <a:custGeom>
                <a:rect b="b" l="l" r="r" t="t"/>
                <a:pathLst>
                  <a:path extrusionOk="0" h="30077" w="30476">
                    <a:moveTo>
                      <a:pt x="19754" y="0"/>
                    </a:moveTo>
                    <a:cubicBezTo>
                      <a:pt x="19556" y="0"/>
                      <a:pt x="19410" y="159"/>
                      <a:pt x="19312" y="337"/>
                    </a:cubicBezTo>
                    <a:cubicBezTo>
                      <a:pt x="19290" y="359"/>
                      <a:pt x="19268" y="453"/>
                      <a:pt x="19246" y="541"/>
                    </a:cubicBezTo>
                    <a:cubicBezTo>
                      <a:pt x="19107" y="403"/>
                      <a:pt x="18991" y="293"/>
                      <a:pt x="18920" y="265"/>
                    </a:cubicBezTo>
                    <a:cubicBezTo>
                      <a:pt x="18869" y="245"/>
                      <a:pt x="18819" y="235"/>
                      <a:pt x="18771" y="235"/>
                    </a:cubicBezTo>
                    <a:cubicBezTo>
                      <a:pt x="18607" y="235"/>
                      <a:pt x="18473" y="348"/>
                      <a:pt x="18439" y="541"/>
                    </a:cubicBezTo>
                    <a:cubicBezTo>
                      <a:pt x="18417" y="635"/>
                      <a:pt x="18417" y="751"/>
                      <a:pt x="18439" y="845"/>
                    </a:cubicBezTo>
                    <a:cubicBezTo>
                      <a:pt x="18185" y="820"/>
                      <a:pt x="17938" y="808"/>
                      <a:pt x="17700" y="808"/>
                    </a:cubicBezTo>
                    <a:cubicBezTo>
                      <a:pt x="17461" y="808"/>
                      <a:pt x="17232" y="820"/>
                      <a:pt x="17014" y="845"/>
                    </a:cubicBezTo>
                    <a:cubicBezTo>
                      <a:pt x="15329" y="1049"/>
                      <a:pt x="14202" y="1994"/>
                      <a:pt x="13512" y="2822"/>
                    </a:cubicBezTo>
                    <a:cubicBezTo>
                      <a:pt x="13120" y="3281"/>
                      <a:pt x="12871" y="3745"/>
                      <a:pt x="12733" y="3993"/>
                    </a:cubicBezTo>
                    <a:cubicBezTo>
                      <a:pt x="12567" y="4043"/>
                      <a:pt x="12479" y="4065"/>
                      <a:pt x="12479" y="4065"/>
                    </a:cubicBezTo>
                    <a:lnTo>
                      <a:pt x="12043" y="5126"/>
                    </a:lnTo>
                    <a:lnTo>
                      <a:pt x="12131" y="5126"/>
                    </a:lnTo>
                    <a:cubicBezTo>
                      <a:pt x="11695" y="6457"/>
                      <a:pt x="10822" y="9379"/>
                      <a:pt x="11418" y="10003"/>
                    </a:cubicBezTo>
                    <a:cubicBezTo>
                      <a:pt x="11418" y="10003"/>
                      <a:pt x="11440" y="10025"/>
                      <a:pt x="11463" y="10048"/>
                    </a:cubicBezTo>
                    <a:cubicBezTo>
                      <a:pt x="11529" y="10098"/>
                      <a:pt x="11601" y="10122"/>
                      <a:pt x="11678" y="10122"/>
                    </a:cubicBezTo>
                    <a:cubicBezTo>
                      <a:pt x="11919" y="10122"/>
                      <a:pt x="12209" y="9886"/>
                      <a:pt x="12523" y="9517"/>
                    </a:cubicBezTo>
                    <a:cubicBezTo>
                      <a:pt x="12523" y="9545"/>
                      <a:pt x="12545" y="9589"/>
                      <a:pt x="12545" y="9633"/>
                    </a:cubicBezTo>
                    <a:lnTo>
                      <a:pt x="12545" y="9655"/>
                    </a:lnTo>
                    <a:cubicBezTo>
                      <a:pt x="12545" y="9705"/>
                      <a:pt x="12567" y="9749"/>
                      <a:pt x="12567" y="9821"/>
                    </a:cubicBezTo>
                    <a:lnTo>
                      <a:pt x="12567" y="9843"/>
                    </a:lnTo>
                    <a:cubicBezTo>
                      <a:pt x="12595" y="9865"/>
                      <a:pt x="12595" y="9909"/>
                      <a:pt x="12595" y="9959"/>
                    </a:cubicBezTo>
                    <a:lnTo>
                      <a:pt x="12617" y="9981"/>
                    </a:lnTo>
                    <a:cubicBezTo>
                      <a:pt x="12617" y="10003"/>
                      <a:pt x="12617" y="10048"/>
                      <a:pt x="12639" y="10070"/>
                    </a:cubicBezTo>
                    <a:cubicBezTo>
                      <a:pt x="12225" y="10164"/>
                      <a:pt x="11971" y="10235"/>
                      <a:pt x="11949" y="10257"/>
                    </a:cubicBezTo>
                    <a:cubicBezTo>
                      <a:pt x="11855" y="10396"/>
                      <a:pt x="12385" y="11406"/>
                      <a:pt x="12385" y="11406"/>
                    </a:cubicBezTo>
                    <a:cubicBezTo>
                      <a:pt x="12385" y="11406"/>
                      <a:pt x="11739" y="11478"/>
                      <a:pt x="11788" y="11660"/>
                    </a:cubicBezTo>
                    <a:cubicBezTo>
                      <a:pt x="11811" y="11821"/>
                      <a:pt x="12109" y="12351"/>
                      <a:pt x="12109" y="12351"/>
                    </a:cubicBezTo>
                    <a:cubicBezTo>
                      <a:pt x="12109" y="12351"/>
                      <a:pt x="11650" y="12671"/>
                      <a:pt x="11788" y="12925"/>
                    </a:cubicBezTo>
                    <a:cubicBezTo>
                      <a:pt x="11788" y="12947"/>
                      <a:pt x="11855" y="13019"/>
                      <a:pt x="11949" y="13108"/>
                    </a:cubicBezTo>
                    <a:cubicBezTo>
                      <a:pt x="11418" y="14538"/>
                      <a:pt x="10800" y="16632"/>
                      <a:pt x="10800" y="16632"/>
                    </a:cubicBezTo>
                    <a:lnTo>
                      <a:pt x="8889" y="16930"/>
                    </a:lnTo>
                    <a:cubicBezTo>
                      <a:pt x="8701" y="16814"/>
                      <a:pt x="8541" y="16726"/>
                      <a:pt x="8425" y="16676"/>
                    </a:cubicBezTo>
                    <a:cubicBezTo>
                      <a:pt x="7977" y="16508"/>
                      <a:pt x="7560" y="16427"/>
                      <a:pt x="7180" y="16427"/>
                    </a:cubicBezTo>
                    <a:cubicBezTo>
                      <a:pt x="6621" y="16427"/>
                      <a:pt x="6141" y="16602"/>
                      <a:pt x="5757" y="16930"/>
                    </a:cubicBezTo>
                    <a:cubicBezTo>
                      <a:pt x="5342" y="16726"/>
                      <a:pt x="4652" y="16494"/>
                      <a:pt x="4447" y="16494"/>
                    </a:cubicBezTo>
                    <a:cubicBezTo>
                      <a:pt x="4431" y="16493"/>
                      <a:pt x="4412" y="16492"/>
                      <a:pt x="4391" y="16492"/>
                    </a:cubicBezTo>
                    <a:cubicBezTo>
                      <a:pt x="3989" y="16492"/>
                      <a:pt x="2758" y="16688"/>
                      <a:pt x="2674" y="16908"/>
                    </a:cubicBezTo>
                    <a:cubicBezTo>
                      <a:pt x="2602" y="17112"/>
                      <a:pt x="2857" y="17599"/>
                      <a:pt x="2857" y="17599"/>
                    </a:cubicBezTo>
                    <a:cubicBezTo>
                      <a:pt x="2857" y="17599"/>
                      <a:pt x="2857" y="19488"/>
                      <a:pt x="3039" y="19786"/>
                    </a:cubicBezTo>
                    <a:cubicBezTo>
                      <a:pt x="3133" y="19968"/>
                      <a:pt x="3779" y="20128"/>
                      <a:pt x="4309" y="20244"/>
                    </a:cubicBezTo>
                    <a:cubicBezTo>
                      <a:pt x="4033" y="21443"/>
                      <a:pt x="3729" y="22868"/>
                      <a:pt x="3503" y="24045"/>
                    </a:cubicBezTo>
                    <a:cubicBezTo>
                      <a:pt x="3387" y="23995"/>
                      <a:pt x="3315" y="23995"/>
                      <a:pt x="3293" y="23995"/>
                    </a:cubicBezTo>
                    <a:cubicBezTo>
                      <a:pt x="3089" y="24045"/>
                      <a:pt x="2928" y="24779"/>
                      <a:pt x="3089" y="25122"/>
                    </a:cubicBezTo>
                    <a:cubicBezTo>
                      <a:pt x="3089" y="25122"/>
                      <a:pt x="3155" y="25150"/>
                      <a:pt x="3271" y="25172"/>
                    </a:cubicBezTo>
                    <a:cubicBezTo>
                      <a:pt x="3155" y="25862"/>
                      <a:pt x="3066" y="26298"/>
                      <a:pt x="3066" y="26298"/>
                    </a:cubicBezTo>
                    <a:lnTo>
                      <a:pt x="1106" y="27309"/>
                    </a:lnTo>
                    <a:lnTo>
                      <a:pt x="1" y="27884"/>
                    </a:lnTo>
                    <a:lnTo>
                      <a:pt x="117" y="28922"/>
                    </a:lnTo>
                    <a:lnTo>
                      <a:pt x="393" y="28922"/>
                    </a:lnTo>
                    <a:cubicBezTo>
                      <a:pt x="923" y="28922"/>
                      <a:pt x="2144" y="28944"/>
                      <a:pt x="3431" y="28966"/>
                    </a:cubicBezTo>
                    <a:lnTo>
                      <a:pt x="3409" y="28989"/>
                    </a:lnTo>
                    <a:lnTo>
                      <a:pt x="3525" y="30005"/>
                    </a:lnTo>
                    <a:cubicBezTo>
                      <a:pt x="3525" y="30005"/>
                      <a:pt x="6942" y="30076"/>
                      <a:pt x="9221" y="30076"/>
                    </a:cubicBezTo>
                    <a:cubicBezTo>
                      <a:pt x="10360" y="30076"/>
                      <a:pt x="11214" y="30058"/>
                      <a:pt x="11214" y="30005"/>
                    </a:cubicBezTo>
                    <a:lnTo>
                      <a:pt x="11214" y="29983"/>
                    </a:lnTo>
                    <a:lnTo>
                      <a:pt x="11214" y="29955"/>
                    </a:lnTo>
                    <a:cubicBezTo>
                      <a:pt x="11214" y="29911"/>
                      <a:pt x="11236" y="29845"/>
                      <a:pt x="11258" y="29751"/>
                    </a:cubicBezTo>
                    <a:cubicBezTo>
                      <a:pt x="11280" y="29679"/>
                      <a:pt x="11280" y="29613"/>
                      <a:pt x="11302" y="29519"/>
                    </a:cubicBezTo>
                    <a:cubicBezTo>
                      <a:pt x="11352" y="29381"/>
                      <a:pt x="11374" y="29221"/>
                      <a:pt x="11418" y="29060"/>
                    </a:cubicBezTo>
                    <a:cubicBezTo>
                      <a:pt x="11490" y="28740"/>
                      <a:pt x="11579" y="28370"/>
                      <a:pt x="11672" y="28000"/>
                    </a:cubicBezTo>
                    <a:cubicBezTo>
                      <a:pt x="11811" y="28072"/>
                      <a:pt x="11904" y="28094"/>
                      <a:pt x="11904" y="28094"/>
                    </a:cubicBezTo>
                    <a:cubicBezTo>
                      <a:pt x="11904" y="28094"/>
                      <a:pt x="12153" y="27657"/>
                      <a:pt x="12153" y="27331"/>
                    </a:cubicBezTo>
                    <a:cubicBezTo>
                      <a:pt x="13120" y="28022"/>
                      <a:pt x="14136" y="28574"/>
                      <a:pt x="14987" y="28668"/>
                    </a:cubicBezTo>
                    <a:cubicBezTo>
                      <a:pt x="15119" y="28677"/>
                      <a:pt x="15248" y="28683"/>
                      <a:pt x="15373" y="28683"/>
                    </a:cubicBezTo>
                    <a:cubicBezTo>
                      <a:pt x="15550" y="28683"/>
                      <a:pt x="15720" y="28672"/>
                      <a:pt x="15882" y="28646"/>
                    </a:cubicBezTo>
                    <a:cubicBezTo>
                      <a:pt x="16760" y="29221"/>
                      <a:pt x="17655" y="29679"/>
                      <a:pt x="18417" y="29751"/>
                    </a:cubicBezTo>
                    <a:cubicBezTo>
                      <a:pt x="18483" y="29751"/>
                      <a:pt x="18555" y="29773"/>
                      <a:pt x="18621" y="29773"/>
                    </a:cubicBezTo>
                    <a:lnTo>
                      <a:pt x="19058" y="29773"/>
                    </a:lnTo>
                    <a:cubicBezTo>
                      <a:pt x="19130" y="29751"/>
                      <a:pt x="19196" y="29751"/>
                      <a:pt x="19268" y="29751"/>
                    </a:cubicBezTo>
                    <a:lnTo>
                      <a:pt x="19290" y="29751"/>
                    </a:lnTo>
                    <a:cubicBezTo>
                      <a:pt x="19312" y="29751"/>
                      <a:pt x="19334" y="29729"/>
                      <a:pt x="19362" y="29729"/>
                    </a:cubicBezTo>
                    <a:cubicBezTo>
                      <a:pt x="19406" y="29729"/>
                      <a:pt x="19450" y="29729"/>
                      <a:pt x="19500" y="29707"/>
                    </a:cubicBezTo>
                    <a:lnTo>
                      <a:pt x="19566" y="29707"/>
                    </a:lnTo>
                    <a:cubicBezTo>
                      <a:pt x="19726" y="29657"/>
                      <a:pt x="19864" y="29635"/>
                      <a:pt x="20002" y="29591"/>
                    </a:cubicBezTo>
                    <a:cubicBezTo>
                      <a:pt x="21798" y="28966"/>
                      <a:pt x="22466" y="27105"/>
                      <a:pt x="22466" y="27105"/>
                    </a:cubicBezTo>
                    <a:lnTo>
                      <a:pt x="22444" y="27083"/>
                    </a:lnTo>
                    <a:cubicBezTo>
                      <a:pt x="23018" y="25950"/>
                      <a:pt x="23593" y="23929"/>
                      <a:pt x="23891" y="21902"/>
                    </a:cubicBezTo>
                    <a:cubicBezTo>
                      <a:pt x="24261" y="21719"/>
                      <a:pt x="24537" y="21509"/>
                      <a:pt x="24698" y="21233"/>
                    </a:cubicBezTo>
                    <a:cubicBezTo>
                      <a:pt x="25642" y="19554"/>
                      <a:pt x="24283" y="14605"/>
                      <a:pt x="22786" y="13202"/>
                    </a:cubicBezTo>
                    <a:cubicBezTo>
                      <a:pt x="22867" y="13196"/>
                      <a:pt x="22951" y="13194"/>
                      <a:pt x="23036" y="13194"/>
                    </a:cubicBezTo>
                    <a:cubicBezTo>
                      <a:pt x="23317" y="13194"/>
                      <a:pt x="23618" y="13223"/>
                      <a:pt x="23919" y="13295"/>
                    </a:cubicBezTo>
                    <a:cubicBezTo>
                      <a:pt x="24217" y="13384"/>
                      <a:pt x="24537" y="13522"/>
                      <a:pt x="24836" y="13732"/>
                    </a:cubicBezTo>
                    <a:cubicBezTo>
                      <a:pt x="25879" y="14437"/>
                      <a:pt x="27000" y="15111"/>
                      <a:pt x="28299" y="15111"/>
                    </a:cubicBezTo>
                    <a:cubicBezTo>
                      <a:pt x="28953" y="15111"/>
                      <a:pt x="29652" y="14940"/>
                      <a:pt x="30409" y="14516"/>
                    </a:cubicBezTo>
                    <a:cubicBezTo>
                      <a:pt x="30431" y="11683"/>
                      <a:pt x="30475" y="11500"/>
                      <a:pt x="30475" y="11500"/>
                    </a:cubicBezTo>
                    <a:lnTo>
                      <a:pt x="30475" y="11500"/>
                    </a:lnTo>
                    <a:cubicBezTo>
                      <a:pt x="30475" y="11500"/>
                      <a:pt x="29561" y="11823"/>
                      <a:pt x="28619" y="11823"/>
                    </a:cubicBezTo>
                    <a:cubicBezTo>
                      <a:pt x="28233" y="11823"/>
                      <a:pt x="27843" y="11769"/>
                      <a:pt x="27509" y="11616"/>
                    </a:cubicBezTo>
                    <a:cubicBezTo>
                      <a:pt x="27437" y="11567"/>
                      <a:pt x="27371" y="11544"/>
                      <a:pt x="27299" y="11500"/>
                    </a:cubicBezTo>
                    <a:cubicBezTo>
                      <a:pt x="28774" y="11500"/>
                      <a:pt x="29763" y="10992"/>
                      <a:pt x="29763" y="10992"/>
                    </a:cubicBezTo>
                    <a:lnTo>
                      <a:pt x="28796" y="7562"/>
                    </a:lnTo>
                    <a:cubicBezTo>
                      <a:pt x="28796" y="7562"/>
                      <a:pt x="28426" y="8186"/>
                      <a:pt x="27575" y="8551"/>
                    </a:cubicBezTo>
                    <a:cubicBezTo>
                      <a:pt x="27338" y="8660"/>
                      <a:pt x="27092" y="8696"/>
                      <a:pt x="26824" y="8696"/>
                    </a:cubicBezTo>
                    <a:cubicBezTo>
                      <a:pt x="26308" y="8696"/>
                      <a:pt x="25710" y="8563"/>
                      <a:pt x="24934" y="8563"/>
                    </a:cubicBezTo>
                    <a:cubicBezTo>
                      <a:pt x="24664" y="8563"/>
                      <a:pt x="24373" y="8579"/>
                      <a:pt x="24057" y="8622"/>
                    </a:cubicBezTo>
                    <a:cubicBezTo>
                      <a:pt x="23366" y="8738"/>
                      <a:pt x="22836" y="8965"/>
                      <a:pt x="22466" y="9241"/>
                    </a:cubicBezTo>
                    <a:cubicBezTo>
                      <a:pt x="22604" y="8921"/>
                      <a:pt x="22676" y="8689"/>
                      <a:pt x="22676" y="8689"/>
                    </a:cubicBezTo>
                    <a:lnTo>
                      <a:pt x="23018" y="7700"/>
                    </a:lnTo>
                    <a:cubicBezTo>
                      <a:pt x="23018" y="7700"/>
                      <a:pt x="22952" y="7634"/>
                      <a:pt x="22836" y="7518"/>
                    </a:cubicBezTo>
                    <a:cubicBezTo>
                      <a:pt x="23090" y="6711"/>
                      <a:pt x="23112" y="5816"/>
                      <a:pt x="22924" y="4938"/>
                    </a:cubicBezTo>
                    <a:cubicBezTo>
                      <a:pt x="22676" y="3811"/>
                      <a:pt x="22074" y="2729"/>
                      <a:pt x="21107" y="1950"/>
                    </a:cubicBezTo>
                    <a:cubicBezTo>
                      <a:pt x="21499" y="1812"/>
                      <a:pt x="21891" y="1557"/>
                      <a:pt x="21709" y="1187"/>
                    </a:cubicBezTo>
                    <a:cubicBezTo>
                      <a:pt x="21613" y="1036"/>
                      <a:pt x="21436" y="976"/>
                      <a:pt x="21246" y="976"/>
                    </a:cubicBezTo>
                    <a:cubicBezTo>
                      <a:pt x="21207" y="976"/>
                      <a:pt x="21168" y="978"/>
                      <a:pt x="21129" y="983"/>
                    </a:cubicBezTo>
                    <a:cubicBezTo>
                      <a:pt x="21174" y="671"/>
                      <a:pt x="21067" y="323"/>
                      <a:pt x="20729" y="323"/>
                    </a:cubicBezTo>
                    <a:cubicBezTo>
                      <a:pt x="20691" y="323"/>
                      <a:pt x="20649" y="327"/>
                      <a:pt x="20604" y="337"/>
                    </a:cubicBezTo>
                    <a:cubicBezTo>
                      <a:pt x="20511" y="359"/>
                      <a:pt x="20395" y="403"/>
                      <a:pt x="20256" y="497"/>
                    </a:cubicBezTo>
                    <a:cubicBezTo>
                      <a:pt x="20256" y="475"/>
                      <a:pt x="20256" y="475"/>
                      <a:pt x="20234" y="453"/>
                    </a:cubicBezTo>
                    <a:cubicBezTo>
                      <a:pt x="20190" y="265"/>
                      <a:pt x="20052" y="83"/>
                      <a:pt x="19864" y="16"/>
                    </a:cubicBezTo>
                    <a:cubicBezTo>
                      <a:pt x="19826" y="5"/>
                      <a:pt x="19789" y="0"/>
                      <a:pt x="19754" y="0"/>
                    </a:cubicBezTo>
                    <a:close/>
                  </a:path>
                </a:pathLst>
              </a:cu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78" name="Google Shape;2078;p56"/>
              <p:cNvGrpSpPr/>
              <p:nvPr/>
            </p:nvGrpSpPr>
            <p:grpSpPr>
              <a:xfrm>
                <a:off x="3855742" y="3488236"/>
                <a:ext cx="284667" cy="358959"/>
                <a:chOff x="5863521" y="3092317"/>
                <a:chExt cx="437680" cy="551905"/>
              </a:xfrm>
            </p:grpSpPr>
            <p:sp>
              <p:nvSpPr>
                <p:cNvPr id="2079" name="Google Shape;2079;p56"/>
                <p:cNvSpPr/>
                <p:nvPr/>
              </p:nvSpPr>
              <p:spPr>
                <a:xfrm>
                  <a:off x="5868006" y="3265798"/>
                  <a:ext cx="400852" cy="296409"/>
                </a:xfrm>
                <a:custGeom>
                  <a:rect b="b" l="l" r="r" t="t"/>
                  <a:pathLst>
                    <a:path extrusionOk="0" h="4362" w="5899">
                      <a:moveTo>
                        <a:pt x="4381" y="1"/>
                      </a:moveTo>
                      <a:cubicBezTo>
                        <a:pt x="4200" y="1"/>
                        <a:pt x="4004" y="47"/>
                        <a:pt x="3801" y="153"/>
                      </a:cubicBezTo>
                      <a:cubicBezTo>
                        <a:pt x="2950" y="589"/>
                        <a:pt x="2166" y="1186"/>
                        <a:pt x="1497" y="1876"/>
                      </a:cubicBezTo>
                      <a:cubicBezTo>
                        <a:pt x="807" y="2616"/>
                        <a:pt x="349" y="3423"/>
                        <a:pt x="1" y="4362"/>
                      </a:cubicBezTo>
                      <a:cubicBezTo>
                        <a:pt x="50" y="4274"/>
                        <a:pt x="1155" y="4086"/>
                        <a:pt x="1293" y="4042"/>
                      </a:cubicBezTo>
                      <a:cubicBezTo>
                        <a:pt x="1752" y="3903"/>
                        <a:pt x="2188" y="3721"/>
                        <a:pt x="2624" y="3533"/>
                      </a:cubicBezTo>
                      <a:cubicBezTo>
                        <a:pt x="3475" y="3119"/>
                        <a:pt x="4215" y="2616"/>
                        <a:pt x="4950" y="2042"/>
                      </a:cubicBezTo>
                      <a:cubicBezTo>
                        <a:pt x="5899" y="1321"/>
                        <a:pt x="5347" y="1"/>
                        <a:pt x="4381" y="1"/>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0" name="Google Shape;2080;p56"/>
                <p:cNvSpPr/>
                <p:nvPr/>
              </p:nvSpPr>
              <p:spPr>
                <a:xfrm>
                  <a:off x="6132271" y="3563155"/>
                  <a:ext cx="168930" cy="81067"/>
                </a:xfrm>
                <a:custGeom>
                  <a:rect b="b" l="l" r="r" t="t"/>
                  <a:pathLst>
                    <a:path extrusionOk="0" h="1193" w="2486">
                      <a:moveTo>
                        <a:pt x="1758" y="0"/>
                      </a:moveTo>
                      <a:cubicBezTo>
                        <a:pt x="1105" y="0"/>
                        <a:pt x="317" y="638"/>
                        <a:pt x="0" y="1069"/>
                      </a:cubicBezTo>
                      <a:cubicBezTo>
                        <a:pt x="285" y="1123"/>
                        <a:pt x="717" y="1193"/>
                        <a:pt x="1137" y="1193"/>
                      </a:cubicBezTo>
                      <a:cubicBezTo>
                        <a:pt x="1607" y="1193"/>
                        <a:pt x="2063" y="1106"/>
                        <a:pt x="2282" y="815"/>
                      </a:cubicBezTo>
                      <a:cubicBezTo>
                        <a:pt x="2486" y="566"/>
                        <a:pt x="2375" y="174"/>
                        <a:pt x="2072" y="58"/>
                      </a:cubicBezTo>
                      <a:cubicBezTo>
                        <a:pt x="1973" y="18"/>
                        <a:pt x="1867" y="0"/>
                        <a:pt x="1758"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1" name="Google Shape;2081;p56"/>
                <p:cNvSpPr/>
                <p:nvPr/>
              </p:nvSpPr>
              <p:spPr>
                <a:xfrm>
                  <a:off x="5863521" y="3092317"/>
                  <a:ext cx="137400" cy="229340"/>
                </a:xfrm>
                <a:custGeom>
                  <a:rect b="b" l="l" r="r" t="t"/>
                  <a:pathLst>
                    <a:path extrusionOk="0" h="3375" w="2022">
                      <a:moveTo>
                        <a:pt x="1160" y="0"/>
                      </a:moveTo>
                      <a:cubicBezTo>
                        <a:pt x="968" y="0"/>
                        <a:pt x="768" y="79"/>
                        <a:pt x="597" y="264"/>
                      </a:cubicBezTo>
                      <a:cubicBezTo>
                        <a:pt x="459" y="402"/>
                        <a:pt x="392" y="590"/>
                        <a:pt x="343" y="772"/>
                      </a:cubicBezTo>
                      <a:cubicBezTo>
                        <a:pt x="67" y="1601"/>
                        <a:pt x="0" y="2496"/>
                        <a:pt x="138" y="3374"/>
                      </a:cubicBezTo>
                      <a:cubicBezTo>
                        <a:pt x="138" y="3324"/>
                        <a:pt x="619" y="2960"/>
                        <a:pt x="691" y="2910"/>
                      </a:cubicBezTo>
                      <a:cubicBezTo>
                        <a:pt x="851" y="2728"/>
                        <a:pt x="1011" y="2546"/>
                        <a:pt x="1171" y="2336"/>
                      </a:cubicBezTo>
                      <a:cubicBezTo>
                        <a:pt x="1470" y="1944"/>
                        <a:pt x="1724" y="1485"/>
                        <a:pt x="1884" y="1027"/>
                      </a:cubicBezTo>
                      <a:cubicBezTo>
                        <a:pt x="2022" y="612"/>
                        <a:pt x="1818" y="242"/>
                        <a:pt x="1497" y="82"/>
                      </a:cubicBezTo>
                      <a:cubicBezTo>
                        <a:pt x="1393" y="30"/>
                        <a:pt x="1278" y="0"/>
                        <a:pt x="1160" y="0"/>
                      </a:cubicBezTo>
                      <a:close/>
                    </a:path>
                  </a:pathLst>
                </a:cu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082" name="Google Shape;2082;p56"/>
              <p:cNvGrpSpPr/>
              <p:nvPr/>
            </p:nvGrpSpPr>
            <p:grpSpPr>
              <a:xfrm>
                <a:off x="1516637" y="3245859"/>
                <a:ext cx="2136179" cy="601333"/>
                <a:chOff x="2608825" y="2922573"/>
                <a:chExt cx="3284408" cy="924559"/>
              </a:xfrm>
            </p:grpSpPr>
            <p:sp>
              <p:nvSpPr>
                <p:cNvPr id="2083" name="Google Shape;2083;p56"/>
                <p:cNvSpPr/>
                <p:nvPr/>
              </p:nvSpPr>
              <p:spPr>
                <a:xfrm>
                  <a:off x="2608825" y="3146270"/>
                  <a:ext cx="3279524" cy="700862"/>
                </a:xfrm>
                <a:custGeom>
                  <a:rect b="b" l="l" r="r" t="t"/>
                  <a:pathLst>
                    <a:path extrusionOk="0" h="10314" w="48262">
                      <a:moveTo>
                        <a:pt x="18135" y="1"/>
                      </a:moveTo>
                      <a:cubicBezTo>
                        <a:pt x="14683" y="23"/>
                        <a:pt x="8999" y="45"/>
                        <a:pt x="7088" y="45"/>
                      </a:cubicBezTo>
                      <a:lnTo>
                        <a:pt x="6767" y="45"/>
                      </a:lnTo>
                      <a:cubicBezTo>
                        <a:pt x="4674" y="45"/>
                        <a:pt x="1" y="7066"/>
                        <a:pt x="7021" y="10313"/>
                      </a:cubicBezTo>
                      <a:lnTo>
                        <a:pt x="48196" y="10313"/>
                      </a:lnTo>
                      <a:lnTo>
                        <a:pt x="48262" y="9093"/>
                      </a:lnTo>
                      <a:cubicBezTo>
                        <a:pt x="48262" y="9093"/>
                        <a:pt x="22902" y="9021"/>
                        <a:pt x="20991" y="9021"/>
                      </a:cubicBezTo>
                      <a:cubicBezTo>
                        <a:pt x="19058" y="9021"/>
                        <a:pt x="16942" y="7436"/>
                        <a:pt x="16870" y="4812"/>
                      </a:cubicBezTo>
                      <a:cubicBezTo>
                        <a:pt x="16776" y="2188"/>
                        <a:pt x="19174" y="597"/>
                        <a:pt x="20875"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4" name="Google Shape;2084;p56"/>
                <p:cNvSpPr/>
                <p:nvPr/>
              </p:nvSpPr>
              <p:spPr>
                <a:xfrm>
                  <a:off x="3595624" y="3146270"/>
                  <a:ext cx="2292717" cy="700862"/>
                </a:xfrm>
                <a:custGeom>
                  <a:rect b="b" l="l" r="r" t="t"/>
                  <a:pathLst>
                    <a:path extrusionOk="0" h="10314" w="33740">
                      <a:moveTo>
                        <a:pt x="3613" y="1"/>
                      </a:moveTo>
                      <a:cubicBezTo>
                        <a:pt x="2486" y="597"/>
                        <a:pt x="1360" y="1680"/>
                        <a:pt x="901" y="3685"/>
                      </a:cubicBezTo>
                      <a:cubicBezTo>
                        <a:pt x="1" y="7391"/>
                        <a:pt x="2304" y="9711"/>
                        <a:pt x="5270" y="10313"/>
                      </a:cubicBezTo>
                      <a:lnTo>
                        <a:pt x="33674" y="10313"/>
                      </a:lnTo>
                      <a:lnTo>
                        <a:pt x="33740" y="9093"/>
                      </a:lnTo>
                      <a:cubicBezTo>
                        <a:pt x="33740" y="9093"/>
                        <a:pt x="8380" y="9021"/>
                        <a:pt x="6469" y="9021"/>
                      </a:cubicBezTo>
                      <a:cubicBezTo>
                        <a:pt x="4536" y="9021"/>
                        <a:pt x="2420" y="7436"/>
                        <a:pt x="2348" y="4812"/>
                      </a:cubicBezTo>
                      <a:cubicBezTo>
                        <a:pt x="2254" y="2188"/>
                        <a:pt x="4652" y="597"/>
                        <a:pt x="6353"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5" name="Google Shape;2085;p56"/>
                <p:cNvSpPr/>
                <p:nvPr/>
              </p:nvSpPr>
              <p:spPr>
                <a:xfrm>
                  <a:off x="3662828" y="3145659"/>
                  <a:ext cx="2230405" cy="660566"/>
                </a:xfrm>
                <a:custGeom>
                  <a:rect b="b" l="l" r="r" t="t"/>
                  <a:pathLst>
                    <a:path extrusionOk="0" h="9721" w="32823">
                      <a:moveTo>
                        <a:pt x="5544" y="1"/>
                      </a:moveTo>
                      <a:cubicBezTo>
                        <a:pt x="5486" y="1"/>
                        <a:pt x="5426" y="4"/>
                        <a:pt x="5364" y="10"/>
                      </a:cubicBezTo>
                      <a:cubicBezTo>
                        <a:pt x="4165" y="103"/>
                        <a:pt x="2486" y="468"/>
                        <a:pt x="1265" y="2197"/>
                      </a:cubicBezTo>
                      <a:cubicBezTo>
                        <a:pt x="0" y="3992"/>
                        <a:pt x="348" y="6986"/>
                        <a:pt x="1475" y="8041"/>
                      </a:cubicBezTo>
                      <a:cubicBezTo>
                        <a:pt x="2602" y="9102"/>
                        <a:pt x="3801" y="9720"/>
                        <a:pt x="6977" y="9720"/>
                      </a:cubicBezTo>
                      <a:lnTo>
                        <a:pt x="32823" y="9720"/>
                      </a:lnTo>
                      <a:lnTo>
                        <a:pt x="32823" y="8478"/>
                      </a:lnTo>
                      <a:cubicBezTo>
                        <a:pt x="32823" y="8478"/>
                        <a:pt x="21498" y="8590"/>
                        <a:pt x="13362" y="8590"/>
                      </a:cubicBezTo>
                      <a:cubicBezTo>
                        <a:pt x="9294" y="8590"/>
                        <a:pt x="6023" y="8562"/>
                        <a:pt x="5364" y="8478"/>
                      </a:cubicBezTo>
                      <a:cubicBezTo>
                        <a:pt x="3386" y="8251"/>
                        <a:pt x="2122" y="6936"/>
                        <a:pt x="1912" y="5743"/>
                      </a:cubicBezTo>
                      <a:cubicBezTo>
                        <a:pt x="1707" y="4545"/>
                        <a:pt x="2144" y="3346"/>
                        <a:pt x="2536" y="2843"/>
                      </a:cubicBezTo>
                      <a:cubicBezTo>
                        <a:pt x="3453" y="1645"/>
                        <a:pt x="4375" y="1645"/>
                        <a:pt x="4790" y="1484"/>
                      </a:cubicBezTo>
                      <a:cubicBezTo>
                        <a:pt x="4792" y="1483"/>
                        <a:pt x="4794" y="1483"/>
                        <a:pt x="4796" y="1483"/>
                      </a:cubicBezTo>
                      <a:cubicBezTo>
                        <a:pt x="4872" y="1483"/>
                        <a:pt x="4646" y="2487"/>
                        <a:pt x="5342" y="3048"/>
                      </a:cubicBezTo>
                      <a:cubicBezTo>
                        <a:pt x="5535" y="3203"/>
                        <a:pt x="5761" y="3275"/>
                        <a:pt x="5986" y="3275"/>
                      </a:cubicBezTo>
                      <a:cubicBezTo>
                        <a:pt x="6592" y="3275"/>
                        <a:pt x="7197" y="2760"/>
                        <a:pt x="7181" y="1987"/>
                      </a:cubicBezTo>
                      <a:cubicBezTo>
                        <a:pt x="7139" y="986"/>
                        <a:pt x="6620" y="1"/>
                        <a:pt x="5544"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6" name="Google Shape;2086;p56"/>
                <p:cNvSpPr/>
                <p:nvPr/>
              </p:nvSpPr>
              <p:spPr>
                <a:xfrm>
                  <a:off x="2608825" y="3149260"/>
                  <a:ext cx="571005" cy="697872"/>
                </a:xfrm>
                <a:custGeom>
                  <a:rect b="b" l="l" r="r" t="t"/>
                  <a:pathLst>
                    <a:path extrusionOk="0" h="10270" w="8403">
                      <a:moveTo>
                        <a:pt x="6767" y="1"/>
                      </a:moveTo>
                      <a:cubicBezTo>
                        <a:pt x="4674" y="1"/>
                        <a:pt x="1" y="7022"/>
                        <a:pt x="7021" y="10269"/>
                      </a:cubicBezTo>
                      <a:lnTo>
                        <a:pt x="8402" y="10269"/>
                      </a:lnTo>
                      <a:cubicBezTo>
                        <a:pt x="6309" y="9419"/>
                        <a:pt x="4099" y="8010"/>
                        <a:pt x="4028" y="5801"/>
                      </a:cubicBezTo>
                      <a:cubicBezTo>
                        <a:pt x="3934" y="2857"/>
                        <a:pt x="5845" y="923"/>
                        <a:pt x="7088"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087" name="Google Shape;2087;p56"/>
                <p:cNvGrpSpPr/>
                <p:nvPr/>
              </p:nvGrpSpPr>
              <p:grpSpPr>
                <a:xfrm>
                  <a:off x="3287461" y="2922573"/>
                  <a:ext cx="1700032" cy="697871"/>
                  <a:chOff x="3287461" y="2922573"/>
                  <a:chExt cx="1700032" cy="697871"/>
                </a:xfrm>
              </p:grpSpPr>
              <p:sp>
                <p:nvSpPr>
                  <p:cNvPr id="2088" name="Google Shape;2088;p56"/>
                  <p:cNvSpPr/>
                  <p:nvPr/>
                </p:nvSpPr>
                <p:spPr>
                  <a:xfrm>
                    <a:off x="3287461" y="2922573"/>
                    <a:ext cx="814954" cy="322503"/>
                  </a:xfrm>
                  <a:custGeom>
                    <a:rect b="b" l="l" r="r" t="t"/>
                    <a:pathLst>
                      <a:path extrusionOk="0" h="4746" w="11993">
                        <a:moveTo>
                          <a:pt x="11993" y="0"/>
                        </a:moveTo>
                        <a:cubicBezTo>
                          <a:pt x="9413" y="647"/>
                          <a:pt x="1" y="3751"/>
                          <a:pt x="1" y="3751"/>
                        </a:cubicBezTo>
                        <a:lnTo>
                          <a:pt x="415" y="4745"/>
                        </a:lnTo>
                        <a:cubicBezTo>
                          <a:pt x="415" y="4745"/>
                          <a:pt x="9026" y="1542"/>
                          <a:pt x="11993" y="785"/>
                        </a:cubicBezTo>
                        <a:lnTo>
                          <a:pt x="11993" y="0"/>
                        </a:ln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9" name="Google Shape;2089;p56"/>
                  <p:cNvSpPr/>
                  <p:nvPr/>
                </p:nvSpPr>
                <p:spPr>
                  <a:xfrm>
                    <a:off x="4323050" y="2931951"/>
                    <a:ext cx="390795" cy="119053"/>
                  </a:xfrm>
                  <a:custGeom>
                    <a:rect b="b" l="l" r="r" t="t"/>
                    <a:pathLst>
                      <a:path extrusionOk="0" h="1752" w="5751">
                        <a:moveTo>
                          <a:pt x="1" y="1"/>
                        </a:moveTo>
                        <a:lnTo>
                          <a:pt x="1" y="785"/>
                        </a:lnTo>
                        <a:cubicBezTo>
                          <a:pt x="1702" y="1039"/>
                          <a:pt x="3956" y="1404"/>
                          <a:pt x="5751" y="1752"/>
                        </a:cubicBezTo>
                        <a:lnTo>
                          <a:pt x="5751" y="851"/>
                        </a:lnTo>
                        <a:cubicBezTo>
                          <a:pt x="3912" y="531"/>
                          <a:pt x="1702" y="210"/>
                          <a:pt x="1"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0" name="Google Shape;2090;p56"/>
                  <p:cNvSpPr/>
                  <p:nvPr/>
                </p:nvSpPr>
                <p:spPr>
                  <a:xfrm>
                    <a:off x="3725480" y="3035169"/>
                    <a:ext cx="1262014" cy="585275"/>
                  </a:xfrm>
                  <a:custGeom>
                    <a:rect b="b" l="l" r="r" t="t"/>
                    <a:pathLst>
                      <a:path extrusionOk="0" h="8613" w="18572">
                        <a:moveTo>
                          <a:pt x="17583" y="1"/>
                        </a:moveTo>
                        <a:lnTo>
                          <a:pt x="17583" y="1265"/>
                        </a:lnTo>
                        <a:cubicBezTo>
                          <a:pt x="17655" y="2144"/>
                          <a:pt x="17218" y="4491"/>
                          <a:pt x="16870" y="4856"/>
                        </a:cubicBezTo>
                        <a:cubicBezTo>
                          <a:pt x="16456" y="5248"/>
                          <a:pt x="8425" y="5298"/>
                          <a:pt x="7662" y="5298"/>
                        </a:cubicBezTo>
                        <a:cubicBezTo>
                          <a:pt x="6928" y="5298"/>
                          <a:pt x="1" y="7922"/>
                          <a:pt x="1" y="7922"/>
                        </a:cubicBezTo>
                        <a:lnTo>
                          <a:pt x="45" y="8612"/>
                        </a:lnTo>
                        <a:cubicBezTo>
                          <a:pt x="45" y="8612"/>
                          <a:pt x="7524" y="6149"/>
                          <a:pt x="7662" y="6099"/>
                        </a:cubicBezTo>
                        <a:cubicBezTo>
                          <a:pt x="7828" y="6055"/>
                          <a:pt x="17357" y="5756"/>
                          <a:pt x="17677" y="5248"/>
                        </a:cubicBezTo>
                        <a:cubicBezTo>
                          <a:pt x="17975" y="4745"/>
                          <a:pt x="18572" y="989"/>
                          <a:pt x="18158" y="277"/>
                        </a:cubicBezTo>
                        <a:cubicBezTo>
                          <a:pt x="18113" y="188"/>
                          <a:pt x="17909" y="94"/>
                          <a:pt x="17583" y="1"/>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6" name="Shape 1696"/>
        <p:cNvGrpSpPr/>
        <p:nvPr/>
      </p:nvGrpSpPr>
      <p:grpSpPr>
        <a:xfrm>
          <a:off x="0" y="0"/>
          <a:ext cx="0" cy="0"/>
          <a:chOff x="0" y="0"/>
          <a:chExt cx="0" cy="0"/>
        </a:xfrm>
      </p:grpSpPr>
      <p:sp>
        <p:nvSpPr>
          <p:cNvPr id="1697" name="Google Shape;1697;p30"/>
          <p:cNvSpPr txBox="1"/>
          <p:nvPr>
            <p:ph type="title"/>
          </p:nvPr>
        </p:nvSpPr>
        <p:spPr>
          <a:xfrm>
            <a:off x="1129350" y="125875"/>
            <a:ext cx="6885300" cy="627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300">
                <a:solidFill>
                  <a:srgbClr val="000000"/>
                </a:solidFill>
                <a:latin typeface="Arial"/>
                <a:ea typeface="Arial"/>
                <a:cs typeface="Arial"/>
                <a:sym typeface="Arial"/>
              </a:rPr>
              <a:t>Opportunity for CH Students: ACE-IT in College at VCU is now accepting applications!</a:t>
            </a:r>
            <a:endParaRPr sz="4000"/>
          </a:p>
        </p:txBody>
      </p:sp>
      <p:sp>
        <p:nvSpPr>
          <p:cNvPr id="1698" name="Google Shape;1698;p30"/>
          <p:cNvSpPr txBox="1"/>
          <p:nvPr>
            <p:ph idx="1" type="body"/>
          </p:nvPr>
        </p:nvSpPr>
        <p:spPr>
          <a:xfrm>
            <a:off x="1056200" y="1174000"/>
            <a:ext cx="3786600" cy="3581100"/>
          </a:xfrm>
          <a:prstGeom prst="rect">
            <a:avLst/>
          </a:prstGeom>
        </p:spPr>
        <p:txBody>
          <a:bodyPr anchorCtr="0" anchor="t" bIns="91425" lIns="91425" spcFirstLastPara="1" rIns="91425" wrap="square" tIns="91425">
            <a:normAutofit fontScale="85000" lnSpcReduction="20000"/>
          </a:bodyPr>
          <a:lstStyle/>
          <a:p>
            <a:pPr indent="0" lvl="0" marL="0" rtl="0" algn="l">
              <a:spcBef>
                <a:spcPts val="0"/>
              </a:spcBef>
              <a:spcAft>
                <a:spcPts val="0"/>
              </a:spcAft>
              <a:buNone/>
            </a:pPr>
            <a:r>
              <a:rPr b="1" lang="en" sz="2035">
                <a:solidFill>
                  <a:srgbClr val="000000"/>
                </a:solidFill>
                <a:latin typeface="Arial"/>
                <a:ea typeface="Arial"/>
                <a:cs typeface="Arial"/>
                <a:sym typeface="Arial"/>
              </a:rPr>
              <a:t>ACE-IT in College at VCU</a:t>
            </a:r>
            <a:r>
              <a:rPr lang="en" sz="2035">
                <a:solidFill>
                  <a:srgbClr val="000000"/>
                </a:solidFill>
                <a:latin typeface="Arial"/>
                <a:ea typeface="Arial"/>
                <a:cs typeface="Arial"/>
                <a:sym typeface="Arial"/>
              </a:rPr>
              <a:t> helps students with intellectual disabilities take classes, get paid jobs on campus, and obtain internships. </a:t>
            </a:r>
            <a:endParaRPr sz="2035">
              <a:solidFill>
                <a:srgbClr val="000000"/>
              </a:solidFill>
              <a:latin typeface="Arial"/>
              <a:ea typeface="Arial"/>
              <a:cs typeface="Arial"/>
              <a:sym typeface="Arial"/>
            </a:endParaRPr>
          </a:p>
          <a:p>
            <a:pPr indent="0" lvl="0" marL="0" rtl="0" algn="l">
              <a:spcBef>
                <a:spcPts val="0"/>
              </a:spcBef>
              <a:spcAft>
                <a:spcPts val="0"/>
              </a:spcAft>
              <a:buNone/>
            </a:pPr>
            <a:r>
              <a:t/>
            </a:r>
            <a:endParaRPr sz="2035">
              <a:solidFill>
                <a:srgbClr val="000000"/>
              </a:solidFill>
              <a:latin typeface="Arial"/>
              <a:ea typeface="Arial"/>
              <a:cs typeface="Arial"/>
              <a:sym typeface="Arial"/>
            </a:endParaRPr>
          </a:p>
          <a:p>
            <a:pPr indent="0" lvl="0" marL="0" rtl="0" algn="l">
              <a:spcBef>
                <a:spcPts val="0"/>
              </a:spcBef>
              <a:spcAft>
                <a:spcPts val="0"/>
              </a:spcAft>
              <a:buNone/>
            </a:pPr>
            <a:r>
              <a:rPr lang="en" sz="2035">
                <a:solidFill>
                  <a:srgbClr val="000000"/>
                </a:solidFill>
                <a:latin typeface="Arial"/>
                <a:ea typeface="Arial"/>
                <a:cs typeface="Arial"/>
                <a:sym typeface="Arial"/>
              </a:rPr>
              <a:t>ACE-IT Graduates earn a Certificate from the VCU School of Education and have a 90% job success rate after completing this program. </a:t>
            </a:r>
            <a:endParaRPr sz="2035">
              <a:solidFill>
                <a:srgbClr val="000000"/>
              </a:solidFill>
              <a:latin typeface="Arial"/>
              <a:ea typeface="Arial"/>
              <a:cs typeface="Arial"/>
              <a:sym typeface="Arial"/>
            </a:endParaRPr>
          </a:p>
          <a:p>
            <a:pPr indent="0" lvl="0" marL="0" rtl="0" algn="l">
              <a:spcBef>
                <a:spcPts val="0"/>
              </a:spcBef>
              <a:spcAft>
                <a:spcPts val="0"/>
              </a:spcAft>
              <a:buNone/>
            </a:pPr>
            <a:r>
              <a:t/>
            </a:r>
            <a:endParaRPr sz="1600">
              <a:solidFill>
                <a:srgbClr val="000000"/>
              </a:solidFill>
              <a:latin typeface="Arial"/>
              <a:ea typeface="Arial"/>
              <a:cs typeface="Arial"/>
              <a:sym typeface="Arial"/>
            </a:endParaRPr>
          </a:p>
          <a:p>
            <a:pPr indent="0" lvl="0" marL="0" rtl="0" algn="ctr">
              <a:spcBef>
                <a:spcPts val="0"/>
              </a:spcBef>
              <a:spcAft>
                <a:spcPts val="0"/>
              </a:spcAft>
              <a:buNone/>
            </a:pPr>
            <a:r>
              <a:rPr b="1" lang="en" sz="2100" u="sng">
                <a:solidFill>
                  <a:schemeClr val="hlink"/>
                </a:solidFill>
                <a:latin typeface="Arial"/>
                <a:ea typeface="Arial"/>
                <a:cs typeface="Arial"/>
                <a:sym typeface="Arial"/>
                <a:hlinkClick r:id="rId3"/>
              </a:rPr>
              <a:t>Please Apply by February 15, 2025!</a:t>
            </a:r>
            <a:endParaRPr b="1" sz="2100">
              <a:solidFill>
                <a:srgbClr val="000000"/>
              </a:solidFill>
              <a:latin typeface="Arial"/>
              <a:ea typeface="Arial"/>
              <a:cs typeface="Arial"/>
              <a:sym typeface="Arial"/>
            </a:endParaRPr>
          </a:p>
          <a:p>
            <a:pPr indent="0" lvl="0" marL="0" rtl="0" algn="ctr">
              <a:spcBef>
                <a:spcPts val="0"/>
              </a:spcBef>
              <a:spcAft>
                <a:spcPts val="0"/>
              </a:spcAft>
              <a:buNone/>
            </a:pPr>
            <a:r>
              <a:t/>
            </a:r>
            <a:endParaRPr b="1" sz="2100">
              <a:solidFill>
                <a:srgbClr val="000000"/>
              </a:solidFill>
              <a:latin typeface="Arial"/>
              <a:ea typeface="Arial"/>
              <a:cs typeface="Arial"/>
              <a:sym typeface="Arial"/>
            </a:endParaRPr>
          </a:p>
          <a:p>
            <a:pPr indent="0" lvl="0" marL="0" rtl="0" algn="ctr">
              <a:spcBef>
                <a:spcPts val="0"/>
              </a:spcBef>
              <a:spcAft>
                <a:spcPts val="0"/>
              </a:spcAft>
              <a:buNone/>
            </a:pPr>
            <a:r>
              <a:rPr i="1" lang="en" sz="1221">
                <a:latin typeface="Arial"/>
                <a:ea typeface="Arial"/>
                <a:cs typeface="Arial"/>
                <a:sym typeface="Arial"/>
              </a:rPr>
              <a:t>Eligible Applicants</a:t>
            </a:r>
            <a:r>
              <a:rPr i="1" lang="en" sz="1271">
                <a:latin typeface="Arial"/>
                <a:ea typeface="Arial"/>
                <a:cs typeface="Arial"/>
                <a:sym typeface="Arial"/>
              </a:rPr>
              <a:t> will be notified if they’ve been selected for interviews by March 2025. </a:t>
            </a:r>
            <a:endParaRPr i="1" sz="1271">
              <a:latin typeface="Arial"/>
              <a:ea typeface="Arial"/>
              <a:cs typeface="Arial"/>
              <a:sym typeface="Arial"/>
            </a:endParaRPr>
          </a:p>
          <a:p>
            <a:pPr indent="0" lvl="0" marL="0" rtl="0" algn="ctr">
              <a:spcBef>
                <a:spcPts val="0"/>
              </a:spcBef>
              <a:spcAft>
                <a:spcPts val="0"/>
              </a:spcAft>
              <a:buNone/>
            </a:pPr>
            <a:r>
              <a:rPr i="1" lang="en" sz="1271">
                <a:latin typeface="Arial"/>
                <a:ea typeface="Arial"/>
                <a:cs typeface="Arial"/>
                <a:sym typeface="Arial"/>
              </a:rPr>
              <a:t>Student selection will take place in April 2025. </a:t>
            </a:r>
            <a:endParaRPr i="1" sz="1271">
              <a:latin typeface="Arial"/>
              <a:ea typeface="Arial"/>
              <a:cs typeface="Arial"/>
              <a:sym typeface="Arial"/>
            </a:endParaRPr>
          </a:p>
          <a:p>
            <a:pPr indent="0" lvl="0" marL="0" rtl="0" algn="ctr">
              <a:spcBef>
                <a:spcPts val="0"/>
              </a:spcBef>
              <a:spcAft>
                <a:spcPts val="0"/>
              </a:spcAft>
              <a:buNone/>
            </a:pPr>
            <a:r>
              <a:rPr i="1" lang="en" sz="1271">
                <a:latin typeface="Arial"/>
                <a:ea typeface="Arial"/>
                <a:cs typeface="Arial"/>
                <a:sym typeface="Arial"/>
              </a:rPr>
              <a:t>For questions or more information, email aceit@vcu.edu</a:t>
            </a:r>
            <a:r>
              <a:rPr i="1" lang="en" sz="1400">
                <a:latin typeface="Arial"/>
                <a:ea typeface="Arial"/>
                <a:cs typeface="Arial"/>
                <a:sym typeface="Arial"/>
              </a:rPr>
              <a:t> </a:t>
            </a:r>
            <a:endParaRPr i="1" sz="1400">
              <a:latin typeface="Arial"/>
              <a:ea typeface="Arial"/>
              <a:cs typeface="Arial"/>
              <a:sym typeface="Arial"/>
            </a:endParaRPr>
          </a:p>
        </p:txBody>
      </p:sp>
      <p:pic>
        <p:nvPicPr>
          <p:cNvPr id="1699" name="Google Shape;1699;p30"/>
          <p:cNvPicPr preferRelativeResize="0"/>
          <p:nvPr/>
        </p:nvPicPr>
        <p:blipFill>
          <a:blip r:embed="rId4">
            <a:alphaModFix/>
          </a:blip>
          <a:stretch>
            <a:fillRect/>
          </a:stretch>
        </p:blipFill>
        <p:spPr>
          <a:xfrm>
            <a:off x="4903650" y="1044325"/>
            <a:ext cx="3486900" cy="2720400"/>
          </a:xfrm>
          <a:prstGeom prst="ellipse">
            <a:avLst/>
          </a:prstGeom>
          <a:noFill/>
          <a:ln>
            <a:noFill/>
          </a:ln>
        </p:spPr>
      </p:pic>
      <p:pic>
        <p:nvPicPr>
          <p:cNvPr id="1700" name="Google Shape;1700;p30"/>
          <p:cNvPicPr preferRelativeResize="0"/>
          <p:nvPr/>
        </p:nvPicPr>
        <p:blipFill rotWithShape="1">
          <a:blip r:embed="rId5">
            <a:alphaModFix/>
          </a:blip>
          <a:srcRect b="4483" l="5456" r="5107" t="4218"/>
          <a:stretch/>
        </p:blipFill>
        <p:spPr>
          <a:xfrm>
            <a:off x="7514025" y="3719625"/>
            <a:ext cx="1240400" cy="1230925"/>
          </a:xfrm>
          <a:prstGeom prst="rect">
            <a:avLst/>
          </a:prstGeom>
          <a:noFill/>
          <a:ln>
            <a:noFill/>
          </a:ln>
        </p:spPr>
      </p:pic>
      <p:sp>
        <p:nvSpPr>
          <p:cNvPr id="1701" name="Google Shape;1701;p30"/>
          <p:cNvSpPr txBox="1"/>
          <p:nvPr/>
        </p:nvSpPr>
        <p:spPr>
          <a:xfrm>
            <a:off x="6433575" y="4755100"/>
            <a:ext cx="867000" cy="369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200">
                <a:solidFill>
                  <a:schemeClr val="dk1"/>
                </a:solidFill>
                <a:latin typeface="Albert Sans"/>
                <a:ea typeface="Albert Sans"/>
                <a:cs typeface="Albert Sans"/>
                <a:sym typeface="Albert Sans"/>
              </a:rPr>
              <a:t>Seb</a:t>
            </a:r>
            <a:endParaRPr sz="1200">
              <a:solidFill>
                <a:schemeClr val="dk1"/>
              </a:solidFill>
              <a:latin typeface="Albert Sans"/>
              <a:ea typeface="Albert Sans"/>
              <a:cs typeface="Albert Sans"/>
              <a:sym typeface="Albert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9" name="Shape 1709"/>
        <p:cNvGrpSpPr/>
        <p:nvPr/>
      </p:nvGrpSpPr>
      <p:grpSpPr>
        <a:xfrm>
          <a:off x="0" y="0"/>
          <a:ext cx="0" cy="0"/>
          <a:chOff x="0" y="0"/>
          <a:chExt cx="0" cy="0"/>
        </a:xfrm>
      </p:grpSpPr>
      <p:grpSp>
        <p:nvGrpSpPr>
          <p:cNvPr id="1710" name="Google Shape;1710;p31"/>
          <p:cNvGrpSpPr/>
          <p:nvPr/>
        </p:nvGrpSpPr>
        <p:grpSpPr>
          <a:xfrm>
            <a:off x="4572000" y="-3539902"/>
            <a:ext cx="13027450" cy="9596514"/>
            <a:chOff x="0" y="-57150"/>
            <a:chExt cx="510476" cy="376036"/>
          </a:xfrm>
        </p:grpSpPr>
        <p:sp>
          <p:nvSpPr>
            <p:cNvPr id="1711" name="Google Shape;1711;p31"/>
            <p:cNvSpPr/>
            <p:nvPr/>
          </p:nvSpPr>
          <p:spPr>
            <a:xfrm>
              <a:off x="0" y="0"/>
              <a:ext cx="510476" cy="318886"/>
            </a:xfrm>
            <a:custGeom>
              <a:rect b="b" l="l" r="r" t="t"/>
              <a:pathLst>
                <a:path extrusionOk="0" h="318886" w="510476">
                  <a:moveTo>
                    <a:pt x="510476" y="0"/>
                  </a:moveTo>
                  <a:lnTo>
                    <a:pt x="0" y="0"/>
                  </a:lnTo>
                  <a:lnTo>
                    <a:pt x="101600" y="159443"/>
                  </a:lnTo>
                  <a:lnTo>
                    <a:pt x="0" y="318886"/>
                  </a:lnTo>
                  <a:lnTo>
                    <a:pt x="510476" y="318886"/>
                  </a:lnTo>
                  <a:lnTo>
                    <a:pt x="408876" y="159443"/>
                  </a:lnTo>
                  <a:lnTo>
                    <a:pt x="510476" y="0"/>
                  </a:lnTo>
                  <a:close/>
                </a:path>
              </a:pathLst>
            </a:custGeom>
            <a:solidFill>
              <a:srgbClr val="0672AD"/>
            </a:solidFill>
            <a:ln cap="sq" cmpd="sng" w="742950">
              <a:solidFill>
                <a:srgbClr val="8AC63D"/>
              </a:solidFill>
              <a:prstDash val="solid"/>
              <a:miter lim="8000"/>
              <a:headEnd len="sm" w="sm" type="none"/>
              <a:tailEnd len="sm" w="sm" type="none"/>
            </a:ln>
          </p:spPr>
        </p:sp>
        <p:sp>
          <p:nvSpPr>
            <p:cNvPr id="1712" name="Google Shape;1712;p31"/>
            <p:cNvSpPr txBox="1"/>
            <p:nvPr/>
          </p:nvSpPr>
          <p:spPr>
            <a:xfrm>
              <a:off x="88900" y="-57150"/>
              <a:ext cx="3327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13" name="Google Shape;1713;p31"/>
          <p:cNvSpPr txBox="1"/>
          <p:nvPr/>
        </p:nvSpPr>
        <p:spPr>
          <a:xfrm>
            <a:off x="287929" y="1152525"/>
            <a:ext cx="5201700" cy="3278700"/>
          </a:xfrm>
          <a:prstGeom prst="rect">
            <a:avLst/>
          </a:prstGeom>
          <a:noFill/>
          <a:ln>
            <a:noFill/>
          </a:ln>
        </p:spPr>
        <p:txBody>
          <a:bodyPr anchorCtr="0" anchor="t" bIns="0" lIns="0" spcFirstLastPara="1" rIns="0" wrap="square" tIns="0">
            <a:spAutoFit/>
          </a:bodyPr>
          <a:lstStyle/>
          <a:p>
            <a:pPr indent="-158750" lvl="1" marL="330200" marR="0" rtl="0" algn="l">
              <a:lnSpc>
                <a:spcPct val="120006"/>
              </a:lnSpc>
              <a:spcBef>
                <a:spcPts val="0"/>
              </a:spcBef>
              <a:spcAft>
                <a:spcPts val="0"/>
              </a:spcAft>
              <a:buClr>
                <a:srgbClr val="000000"/>
              </a:buClr>
              <a:buSzPts val="1500"/>
              <a:buFont typeface="Arial"/>
              <a:buChar char="•"/>
            </a:pPr>
            <a:r>
              <a:rPr b="0" i="0" lang="en" sz="1500" u="none" cap="none" strike="noStrike">
                <a:solidFill>
                  <a:srgbClr val="000000"/>
                </a:solidFill>
                <a:latin typeface="Poppins"/>
                <a:ea typeface="Poppins"/>
                <a:cs typeface="Poppins"/>
                <a:sym typeface="Poppins"/>
              </a:rPr>
              <a:t>Parents and caregivers to family members with developmental disabilities and special health care needs</a:t>
            </a:r>
            <a:endParaRPr sz="700"/>
          </a:p>
          <a:p>
            <a:pPr indent="0" lvl="0" marL="0" marR="0" rtl="0" algn="l">
              <a:lnSpc>
                <a:spcPct val="120006"/>
              </a:lnSpc>
              <a:spcBef>
                <a:spcPts val="0"/>
              </a:spcBef>
              <a:spcAft>
                <a:spcPts val="0"/>
              </a:spcAft>
              <a:buNone/>
            </a:pPr>
            <a:r>
              <a:t/>
            </a:r>
            <a:endParaRPr b="0" i="0" sz="1500" u="none" cap="none" strike="noStrike">
              <a:solidFill>
                <a:srgbClr val="000000"/>
              </a:solidFill>
              <a:latin typeface="Poppins"/>
              <a:ea typeface="Poppins"/>
              <a:cs typeface="Poppins"/>
              <a:sym typeface="Poppins"/>
            </a:endParaRPr>
          </a:p>
          <a:p>
            <a:pPr indent="-158750" lvl="1" marL="330200" marR="0" rtl="0" algn="l">
              <a:lnSpc>
                <a:spcPct val="120006"/>
              </a:lnSpc>
              <a:spcBef>
                <a:spcPts val="0"/>
              </a:spcBef>
              <a:spcAft>
                <a:spcPts val="0"/>
              </a:spcAft>
              <a:buClr>
                <a:srgbClr val="000000"/>
              </a:buClr>
              <a:buSzPts val="1500"/>
              <a:buFont typeface="Arial"/>
              <a:buChar char="•"/>
            </a:pPr>
            <a:r>
              <a:rPr b="0" i="0" lang="en" sz="1500" u="none" cap="none" strike="noStrike">
                <a:solidFill>
                  <a:srgbClr val="000000"/>
                </a:solidFill>
                <a:latin typeface="Poppins"/>
                <a:ea typeface="Poppins"/>
                <a:cs typeface="Poppins"/>
                <a:sym typeface="Poppins"/>
              </a:rPr>
              <a:t>Called </a:t>
            </a:r>
            <a:r>
              <a:rPr b="0" i="1" lang="en" sz="1500" u="none" cap="none" strike="noStrike">
                <a:solidFill>
                  <a:srgbClr val="000000"/>
                </a:solidFill>
                <a:latin typeface="Poppins"/>
                <a:ea typeface="Poppins"/>
                <a:cs typeface="Poppins"/>
                <a:sym typeface="Poppins"/>
              </a:rPr>
              <a:t>Family Navigators </a:t>
            </a:r>
            <a:r>
              <a:rPr b="0" i="0" lang="en" sz="1500" u="none" cap="none" strike="noStrike">
                <a:solidFill>
                  <a:srgbClr val="000000"/>
                </a:solidFill>
                <a:latin typeface="Poppins"/>
                <a:ea typeface="Poppins"/>
                <a:cs typeface="Poppins"/>
                <a:sym typeface="Poppins"/>
              </a:rPr>
              <a:t>or </a:t>
            </a:r>
            <a:r>
              <a:rPr b="0" i="1" lang="en" sz="1500" u="none" cap="none" strike="noStrike">
                <a:solidFill>
                  <a:srgbClr val="000000"/>
                </a:solidFill>
                <a:latin typeface="Poppins"/>
                <a:ea typeface="Poppins"/>
                <a:cs typeface="Poppins"/>
                <a:sym typeface="Poppins"/>
              </a:rPr>
              <a:t>Family Mentors</a:t>
            </a:r>
            <a:endParaRPr sz="700"/>
          </a:p>
          <a:p>
            <a:pPr indent="0" lvl="0" marL="0" marR="0" rtl="0" algn="l">
              <a:lnSpc>
                <a:spcPct val="120006"/>
              </a:lnSpc>
              <a:spcBef>
                <a:spcPts val="0"/>
              </a:spcBef>
              <a:spcAft>
                <a:spcPts val="0"/>
              </a:spcAft>
              <a:buNone/>
            </a:pPr>
            <a:r>
              <a:t/>
            </a:r>
            <a:endParaRPr b="0" i="1" sz="1500" u="none" cap="none" strike="noStrike">
              <a:solidFill>
                <a:srgbClr val="000000"/>
              </a:solidFill>
              <a:latin typeface="Poppins"/>
              <a:ea typeface="Poppins"/>
              <a:cs typeface="Poppins"/>
              <a:sym typeface="Poppins"/>
            </a:endParaRPr>
          </a:p>
          <a:p>
            <a:pPr indent="-158750" lvl="1" marL="330200" marR="0" rtl="0" algn="l">
              <a:lnSpc>
                <a:spcPct val="120006"/>
              </a:lnSpc>
              <a:spcBef>
                <a:spcPts val="0"/>
              </a:spcBef>
              <a:spcAft>
                <a:spcPts val="0"/>
              </a:spcAft>
              <a:buClr>
                <a:srgbClr val="000000"/>
              </a:buClr>
              <a:buSzPts val="1500"/>
              <a:buFont typeface="Arial"/>
              <a:buChar char="•"/>
            </a:pPr>
            <a:r>
              <a:rPr b="0" i="0" lang="en" sz="1500" u="none" cap="none" strike="noStrike">
                <a:solidFill>
                  <a:srgbClr val="000000"/>
                </a:solidFill>
                <a:latin typeface="Poppins"/>
                <a:ea typeface="Poppins"/>
                <a:cs typeface="Poppins"/>
                <a:sym typeface="Poppins"/>
              </a:rPr>
              <a:t>Possess a strong knowledge of local resources, services and the disability service system</a:t>
            </a:r>
            <a:endParaRPr sz="700"/>
          </a:p>
          <a:p>
            <a:pPr indent="0" lvl="0" marL="0" marR="0" rtl="0" algn="l">
              <a:lnSpc>
                <a:spcPct val="120006"/>
              </a:lnSpc>
              <a:spcBef>
                <a:spcPts val="0"/>
              </a:spcBef>
              <a:spcAft>
                <a:spcPts val="0"/>
              </a:spcAft>
              <a:buNone/>
            </a:pPr>
            <a:r>
              <a:t/>
            </a:r>
            <a:endParaRPr b="0" i="0" sz="1500" u="none" cap="none" strike="noStrike">
              <a:solidFill>
                <a:srgbClr val="000000"/>
              </a:solidFill>
              <a:latin typeface="Poppins"/>
              <a:ea typeface="Poppins"/>
              <a:cs typeface="Poppins"/>
              <a:sym typeface="Poppins"/>
            </a:endParaRPr>
          </a:p>
          <a:p>
            <a:pPr indent="-158750" lvl="1" marL="330200" marR="0" rtl="0" algn="l">
              <a:lnSpc>
                <a:spcPct val="120006"/>
              </a:lnSpc>
              <a:spcBef>
                <a:spcPts val="0"/>
              </a:spcBef>
              <a:spcAft>
                <a:spcPts val="0"/>
              </a:spcAft>
              <a:buClr>
                <a:srgbClr val="000000"/>
              </a:buClr>
              <a:buSzPts val="1500"/>
              <a:buFont typeface="Arial"/>
              <a:buChar char="•"/>
            </a:pPr>
            <a:r>
              <a:rPr b="0" i="0" lang="en" sz="1500" u="none" cap="none" strike="noStrike">
                <a:solidFill>
                  <a:srgbClr val="000000"/>
                </a:solidFill>
                <a:latin typeface="Poppins"/>
                <a:ea typeface="Poppins"/>
                <a:cs typeface="Poppins"/>
                <a:sym typeface="Poppins"/>
              </a:rPr>
              <a:t>Diverse and aware of regional culture</a:t>
            </a:r>
            <a:endParaRPr sz="700"/>
          </a:p>
          <a:p>
            <a:pPr indent="0" lvl="0" marL="0" marR="0" rtl="0" algn="l">
              <a:lnSpc>
                <a:spcPct val="120006"/>
              </a:lnSpc>
              <a:spcBef>
                <a:spcPts val="0"/>
              </a:spcBef>
              <a:spcAft>
                <a:spcPts val="0"/>
              </a:spcAft>
              <a:buNone/>
            </a:pPr>
            <a:r>
              <a:t/>
            </a:r>
            <a:endParaRPr b="0" i="0" sz="1500" u="none" cap="none" strike="noStrike">
              <a:solidFill>
                <a:srgbClr val="000000"/>
              </a:solidFill>
              <a:latin typeface="Poppins"/>
              <a:ea typeface="Poppins"/>
              <a:cs typeface="Poppins"/>
              <a:sym typeface="Poppins"/>
            </a:endParaRPr>
          </a:p>
          <a:p>
            <a:pPr indent="-158750" lvl="1" marL="330200" marR="0" rtl="0" algn="l">
              <a:lnSpc>
                <a:spcPct val="120006"/>
              </a:lnSpc>
              <a:spcBef>
                <a:spcPts val="0"/>
              </a:spcBef>
              <a:spcAft>
                <a:spcPts val="0"/>
              </a:spcAft>
              <a:buClr>
                <a:srgbClr val="000000"/>
              </a:buClr>
              <a:buSzPts val="1500"/>
              <a:buFont typeface="Arial"/>
              <a:buChar char="•"/>
            </a:pPr>
            <a:r>
              <a:rPr b="0" i="0" lang="en" sz="1500" u="none" cap="none" strike="noStrike">
                <a:solidFill>
                  <a:srgbClr val="000000"/>
                </a:solidFill>
                <a:latin typeface="Poppins"/>
                <a:ea typeface="Poppins"/>
                <a:cs typeface="Poppins"/>
                <a:sym typeface="Poppins"/>
              </a:rPr>
              <a:t>Trained through the CFI</a:t>
            </a:r>
            <a:endParaRPr sz="700"/>
          </a:p>
        </p:txBody>
      </p:sp>
      <p:sp>
        <p:nvSpPr>
          <p:cNvPr id="1714" name="Google Shape;1714;p31"/>
          <p:cNvSpPr txBox="1"/>
          <p:nvPr/>
        </p:nvSpPr>
        <p:spPr>
          <a:xfrm>
            <a:off x="497625" y="344938"/>
            <a:ext cx="4782300" cy="849600"/>
          </a:xfrm>
          <a:prstGeom prst="rect">
            <a:avLst/>
          </a:prstGeom>
          <a:noFill/>
          <a:ln>
            <a:noFill/>
          </a:ln>
        </p:spPr>
        <p:txBody>
          <a:bodyPr anchorCtr="0" anchor="t" bIns="0" lIns="0" spcFirstLastPara="1" rIns="0" wrap="square" tIns="0">
            <a:spAutoFit/>
          </a:bodyPr>
          <a:lstStyle/>
          <a:p>
            <a:pPr indent="0" lvl="0" marL="0" marR="0" rtl="0" algn="ctr">
              <a:lnSpc>
                <a:spcPct val="139977"/>
              </a:lnSpc>
              <a:spcBef>
                <a:spcPts val="0"/>
              </a:spcBef>
              <a:spcAft>
                <a:spcPts val="0"/>
              </a:spcAft>
              <a:buNone/>
            </a:pPr>
            <a:r>
              <a:rPr b="1" lang="en" sz="2300">
                <a:latin typeface="Poppins"/>
                <a:ea typeface="Poppins"/>
                <a:cs typeface="Poppins"/>
                <a:sym typeface="Poppins"/>
              </a:rPr>
              <a:t>Center for Family </a:t>
            </a:r>
            <a:r>
              <a:rPr b="1" lang="en" sz="2300">
                <a:latin typeface="Poppins"/>
                <a:ea typeface="Poppins"/>
                <a:cs typeface="Poppins"/>
                <a:sym typeface="Poppins"/>
              </a:rPr>
              <a:t>Involvement</a:t>
            </a:r>
            <a:r>
              <a:rPr b="1" lang="en" sz="2300">
                <a:latin typeface="Poppins"/>
                <a:ea typeface="Poppins"/>
                <a:cs typeface="Poppins"/>
                <a:sym typeface="Poppins"/>
              </a:rPr>
              <a:t> </a:t>
            </a:r>
            <a:r>
              <a:rPr b="1" i="0" lang="en" sz="2300" u="none" cap="none" strike="noStrike">
                <a:solidFill>
                  <a:srgbClr val="000000"/>
                </a:solidFill>
                <a:latin typeface="Poppins"/>
                <a:ea typeface="Poppins"/>
                <a:cs typeface="Poppins"/>
                <a:sym typeface="Poppins"/>
              </a:rPr>
              <a:t>Who are we? </a:t>
            </a:r>
            <a:endParaRPr sz="700"/>
          </a:p>
        </p:txBody>
      </p:sp>
      <p:grpSp>
        <p:nvGrpSpPr>
          <p:cNvPr id="1715" name="Google Shape;1715;p31"/>
          <p:cNvGrpSpPr/>
          <p:nvPr/>
        </p:nvGrpSpPr>
        <p:grpSpPr>
          <a:xfrm>
            <a:off x="1761553" y="-446902"/>
            <a:ext cx="4063637" cy="689809"/>
            <a:chOff x="0" y="-57150"/>
            <a:chExt cx="2140446" cy="363344"/>
          </a:xfrm>
        </p:grpSpPr>
        <p:sp>
          <p:nvSpPr>
            <p:cNvPr id="1716" name="Google Shape;1716;p31"/>
            <p:cNvSpPr/>
            <p:nvPr/>
          </p:nvSpPr>
          <p:spPr>
            <a:xfrm>
              <a:off x="0" y="0"/>
              <a:ext cx="2140446" cy="306194"/>
            </a:xfrm>
            <a:custGeom>
              <a:rect b="b" l="l" r="r" t="t"/>
              <a:pathLst>
                <a:path extrusionOk="0" h="306194" w="2140446">
                  <a:moveTo>
                    <a:pt x="1937246" y="0"/>
                  </a:moveTo>
                  <a:lnTo>
                    <a:pt x="0" y="0"/>
                  </a:lnTo>
                  <a:lnTo>
                    <a:pt x="203200" y="306194"/>
                  </a:lnTo>
                  <a:lnTo>
                    <a:pt x="2140446" y="306194"/>
                  </a:lnTo>
                  <a:lnTo>
                    <a:pt x="1937246" y="0"/>
                  </a:lnTo>
                  <a:close/>
                </a:path>
              </a:pathLst>
            </a:custGeom>
            <a:solidFill>
              <a:srgbClr val="F29628"/>
            </a:solidFill>
            <a:ln>
              <a:noFill/>
            </a:ln>
          </p:spPr>
        </p:sp>
        <p:sp>
          <p:nvSpPr>
            <p:cNvPr id="1717" name="Google Shape;1717;p31"/>
            <p:cNvSpPr txBox="1"/>
            <p:nvPr/>
          </p:nvSpPr>
          <p:spPr>
            <a:xfrm>
              <a:off x="101600" y="-57150"/>
              <a:ext cx="1937100" cy="3633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718" name="Google Shape;1718;p31"/>
          <p:cNvGrpSpPr/>
          <p:nvPr/>
        </p:nvGrpSpPr>
        <p:grpSpPr>
          <a:xfrm>
            <a:off x="-2907007" y="-446902"/>
            <a:ext cx="5070565" cy="689809"/>
            <a:chOff x="0" y="-57150"/>
            <a:chExt cx="2670827" cy="363344"/>
          </a:xfrm>
        </p:grpSpPr>
        <p:sp>
          <p:nvSpPr>
            <p:cNvPr id="1719" name="Google Shape;1719;p31"/>
            <p:cNvSpPr/>
            <p:nvPr/>
          </p:nvSpPr>
          <p:spPr>
            <a:xfrm>
              <a:off x="0" y="0"/>
              <a:ext cx="2670827" cy="306194"/>
            </a:xfrm>
            <a:custGeom>
              <a:rect b="b" l="l" r="r" t="t"/>
              <a:pathLst>
                <a:path extrusionOk="0" h="306194" w="2670827">
                  <a:moveTo>
                    <a:pt x="2467627" y="0"/>
                  </a:moveTo>
                  <a:lnTo>
                    <a:pt x="0" y="0"/>
                  </a:lnTo>
                  <a:lnTo>
                    <a:pt x="203200" y="306194"/>
                  </a:lnTo>
                  <a:lnTo>
                    <a:pt x="2670827" y="306194"/>
                  </a:lnTo>
                  <a:lnTo>
                    <a:pt x="2467627" y="0"/>
                  </a:lnTo>
                  <a:close/>
                </a:path>
              </a:pathLst>
            </a:custGeom>
            <a:solidFill>
              <a:srgbClr val="F29628"/>
            </a:solidFill>
            <a:ln>
              <a:noFill/>
            </a:ln>
          </p:spPr>
        </p:sp>
        <p:sp>
          <p:nvSpPr>
            <p:cNvPr id="1720" name="Google Shape;1720;p31"/>
            <p:cNvSpPr txBox="1"/>
            <p:nvPr/>
          </p:nvSpPr>
          <p:spPr>
            <a:xfrm>
              <a:off x="101600" y="-57150"/>
              <a:ext cx="2467500" cy="3633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21" name="Google Shape;1721;p31"/>
          <p:cNvSpPr/>
          <p:nvPr/>
        </p:nvSpPr>
        <p:spPr>
          <a:xfrm>
            <a:off x="3215208" y="3884096"/>
            <a:ext cx="1025262" cy="1023143"/>
          </a:xfrm>
          <a:custGeom>
            <a:rect b="b" l="l" r="r" t="t"/>
            <a:pathLst>
              <a:path extrusionOk="0" h="2046287" w="2050524">
                <a:moveTo>
                  <a:pt x="0" y="0"/>
                </a:moveTo>
                <a:lnTo>
                  <a:pt x="2050523" y="0"/>
                </a:lnTo>
                <a:lnTo>
                  <a:pt x="2050523" y="2046287"/>
                </a:lnTo>
                <a:lnTo>
                  <a:pt x="0" y="2046287"/>
                </a:lnTo>
                <a:lnTo>
                  <a:pt x="0" y="0"/>
                </a:lnTo>
                <a:close/>
              </a:path>
            </a:pathLst>
          </a:custGeom>
          <a:blipFill rotWithShape="1">
            <a:blip r:embed="rId3">
              <a:alphaModFix/>
            </a:blip>
            <a:stretch>
              <a:fillRect b="0" l="0" r="0" t="0"/>
            </a:stretch>
          </a:blipFill>
          <a:ln>
            <a:noFill/>
          </a:ln>
        </p:spPr>
      </p:sp>
      <p:sp>
        <p:nvSpPr>
          <p:cNvPr id="1722" name="Google Shape;1722;p31"/>
          <p:cNvSpPr/>
          <p:nvPr/>
        </p:nvSpPr>
        <p:spPr>
          <a:xfrm>
            <a:off x="4352410" y="3884098"/>
            <a:ext cx="1025262" cy="1023143"/>
          </a:xfrm>
          <a:custGeom>
            <a:rect b="b" l="l" r="r" t="t"/>
            <a:pathLst>
              <a:path extrusionOk="0" h="2046287" w="2050524">
                <a:moveTo>
                  <a:pt x="0" y="0"/>
                </a:moveTo>
                <a:lnTo>
                  <a:pt x="2050524" y="0"/>
                </a:lnTo>
                <a:lnTo>
                  <a:pt x="2050524" y="2046287"/>
                </a:lnTo>
                <a:lnTo>
                  <a:pt x="0" y="2046287"/>
                </a:lnTo>
                <a:lnTo>
                  <a:pt x="0" y="0"/>
                </a:lnTo>
                <a:close/>
              </a:path>
            </a:pathLst>
          </a:custGeom>
          <a:blipFill rotWithShape="1">
            <a:blip r:embed="rId4">
              <a:alphaModFix/>
            </a:blip>
            <a:stretch>
              <a:fillRect b="0" l="0" r="0" t="0"/>
            </a:stretch>
          </a:blipFill>
          <a:ln>
            <a:noFill/>
          </a:ln>
        </p:spPr>
      </p:sp>
      <p:sp>
        <p:nvSpPr>
          <p:cNvPr id="1723" name="Google Shape;1723;p31"/>
          <p:cNvSpPr/>
          <p:nvPr/>
        </p:nvSpPr>
        <p:spPr>
          <a:xfrm>
            <a:off x="5489613" y="3858438"/>
            <a:ext cx="1042404" cy="1040251"/>
          </a:xfrm>
          <a:custGeom>
            <a:rect b="b" l="l" r="r" t="t"/>
            <a:pathLst>
              <a:path extrusionOk="0" h="2080502" w="2084809">
                <a:moveTo>
                  <a:pt x="0" y="0"/>
                </a:moveTo>
                <a:lnTo>
                  <a:pt x="2084809" y="0"/>
                </a:lnTo>
                <a:lnTo>
                  <a:pt x="2084809" y="2080502"/>
                </a:lnTo>
                <a:lnTo>
                  <a:pt x="0" y="2080502"/>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1" name="Shape 1731"/>
        <p:cNvGrpSpPr/>
        <p:nvPr/>
      </p:nvGrpSpPr>
      <p:grpSpPr>
        <a:xfrm>
          <a:off x="0" y="0"/>
          <a:ext cx="0" cy="0"/>
          <a:chOff x="0" y="0"/>
          <a:chExt cx="0" cy="0"/>
        </a:xfrm>
      </p:grpSpPr>
      <p:grpSp>
        <p:nvGrpSpPr>
          <p:cNvPr id="1732" name="Google Shape;1732;p32"/>
          <p:cNvGrpSpPr/>
          <p:nvPr/>
        </p:nvGrpSpPr>
        <p:grpSpPr>
          <a:xfrm>
            <a:off x="-3809385" y="-4755395"/>
            <a:ext cx="8237314" cy="10141428"/>
            <a:chOff x="0" y="-57150"/>
            <a:chExt cx="305433" cy="376036"/>
          </a:xfrm>
        </p:grpSpPr>
        <p:sp>
          <p:nvSpPr>
            <p:cNvPr id="1733" name="Google Shape;1733;p32"/>
            <p:cNvSpPr/>
            <p:nvPr/>
          </p:nvSpPr>
          <p:spPr>
            <a:xfrm>
              <a:off x="0" y="0"/>
              <a:ext cx="305433" cy="318886"/>
            </a:xfrm>
            <a:custGeom>
              <a:rect b="b" l="l" r="r" t="t"/>
              <a:pathLst>
                <a:path extrusionOk="0" h="318886" w="305433">
                  <a:moveTo>
                    <a:pt x="305433" y="0"/>
                  </a:moveTo>
                  <a:lnTo>
                    <a:pt x="0" y="0"/>
                  </a:lnTo>
                  <a:lnTo>
                    <a:pt x="101600" y="159443"/>
                  </a:lnTo>
                  <a:lnTo>
                    <a:pt x="0" y="318886"/>
                  </a:lnTo>
                  <a:lnTo>
                    <a:pt x="305433" y="318886"/>
                  </a:lnTo>
                  <a:lnTo>
                    <a:pt x="203833" y="159443"/>
                  </a:lnTo>
                  <a:lnTo>
                    <a:pt x="305433" y="0"/>
                  </a:lnTo>
                  <a:close/>
                </a:path>
              </a:pathLst>
            </a:custGeom>
            <a:solidFill>
              <a:srgbClr val="0672AD"/>
            </a:solidFill>
            <a:ln cap="sq" cmpd="sng" w="447675">
              <a:solidFill>
                <a:srgbClr val="8AC63D"/>
              </a:solidFill>
              <a:prstDash val="solid"/>
              <a:miter lim="8000"/>
              <a:headEnd len="sm" w="sm" type="none"/>
              <a:tailEnd len="sm" w="sm" type="none"/>
            </a:ln>
          </p:spPr>
        </p:sp>
        <p:sp>
          <p:nvSpPr>
            <p:cNvPr id="1734" name="Google Shape;1734;p32"/>
            <p:cNvSpPr txBox="1"/>
            <p:nvPr/>
          </p:nvSpPr>
          <p:spPr>
            <a:xfrm>
              <a:off x="88900" y="-57150"/>
              <a:ext cx="1275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735" name="Google Shape;1735;p32"/>
          <p:cNvGrpSpPr/>
          <p:nvPr/>
        </p:nvGrpSpPr>
        <p:grpSpPr>
          <a:xfrm>
            <a:off x="165583" y="814388"/>
            <a:ext cx="3514710" cy="3514710"/>
            <a:chOff x="0" y="0"/>
            <a:chExt cx="812800" cy="812800"/>
          </a:xfrm>
        </p:grpSpPr>
        <p:sp>
          <p:nvSpPr>
            <p:cNvPr id="1736" name="Google Shape;1736;p3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AC63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37" name="Google Shape;1737;p32"/>
            <p:cNvSpPr txBox="1"/>
            <p:nvPr/>
          </p:nvSpPr>
          <p:spPr>
            <a:xfrm>
              <a:off x="76200" y="19050"/>
              <a:ext cx="660300" cy="7176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38" name="Google Shape;1738;p32"/>
          <p:cNvSpPr/>
          <p:nvPr/>
        </p:nvSpPr>
        <p:spPr>
          <a:xfrm>
            <a:off x="309261" y="958072"/>
            <a:ext cx="3238500" cy="3238487"/>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3">
              <a:alphaModFix/>
            </a:blip>
            <a:stretch>
              <a:fillRect b="0" l="-25050" r="-25039"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1739" name="Google Shape;1739;p32"/>
          <p:cNvGrpSpPr/>
          <p:nvPr/>
        </p:nvGrpSpPr>
        <p:grpSpPr>
          <a:xfrm>
            <a:off x="6137159" y="-243474"/>
            <a:ext cx="7903594" cy="464044"/>
            <a:chOff x="0" y="-57150"/>
            <a:chExt cx="6404338" cy="376018"/>
          </a:xfrm>
        </p:grpSpPr>
        <p:sp>
          <p:nvSpPr>
            <p:cNvPr id="1740" name="Google Shape;1740;p32"/>
            <p:cNvSpPr/>
            <p:nvPr/>
          </p:nvSpPr>
          <p:spPr>
            <a:xfrm>
              <a:off x="0" y="0"/>
              <a:ext cx="6404338" cy="318868"/>
            </a:xfrm>
            <a:custGeom>
              <a:rect b="b" l="l" r="r" t="t"/>
              <a:pathLst>
                <a:path extrusionOk="0" h="318868" w="6404338">
                  <a:moveTo>
                    <a:pt x="203200" y="0"/>
                  </a:moveTo>
                  <a:lnTo>
                    <a:pt x="6404338" y="0"/>
                  </a:lnTo>
                  <a:lnTo>
                    <a:pt x="6201138" y="318868"/>
                  </a:lnTo>
                  <a:lnTo>
                    <a:pt x="0" y="318868"/>
                  </a:lnTo>
                  <a:lnTo>
                    <a:pt x="203200" y="0"/>
                  </a:lnTo>
                  <a:close/>
                </a:path>
              </a:pathLst>
            </a:custGeom>
            <a:solidFill>
              <a:srgbClr val="F29628"/>
            </a:solidFill>
            <a:ln>
              <a:noFill/>
            </a:ln>
          </p:spPr>
        </p:sp>
        <p:sp>
          <p:nvSpPr>
            <p:cNvPr id="1741" name="Google Shape;1741;p32"/>
            <p:cNvSpPr txBox="1"/>
            <p:nvPr/>
          </p:nvSpPr>
          <p:spPr>
            <a:xfrm>
              <a:off x="101600" y="-57150"/>
              <a:ext cx="62010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742" name="Google Shape;1742;p32"/>
          <p:cNvGrpSpPr/>
          <p:nvPr/>
        </p:nvGrpSpPr>
        <p:grpSpPr>
          <a:xfrm>
            <a:off x="2505806" y="-243474"/>
            <a:ext cx="3905913" cy="464044"/>
            <a:chOff x="0" y="-57150"/>
            <a:chExt cx="3164989" cy="376018"/>
          </a:xfrm>
        </p:grpSpPr>
        <p:sp>
          <p:nvSpPr>
            <p:cNvPr id="1743" name="Google Shape;1743;p32"/>
            <p:cNvSpPr/>
            <p:nvPr/>
          </p:nvSpPr>
          <p:spPr>
            <a:xfrm>
              <a:off x="0" y="0"/>
              <a:ext cx="3164989" cy="318868"/>
            </a:xfrm>
            <a:custGeom>
              <a:rect b="b" l="l" r="r" t="t"/>
              <a:pathLst>
                <a:path extrusionOk="0" h="318868" w="3164989">
                  <a:moveTo>
                    <a:pt x="203200" y="0"/>
                  </a:moveTo>
                  <a:lnTo>
                    <a:pt x="3164989" y="0"/>
                  </a:lnTo>
                  <a:lnTo>
                    <a:pt x="2961789" y="318868"/>
                  </a:lnTo>
                  <a:lnTo>
                    <a:pt x="0" y="318868"/>
                  </a:lnTo>
                  <a:lnTo>
                    <a:pt x="203200" y="0"/>
                  </a:lnTo>
                  <a:close/>
                </a:path>
              </a:pathLst>
            </a:custGeom>
            <a:solidFill>
              <a:srgbClr val="F29628"/>
            </a:solidFill>
            <a:ln>
              <a:noFill/>
            </a:ln>
          </p:spPr>
        </p:sp>
        <p:sp>
          <p:nvSpPr>
            <p:cNvPr id="1744" name="Google Shape;1744;p32"/>
            <p:cNvSpPr txBox="1"/>
            <p:nvPr/>
          </p:nvSpPr>
          <p:spPr>
            <a:xfrm>
              <a:off x="101600" y="-57150"/>
              <a:ext cx="29619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45" name="Google Shape;1745;p32"/>
          <p:cNvSpPr/>
          <p:nvPr/>
        </p:nvSpPr>
        <p:spPr>
          <a:xfrm flipH="1">
            <a:off x="5141627" y="1996296"/>
            <a:ext cx="3488024" cy="773179"/>
          </a:xfrm>
          <a:custGeom>
            <a:rect b="b" l="l" r="r" t="t"/>
            <a:pathLst>
              <a:path extrusionOk="0" h="1546357" w="6976047">
                <a:moveTo>
                  <a:pt x="6976047" y="0"/>
                </a:moveTo>
                <a:lnTo>
                  <a:pt x="0" y="0"/>
                </a:lnTo>
                <a:lnTo>
                  <a:pt x="0" y="1546357"/>
                </a:lnTo>
                <a:lnTo>
                  <a:pt x="6976047" y="1546357"/>
                </a:lnTo>
                <a:lnTo>
                  <a:pt x="6976047" y="0"/>
                </a:lnTo>
                <a:close/>
              </a:path>
            </a:pathLst>
          </a:custGeom>
          <a:blipFill rotWithShape="1">
            <a:blip r:embed="rId4">
              <a:alphaModFix/>
            </a:blip>
            <a:stretch>
              <a:fillRect b="0" l="0" r="0" t="0"/>
            </a:stretch>
          </a:blipFill>
          <a:ln>
            <a:noFill/>
          </a:ln>
        </p:spPr>
      </p:sp>
      <p:sp>
        <p:nvSpPr>
          <p:cNvPr id="1746" name="Google Shape;1746;p32"/>
          <p:cNvSpPr/>
          <p:nvPr/>
        </p:nvSpPr>
        <p:spPr>
          <a:xfrm flipH="1">
            <a:off x="5141627" y="2912350"/>
            <a:ext cx="3488024" cy="773179"/>
          </a:xfrm>
          <a:custGeom>
            <a:rect b="b" l="l" r="r" t="t"/>
            <a:pathLst>
              <a:path extrusionOk="0" h="1546357" w="6976047">
                <a:moveTo>
                  <a:pt x="6976047" y="0"/>
                </a:moveTo>
                <a:lnTo>
                  <a:pt x="0" y="0"/>
                </a:lnTo>
                <a:lnTo>
                  <a:pt x="0" y="1546357"/>
                </a:lnTo>
                <a:lnTo>
                  <a:pt x="6976047" y="1546357"/>
                </a:lnTo>
                <a:lnTo>
                  <a:pt x="6976047" y="0"/>
                </a:lnTo>
                <a:close/>
              </a:path>
            </a:pathLst>
          </a:custGeom>
          <a:blipFill rotWithShape="1">
            <a:blip r:embed="rId4">
              <a:alphaModFix/>
            </a:blip>
            <a:stretch>
              <a:fillRect b="0" l="0" r="0" t="0"/>
            </a:stretch>
          </a:blipFill>
          <a:ln>
            <a:noFill/>
          </a:ln>
        </p:spPr>
      </p:sp>
      <p:sp>
        <p:nvSpPr>
          <p:cNvPr id="1747" name="Google Shape;1747;p32"/>
          <p:cNvSpPr/>
          <p:nvPr/>
        </p:nvSpPr>
        <p:spPr>
          <a:xfrm flipH="1">
            <a:off x="5141627" y="3855972"/>
            <a:ext cx="3488024" cy="773179"/>
          </a:xfrm>
          <a:custGeom>
            <a:rect b="b" l="l" r="r" t="t"/>
            <a:pathLst>
              <a:path extrusionOk="0" h="1546357" w="6976047">
                <a:moveTo>
                  <a:pt x="6976047" y="0"/>
                </a:moveTo>
                <a:lnTo>
                  <a:pt x="0" y="0"/>
                </a:lnTo>
                <a:lnTo>
                  <a:pt x="0" y="1546357"/>
                </a:lnTo>
                <a:lnTo>
                  <a:pt x="6976047" y="1546357"/>
                </a:lnTo>
                <a:lnTo>
                  <a:pt x="6976047" y="0"/>
                </a:lnTo>
                <a:close/>
              </a:path>
            </a:pathLst>
          </a:custGeom>
          <a:blipFill rotWithShape="1">
            <a:blip r:embed="rId4">
              <a:alphaModFix/>
            </a:blip>
            <a:stretch>
              <a:fillRect b="0" l="0" r="0" t="0"/>
            </a:stretch>
          </a:blipFill>
          <a:ln>
            <a:noFill/>
          </a:ln>
        </p:spPr>
      </p:sp>
      <p:sp>
        <p:nvSpPr>
          <p:cNvPr id="1748" name="Google Shape;1748;p32"/>
          <p:cNvSpPr txBox="1"/>
          <p:nvPr/>
        </p:nvSpPr>
        <p:spPr>
          <a:xfrm>
            <a:off x="3351350" y="766867"/>
            <a:ext cx="4898100" cy="307800"/>
          </a:xfrm>
          <a:prstGeom prst="rect">
            <a:avLst/>
          </a:prstGeom>
          <a:noFill/>
          <a:ln>
            <a:noFill/>
          </a:ln>
        </p:spPr>
        <p:txBody>
          <a:bodyPr anchorCtr="0" anchor="t" bIns="0" lIns="0" spcFirstLastPara="1" rIns="0" wrap="square" tIns="0">
            <a:spAutoFit/>
          </a:bodyPr>
          <a:lstStyle/>
          <a:p>
            <a:pPr indent="0" lvl="0" marL="0" marR="0" rtl="0" algn="r">
              <a:lnSpc>
                <a:spcPct val="120005"/>
              </a:lnSpc>
              <a:spcBef>
                <a:spcPts val="0"/>
              </a:spcBef>
              <a:spcAft>
                <a:spcPts val="0"/>
              </a:spcAft>
              <a:buNone/>
            </a:pPr>
            <a:r>
              <a:rPr b="1" i="0" lang="en" sz="2000" u="none" cap="none" strike="noStrike">
                <a:solidFill>
                  <a:srgbClr val="000000"/>
                </a:solidFill>
                <a:latin typeface="Poppins"/>
                <a:ea typeface="Poppins"/>
                <a:cs typeface="Poppins"/>
                <a:sym typeface="Poppins"/>
              </a:rPr>
              <a:t>What kind of support an we provide?</a:t>
            </a:r>
            <a:endParaRPr sz="700"/>
          </a:p>
        </p:txBody>
      </p:sp>
      <p:sp>
        <p:nvSpPr>
          <p:cNvPr id="1749" name="Google Shape;1749;p32"/>
          <p:cNvSpPr txBox="1"/>
          <p:nvPr/>
        </p:nvSpPr>
        <p:spPr>
          <a:xfrm>
            <a:off x="5459049" y="2282986"/>
            <a:ext cx="2317200" cy="21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1" i="0" lang="en" sz="1400" u="none" cap="none" strike="noStrike">
                <a:solidFill>
                  <a:srgbClr val="FFFFFF"/>
                </a:solidFill>
                <a:latin typeface="Poppins SemiBold"/>
                <a:ea typeface="Poppins SemiBold"/>
                <a:cs typeface="Poppins SemiBold"/>
                <a:sym typeface="Poppins SemiBold"/>
              </a:rPr>
              <a:t>Emotional Support</a:t>
            </a:r>
            <a:endParaRPr sz="700"/>
          </a:p>
        </p:txBody>
      </p:sp>
      <p:sp>
        <p:nvSpPr>
          <p:cNvPr id="1750" name="Google Shape;1750;p32"/>
          <p:cNvSpPr txBox="1"/>
          <p:nvPr/>
        </p:nvSpPr>
        <p:spPr>
          <a:xfrm>
            <a:off x="5459049" y="3224191"/>
            <a:ext cx="2317200" cy="2154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1" i="0" lang="en" sz="1400" u="none" cap="none" strike="noStrike">
                <a:solidFill>
                  <a:srgbClr val="FFFFFF"/>
                </a:solidFill>
                <a:latin typeface="Poppins SemiBold"/>
                <a:ea typeface="Poppins SemiBold"/>
                <a:cs typeface="Poppins SemiBold"/>
                <a:sym typeface="Poppins SemiBold"/>
              </a:rPr>
              <a:t>Referral Advice</a:t>
            </a:r>
            <a:endParaRPr sz="700"/>
          </a:p>
        </p:txBody>
      </p:sp>
      <p:sp>
        <p:nvSpPr>
          <p:cNvPr id="1751" name="Google Shape;1751;p32"/>
          <p:cNvSpPr txBox="1"/>
          <p:nvPr/>
        </p:nvSpPr>
        <p:spPr>
          <a:xfrm>
            <a:off x="5219582" y="4175904"/>
            <a:ext cx="2556600" cy="2001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1" i="0" lang="en" sz="1300" u="none" cap="none" strike="noStrike">
                <a:solidFill>
                  <a:srgbClr val="FFFFFF"/>
                </a:solidFill>
                <a:latin typeface="Poppins SemiBold"/>
                <a:ea typeface="Poppins SemiBold"/>
                <a:cs typeface="Poppins SemiBold"/>
                <a:sym typeface="Poppins SemiBold"/>
              </a:rPr>
              <a:t>System Navigational Support</a:t>
            </a:r>
            <a:endParaRPr sz="700"/>
          </a:p>
        </p:txBody>
      </p:sp>
      <p:sp>
        <p:nvSpPr>
          <p:cNvPr id="1752" name="Google Shape;1752;p32"/>
          <p:cNvSpPr/>
          <p:nvPr/>
        </p:nvSpPr>
        <p:spPr>
          <a:xfrm>
            <a:off x="7983411" y="3980804"/>
            <a:ext cx="534107" cy="525428"/>
          </a:xfrm>
          <a:custGeom>
            <a:rect b="b" l="l" r="r" t="t"/>
            <a:pathLst>
              <a:path extrusionOk="0" h="1050855" w="1068214">
                <a:moveTo>
                  <a:pt x="0" y="0"/>
                </a:moveTo>
                <a:lnTo>
                  <a:pt x="1068214" y="0"/>
                </a:lnTo>
                <a:lnTo>
                  <a:pt x="1068214" y="1050856"/>
                </a:lnTo>
                <a:lnTo>
                  <a:pt x="0" y="1050856"/>
                </a:lnTo>
                <a:lnTo>
                  <a:pt x="0" y="0"/>
                </a:lnTo>
                <a:close/>
              </a:path>
            </a:pathLst>
          </a:custGeom>
          <a:blipFill rotWithShape="1">
            <a:blip r:embed="rId5">
              <a:alphaModFix/>
            </a:blip>
            <a:stretch>
              <a:fillRect b="0" l="0" r="0" t="0"/>
            </a:stretch>
          </a:blipFill>
          <a:ln>
            <a:noFill/>
          </a:ln>
        </p:spPr>
      </p:sp>
      <p:sp>
        <p:nvSpPr>
          <p:cNvPr id="1753" name="Google Shape;1753;p32"/>
          <p:cNvSpPr/>
          <p:nvPr/>
        </p:nvSpPr>
        <p:spPr>
          <a:xfrm>
            <a:off x="7956120" y="2955213"/>
            <a:ext cx="586587" cy="566789"/>
          </a:xfrm>
          <a:custGeom>
            <a:rect b="b" l="l" r="r" t="t"/>
            <a:pathLst>
              <a:path extrusionOk="0" h="1133578" w="1173173">
                <a:moveTo>
                  <a:pt x="0" y="0"/>
                </a:moveTo>
                <a:lnTo>
                  <a:pt x="1173172" y="0"/>
                </a:lnTo>
                <a:lnTo>
                  <a:pt x="1173172" y="1133578"/>
                </a:lnTo>
                <a:lnTo>
                  <a:pt x="0" y="1133578"/>
                </a:lnTo>
                <a:lnTo>
                  <a:pt x="0" y="0"/>
                </a:lnTo>
                <a:close/>
              </a:path>
            </a:pathLst>
          </a:custGeom>
          <a:blipFill rotWithShape="1">
            <a:blip r:embed="rId6">
              <a:alphaModFix/>
            </a:blip>
            <a:stretch>
              <a:fillRect b="0" l="0" r="0" t="0"/>
            </a:stretch>
          </a:blipFill>
          <a:ln>
            <a:noFill/>
          </a:ln>
        </p:spPr>
      </p:sp>
      <p:sp>
        <p:nvSpPr>
          <p:cNvPr id="1754" name="Google Shape;1754;p32"/>
          <p:cNvSpPr/>
          <p:nvPr/>
        </p:nvSpPr>
        <p:spPr>
          <a:xfrm>
            <a:off x="7956120" y="2069337"/>
            <a:ext cx="588688" cy="627099"/>
          </a:xfrm>
          <a:custGeom>
            <a:rect b="b" l="l" r="r" t="t"/>
            <a:pathLst>
              <a:path extrusionOk="0" h="1254197" w="1177377">
                <a:moveTo>
                  <a:pt x="0" y="0"/>
                </a:moveTo>
                <a:lnTo>
                  <a:pt x="1177377" y="0"/>
                </a:lnTo>
                <a:lnTo>
                  <a:pt x="1177377" y="1254197"/>
                </a:lnTo>
                <a:lnTo>
                  <a:pt x="0" y="1254197"/>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8" name="Shape 1758"/>
        <p:cNvGrpSpPr/>
        <p:nvPr/>
      </p:nvGrpSpPr>
      <p:grpSpPr>
        <a:xfrm>
          <a:off x="0" y="0"/>
          <a:ext cx="0" cy="0"/>
          <a:chOff x="0" y="0"/>
          <a:chExt cx="0" cy="0"/>
        </a:xfrm>
      </p:grpSpPr>
      <p:sp>
        <p:nvSpPr>
          <p:cNvPr id="1759" name="Google Shape;1759;p33"/>
          <p:cNvSpPr/>
          <p:nvPr/>
        </p:nvSpPr>
        <p:spPr>
          <a:xfrm>
            <a:off x="209476" y="956196"/>
            <a:ext cx="3231107" cy="3231107"/>
          </a:xfrm>
          <a:custGeom>
            <a:rect b="b" l="l" r="r" t="t"/>
            <a:pathLst>
              <a:path extrusionOk="0" h="8616285" w="8616285">
                <a:moveTo>
                  <a:pt x="0" y="0"/>
                </a:moveTo>
                <a:lnTo>
                  <a:pt x="8616285" y="0"/>
                </a:lnTo>
                <a:lnTo>
                  <a:pt x="8616285" y="8616285"/>
                </a:lnTo>
                <a:lnTo>
                  <a:pt x="0" y="8616285"/>
                </a:lnTo>
                <a:lnTo>
                  <a:pt x="0" y="0"/>
                </a:lnTo>
                <a:close/>
              </a:path>
            </a:pathLst>
          </a:custGeom>
          <a:blipFill rotWithShape="1">
            <a:blip r:embed="rId3">
              <a:alphaModFix/>
            </a:blip>
            <a:stretch>
              <a:fillRect b="0" l="0" r="0" t="0"/>
            </a:stretch>
          </a:blipFill>
          <a:ln>
            <a:noFill/>
          </a:ln>
        </p:spPr>
      </p:sp>
      <p:sp>
        <p:nvSpPr>
          <p:cNvPr id="1760" name="Google Shape;1760;p33"/>
          <p:cNvSpPr/>
          <p:nvPr/>
        </p:nvSpPr>
        <p:spPr>
          <a:xfrm>
            <a:off x="5835214" y="1006707"/>
            <a:ext cx="3084603" cy="3084603"/>
          </a:xfrm>
          <a:custGeom>
            <a:rect b="b" l="l" r="r" t="t"/>
            <a:pathLst>
              <a:path extrusionOk="0" h="8225607" w="8225607">
                <a:moveTo>
                  <a:pt x="0" y="0"/>
                </a:moveTo>
                <a:lnTo>
                  <a:pt x="8225607" y="0"/>
                </a:lnTo>
                <a:lnTo>
                  <a:pt x="8225607" y="8225607"/>
                </a:lnTo>
                <a:lnTo>
                  <a:pt x="0" y="8225607"/>
                </a:lnTo>
                <a:lnTo>
                  <a:pt x="0" y="0"/>
                </a:lnTo>
                <a:close/>
              </a:path>
            </a:pathLst>
          </a:custGeom>
          <a:blipFill rotWithShape="1">
            <a:blip r:embed="rId4">
              <a:alphaModFix/>
            </a:blip>
            <a:stretch>
              <a:fillRect b="0" l="0" r="0" t="0"/>
            </a:stretch>
          </a:blipFill>
          <a:ln>
            <a:noFill/>
          </a:ln>
        </p:spPr>
      </p:sp>
      <p:sp>
        <p:nvSpPr>
          <p:cNvPr id="1761" name="Google Shape;1761;p33"/>
          <p:cNvSpPr/>
          <p:nvPr/>
        </p:nvSpPr>
        <p:spPr>
          <a:xfrm>
            <a:off x="6019856" y="4158885"/>
            <a:ext cx="898313" cy="895046"/>
          </a:xfrm>
          <a:custGeom>
            <a:rect b="b" l="l" r="r" t="t"/>
            <a:pathLst>
              <a:path extrusionOk="0" h="1790093" w="1796626">
                <a:moveTo>
                  <a:pt x="0" y="0"/>
                </a:moveTo>
                <a:lnTo>
                  <a:pt x="1796626" y="0"/>
                </a:lnTo>
                <a:lnTo>
                  <a:pt x="1796626" y="1790093"/>
                </a:lnTo>
                <a:lnTo>
                  <a:pt x="0" y="1790093"/>
                </a:lnTo>
                <a:lnTo>
                  <a:pt x="0" y="0"/>
                </a:lnTo>
                <a:close/>
              </a:path>
            </a:pathLst>
          </a:custGeom>
          <a:blipFill rotWithShape="1">
            <a:blip r:embed="rId5">
              <a:alphaModFix/>
            </a:blip>
            <a:stretch>
              <a:fillRect b="0" l="0" r="0" t="0"/>
            </a:stretch>
          </a:blipFill>
          <a:ln>
            <a:noFill/>
          </a:ln>
        </p:spPr>
      </p:sp>
      <p:sp>
        <p:nvSpPr>
          <p:cNvPr id="1762" name="Google Shape;1762;p33"/>
          <p:cNvSpPr/>
          <p:nvPr/>
        </p:nvSpPr>
        <p:spPr>
          <a:xfrm>
            <a:off x="322692" y="4203872"/>
            <a:ext cx="850059" cy="850059"/>
          </a:xfrm>
          <a:custGeom>
            <a:rect b="b" l="l" r="r" t="t"/>
            <a:pathLst>
              <a:path extrusionOk="0" h="1700118" w="1700118">
                <a:moveTo>
                  <a:pt x="0" y="0"/>
                </a:moveTo>
                <a:lnTo>
                  <a:pt x="1700118" y="0"/>
                </a:lnTo>
                <a:lnTo>
                  <a:pt x="1700118" y="1700118"/>
                </a:lnTo>
                <a:lnTo>
                  <a:pt x="0" y="1700118"/>
                </a:lnTo>
                <a:lnTo>
                  <a:pt x="0" y="0"/>
                </a:lnTo>
                <a:close/>
              </a:path>
            </a:pathLst>
          </a:custGeom>
          <a:blipFill rotWithShape="1">
            <a:blip r:embed="rId6">
              <a:alphaModFix/>
            </a:blip>
            <a:stretch>
              <a:fillRect b="0" l="0" r="0" t="0"/>
            </a:stretch>
          </a:blipFill>
          <a:ln>
            <a:noFill/>
          </a:ln>
        </p:spPr>
      </p:sp>
      <p:grpSp>
        <p:nvGrpSpPr>
          <p:cNvPr id="1763" name="Google Shape;1763;p33"/>
          <p:cNvGrpSpPr/>
          <p:nvPr/>
        </p:nvGrpSpPr>
        <p:grpSpPr>
          <a:xfrm>
            <a:off x="3565060" y="620044"/>
            <a:ext cx="2029307" cy="4724017"/>
            <a:chOff x="0" y="-38100"/>
            <a:chExt cx="1068900" cy="2488289"/>
          </a:xfrm>
        </p:grpSpPr>
        <p:sp>
          <p:nvSpPr>
            <p:cNvPr id="1764" name="Google Shape;1764;p33"/>
            <p:cNvSpPr/>
            <p:nvPr/>
          </p:nvSpPr>
          <p:spPr>
            <a:xfrm>
              <a:off x="0" y="0"/>
              <a:ext cx="1068892" cy="2450189"/>
            </a:xfrm>
            <a:custGeom>
              <a:rect b="b" l="l" r="r" t="t"/>
              <a:pathLst>
                <a:path extrusionOk="0" h="2450189" w="1068892">
                  <a:moveTo>
                    <a:pt x="0" y="0"/>
                  </a:moveTo>
                  <a:lnTo>
                    <a:pt x="1068892" y="0"/>
                  </a:lnTo>
                  <a:lnTo>
                    <a:pt x="1068892" y="2450189"/>
                  </a:lnTo>
                  <a:lnTo>
                    <a:pt x="0" y="2450189"/>
                  </a:lnTo>
                  <a:close/>
                </a:path>
              </a:pathLst>
            </a:custGeom>
            <a:solidFill>
              <a:srgbClr val="8AC63D"/>
            </a:solidFill>
            <a:ln>
              <a:noFill/>
            </a:ln>
          </p:spPr>
        </p:sp>
        <p:sp>
          <p:nvSpPr>
            <p:cNvPr id="1765" name="Google Shape;1765;p33"/>
            <p:cNvSpPr txBox="1"/>
            <p:nvPr/>
          </p:nvSpPr>
          <p:spPr>
            <a:xfrm>
              <a:off x="0" y="-38100"/>
              <a:ext cx="1068900" cy="24882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66" name="Google Shape;1766;p33"/>
          <p:cNvSpPr/>
          <p:nvPr/>
        </p:nvSpPr>
        <p:spPr>
          <a:xfrm>
            <a:off x="3629859" y="2431342"/>
            <a:ext cx="865166" cy="863378"/>
          </a:xfrm>
          <a:custGeom>
            <a:rect b="b" l="l" r="r" t="t"/>
            <a:pathLst>
              <a:path extrusionOk="0" h="1726756" w="1730332">
                <a:moveTo>
                  <a:pt x="0" y="0"/>
                </a:moveTo>
                <a:lnTo>
                  <a:pt x="1730332" y="0"/>
                </a:lnTo>
                <a:lnTo>
                  <a:pt x="1730332" y="1726756"/>
                </a:lnTo>
                <a:lnTo>
                  <a:pt x="0" y="1726756"/>
                </a:lnTo>
                <a:lnTo>
                  <a:pt x="0" y="0"/>
                </a:lnTo>
                <a:close/>
              </a:path>
            </a:pathLst>
          </a:custGeom>
          <a:blipFill rotWithShape="1">
            <a:blip r:embed="rId7">
              <a:alphaModFix/>
            </a:blip>
            <a:stretch>
              <a:fillRect b="0" l="0" r="0" t="0"/>
            </a:stretch>
          </a:blipFill>
          <a:ln>
            <a:noFill/>
          </a:ln>
        </p:spPr>
      </p:sp>
      <p:grpSp>
        <p:nvGrpSpPr>
          <p:cNvPr id="1767" name="Google Shape;1767;p33"/>
          <p:cNvGrpSpPr/>
          <p:nvPr/>
        </p:nvGrpSpPr>
        <p:grpSpPr>
          <a:xfrm>
            <a:off x="-213245" y="-843858"/>
            <a:ext cx="9579261" cy="1536283"/>
            <a:chOff x="0" y="-38100"/>
            <a:chExt cx="5045700" cy="809209"/>
          </a:xfrm>
        </p:grpSpPr>
        <p:sp>
          <p:nvSpPr>
            <p:cNvPr id="1768" name="Google Shape;1768;p33"/>
            <p:cNvSpPr/>
            <p:nvPr/>
          </p:nvSpPr>
          <p:spPr>
            <a:xfrm>
              <a:off x="0" y="0"/>
              <a:ext cx="5045563" cy="771109"/>
            </a:xfrm>
            <a:custGeom>
              <a:rect b="b" l="l" r="r" t="t"/>
              <a:pathLst>
                <a:path extrusionOk="0" h="771109" w="5045563">
                  <a:moveTo>
                    <a:pt x="0" y="0"/>
                  </a:moveTo>
                  <a:lnTo>
                    <a:pt x="5045563" y="0"/>
                  </a:lnTo>
                  <a:lnTo>
                    <a:pt x="5045563" y="771109"/>
                  </a:lnTo>
                  <a:lnTo>
                    <a:pt x="0" y="771109"/>
                  </a:lnTo>
                  <a:close/>
                </a:path>
              </a:pathLst>
            </a:custGeom>
            <a:solidFill>
              <a:srgbClr val="0672AD"/>
            </a:solidFill>
            <a:ln>
              <a:noFill/>
            </a:ln>
          </p:spPr>
        </p:sp>
        <p:sp>
          <p:nvSpPr>
            <p:cNvPr id="1769" name="Google Shape;1769;p33"/>
            <p:cNvSpPr txBox="1"/>
            <p:nvPr/>
          </p:nvSpPr>
          <p:spPr>
            <a:xfrm>
              <a:off x="0" y="-38100"/>
              <a:ext cx="5045700" cy="8091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770" name="Google Shape;1770;p33"/>
          <p:cNvGrpSpPr/>
          <p:nvPr/>
        </p:nvGrpSpPr>
        <p:grpSpPr>
          <a:xfrm>
            <a:off x="4628762" y="2431342"/>
            <a:ext cx="851733" cy="851733"/>
            <a:chOff x="0" y="0"/>
            <a:chExt cx="812800" cy="812800"/>
          </a:xfrm>
        </p:grpSpPr>
        <p:sp>
          <p:nvSpPr>
            <p:cNvPr id="1771" name="Google Shape;1771;p3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72" name="Google Shape;1772;p33"/>
            <p:cNvSpPr txBox="1"/>
            <p:nvPr/>
          </p:nvSpPr>
          <p:spPr>
            <a:xfrm>
              <a:off x="76200" y="38100"/>
              <a:ext cx="660300" cy="698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73" name="Google Shape;1773;p33"/>
          <p:cNvSpPr/>
          <p:nvPr/>
        </p:nvSpPr>
        <p:spPr>
          <a:xfrm>
            <a:off x="4576098" y="2378669"/>
            <a:ext cx="959002" cy="957020"/>
          </a:xfrm>
          <a:custGeom>
            <a:rect b="b" l="l" r="r" t="t"/>
            <a:pathLst>
              <a:path extrusionOk="0" h="1914040" w="1918003">
                <a:moveTo>
                  <a:pt x="0" y="0"/>
                </a:moveTo>
                <a:lnTo>
                  <a:pt x="1918003" y="0"/>
                </a:lnTo>
                <a:lnTo>
                  <a:pt x="1918003" y="1914040"/>
                </a:lnTo>
                <a:lnTo>
                  <a:pt x="0" y="1914040"/>
                </a:lnTo>
                <a:lnTo>
                  <a:pt x="0" y="0"/>
                </a:lnTo>
                <a:close/>
              </a:path>
            </a:pathLst>
          </a:custGeom>
          <a:blipFill rotWithShape="1">
            <a:blip r:embed="rId8">
              <a:alphaModFix/>
            </a:blip>
            <a:stretch>
              <a:fillRect b="0" l="0" r="0" t="0"/>
            </a:stretch>
          </a:blipFill>
          <a:ln>
            <a:noFill/>
          </a:ln>
        </p:spPr>
      </p:sp>
      <p:sp>
        <p:nvSpPr>
          <p:cNvPr id="1774" name="Google Shape;1774;p33"/>
          <p:cNvSpPr txBox="1"/>
          <p:nvPr/>
        </p:nvSpPr>
        <p:spPr>
          <a:xfrm>
            <a:off x="1231550" y="4179054"/>
            <a:ext cx="1667700" cy="723300"/>
          </a:xfrm>
          <a:prstGeom prst="rect">
            <a:avLst/>
          </a:prstGeom>
          <a:noFill/>
          <a:ln>
            <a:noFill/>
          </a:ln>
        </p:spPr>
        <p:txBody>
          <a:bodyPr anchorCtr="0" anchor="t" bIns="0" lIns="0" spcFirstLastPara="1" rIns="0" wrap="square" tIns="0">
            <a:spAutoFit/>
          </a:bodyPr>
          <a:lstStyle/>
          <a:p>
            <a:pPr indent="0" lvl="0" marL="0" marR="0" rtl="0" algn="ctr">
              <a:lnSpc>
                <a:spcPct val="140008"/>
              </a:lnSpc>
              <a:spcBef>
                <a:spcPts val="0"/>
              </a:spcBef>
              <a:spcAft>
                <a:spcPts val="0"/>
              </a:spcAft>
              <a:buNone/>
            </a:pPr>
            <a:r>
              <a:rPr b="1" i="0" lang="en" sz="4700" u="none" cap="none" strike="noStrike">
                <a:solidFill>
                  <a:srgbClr val="F29628"/>
                </a:solidFill>
                <a:latin typeface="Big Shoulders Display"/>
                <a:ea typeface="Big Shoulders Display"/>
                <a:cs typeface="Big Shoulders Display"/>
                <a:sym typeface="Big Shoulders Display"/>
              </a:rPr>
              <a:t>WEBSITE</a:t>
            </a:r>
            <a:endParaRPr sz="700"/>
          </a:p>
        </p:txBody>
      </p:sp>
      <p:sp>
        <p:nvSpPr>
          <p:cNvPr id="1775" name="Google Shape;1775;p33"/>
          <p:cNvSpPr txBox="1"/>
          <p:nvPr/>
        </p:nvSpPr>
        <p:spPr>
          <a:xfrm>
            <a:off x="7054431" y="4216538"/>
            <a:ext cx="1703700" cy="6312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4100" u="none" cap="none" strike="noStrike">
                <a:solidFill>
                  <a:srgbClr val="F29628"/>
                </a:solidFill>
                <a:latin typeface="Big Shoulders Display"/>
                <a:ea typeface="Big Shoulders Display"/>
                <a:cs typeface="Big Shoulders Display"/>
                <a:sym typeface="Big Shoulders Display"/>
              </a:rPr>
              <a:t>FACEBOOK</a:t>
            </a:r>
            <a:endParaRPr sz="700"/>
          </a:p>
        </p:txBody>
      </p:sp>
      <p:sp>
        <p:nvSpPr>
          <p:cNvPr id="1776" name="Google Shape;1776;p33"/>
          <p:cNvSpPr txBox="1"/>
          <p:nvPr/>
        </p:nvSpPr>
        <p:spPr>
          <a:xfrm>
            <a:off x="3733045" y="669483"/>
            <a:ext cx="1864800" cy="1108200"/>
          </a:xfrm>
          <a:prstGeom prst="rect">
            <a:avLst/>
          </a:prstGeom>
          <a:noFill/>
          <a:ln>
            <a:noFill/>
          </a:ln>
        </p:spPr>
        <p:txBody>
          <a:bodyPr anchorCtr="0" anchor="t" bIns="0" lIns="0" spcFirstLastPara="1" rIns="0" wrap="square" tIns="0">
            <a:spAutoFit/>
          </a:bodyPr>
          <a:lstStyle/>
          <a:p>
            <a:pPr indent="0" lvl="0" marL="0" marR="0" rtl="0" algn="ctr">
              <a:lnSpc>
                <a:spcPct val="139998"/>
              </a:lnSpc>
              <a:spcBef>
                <a:spcPts val="0"/>
              </a:spcBef>
              <a:spcAft>
                <a:spcPts val="0"/>
              </a:spcAft>
              <a:buNone/>
            </a:pPr>
            <a:r>
              <a:rPr b="1" i="0" lang="en" sz="7200" u="none" cap="none" strike="noStrike">
                <a:solidFill>
                  <a:srgbClr val="FFFFFF"/>
                </a:solidFill>
                <a:latin typeface="Big Shoulders Display"/>
                <a:ea typeface="Big Shoulders Display"/>
                <a:cs typeface="Big Shoulders Display"/>
                <a:sym typeface="Big Shoulders Display"/>
              </a:rPr>
              <a:t>1 ON 1 </a:t>
            </a:r>
            <a:endParaRPr sz="700"/>
          </a:p>
        </p:txBody>
      </p:sp>
      <p:sp>
        <p:nvSpPr>
          <p:cNvPr id="1777" name="Google Shape;1777;p33"/>
          <p:cNvSpPr txBox="1"/>
          <p:nvPr/>
        </p:nvSpPr>
        <p:spPr>
          <a:xfrm>
            <a:off x="3719413" y="1621750"/>
            <a:ext cx="1752000" cy="723300"/>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1" i="0" lang="en" sz="4700" u="none" cap="none" strike="noStrike">
                <a:solidFill>
                  <a:srgbClr val="FFFFFF"/>
                </a:solidFill>
                <a:latin typeface="Big Shoulders Display"/>
                <a:ea typeface="Big Shoulders Display"/>
                <a:cs typeface="Big Shoulders Display"/>
                <a:sym typeface="Big Shoulders Display"/>
              </a:rPr>
              <a:t>SUPPORT</a:t>
            </a:r>
            <a:endParaRPr sz="700"/>
          </a:p>
        </p:txBody>
      </p:sp>
      <p:sp>
        <p:nvSpPr>
          <p:cNvPr id="1778" name="Google Shape;1778;p33"/>
          <p:cNvSpPr txBox="1"/>
          <p:nvPr/>
        </p:nvSpPr>
        <p:spPr>
          <a:xfrm>
            <a:off x="3719413" y="3231710"/>
            <a:ext cx="1722600" cy="769500"/>
          </a:xfrm>
          <a:prstGeom prst="rect">
            <a:avLst/>
          </a:prstGeom>
          <a:noFill/>
          <a:ln>
            <a:noFill/>
          </a:ln>
        </p:spPr>
        <p:txBody>
          <a:bodyPr anchorCtr="0" anchor="t" bIns="0" lIns="0" spcFirstLastPara="1" rIns="0" wrap="square" tIns="0">
            <a:spAutoFit/>
          </a:bodyPr>
          <a:lstStyle/>
          <a:p>
            <a:pPr indent="0" lvl="0" marL="0" marR="0" rtl="0" algn="ctr">
              <a:lnSpc>
                <a:spcPct val="140002"/>
              </a:lnSpc>
              <a:spcBef>
                <a:spcPts val="0"/>
              </a:spcBef>
              <a:spcAft>
                <a:spcPts val="0"/>
              </a:spcAft>
              <a:buNone/>
            </a:pPr>
            <a:r>
              <a:rPr b="1" i="0" lang="en" sz="5000" u="none" cap="none" strike="noStrike">
                <a:solidFill>
                  <a:srgbClr val="FFFFFF"/>
                </a:solidFill>
                <a:latin typeface="Big Shoulders Display"/>
                <a:ea typeface="Big Shoulders Display"/>
                <a:cs typeface="Big Shoulders Display"/>
                <a:sym typeface="Big Shoulders Display"/>
              </a:rPr>
              <a:t>ALWAYS</a:t>
            </a:r>
            <a:endParaRPr sz="700"/>
          </a:p>
        </p:txBody>
      </p:sp>
      <p:sp>
        <p:nvSpPr>
          <p:cNvPr id="1779" name="Google Shape;1779;p33"/>
          <p:cNvSpPr txBox="1"/>
          <p:nvPr/>
        </p:nvSpPr>
        <p:spPr>
          <a:xfrm>
            <a:off x="3719417" y="3755104"/>
            <a:ext cx="1703100" cy="1385400"/>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1" i="0" lang="en" sz="9000" u="none" cap="none" strike="noStrike">
                <a:solidFill>
                  <a:srgbClr val="FFFFFF"/>
                </a:solidFill>
                <a:latin typeface="Big Shoulders Display"/>
                <a:ea typeface="Big Shoulders Display"/>
                <a:cs typeface="Big Shoulders Display"/>
                <a:sym typeface="Big Shoulders Display"/>
              </a:rPr>
              <a:t>FREE</a:t>
            </a:r>
            <a:endParaRPr sz="700"/>
          </a:p>
        </p:txBody>
      </p:sp>
      <p:sp>
        <p:nvSpPr>
          <p:cNvPr id="1780" name="Google Shape;1780;p33"/>
          <p:cNvSpPr txBox="1"/>
          <p:nvPr/>
        </p:nvSpPr>
        <p:spPr>
          <a:xfrm>
            <a:off x="-63651" y="-34698"/>
            <a:ext cx="9429300" cy="6156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 sz="4000" u="none" cap="none" strike="noStrike">
                <a:solidFill>
                  <a:srgbClr val="FFFFFF"/>
                </a:solidFill>
                <a:latin typeface="Big Shoulders Display"/>
                <a:ea typeface="Big Shoulders Display"/>
                <a:cs typeface="Big Shoulders Display"/>
                <a:sym typeface="Big Shoulders Display"/>
              </a:rPr>
              <a:t>The Center For Family Involvement </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8" name="Shape 1788"/>
        <p:cNvGrpSpPr/>
        <p:nvPr/>
      </p:nvGrpSpPr>
      <p:grpSpPr>
        <a:xfrm>
          <a:off x="0" y="0"/>
          <a:ext cx="0" cy="0"/>
          <a:chOff x="0" y="0"/>
          <a:chExt cx="0" cy="0"/>
        </a:xfrm>
      </p:grpSpPr>
      <p:grpSp>
        <p:nvGrpSpPr>
          <p:cNvPr id="1789" name="Google Shape;1789;p34"/>
          <p:cNvGrpSpPr/>
          <p:nvPr/>
        </p:nvGrpSpPr>
        <p:grpSpPr>
          <a:xfrm>
            <a:off x="-8834629" y="-2037767"/>
            <a:ext cx="13027450" cy="9596514"/>
            <a:chOff x="0" y="-57150"/>
            <a:chExt cx="510476" cy="376036"/>
          </a:xfrm>
        </p:grpSpPr>
        <p:sp>
          <p:nvSpPr>
            <p:cNvPr id="1790" name="Google Shape;1790;p34"/>
            <p:cNvSpPr/>
            <p:nvPr/>
          </p:nvSpPr>
          <p:spPr>
            <a:xfrm>
              <a:off x="0" y="0"/>
              <a:ext cx="510476" cy="318886"/>
            </a:xfrm>
            <a:custGeom>
              <a:rect b="b" l="l" r="r" t="t"/>
              <a:pathLst>
                <a:path extrusionOk="0" h="318886" w="510476">
                  <a:moveTo>
                    <a:pt x="510476" y="0"/>
                  </a:moveTo>
                  <a:lnTo>
                    <a:pt x="0" y="0"/>
                  </a:lnTo>
                  <a:lnTo>
                    <a:pt x="101600" y="159443"/>
                  </a:lnTo>
                  <a:lnTo>
                    <a:pt x="0" y="318886"/>
                  </a:lnTo>
                  <a:lnTo>
                    <a:pt x="510476" y="318886"/>
                  </a:lnTo>
                  <a:lnTo>
                    <a:pt x="408876" y="159443"/>
                  </a:lnTo>
                  <a:lnTo>
                    <a:pt x="510476" y="0"/>
                  </a:lnTo>
                  <a:close/>
                </a:path>
              </a:pathLst>
            </a:custGeom>
            <a:solidFill>
              <a:srgbClr val="0672AD"/>
            </a:solidFill>
            <a:ln cap="sq" cmpd="sng" w="447675">
              <a:solidFill>
                <a:srgbClr val="8AC63D"/>
              </a:solidFill>
              <a:prstDash val="solid"/>
              <a:miter lim="8000"/>
              <a:headEnd len="sm" w="sm" type="none"/>
              <a:tailEnd len="sm" w="sm" type="none"/>
            </a:ln>
          </p:spPr>
        </p:sp>
        <p:sp>
          <p:nvSpPr>
            <p:cNvPr id="1791" name="Google Shape;1791;p34"/>
            <p:cNvSpPr txBox="1"/>
            <p:nvPr/>
          </p:nvSpPr>
          <p:spPr>
            <a:xfrm>
              <a:off x="88900" y="-57150"/>
              <a:ext cx="3327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792" name="Google Shape;1792;p34"/>
          <p:cNvGrpSpPr/>
          <p:nvPr/>
        </p:nvGrpSpPr>
        <p:grpSpPr>
          <a:xfrm>
            <a:off x="165583" y="814388"/>
            <a:ext cx="3514710" cy="3514710"/>
            <a:chOff x="0" y="0"/>
            <a:chExt cx="812800" cy="812800"/>
          </a:xfrm>
        </p:grpSpPr>
        <p:sp>
          <p:nvSpPr>
            <p:cNvPr id="1793" name="Google Shape;1793;p3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AC63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794" name="Google Shape;1794;p34"/>
            <p:cNvSpPr txBox="1"/>
            <p:nvPr/>
          </p:nvSpPr>
          <p:spPr>
            <a:xfrm>
              <a:off x="76200" y="19050"/>
              <a:ext cx="660300" cy="7176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95" name="Google Shape;1795;p34"/>
          <p:cNvSpPr/>
          <p:nvPr/>
        </p:nvSpPr>
        <p:spPr>
          <a:xfrm>
            <a:off x="309261" y="958072"/>
            <a:ext cx="3238500" cy="3238487"/>
          </a:xfrm>
          <a:custGeom>
            <a:rect b="b" l="l" r="r" t="t"/>
            <a:pathLst>
              <a:path extrusionOk="0"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rotWithShape="1">
            <a:blip r:embed="rId3">
              <a:alphaModFix/>
            </a:blip>
            <a:stretch>
              <a:fillRect b="0" l="-24900" r="-24910" t="0"/>
            </a:stretch>
          </a:blip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1796" name="Google Shape;1796;p34"/>
          <p:cNvGrpSpPr/>
          <p:nvPr/>
        </p:nvGrpSpPr>
        <p:grpSpPr>
          <a:xfrm>
            <a:off x="6137159" y="-243474"/>
            <a:ext cx="7903594" cy="464044"/>
            <a:chOff x="0" y="-57150"/>
            <a:chExt cx="6404338" cy="376018"/>
          </a:xfrm>
        </p:grpSpPr>
        <p:sp>
          <p:nvSpPr>
            <p:cNvPr id="1797" name="Google Shape;1797;p34"/>
            <p:cNvSpPr/>
            <p:nvPr/>
          </p:nvSpPr>
          <p:spPr>
            <a:xfrm>
              <a:off x="0" y="0"/>
              <a:ext cx="6404338" cy="318868"/>
            </a:xfrm>
            <a:custGeom>
              <a:rect b="b" l="l" r="r" t="t"/>
              <a:pathLst>
                <a:path extrusionOk="0" h="318868" w="6404338">
                  <a:moveTo>
                    <a:pt x="203200" y="0"/>
                  </a:moveTo>
                  <a:lnTo>
                    <a:pt x="6404338" y="0"/>
                  </a:lnTo>
                  <a:lnTo>
                    <a:pt x="6201138" y="318868"/>
                  </a:lnTo>
                  <a:lnTo>
                    <a:pt x="0" y="318868"/>
                  </a:lnTo>
                  <a:lnTo>
                    <a:pt x="203200" y="0"/>
                  </a:lnTo>
                  <a:close/>
                </a:path>
              </a:pathLst>
            </a:custGeom>
            <a:solidFill>
              <a:srgbClr val="F29628"/>
            </a:solidFill>
            <a:ln>
              <a:noFill/>
            </a:ln>
          </p:spPr>
        </p:sp>
        <p:sp>
          <p:nvSpPr>
            <p:cNvPr id="1798" name="Google Shape;1798;p34"/>
            <p:cNvSpPr txBox="1"/>
            <p:nvPr/>
          </p:nvSpPr>
          <p:spPr>
            <a:xfrm>
              <a:off x="101600" y="-57150"/>
              <a:ext cx="62010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799" name="Google Shape;1799;p34"/>
          <p:cNvGrpSpPr/>
          <p:nvPr/>
        </p:nvGrpSpPr>
        <p:grpSpPr>
          <a:xfrm>
            <a:off x="3832283" y="-243474"/>
            <a:ext cx="2579433" cy="464044"/>
            <a:chOff x="0" y="-57150"/>
            <a:chExt cx="2090133" cy="376018"/>
          </a:xfrm>
        </p:grpSpPr>
        <p:sp>
          <p:nvSpPr>
            <p:cNvPr id="1800" name="Google Shape;1800;p34"/>
            <p:cNvSpPr/>
            <p:nvPr/>
          </p:nvSpPr>
          <p:spPr>
            <a:xfrm>
              <a:off x="0" y="0"/>
              <a:ext cx="2090133" cy="318868"/>
            </a:xfrm>
            <a:custGeom>
              <a:rect b="b" l="l" r="r" t="t"/>
              <a:pathLst>
                <a:path extrusionOk="0" h="318868" w="2090133">
                  <a:moveTo>
                    <a:pt x="203200" y="0"/>
                  </a:moveTo>
                  <a:lnTo>
                    <a:pt x="2090133" y="0"/>
                  </a:lnTo>
                  <a:lnTo>
                    <a:pt x="1886933" y="318868"/>
                  </a:lnTo>
                  <a:lnTo>
                    <a:pt x="0" y="318868"/>
                  </a:lnTo>
                  <a:lnTo>
                    <a:pt x="203200" y="0"/>
                  </a:lnTo>
                  <a:close/>
                </a:path>
              </a:pathLst>
            </a:custGeom>
            <a:solidFill>
              <a:srgbClr val="F29628"/>
            </a:solidFill>
            <a:ln>
              <a:noFill/>
            </a:ln>
          </p:spPr>
        </p:sp>
        <p:sp>
          <p:nvSpPr>
            <p:cNvPr id="1801" name="Google Shape;1801;p34"/>
            <p:cNvSpPr txBox="1"/>
            <p:nvPr/>
          </p:nvSpPr>
          <p:spPr>
            <a:xfrm>
              <a:off x="101600" y="-57150"/>
              <a:ext cx="18870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02" name="Google Shape;1802;p34"/>
          <p:cNvGrpSpPr/>
          <p:nvPr/>
        </p:nvGrpSpPr>
        <p:grpSpPr>
          <a:xfrm>
            <a:off x="3932055" y="2087773"/>
            <a:ext cx="2348870" cy="1225366"/>
            <a:chOff x="0" y="-57150"/>
            <a:chExt cx="1237224" cy="645439"/>
          </a:xfrm>
        </p:grpSpPr>
        <p:sp>
          <p:nvSpPr>
            <p:cNvPr id="1803" name="Google Shape;1803;p34"/>
            <p:cNvSpPr/>
            <p:nvPr/>
          </p:nvSpPr>
          <p:spPr>
            <a:xfrm>
              <a:off x="0" y="0"/>
              <a:ext cx="1237224" cy="588289"/>
            </a:xfrm>
            <a:custGeom>
              <a:rect b="b" l="l" r="r" t="t"/>
              <a:pathLst>
                <a:path extrusionOk="0" h="588289" w="1237224">
                  <a:moveTo>
                    <a:pt x="0" y="0"/>
                  </a:moveTo>
                  <a:lnTo>
                    <a:pt x="1237224" y="0"/>
                  </a:lnTo>
                  <a:lnTo>
                    <a:pt x="1237224" y="588289"/>
                  </a:lnTo>
                  <a:lnTo>
                    <a:pt x="0" y="588289"/>
                  </a:lnTo>
                  <a:close/>
                </a:path>
              </a:pathLst>
            </a:custGeom>
            <a:solidFill>
              <a:srgbClr val="F29628"/>
            </a:solidFill>
            <a:ln>
              <a:noFill/>
            </a:ln>
          </p:spPr>
        </p:sp>
        <p:sp>
          <p:nvSpPr>
            <p:cNvPr id="1804" name="Google Shape;1804;p34"/>
            <p:cNvSpPr txBox="1"/>
            <p:nvPr/>
          </p:nvSpPr>
          <p:spPr>
            <a:xfrm>
              <a:off x="0" y="-57150"/>
              <a:ext cx="1237200" cy="6453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05" name="Google Shape;1805;p34"/>
          <p:cNvGrpSpPr/>
          <p:nvPr/>
        </p:nvGrpSpPr>
        <p:grpSpPr>
          <a:xfrm>
            <a:off x="3932055" y="3160075"/>
            <a:ext cx="2348870" cy="1225366"/>
            <a:chOff x="0" y="-57150"/>
            <a:chExt cx="1237224" cy="645439"/>
          </a:xfrm>
        </p:grpSpPr>
        <p:sp>
          <p:nvSpPr>
            <p:cNvPr id="1806" name="Google Shape;1806;p34"/>
            <p:cNvSpPr/>
            <p:nvPr/>
          </p:nvSpPr>
          <p:spPr>
            <a:xfrm>
              <a:off x="0" y="0"/>
              <a:ext cx="1237224" cy="588289"/>
            </a:xfrm>
            <a:custGeom>
              <a:rect b="b" l="l" r="r" t="t"/>
              <a:pathLst>
                <a:path extrusionOk="0" h="588289" w="1237224">
                  <a:moveTo>
                    <a:pt x="0" y="0"/>
                  </a:moveTo>
                  <a:lnTo>
                    <a:pt x="1237224" y="0"/>
                  </a:lnTo>
                  <a:lnTo>
                    <a:pt x="1237224" y="588289"/>
                  </a:lnTo>
                  <a:lnTo>
                    <a:pt x="0" y="588289"/>
                  </a:lnTo>
                  <a:close/>
                </a:path>
              </a:pathLst>
            </a:custGeom>
            <a:solidFill>
              <a:srgbClr val="8AC63D"/>
            </a:solidFill>
            <a:ln>
              <a:noFill/>
            </a:ln>
          </p:spPr>
        </p:sp>
        <p:sp>
          <p:nvSpPr>
            <p:cNvPr id="1807" name="Google Shape;1807;p34"/>
            <p:cNvSpPr txBox="1"/>
            <p:nvPr/>
          </p:nvSpPr>
          <p:spPr>
            <a:xfrm>
              <a:off x="0" y="-57150"/>
              <a:ext cx="1237200" cy="6453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08" name="Google Shape;1808;p34"/>
          <p:cNvGrpSpPr/>
          <p:nvPr/>
        </p:nvGrpSpPr>
        <p:grpSpPr>
          <a:xfrm>
            <a:off x="6280846" y="2087773"/>
            <a:ext cx="2348870" cy="1225366"/>
            <a:chOff x="0" y="-57150"/>
            <a:chExt cx="1237224" cy="645439"/>
          </a:xfrm>
        </p:grpSpPr>
        <p:sp>
          <p:nvSpPr>
            <p:cNvPr id="1809" name="Google Shape;1809;p34"/>
            <p:cNvSpPr/>
            <p:nvPr/>
          </p:nvSpPr>
          <p:spPr>
            <a:xfrm>
              <a:off x="0" y="0"/>
              <a:ext cx="1237224" cy="588289"/>
            </a:xfrm>
            <a:custGeom>
              <a:rect b="b" l="l" r="r" t="t"/>
              <a:pathLst>
                <a:path extrusionOk="0" h="588289" w="1237224">
                  <a:moveTo>
                    <a:pt x="0" y="0"/>
                  </a:moveTo>
                  <a:lnTo>
                    <a:pt x="1237224" y="0"/>
                  </a:lnTo>
                  <a:lnTo>
                    <a:pt x="1237224" y="588289"/>
                  </a:lnTo>
                  <a:lnTo>
                    <a:pt x="0" y="588289"/>
                  </a:lnTo>
                  <a:close/>
                </a:path>
              </a:pathLst>
            </a:custGeom>
            <a:solidFill>
              <a:srgbClr val="8AC63D"/>
            </a:solidFill>
            <a:ln>
              <a:noFill/>
            </a:ln>
          </p:spPr>
        </p:sp>
        <p:sp>
          <p:nvSpPr>
            <p:cNvPr id="1810" name="Google Shape;1810;p34"/>
            <p:cNvSpPr txBox="1"/>
            <p:nvPr/>
          </p:nvSpPr>
          <p:spPr>
            <a:xfrm>
              <a:off x="0" y="-57150"/>
              <a:ext cx="1237200" cy="6453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11" name="Google Shape;1811;p34"/>
          <p:cNvGrpSpPr/>
          <p:nvPr/>
        </p:nvGrpSpPr>
        <p:grpSpPr>
          <a:xfrm>
            <a:off x="6280846" y="3160075"/>
            <a:ext cx="2348870" cy="1225366"/>
            <a:chOff x="0" y="-57150"/>
            <a:chExt cx="1237224" cy="645439"/>
          </a:xfrm>
        </p:grpSpPr>
        <p:sp>
          <p:nvSpPr>
            <p:cNvPr id="1812" name="Google Shape;1812;p34"/>
            <p:cNvSpPr/>
            <p:nvPr/>
          </p:nvSpPr>
          <p:spPr>
            <a:xfrm>
              <a:off x="0" y="0"/>
              <a:ext cx="1237224" cy="588289"/>
            </a:xfrm>
            <a:custGeom>
              <a:rect b="b" l="l" r="r" t="t"/>
              <a:pathLst>
                <a:path extrusionOk="0" h="588289" w="1237224">
                  <a:moveTo>
                    <a:pt x="0" y="0"/>
                  </a:moveTo>
                  <a:lnTo>
                    <a:pt x="1237224" y="0"/>
                  </a:lnTo>
                  <a:lnTo>
                    <a:pt x="1237224" y="588289"/>
                  </a:lnTo>
                  <a:lnTo>
                    <a:pt x="0" y="588289"/>
                  </a:lnTo>
                  <a:close/>
                </a:path>
              </a:pathLst>
            </a:custGeom>
            <a:solidFill>
              <a:srgbClr val="F29628"/>
            </a:solidFill>
            <a:ln>
              <a:noFill/>
            </a:ln>
          </p:spPr>
        </p:sp>
        <p:sp>
          <p:nvSpPr>
            <p:cNvPr id="1813" name="Google Shape;1813;p34"/>
            <p:cNvSpPr txBox="1"/>
            <p:nvPr/>
          </p:nvSpPr>
          <p:spPr>
            <a:xfrm>
              <a:off x="0" y="-57150"/>
              <a:ext cx="1237200" cy="6453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814" name="Google Shape;1814;p34"/>
          <p:cNvSpPr/>
          <p:nvPr/>
        </p:nvSpPr>
        <p:spPr>
          <a:xfrm>
            <a:off x="4017546" y="2515504"/>
            <a:ext cx="423160" cy="456853"/>
          </a:xfrm>
          <a:custGeom>
            <a:rect b="b" l="l" r="r" t="t"/>
            <a:pathLst>
              <a:path extrusionOk="0" h="913705" w="846319">
                <a:moveTo>
                  <a:pt x="0" y="0"/>
                </a:moveTo>
                <a:lnTo>
                  <a:pt x="846319" y="0"/>
                </a:lnTo>
                <a:lnTo>
                  <a:pt x="846319" y="913704"/>
                </a:lnTo>
                <a:lnTo>
                  <a:pt x="0" y="913704"/>
                </a:lnTo>
                <a:lnTo>
                  <a:pt x="0" y="0"/>
                </a:lnTo>
                <a:close/>
              </a:path>
            </a:pathLst>
          </a:custGeom>
          <a:blipFill rotWithShape="1">
            <a:blip r:embed="rId4">
              <a:alphaModFix/>
            </a:blip>
            <a:stretch>
              <a:fillRect b="0" l="0" r="0" t="0"/>
            </a:stretch>
          </a:blipFill>
          <a:ln>
            <a:noFill/>
          </a:ln>
        </p:spPr>
      </p:sp>
      <p:sp>
        <p:nvSpPr>
          <p:cNvPr id="1815" name="Google Shape;1815;p34"/>
          <p:cNvSpPr/>
          <p:nvPr/>
        </p:nvSpPr>
        <p:spPr>
          <a:xfrm>
            <a:off x="6387129" y="3474161"/>
            <a:ext cx="425087" cy="458933"/>
          </a:xfrm>
          <a:custGeom>
            <a:rect b="b" l="l" r="r" t="t"/>
            <a:pathLst>
              <a:path extrusionOk="0" h="917867" w="850174">
                <a:moveTo>
                  <a:pt x="0" y="0"/>
                </a:moveTo>
                <a:lnTo>
                  <a:pt x="850174" y="0"/>
                </a:lnTo>
                <a:lnTo>
                  <a:pt x="850174" y="917868"/>
                </a:lnTo>
                <a:lnTo>
                  <a:pt x="0" y="917868"/>
                </a:lnTo>
                <a:lnTo>
                  <a:pt x="0" y="0"/>
                </a:lnTo>
                <a:close/>
              </a:path>
            </a:pathLst>
          </a:custGeom>
          <a:blipFill rotWithShape="1">
            <a:blip r:embed="rId4">
              <a:alphaModFix/>
            </a:blip>
            <a:stretch>
              <a:fillRect b="0" l="0" r="0" t="0"/>
            </a:stretch>
          </a:blipFill>
          <a:ln>
            <a:noFill/>
          </a:ln>
        </p:spPr>
      </p:sp>
      <p:sp>
        <p:nvSpPr>
          <p:cNvPr id="1816" name="Google Shape;1816;p34"/>
          <p:cNvSpPr/>
          <p:nvPr/>
        </p:nvSpPr>
        <p:spPr>
          <a:xfrm>
            <a:off x="6411697" y="2515504"/>
            <a:ext cx="423160" cy="456853"/>
          </a:xfrm>
          <a:custGeom>
            <a:rect b="b" l="l" r="r" t="t"/>
            <a:pathLst>
              <a:path extrusionOk="0" h="913705" w="846319">
                <a:moveTo>
                  <a:pt x="0" y="0"/>
                </a:moveTo>
                <a:lnTo>
                  <a:pt x="846319" y="0"/>
                </a:lnTo>
                <a:lnTo>
                  <a:pt x="846319" y="913704"/>
                </a:lnTo>
                <a:lnTo>
                  <a:pt x="0" y="913704"/>
                </a:lnTo>
                <a:lnTo>
                  <a:pt x="0" y="0"/>
                </a:lnTo>
                <a:close/>
              </a:path>
            </a:pathLst>
          </a:custGeom>
          <a:blipFill rotWithShape="1">
            <a:blip r:embed="rId5">
              <a:alphaModFix/>
            </a:blip>
            <a:stretch>
              <a:fillRect b="0" l="0" r="0" t="0"/>
            </a:stretch>
          </a:blipFill>
          <a:ln>
            <a:noFill/>
          </a:ln>
        </p:spPr>
      </p:sp>
      <p:sp>
        <p:nvSpPr>
          <p:cNvPr id="1817" name="Google Shape;1817;p34"/>
          <p:cNvSpPr/>
          <p:nvPr/>
        </p:nvSpPr>
        <p:spPr>
          <a:xfrm>
            <a:off x="4077481" y="3474161"/>
            <a:ext cx="425087" cy="458933"/>
          </a:xfrm>
          <a:custGeom>
            <a:rect b="b" l="l" r="r" t="t"/>
            <a:pathLst>
              <a:path extrusionOk="0" h="917867" w="850174">
                <a:moveTo>
                  <a:pt x="0" y="0"/>
                </a:moveTo>
                <a:lnTo>
                  <a:pt x="850175" y="0"/>
                </a:lnTo>
                <a:lnTo>
                  <a:pt x="850175" y="917868"/>
                </a:lnTo>
                <a:lnTo>
                  <a:pt x="0" y="917868"/>
                </a:lnTo>
                <a:lnTo>
                  <a:pt x="0" y="0"/>
                </a:lnTo>
                <a:close/>
              </a:path>
            </a:pathLst>
          </a:custGeom>
          <a:blipFill rotWithShape="1">
            <a:blip r:embed="rId5">
              <a:alphaModFix/>
            </a:blip>
            <a:stretch>
              <a:fillRect b="0" l="0" r="0" t="0"/>
            </a:stretch>
          </a:blipFill>
          <a:ln>
            <a:noFill/>
          </a:ln>
        </p:spPr>
      </p:sp>
      <p:sp>
        <p:nvSpPr>
          <p:cNvPr id="1818" name="Google Shape;1818;p34"/>
          <p:cNvSpPr/>
          <p:nvPr/>
        </p:nvSpPr>
        <p:spPr>
          <a:xfrm>
            <a:off x="7626926" y="4385417"/>
            <a:ext cx="769931" cy="769931"/>
          </a:xfrm>
          <a:custGeom>
            <a:rect b="b" l="l" r="r" t="t"/>
            <a:pathLst>
              <a:path extrusionOk="0" h="1539862" w="1539862">
                <a:moveTo>
                  <a:pt x="0" y="0"/>
                </a:moveTo>
                <a:lnTo>
                  <a:pt x="1539861" y="0"/>
                </a:lnTo>
                <a:lnTo>
                  <a:pt x="1539861" y="1539862"/>
                </a:lnTo>
                <a:lnTo>
                  <a:pt x="0" y="1539862"/>
                </a:lnTo>
                <a:lnTo>
                  <a:pt x="0" y="0"/>
                </a:lnTo>
                <a:close/>
              </a:path>
            </a:pathLst>
          </a:custGeom>
          <a:blipFill rotWithShape="1">
            <a:blip r:embed="rId6">
              <a:alphaModFix/>
            </a:blip>
            <a:stretch>
              <a:fillRect b="0" l="0" r="0" t="0"/>
            </a:stretch>
          </a:blipFill>
          <a:ln>
            <a:noFill/>
          </a:ln>
        </p:spPr>
      </p:sp>
      <p:sp>
        <p:nvSpPr>
          <p:cNvPr id="1819" name="Google Shape;1819;p34"/>
          <p:cNvSpPr txBox="1"/>
          <p:nvPr/>
        </p:nvSpPr>
        <p:spPr>
          <a:xfrm>
            <a:off x="3932067" y="947593"/>
            <a:ext cx="4697700" cy="12837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 sz="1500" u="none" cap="none" strike="noStrike">
                <a:solidFill>
                  <a:srgbClr val="000000"/>
                </a:solidFill>
                <a:latin typeface="Poppins"/>
                <a:ea typeface="Poppins"/>
                <a:cs typeface="Poppins"/>
                <a:sym typeface="Poppins"/>
              </a:rPr>
              <a:t>Every family is appropriate for a referral. CFI Family Navigators offer the opportunity to talk to someone who has “walked in their shoes.” Family members may have specific concerns about:</a:t>
            </a:r>
            <a:endParaRPr sz="700"/>
          </a:p>
          <a:p>
            <a:pPr indent="0" lvl="0" marL="0" marR="0" rtl="0" algn="just">
              <a:lnSpc>
                <a:spcPct val="76025"/>
              </a:lnSpc>
              <a:spcBef>
                <a:spcPts val="0"/>
              </a:spcBef>
              <a:spcAft>
                <a:spcPts val="0"/>
              </a:spcAft>
              <a:buNone/>
            </a:pPr>
            <a:r>
              <a:t/>
            </a:r>
            <a:endParaRPr b="0" i="0" sz="1500" u="none" cap="none" strike="noStrike">
              <a:solidFill>
                <a:srgbClr val="000000"/>
              </a:solidFill>
              <a:latin typeface="Poppins"/>
              <a:ea typeface="Poppins"/>
              <a:cs typeface="Poppins"/>
              <a:sym typeface="Poppins"/>
            </a:endParaRPr>
          </a:p>
        </p:txBody>
      </p:sp>
      <p:sp>
        <p:nvSpPr>
          <p:cNvPr id="1820" name="Google Shape;1820;p34"/>
          <p:cNvSpPr txBox="1"/>
          <p:nvPr/>
        </p:nvSpPr>
        <p:spPr>
          <a:xfrm>
            <a:off x="3413850" y="495300"/>
            <a:ext cx="5270100" cy="307800"/>
          </a:xfrm>
          <a:prstGeom prst="rect">
            <a:avLst/>
          </a:prstGeom>
          <a:noFill/>
          <a:ln>
            <a:noFill/>
          </a:ln>
        </p:spPr>
        <p:txBody>
          <a:bodyPr anchorCtr="0" anchor="t" bIns="0" lIns="0" spcFirstLastPara="1" rIns="0" wrap="square" tIns="0">
            <a:spAutoFit/>
          </a:bodyPr>
          <a:lstStyle/>
          <a:p>
            <a:pPr indent="0" lvl="0" marL="0" marR="0" rtl="0" algn="r">
              <a:lnSpc>
                <a:spcPct val="120000"/>
              </a:lnSpc>
              <a:spcBef>
                <a:spcPts val="0"/>
              </a:spcBef>
              <a:spcAft>
                <a:spcPts val="0"/>
              </a:spcAft>
              <a:buNone/>
            </a:pPr>
            <a:r>
              <a:rPr b="1" i="0" lang="en" sz="2000" u="none" cap="none" strike="noStrike">
                <a:solidFill>
                  <a:srgbClr val="000000"/>
                </a:solidFill>
                <a:latin typeface="Poppins"/>
                <a:ea typeface="Poppins"/>
                <a:cs typeface="Poppins"/>
                <a:sym typeface="Poppins"/>
              </a:rPr>
              <a:t>Why should I reach out to CFI?</a:t>
            </a:r>
            <a:endParaRPr sz="700"/>
          </a:p>
        </p:txBody>
      </p:sp>
      <p:sp>
        <p:nvSpPr>
          <p:cNvPr id="1821" name="Google Shape;1821;p34"/>
          <p:cNvSpPr txBox="1"/>
          <p:nvPr/>
        </p:nvSpPr>
        <p:spPr>
          <a:xfrm>
            <a:off x="4580293" y="2632741"/>
            <a:ext cx="1468500" cy="4740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1" i="0" lang="en" sz="1400" u="none" cap="none" strike="noStrike">
                <a:solidFill>
                  <a:srgbClr val="000000"/>
                </a:solidFill>
                <a:latin typeface="Poppins"/>
                <a:ea typeface="Poppins"/>
                <a:cs typeface="Poppins"/>
                <a:sym typeface="Poppins"/>
              </a:rPr>
              <a:t>Public Benefit Loss</a:t>
            </a:r>
            <a:endParaRPr sz="700"/>
          </a:p>
        </p:txBody>
      </p:sp>
      <p:sp>
        <p:nvSpPr>
          <p:cNvPr id="1822" name="Google Shape;1822;p34"/>
          <p:cNvSpPr txBox="1"/>
          <p:nvPr/>
        </p:nvSpPr>
        <p:spPr>
          <a:xfrm>
            <a:off x="4571988" y="3694103"/>
            <a:ext cx="1756800" cy="2154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1" i="0" lang="en" sz="1400" u="none" cap="none" strike="noStrike">
                <a:solidFill>
                  <a:srgbClr val="FFFFFF"/>
                </a:solidFill>
                <a:latin typeface="Poppins"/>
                <a:ea typeface="Poppins"/>
                <a:cs typeface="Poppins"/>
                <a:sym typeface="Poppins"/>
              </a:rPr>
              <a:t>The future</a:t>
            </a:r>
            <a:endParaRPr sz="700"/>
          </a:p>
        </p:txBody>
      </p:sp>
      <p:sp>
        <p:nvSpPr>
          <p:cNvPr id="1823" name="Google Shape;1823;p34"/>
          <p:cNvSpPr txBox="1"/>
          <p:nvPr/>
        </p:nvSpPr>
        <p:spPr>
          <a:xfrm>
            <a:off x="6990459" y="2627946"/>
            <a:ext cx="1406400" cy="2310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1" i="0" lang="en" sz="1500" u="none" cap="none" strike="noStrike">
                <a:solidFill>
                  <a:srgbClr val="FFFFFF"/>
                </a:solidFill>
                <a:latin typeface="Poppins"/>
                <a:ea typeface="Poppins"/>
                <a:cs typeface="Poppins"/>
                <a:sym typeface="Poppins"/>
              </a:rPr>
              <a:t>Safety</a:t>
            </a:r>
            <a:endParaRPr sz="700"/>
          </a:p>
        </p:txBody>
      </p:sp>
      <p:sp>
        <p:nvSpPr>
          <p:cNvPr id="1824" name="Google Shape;1824;p34"/>
          <p:cNvSpPr txBox="1"/>
          <p:nvPr/>
        </p:nvSpPr>
        <p:spPr>
          <a:xfrm>
            <a:off x="6889748" y="3631760"/>
            <a:ext cx="1472400" cy="2310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1" i="0" lang="en" sz="1500" u="none" cap="none" strike="noStrike">
                <a:solidFill>
                  <a:srgbClr val="000000"/>
                </a:solidFill>
                <a:latin typeface="Poppins"/>
                <a:ea typeface="Poppins"/>
                <a:cs typeface="Poppins"/>
                <a:sym typeface="Poppins"/>
              </a:rPr>
              <a:t>Capabilities</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2" name="Shape 1832"/>
        <p:cNvGrpSpPr/>
        <p:nvPr/>
      </p:nvGrpSpPr>
      <p:grpSpPr>
        <a:xfrm>
          <a:off x="0" y="0"/>
          <a:ext cx="0" cy="0"/>
          <a:chOff x="0" y="0"/>
          <a:chExt cx="0" cy="0"/>
        </a:xfrm>
      </p:grpSpPr>
      <p:grpSp>
        <p:nvGrpSpPr>
          <p:cNvPr id="1833" name="Google Shape;1833;p35"/>
          <p:cNvGrpSpPr/>
          <p:nvPr/>
        </p:nvGrpSpPr>
        <p:grpSpPr>
          <a:xfrm>
            <a:off x="1323200" y="932333"/>
            <a:ext cx="1804904" cy="1804904"/>
            <a:chOff x="0" y="0"/>
            <a:chExt cx="812800" cy="812800"/>
          </a:xfrm>
        </p:grpSpPr>
        <p:sp>
          <p:nvSpPr>
            <p:cNvPr id="1834" name="Google Shape;1834;p3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AC63D"/>
            </a:solidFill>
            <a:ln cap="sq" cmpd="sng" w="285750">
              <a:solidFill>
                <a:srgbClr val="0672AD"/>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35" name="Google Shape;1835;p35"/>
            <p:cNvSpPr txBox="1"/>
            <p:nvPr/>
          </p:nvSpPr>
          <p:spPr>
            <a:xfrm>
              <a:off x="76200" y="38100"/>
              <a:ext cx="660300" cy="698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36" name="Google Shape;1836;p35"/>
          <p:cNvGrpSpPr/>
          <p:nvPr/>
        </p:nvGrpSpPr>
        <p:grpSpPr>
          <a:xfrm>
            <a:off x="2630282" y="-3022918"/>
            <a:ext cx="13027450" cy="9596514"/>
            <a:chOff x="0" y="-57150"/>
            <a:chExt cx="510476" cy="376036"/>
          </a:xfrm>
        </p:grpSpPr>
        <p:sp>
          <p:nvSpPr>
            <p:cNvPr id="1837" name="Google Shape;1837;p35"/>
            <p:cNvSpPr/>
            <p:nvPr/>
          </p:nvSpPr>
          <p:spPr>
            <a:xfrm>
              <a:off x="0" y="0"/>
              <a:ext cx="510476" cy="318886"/>
            </a:xfrm>
            <a:custGeom>
              <a:rect b="b" l="l" r="r" t="t"/>
              <a:pathLst>
                <a:path extrusionOk="0" h="318886" w="510476">
                  <a:moveTo>
                    <a:pt x="510476" y="0"/>
                  </a:moveTo>
                  <a:lnTo>
                    <a:pt x="0" y="0"/>
                  </a:lnTo>
                  <a:lnTo>
                    <a:pt x="101600" y="159443"/>
                  </a:lnTo>
                  <a:lnTo>
                    <a:pt x="0" y="318886"/>
                  </a:lnTo>
                  <a:lnTo>
                    <a:pt x="510476" y="318886"/>
                  </a:lnTo>
                  <a:lnTo>
                    <a:pt x="408876" y="159443"/>
                  </a:lnTo>
                  <a:lnTo>
                    <a:pt x="510476" y="0"/>
                  </a:lnTo>
                  <a:close/>
                </a:path>
              </a:pathLst>
            </a:custGeom>
            <a:solidFill>
              <a:srgbClr val="0672AD"/>
            </a:solidFill>
            <a:ln>
              <a:noFill/>
            </a:ln>
          </p:spPr>
        </p:sp>
        <p:sp>
          <p:nvSpPr>
            <p:cNvPr id="1838" name="Google Shape;1838;p35"/>
            <p:cNvSpPr txBox="1"/>
            <p:nvPr/>
          </p:nvSpPr>
          <p:spPr>
            <a:xfrm>
              <a:off x="88900" y="-57150"/>
              <a:ext cx="3327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39" name="Google Shape;1839;p35"/>
          <p:cNvGrpSpPr/>
          <p:nvPr/>
        </p:nvGrpSpPr>
        <p:grpSpPr>
          <a:xfrm>
            <a:off x="5986801" y="932333"/>
            <a:ext cx="1797020" cy="1797020"/>
            <a:chOff x="0" y="0"/>
            <a:chExt cx="812800" cy="812800"/>
          </a:xfrm>
        </p:grpSpPr>
        <p:sp>
          <p:nvSpPr>
            <p:cNvPr id="1840" name="Google Shape;1840;p3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8AC63D"/>
            </a:solidFill>
            <a:ln cap="sq" cmpd="sng" w="285750">
              <a:solidFill>
                <a:srgbClr val="F29628"/>
              </a:solidFill>
              <a:prstDash val="solid"/>
              <a:miter lim="8000"/>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841" name="Google Shape;1841;p35"/>
            <p:cNvSpPr txBox="1"/>
            <p:nvPr/>
          </p:nvSpPr>
          <p:spPr>
            <a:xfrm>
              <a:off x="76200" y="38100"/>
              <a:ext cx="660300" cy="6984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42" name="Google Shape;1842;p35"/>
          <p:cNvGrpSpPr/>
          <p:nvPr/>
        </p:nvGrpSpPr>
        <p:grpSpPr>
          <a:xfrm>
            <a:off x="-550802" y="-399144"/>
            <a:ext cx="4063637" cy="689809"/>
            <a:chOff x="0" y="-57150"/>
            <a:chExt cx="2140446" cy="363344"/>
          </a:xfrm>
        </p:grpSpPr>
        <p:sp>
          <p:nvSpPr>
            <p:cNvPr id="1843" name="Google Shape;1843;p35"/>
            <p:cNvSpPr/>
            <p:nvPr/>
          </p:nvSpPr>
          <p:spPr>
            <a:xfrm>
              <a:off x="0" y="0"/>
              <a:ext cx="2140446" cy="306194"/>
            </a:xfrm>
            <a:custGeom>
              <a:rect b="b" l="l" r="r" t="t"/>
              <a:pathLst>
                <a:path extrusionOk="0" h="306194" w="2140446">
                  <a:moveTo>
                    <a:pt x="1937246" y="0"/>
                  </a:moveTo>
                  <a:lnTo>
                    <a:pt x="0" y="0"/>
                  </a:lnTo>
                  <a:lnTo>
                    <a:pt x="203200" y="306194"/>
                  </a:lnTo>
                  <a:lnTo>
                    <a:pt x="2140446" y="306194"/>
                  </a:lnTo>
                  <a:lnTo>
                    <a:pt x="1937246" y="0"/>
                  </a:lnTo>
                  <a:close/>
                </a:path>
              </a:pathLst>
            </a:custGeom>
            <a:solidFill>
              <a:srgbClr val="F29628"/>
            </a:solidFill>
            <a:ln>
              <a:noFill/>
            </a:ln>
          </p:spPr>
        </p:sp>
        <p:sp>
          <p:nvSpPr>
            <p:cNvPr id="1844" name="Google Shape;1844;p35"/>
            <p:cNvSpPr txBox="1"/>
            <p:nvPr/>
          </p:nvSpPr>
          <p:spPr>
            <a:xfrm>
              <a:off x="101600" y="-57150"/>
              <a:ext cx="1937100" cy="3633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845" name="Google Shape;1845;p35"/>
          <p:cNvGrpSpPr/>
          <p:nvPr/>
        </p:nvGrpSpPr>
        <p:grpSpPr>
          <a:xfrm>
            <a:off x="3918139" y="4797863"/>
            <a:ext cx="7903594" cy="464044"/>
            <a:chOff x="0" y="-57150"/>
            <a:chExt cx="6404338" cy="376018"/>
          </a:xfrm>
        </p:grpSpPr>
        <p:sp>
          <p:nvSpPr>
            <p:cNvPr id="1846" name="Google Shape;1846;p35"/>
            <p:cNvSpPr/>
            <p:nvPr/>
          </p:nvSpPr>
          <p:spPr>
            <a:xfrm>
              <a:off x="0" y="0"/>
              <a:ext cx="6404338" cy="318868"/>
            </a:xfrm>
            <a:custGeom>
              <a:rect b="b" l="l" r="r" t="t"/>
              <a:pathLst>
                <a:path extrusionOk="0" h="318868" w="6404338">
                  <a:moveTo>
                    <a:pt x="203200" y="0"/>
                  </a:moveTo>
                  <a:lnTo>
                    <a:pt x="6404338" y="0"/>
                  </a:lnTo>
                  <a:lnTo>
                    <a:pt x="6201138" y="318868"/>
                  </a:lnTo>
                  <a:lnTo>
                    <a:pt x="0" y="318868"/>
                  </a:lnTo>
                  <a:lnTo>
                    <a:pt x="203200" y="0"/>
                  </a:lnTo>
                  <a:close/>
                </a:path>
              </a:pathLst>
            </a:custGeom>
            <a:solidFill>
              <a:srgbClr val="F29628"/>
            </a:solidFill>
            <a:ln>
              <a:noFill/>
            </a:ln>
          </p:spPr>
        </p:sp>
        <p:sp>
          <p:nvSpPr>
            <p:cNvPr id="1847" name="Google Shape;1847;p35"/>
            <p:cNvSpPr txBox="1"/>
            <p:nvPr/>
          </p:nvSpPr>
          <p:spPr>
            <a:xfrm>
              <a:off x="101600" y="-57150"/>
              <a:ext cx="6201000" cy="375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848" name="Google Shape;1848;p35"/>
          <p:cNvSpPr/>
          <p:nvPr/>
        </p:nvSpPr>
        <p:spPr>
          <a:xfrm>
            <a:off x="1768377" y="1347674"/>
            <a:ext cx="921822" cy="981968"/>
          </a:xfrm>
          <a:custGeom>
            <a:rect b="b" l="l" r="r" t="t"/>
            <a:pathLst>
              <a:path extrusionOk="0" h="1963936" w="1843644">
                <a:moveTo>
                  <a:pt x="0" y="0"/>
                </a:moveTo>
                <a:lnTo>
                  <a:pt x="1843644" y="0"/>
                </a:lnTo>
                <a:lnTo>
                  <a:pt x="1843644" y="1963936"/>
                </a:lnTo>
                <a:lnTo>
                  <a:pt x="0" y="1963936"/>
                </a:lnTo>
                <a:lnTo>
                  <a:pt x="0" y="0"/>
                </a:lnTo>
                <a:close/>
              </a:path>
            </a:pathLst>
          </a:custGeom>
          <a:blipFill rotWithShape="1">
            <a:blip r:embed="rId3">
              <a:alphaModFix/>
            </a:blip>
            <a:stretch>
              <a:fillRect b="0" l="0" r="0" t="0"/>
            </a:stretch>
          </a:blipFill>
          <a:ln>
            <a:noFill/>
          </a:ln>
        </p:spPr>
      </p:sp>
      <p:sp>
        <p:nvSpPr>
          <p:cNvPr id="1849" name="Google Shape;1849;p35"/>
          <p:cNvSpPr/>
          <p:nvPr/>
        </p:nvSpPr>
        <p:spPr>
          <a:xfrm>
            <a:off x="6316902" y="1262435"/>
            <a:ext cx="1136822" cy="1136822"/>
          </a:xfrm>
          <a:custGeom>
            <a:rect b="b" l="l" r="r" t="t"/>
            <a:pathLst>
              <a:path extrusionOk="0" h="2273644" w="2273644">
                <a:moveTo>
                  <a:pt x="0" y="0"/>
                </a:moveTo>
                <a:lnTo>
                  <a:pt x="2273644" y="0"/>
                </a:lnTo>
                <a:lnTo>
                  <a:pt x="2273644" y="2273643"/>
                </a:lnTo>
                <a:lnTo>
                  <a:pt x="0" y="2273643"/>
                </a:lnTo>
                <a:lnTo>
                  <a:pt x="0" y="0"/>
                </a:lnTo>
                <a:close/>
              </a:path>
            </a:pathLst>
          </a:custGeom>
          <a:blipFill rotWithShape="1">
            <a:blip r:embed="rId4">
              <a:alphaModFix/>
            </a:blip>
            <a:stretch>
              <a:fillRect b="0" l="0" r="0" t="0"/>
            </a:stretch>
          </a:blipFill>
          <a:ln>
            <a:noFill/>
          </a:ln>
        </p:spPr>
      </p:sp>
      <p:sp>
        <p:nvSpPr>
          <p:cNvPr id="1850" name="Google Shape;1850;p35"/>
          <p:cNvSpPr txBox="1"/>
          <p:nvPr/>
        </p:nvSpPr>
        <p:spPr>
          <a:xfrm>
            <a:off x="514350" y="2842894"/>
            <a:ext cx="3726900" cy="738900"/>
          </a:xfrm>
          <a:prstGeom prst="rect">
            <a:avLst/>
          </a:prstGeom>
          <a:noFill/>
          <a:ln>
            <a:noFill/>
          </a:ln>
        </p:spPr>
        <p:txBody>
          <a:bodyPr anchorCtr="0" anchor="t" bIns="0" lIns="0" spcFirstLastPara="1" rIns="0" wrap="square" tIns="0">
            <a:spAutoFit/>
          </a:bodyPr>
          <a:lstStyle/>
          <a:p>
            <a:pPr indent="0" lvl="0" marL="0" marR="0" rtl="0" algn="ctr">
              <a:lnSpc>
                <a:spcPct val="140010"/>
              </a:lnSpc>
              <a:spcBef>
                <a:spcPts val="0"/>
              </a:spcBef>
              <a:spcAft>
                <a:spcPts val="0"/>
              </a:spcAft>
              <a:buNone/>
            </a:pPr>
            <a:r>
              <a:rPr b="1" i="0" lang="en" sz="2000" u="none" cap="none" strike="noStrike">
                <a:solidFill>
                  <a:srgbClr val="152F43"/>
                </a:solidFill>
                <a:latin typeface="Poppins"/>
                <a:ea typeface="Poppins"/>
                <a:cs typeface="Poppins"/>
                <a:sym typeface="Poppins"/>
              </a:rPr>
              <a:t>How do Family Navigators provide support?</a:t>
            </a:r>
            <a:endParaRPr sz="700"/>
          </a:p>
        </p:txBody>
      </p:sp>
      <p:sp>
        <p:nvSpPr>
          <p:cNvPr id="1851" name="Google Shape;1851;p35"/>
          <p:cNvSpPr txBox="1"/>
          <p:nvPr/>
        </p:nvSpPr>
        <p:spPr>
          <a:xfrm>
            <a:off x="639972" y="3701732"/>
            <a:ext cx="3178800" cy="1274400"/>
          </a:xfrm>
          <a:prstGeom prst="rect">
            <a:avLst/>
          </a:prstGeom>
          <a:noFill/>
          <a:ln>
            <a:noFill/>
          </a:ln>
        </p:spPr>
        <p:txBody>
          <a:bodyPr anchorCtr="0" anchor="t" bIns="0" lIns="0" spcFirstLastPara="1" rIns="0" wrap="square" tIns="0">
            <a:spAutoFit/>
          </a:bodyPr>
          <a:lstStyle/>
          <a:p>
            <a:pPr indent="-190500" lvl="1" marL="381000" marR="0" rtl="0" algn="just">
              <a:lnSpc>
                <a:spcPct val="120000"/>
              </a:lnSpc>
              <a:spcBef>
                <a:spcPts val="0"/>
              </a:spcBef>
              <a:spcAft>
                <a:spcPts val="0"/>
              </a:spcAft>
              <a:buClr>
                <a:srgbClr val="152F43"/>
              </a:buClr>
              <a:buSzPts val="1800"/>
              <a:buFont typeface="Arial"/>
              <a:buChar char="•"/>
            </a:pPr>
            <a:r>
              <a:rPr b="0" i="0" lang="en" sz="1800" u="none" cap="none" strike="noStrike">
                <a:solidFill>
                  <a:srgbClr val="152F43"/>
                </a:solidFill>
                <a:latin typeface="Poppins"/>
                <a:ea typeface="Poppins"/>
                <a:cs typeface="Poppins"/>
                <a:sym typeface="Poppins"/>
              </a:rPr>
              <a:t>Phone</a:t>
            </a:r>
            <a:endParaRPr sz="700"/>
          </a:p>
          <a:p>
            <a:pPr indent="-190500" lvl="1" marL="381000" marR="0" rtl="0" algn="just">
              <a:lnSpc>
                <a:spcPct val="120000"/>
              </a:lnSpc>
              <a:spcBef>
                <a:spcPts val="0"/>
              </a:spcBef>
              <a:spcAft>
                <a:spcPts val="0"/>
              </a:spcAft>
              <a:buClr>
                <a:srgbClr val="152F43"/>
              </a:buClr>
              <a:buSzPts val="1800"/>
              <a:buFont typeface="Arial"/>
              <a:buChar char="•"/>
            </a:pPr>
            <a:r>
              <a:rPr b="0" i="0" lang="en" sz="1800" u="none" cap="none" strike="noStrike">
                <a:solidFill>
                  <a:srgbClr val="152F43"/>
                </a:solidFill>
                <a:latin typeface="Poppins"/>
                <a:ea typeface="Poppins"/>
                <a:cs typeface="Poppins"/>
                <a:sym typeface="Poppins"/>
              </a:rPr>
              <a:t>Text</a:t>
            </a:r>
            <a:endParaRPr sz="700"/>
          </a:p>
          <a:p>
            <a:pPr indent="-190500" lvl="1" marL="381000" marR="0" rtl="0" algn="just">
              <a:lnSpc>
                <a:spcPct val="120000"/>
              </a:lnSpc>
              <a:spcBef>
                <a:spcPts val="0"/>
              </a:spcBef>
              <a:spcAft>
                <a:spcPts val="0"/>
              </a:spcAft>
              <a:buClr>
                <a:srgbClr val="152F43"/>
              </a:buClr>
              <a:buSzPts val="1800"/>
              <a:buFont typeface="Arial"/>
              <a:buChar char="•"/>
            </a:pPr>
            <a:r>
              <a:rPr b="0" i="0" lang="en" sz="1800" u="none" cap="none" strike="noStrike">
                <a:solidFill>
                  <a:srgbClr val="152F43"/>
                </a:solidFill>
                <a:latin typeface="Poppins"/>
                <a:ea typeface="Poppins"/>
                <a:cs typeface="Poppins"/>
                <a:sym typeface="Poppins"/>
              </a:rPr>
              <a:t>Email</a:t>
            </a:r>
            <a:endParaRPr sz="700"/>
          </a:p>
          <a:p>
            <a:pPr indent="-190500" lvl="1" marL="381000" marR="0" rtl="0" algn="just">
              <a:lnSpc>
                <a:spcPct val="120000"/>
              </a:lnSpc>
              <a:spcBef>
                <a:spcPts val="0"/>
              </a:spcBef>
              <a:spcAft>
                <a:spcPts val="0"/>
              </a:spcAft>
              <a:buClr>
                <a:srgbClr val="152F43"/>
              </a:buClr>
              <a:buSzPts val="1800"/>
              <a:buFont typeface="Arial"/>
              <a:buChar char="•"/>
            </a:pPr>
            <a:r>
              <a:rPr b="0" i="0" lang="en" sz="1800" u="none" cap="none" strike="noStrike">
                <a:solidFill>
                  <a:srgbClr val="152F43"/>
                </a:solidFill>
                <a:latin typeface="Poppins"/>
                <a:ea typeface="Poppins"/>
                <a:cs typeface="Poppins"/>
                <a:sym typeface="Poppins"/>
              </a:rPr>
              <a:t>In Person</a:t>
            </a:r>
            <a:endParaRPr sz="700"/>
          </a:p>
        </p:txBody>
      </p:sp>
      <p:sp>
        <p:nvSpPr>
          <p:cNvPr id="1852" name="Google Shape;1852;p35"/>
          <p:cNvSpPr txBox="1"/>
          <p:nvPr/>
        </p:nvSpPr>
        <p:spPr>
          <a:xfrm>
            <a:off x="4725645" y="2834656"/>
            <a:ext cx="4418400" cy="738900"/>
          </a:xfrm>
          <a:prstGeom prst="rect">
            <a:avLst/>
          </a:prstGeom>
          <a:noFill/>
          <a:ln>
            <a:noFill/>
          </a:ln>
        </p:spPr>
        <p:txBody>
          <a:bodyPr anchorCtr="0" anchor="t" bIns="0" lIns="0" spcFirstLastPara="1" rIns="0" wrap="square" tIns="0">
            <a:spAutoFit/>
          </a:bodyPr>
          <a:lstStyle/>
          <a:p>
            <a:pPr indent="0" lvl="0" marL="0" marR="0" rtl="0" algn="ctr">
              <a:lnSpc>
                <a:spcPct val="140009"/>
              </a:lnSpc>
              <a:spcBef>
                <a:spcPts val="0"/>
              </a:spcBef>
              <a:spcAft>
                <a:spcPts val="0"/>
              </a:spcAft>
              <a:buNone/>
            </a:pPr>
            <a:r>
              <a:rPr b="1" i="0" lang="en" sz="2000" u="none" cap="none" strike="noStrike">
                <a:solidFill>
                  <a:srgbClr val="FFFFFF"/>
                </a:solidFill>
                <a:latin typeface="Poppins"/>
                <a:ea typeface="Poppins"/>
                <a:cs typeface="Poppins"/>
                <a:sym typeface="Poppins"/>
              </a:rPr>
              <a:t>How much time is spent </a:t>
            </a:r>
            <a:endParaRPr sz="700"/>
          </a:p>
          <a:p>
            <a:pPr indent="0" lvl="0" marL="0" marR="0" rtl="0" algn="ctr">
              <a:lnSpc>
                <a:spcPct val="140009"/>
              </a:lnSpc>
              <a:spcBef>
                <a:spcPts val="0"/>
              </a:spcBef>
              <a:spcAft>
                <a:spcPts val="0"/>
              </a:spcAft>
              <a:buNone/>
            </a:pPr>
            <a:r>
              <a:rPr b="1" i="0" lang="en" sz="2000" u="none" cap="none" strike="noStrike">
                <a:solidFill>
                  <a:srgbClr val="FFFFFF"/>
                </a:solidFill>
                <a:latin typeface="Poppins"/>
                <a:ea typeface="Poppins"/>
                <a:cs typeface="Poppins"/>
                <a:sym typeface="Poppins"/>
              </a:rPr>
              <a:t>with the family?</a:t>
            </a:r>
            <a:endParaRPr sz="700"/>
          </a:p>
        </p:txBody>
      </p:sp>
      <p:sp>
        <p:nvSpPr>
          <p:cNvPr id="1853" name="Google Shape;1853;p35"/>
          <p:cNvSpPr txBox="1"/>
          <p:nvPr/>
        </p:nvSpPr>
        <p:spPr>
          <a:xfrm>
            <a:off x="5352426" y="3658835"/>
            <a:ext cx="3408600" cy="1274400"/>
          </a:xfrm>
          <a:prstGeom prst="rect">
            <a:avLst/>
          </a:prstGeom>
          <a:noFill/>
          <a:ln>
            <a:noFill/>
          </a:ln>
        </p:spPr>
        <p:txBody>
          <a:bodyPr anchorCtr="0" anchor="t" bIns="0" lIns="0" spcFirstLastPara="1" rIns="0" wrap="square" tIns="0">
            <a:spAutoFit/>
          </a:bodyPr>
          <a:lstStyle/>
          <a:p>
            <a:pPr indent="-190500" lvl="1" marL="381000" marR="0" rtl="0" algn="l">
              <a:lnSpc>
                <a:spcPct val="119994"/>
              </a:lnSpc>
              <a:spcBef>
                <a:spcPts val="0"/>
              </a:spcBef>
              <a:spcAft>
                <a:spcPts val="0"/>
              </a:spcAft>
              <a:buClr>
                <a:srgbClr val="FFFFFF"/>
              </a:buClr>
              <a:buSzPts val="1800"/>
              <a:buFont typeface="Arial"/>
              <a:buChar char="•"/>
            </a:pPr>
            <a:r>
              <a:rPr b="0" i="0" lang="en" sz="1800" u="none" cap="none" strike="noStrike">
                <a:solidFill>
                  <a:srgbClr val="FFFFFF"/>
                </a:solidFill>
                <a:latin typeface="Poppins"/>
                <a:ea typeface="Poppins"/>
                <a:cs typeface="Poppins"/>
                <a:sym typeface="Poppins"/>
              </a:rPr>
              <a:t>They meet several times over a month or two</a:t>
            </a:r>
            <a:endParaRPr sz="700"/>
          </a:p>
          <a:p>
            <a:pPr indent="-190500" lvl="1" marL="381000" marR="0" rtl="0" algn="l">
              <a:lnSpc>
                <a:spcPct val="119994"/>
              </a:lnSpc>
              <a:spcBef>
                <a:spcPts val="0"/>
              </a:spcBef>
              <a:spcAft>
                <a:spcPts val="0"/>
              </a:spcAft>
              <a:buClr>
                <a:srgbClr val="FFFFFF"/>
              </a:buClr>
              <a:buSzPts val="1800"/>
              <a:buFont typeface="Arial"/>
              <a:buChar char="•"/>
            </a:pPr>
            <a:r>
              <a:rPr b="0" i="0" lang="en" sz="1800" u="none" cap="none" strike="noStrike">
                <a:solidFill>
                  <a:srgbClr val="FFFFFF"/>
                </a:solidFill>
                <a:latin typeface="Poppins"/>
                <a:ea typeface="Poppins"/>
                <a:cs typeface="Poppins"/>
                <a:sym typeface="Poppins"/>
              </a:rPr>
              <a:t>As much as 8 hours of suppport</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eigh Rides MK Plan by Slidesgo">
  <a:themeElements>
    <a:clrScheme name="Simple Light">
      <a:dk1>
        <a:srgbClr val="263142"/>
      </a:dk1>
      <a:lt1>
        <a:srgbClr val="BD4852"/>
      </a:lt1>
      <a:dk2>
        <a:srgbClr val="DDE5F0"/>
      </a:dk2>
      <a:lt2>
        <a:srgbClr val="AFAFCC"/>
      </a:lt2>
      <a:accent1>
        <a:srgbClr val="898EAA"/>
      </a:accent1>
      <a:accent2>
        <a:srgbClr val="FFFFFF"/>
      </a:accent2>
      <a:accent3>
        <a:srgbClr val="FFFFFF"/>
      </a:accent3>
      <a:accent4>
        <a:srgbClr val="FFFFFF"/>
      </a:accent4>
      <a:accent5>
        <a:srgbClr val="FFFFFF"/>
      </a:accent5>
      <a:accent6>
        <a:srgbClr val="FFFFFF"/>
      </a:accent6>
      <a:hlink>
        <a:srgbClr val="26314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