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Roboto"/>
      <p:regular r:id="rId45"/>
      <p:bold r:id="rId46"/>
      <p:italic r:id="rId47"/>
      <p:boldItalic r:id="rId48"/>
    </p:embeddedFont>
    <p:embeddedFont>
      <p:font typeface="Playfair Display"/>
      <p:regular r:id="rId49"/>
      <p:bold r:id="rId50"/>
      <p:italic r:id="rId51"/>
      <p:boldItalic r:id="rId52"/>
    </p:embeddedFont>
    <p:embeddedFont>
      <p:font typeface="Montserrat"/>
      <p:regular r:id="rId53"/>
      <p:bold r:id="rId54"/>
      <p:italic r:id="rId55"/>
      <p:boldItalic r:id="rId56"/>
    </p:embeddedFont>
    <p:embeddedFont>
      <p:font typeface="Playfair Display SemiBold"/>
      <p:regular r:id="rId57"/>
      <p:bold r:id="rId58"/>
      <p:italic r:id="rId59"/>
      <p:boldItalic r:id="rId60"/>
    </p:embeddedFont>
    <p:embeddedFont>
      <p:font typeface="Playfair Display Black"/>
      <p:bold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82759D8-6002-4959-906D-380ACAF360AB}">
  <a:tblStyle styleId="{B82759D8-6002-4959-906D-380ACAF360A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Roboto-bold.fntdata"/><Relationship Id="rId45"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boldItalic.fntdata"/><Relationship Id="rId47" Type="http://schemas.openxmlformats.org/officeDocument/2006/relationships/font" Target="fonts/Roboto-italic.fntdata"/><Relationship Id="rId49" Type="http://schemas.openxmlformats.org/officeDocument/2006/relationships/font" Target="fonts/PlayfairDisplay-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PlayfairDisplayBlack-boldItalic.fntdata"/><Relationship Id="rId61" Type="http://schemas.openxmlformats.org/officeDocument/2006/relationships/font" Target="fonts/PlayfairDisplayBlack-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PlayfairDisplaySemiBold-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layfairDisplay-italic.fntdata"/><Relationship Id="rId50" Type="http://schemas.openxmlformats.org/officeDocument/2006/relationships/font" Target="fonts/PlayfairDisplay-bold.fntdata"/><Relationship Id="rId53" Type="http://schemas.openxmlformats.org/officeDocument/2006/relationships/font" Target="fonts/Montserrat-regular.fntdata"/><Relationship Id="rId52" Type="http://schemas.openxmlformats.org/officeDocument/2006/relationships/font" Target="fonts/PlayfairDisplay-boldItalic.fntdata"/><Relationship Id="rId11" Type="http://schemas.openxmlformats.org/officeDocument/2006/relationships/slide" Target="slides/slide6.xml"/><Relationship Id="rId55" Type="http://schemas.openxmlformats.org/officeDocument/2006/relationships/font" Target="fonts/Montserrat-italic.fntdata"/><Relationship Id="rId10" Type="http://schemas.openxmlformats.org/officeDocument/2006/relationships/slide" Target="slides/slide5.xml"/><Relationship Id="rId54" Type="http://schemas.openxmlformats.org/officeDocument/2006/relationships/font" Target="fonts/Montserrat-bold.fntdata"/><Relationship Id="rId13" Type="http://schemas.openxmlformats.org/officeDocument/2006/relationships/slide" Target="slides/slide8.xml"/><Relationship Id="rId57" Type="http://schemas.openxmlformats.org/officeDocument/2006/relationships/font" Target="fonts/PlayfairDisplaySemiBold-regular.fntdata"/><Relationship Id="rId12" Type="http://schemas.openxmlformats.org/officeDocument/2006/relationships/slide" Target="slides/slide7.xml"/><Relationship Id="rId56" Type="http://schemas.openxmlformats.org/officeDocument/2006/relationships/font" Target="fonts/Montserrat-boldItalic.fntdata"/><Relationship Id="rId15" Type="http://schemas.openxmlformats.org/officeDocument/2006/relationships/slide" Target="slides/slide10.xml"/><Relationship Id="rId59" Type="http://schemas.openxmlformats.org/officeDocument/2006/relationships/font" Target="fonts/PlayfairDisplaySemiBold-italic.fntdata"/><Relationship Id="rId14" Type="http://schemas.openxmlformats.org/officeDocument/2006/relationships/slide" Target="slides/slide9.xml"/><Relationship Id="rId58" Type="http://schemas.openxmlformats.org/officeDocument/2006/relationships/font" Target="fonts/PlayfairDisplaySemiBold-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7a96fb90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17a96fb90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8bfcb6685f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8bfcb6685f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8bfcb6685f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8bfcb6685f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16e928dcee5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16e928dcee5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16f97697ec3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16f97697ec3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16eb7e3e2bb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16eb7e3e2b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8d6673586f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8d6673586f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8d6673586f_0_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8d6673586f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16e928dcee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16e928dcee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16e928dcee5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16e928dcee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6eb7e3e2b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6eb7e3e2b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16f97697ec3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16f97697ec3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16f97697ec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16f97697ec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16e928dcee5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16e928dcee5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6f97697ec3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6f97697ec3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8d6673586f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8d6673586f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16e928dcee5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16e928dcee5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16f97697ec3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16f97697ec3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16f97697ec3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16f97697ec3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16e928dcee5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16e928dcee5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16e928dcee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16e928dcee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530325341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530325341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16e928dcee5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16e928dcee5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16f97697ec3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16f97697ec3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16e928dcee5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16e928dcee5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16e928dcee5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16e928dcee5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530325341f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530325341f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SLIDES_API100926656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SLIDES_API100926656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8d6673586f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8d6673586f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16e928dcee5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6" name="Google Shape;686;g16e928dcee5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6e928dcee5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6e928dcee5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8bfcb6685f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8bfcb6685f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530325341f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530325341f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8d5fefc67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8d5fefc67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9b3761aa29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9b3761aa2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824a92be28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824a92be28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6e928dcee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16e928dcee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Have conversation with the audience to hear their thoughts behind conducting community-engaged research</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SLIDES_API53740157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SLIDES_API53740157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Slido interaction slide, please don't delete it.</a:t>
            </a:r>
            <a:br>
              <a:rPr lang="en"/>
            </a:br>
            <a:r>
              <a:rPr lang="en"/>
              <a:t>✅ Click on 'Present with Slido' and the poll will launch automatically when you get to this slide.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3900300" y="0"/>
            <a:ext cx="5244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3F3F3"/>
              </a:solidFill>
            </a:endParaRPr>
          </a:p>
        </p:txBody>
      </p:sp>
      <p:sp>
        <p:nvSpPr>
          <p:cNvPr id="10" name="Google Shape;10;p2"/>
          <p:cNvSpPr txBox="1"/>
          <p:nvPr>
            <p:ph type="ctrTitle"/>
          </p:nvPr>
        </p:nvSpPr>
        <p:spPr>
          <a:xfrm>
            <a:off x="4526275" y="1332150"/>
            <a:ext cx="3900600" cy="15819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1pPr>
            <a:lvl2pPr lvl="1"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2pPr>
            <a:lvl3pPr lvl="2"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3pPr>
            <a:lvl4pPr lvl="3"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4pPr>
            <a:lvl5pPr lvl="4"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5pPr>
            <a:lvl6pPr lvl="5"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6pPr>
            <a:lvl7pPr lvl="6"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7pPr>
            <a:lvl8pPr lvl="7"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8pPr>
            <a:lvl9pPr lvl="8"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9pPr>
          </a:lstStyle>
          <a:p/>
        </p:txBody>
      </p:sp>
      <p:sp>
        <p:nvSpPr>
          <p:cNvPr id="11" name="Google Shape;11;p2"/>
          <p:cNvSpPr txBox="1"/>
          <p:nvPr>
            <p:ph idx="1" type="subTitle"/>
          </p:nvPr>
        </p:nvSpPr>
        <p:spPr>
          <a:xfrm>
            <a:off x="4526275" y="2914050"/>
            <a:ext cx="3904500" cy="648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1200"/>
              <a:buFont typeface="Montserrat"/>
              <a:buNone/>
              <a:defRPr sz="1400">
                <a:solidFill>
                  <a:schemeClr val="lt1"/>
                </a:solidFill>
                <a:latin typeface="Montserrat"/>
                <a:ea typeface="Montserrat"/>
                <a:cs typeface="Montserrat"/>
                <a:sym typeface="Montserrat"/>
              </a:defRPr>
            </a:lvl1pPr>
            <a:lvl2pPr lvl="1"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2pPr>
            <a:lvl3pPr lvl="2"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3pPr>
            <a:lvl4pPr lvl="3"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4pPr>
            <a:lvl5pPr lvl="4"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5pPr>
            <a:lvl6pPr lvl="5"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6pPr>
            <a:lvl7pPr lvl="6"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7pPr>
            <a:lvl8pPr lvl="7"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8pPr>
            <a:lvl9pPr lvl="8" algn="ctr">
              <a:lnSpc>
                <a:spcPct val="100000"/>
              </a:lnSpc>
              <a:spcBef>
                <a:spcPts val="0"/>
              </a:spcBef>
              <a:spcAft>
                <a:spcPts val="0"/>
              </a:spcAft>
              <a:buClr>
                <a:schemeClr val="lt1"/>
              </a:buClr>
              <a:buSzPts val="1200"/>
              <a:buFont typeface="Montserrat"/>
              <a:buNone/>
              <a:defRPr sz="1200">
                <a:solidFill>
                  <a:schemeClr val="lt1"/>
                </a:solidFill>
                <a:latin typeface="Montserrat"/>
                <a:ea typeface="Montserrat"/>
                <a:cs typeface="Montserrat"/>
                <a:sym typeface="Montserra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2"/>
        </a:solidFill>
      </p:bgPr>
    </p:bg>
    <p:spTree>
      <p:nvGrpSpPr>
        <p:cNvPr id="43" name="Shape 43"/>
        <p:cNvGrpSpPr/>
        <p:nvPr/>
      </p:nvGrpSpPr>
      <p:grpSpPr>
        <a:xfrm>
          <a:off x="0" y="0"/>
          <a:ext cx="0" cy="0"/>
          <a:chOff x="0" y="0"/>
          <a:chExt cx="0" cy="0"/>
        </a:xfrm>
      </p:grpSpPr>
      <p:sp>
        <p:nvSpPr>
          <p:cNvPr id="44" name="Google Shape;44;p11"/>
          <p:cNvSpPr txBox="1"/>
          <p:nvPr>
            <p:ph hasCustomPrompt="1" type="title"/>
          </p:nvPr>
        </p:nvSpPr>
        <p:spPr>
          <a:xfrm>
            <a:off x="1046245" y="1583450"/>
            <a:ext cx="7053300" cy="1465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7500"/>
              <a:buFont typeface="Playfair Display"/>
              <a:buNone/>
              <a:defRPr sz="7500">
                <a:solidFill>
                  <a:schemeClr val="lt1"/>
                </a:solidFill>
                <a:latin typeface="Playfair Display"/>
                <a:ea typeface="Playfair Display"/>
                <a:cs typeface="Playfair Display"/>
                <a:sym typeface="Playfair Display"/>
              </a:defRPr>
            </a:lvl1pPr>
            <a:lvl2pPr lvl="1" algn="ctr">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algn="ctr">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algn="ctr">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algn="ctr">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algn="ctr">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algn="ctr">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algn="ctr">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algn="ctr">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45" name="Google Shape;45;p11"/>
          <p:cNvSpPr txBox="1"/>
          <p:nvPr>
            <p:ph idx="1" type="subTitle"/>
          </p:nvPr>
        </p:nvSpPr>
        <p:spPr>
          <a:xfrm>
            <a:off x="2360925" y="3148450"/>
            <a:ext cx="4457100" cy="411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algn="ctr">
              <a:spcBef>
                <a:spcPts val="0"/>
              </a:spcBef>
              <a:spcAft>
                <a:spcPts val="0"/>
              </a:spcAft>
              <a:buSzPts val="1400"/>
              <a:buFont typeface="Montserrat"/>
              <a:buNone/>
              <a:defRPr>
                <a:latin typeface="Montserrat"/>
                <a:ea typeface="Montserrat"/>
                <a:cs typeface="Montserrat"/>
                <a:sym typeface="Montserrat"/>
              </a:defRPr>
            </a:lvl2pPr>
            <a:lvl3pPr lvl="2" algn="ctr">
              <a:spcBef>
                <a:spcPts val="0"/>
              </a:spcBef>
              <a:spcAft>
                <a:spcPts val="0"/>
              </a:spcAft>
              <a:buSzPts val="1400"/>
              <a:buFont typeface="Montserrat"/>
              <a:buNone/>
              <a:defRPr>
                <a:latin typeface="Montserrat"/>
                <a:ea typeface="Montserrat"/>
                <a:cs typeface="Montserrat"/>
                <a:sym typeface="Montserrat"/>
              </a:defRPr>
            </a:lvl3pPr>
            <a:lvl4pPr lvl="3" algn="ctr">
              <a:spcBef>
                <a:spcPts val="0"/>
              </a:spcBef>
              <a:spcAft>
                <a:spcPts val="0"/>
              </a:spcAft>
              <a:buSzPts val="1400"/>
              <a:buFont typeface="Montserrat"/>
              <a:buNone/>
              <a:defRPr>
                <a:latin typeface="Montserrat"/>
                <a:ea typeface="Montserrat"/>
                <a:cs typeface="Montserrat"/>
                <a:sym typeface="Montserrat"/>
              </a:defRPr>
            </a:lvl4pPr>
            <a:lvl5pPr lvl="4" algn="ctr">
              <a:spcBef>
                <a:spcPts val="0"/>
              </a:spcBef>
              <a:spcAft>
                <a:spcPts val="0"/>
              </a:spcAft>
              <a:buSzPts val="1400"/>
              <a:buFont typeface="Montserrat"/>
              <a:buNone/>
              <a:defRPr>
                <a:latin typeface="Montserrat"/>
                <a:ea typeface="Montserrat"/>
                <a:cs typeface="Montserrat"/>
                <a:sym typeface="Montserrat"/>
              </a:defRPr>
            </a:lvl5pPr>
            <a:lvl6pPr lvl="5" algn="ctr">
              <a:spcBef>
                <a:spcPts val="0"/>
              </a:spcBef>
              <a:spcAft>
                <a:spcPts val="0"/>
              </a:spcAft>
              <a:buSzPts val="1400"/>
              <a:buFont typeface="Montserrat"/>
              <a:buNone/>
              <a:defRPr>
                <a:latin typeface="Montserrat"/>
                <a:ea typeface="Montserrat"/>
                <a:cs typeface="Montserrat"/>
                <a:sym typeface="Montserrat"/>
              </a:defRPr>
            </a:lvl6pPr>
            <a:lvl7pPr lvl="6" algn="ctr">
              <a:spcBef>
                <a:spcPts val="0"/>
              </a:spcBef>
              <a:spcAft>
                <a:spcPts val="0"/>
              </a:spcAft>
              <a:buSzPts val="1400"/>
              <a:buFont typeface="Montserrat"/>
              <a:buNone/>
              <a:defRPr>
                <a:latin typeface="Montserrat"/>
                <a:ea typeface="Montserrat"/>
                <a:cs typeface="Montserrat"/>
                <a:sym typeface="Montserrat"/>
              </a:defRPr>
            </a:lvl7pPr>
            <a:lvl8pPr lvl="7" algn="ctr">
              <a:spcBef>
                <a:spcPts val="0"/>
              </a:spcBef>
              <a:spcAft>
                <a:spcPts val="0"/>
              </a:spcAft>
              <a:buSzPts val="1400"/>
              <a:buFont typeface="Montserrat"/>
              <a:buNone/>
              <a:defRPr>
                <a:latin typeface="Montserrat"/>
                <a:ea typeface="Montserrat"/>
                <a:cs typeface="Montserrat"/>
                <a:sym typeface="Montserrat"/>
              </a:defRPr>
            </a:lvl8pPr>
            <a:lvl9pPr lvl="8" algn="ctr">
              <a:spcBef>
                <a:spcPts val="0"/>
              </a:spcBef>
              <a:spcAft>
                <a:spcPts val="0"/>
              </a:spcAft>
              <a:buSzPts val="14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6" name="Shape 4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_1">
    <p:spTree>
      <p:nvGrpSpPr>
        <p:cNvPr id="47" name="Shape 47"/>
        <p:cNvGrpSpPr/>
        <p:nvPr/>
      </p:nvGrpSpPr>
      <p:grpSpPr>
        <a:xfrm>
          <a:off x="0" y="0"/>
          <a:ext cx="0" cy="0"/>
          <a:chOff x="0" y="0"/>
          <a:chExt cx="0" cy="0"/>
        </a:xfrm>
      </p:grpSpPr>
      <p:sp>
        <p:nvSpPr>
          <p:cNvPr id="48" name="Google Shape;48;p13"/>
          <p:cNvSpPr txBox="1"/>
          <p:nvPr>
            <p:ph type="title"/>
          </p:nvPr>
        </p:nvSpPr>
        <p:spPr>
          <a:xfrm>
            <a:off x="5226600" y="3165693"/>
            <a:ext cx="2990100" cy="407100"/>
          </a:xfrm>
          <a:prstGeom prst="rect">
            <a:avLst/>
          </a:prstGeom>
        </p:spPr>
        <p:txBody>
          <a:bodyPr anchorCtr="0" anchor="t" bIns="91425" lIns="91425" spcFirstLastPara="1" rIns="91425" wrap="square" tIns="91425">
            <a:noAutofit/>
          </a:bodyPr>
          <a:lstStyle>
            <a:lvl1pPr lvl="0">
              <a:spcBef>
                <a:spcPts val="0"/>
              </a:spcBef>
              <a:spcAft>
                <a:spcPts val="0"/>
              </a:spcAft>
              <a:buSzPts val="1400"/>
              <a:buFont typeface="Montserrat"/>
              <a:buNone/>
              <a:defRPr sz="1400">
                <a:latin typeface="Playfair Display SemiBold"/>
                <a:ea typeface="Playfair Display SemiBold"/>
                <a:cs typeface="Playfair Display SemiBold"/>
                <a:sym typeface="Playfair Display SemiBold"/>
              </a:defRPr>
            </a:lvl1pPr>
            <a:lvl2pPr lvl="1">
              <a:spcBef>
                <a:spcPts val="0"/>
              </a:spcBef>
              <a:spcAft>
                <a:spcPts val="0"/>
              </a:spcAft>
              <a:buSzPts val="1400"/>
              <a:buFont typeface="Montserrat"/>
              <a:buNone/>
              <a:defRPr b="1" sz="1400">
                <a:latin typeface="Montserrat"/>
                <a:ea typeface="Montserrat"/>
                <a:cs typeface="Montserrat"/>
                <a:sym typeface="Montserrat"/>
              </a:defRPr>
            </a:lvl2pPr>
            <a:lvl3pPr lvl="2">
              <a:spcBef>
                <a:spcPts val="0"/>
              </a:spcBef>
              <a:spcAft>
                <a:spcPts val="0"/>
              </a:spcAft>
              <a:buSzPts val="1400"/>
              <a:buFont typeface="Montserrat"/>
              <a:buNone/>
              <a:defRPr b="1" sz="1400">
                <a:latin typeface="Montserrat"/>
                <a:ea typeface="Montserrat"/>
                <a:cs typeface="Montserrat"/>
                <a:sym typeface="Montserrat"/>
              </a:defRPr>
            </a:lvl3pPr>
            <a:lvl4pPr lvl="3">
              <a:spcBef>
                <a:spcPts val="0"/>
              </a:spcBef>
              <a:spcAft>
                <a:spcPts val="0"/>
              </a:spcAft>
              <a:buSzPts val="1400"/>
              <a:buFont typeface="Montserrat"/>
              <a:buNone/>
              <a:defRPr b="1" sz="1400">
                <a:latin typeface="Montserrat"/>
                <a:ea typeface="Montserrat"/>
                <a:cs typeface="Montserrat"/>
                <a:sym typeface="Montserrat"/>
              </a:defRPr>
            </a:lvl4pPr>
            <a:lvl5pPr lvl="4">
              <a:spcBef>
                <a:spcPts val="0"/>
              </a:spcBef>
              <a:spcAft>
                <a:spcPts val="0"/>
              </a:spcAft>
              <a:buSzPts val="1400"/>
              <a:buFont typeface="Montserrat"/>
              <a:buNone/>
              <a:defRPr b="1" sz="1400">
                <a:latin typeface="Montserrat"/>
                <a:ea typeface="Montserrat"/>
                <a:cs typeface="Montserrat"/>
                <a:sym typeface="Montserrat"/>
              </a:defRPr>
            </a:lvl5pPr>
            <a:lvl6pPr lvl="5">
              <a:spcBef>
                <a:spcPts val="0"/>
              </a:spcBef>
              <a:spcAft>
                <a:spcPts val="0"/>
              </a:spcAft>
              <a:buSzPts val="1400"/>
              <a:buFont typeface="Montserrat"/>
              <a:buNone/>
              <a:defRPr b="1" sz="1400">
                <a:latin typeface="Montserrat"/>
                <a:ea typeface="Montserrat"/>
                <a:cs typeface="Montserrat"/>
                <a:sym typeface="Montserrat"/>
              </a:defRPr>
            </a:lvl6pPr>
            <a:lvl7pPr lvl="6">
              <a:spcBef>
                <a:spcPts val="0"/>
              </a:spcBef>
              <a:spcAft>
                <a:spcPts val="0"/>
              </a:spcAft>
              <a:buSzPts val="1400"/>
              <a:buFont typeface="Montserrat"/>
              <a:buNone/>
              <a:defRPr b="1" sz="1400">
                <a:latin typeface="Montserrat"/>
                <a:ea typeface="Montserrat"/>
                <a:cs typeface="Montserrat"/>
                <a:sym typeface="Montserrat"/>
              </a:defRPr>
            </a:lvl7pPr>
            <a:lvl8pPr lvl="7">
              <a:spcBef>
                <a:spcPts val="0"/>
              </a:spcBef>
              <a:spcAft>
                <a:spcPts val="0"/>
              </a:spcAft>
              <a:buSzPts val="1400"/>
              <a:buFont typeface="Montserrat"/>
              <a:buNone/>
              <a:defRPr b="1" sz="1400">
                <a:latin typeface="Montserrat"/>
                <a:ea typeface="Montserrat"/>
                <a:cs typeface="Montserrat"/>
                <a:sym typeface="Montserrat"/>
              </a:defRPr>
            </a:lvl8pPr>
            <a:lvl9pPr lvl="8">
              <a:spcBef>
                <a:spcPts val="0"/>
              </a:spcBef>
              <a:spcAft>
                <a:spcPts val="0"/>
              </a:spcAft>
              <a:buSzPts val="1400"/>
              <a:buFont typeface="Montserrat"/>
              <a:buNone/>
              <a:defRPr b="1" sz="1400">
                <a:latin typeface="Montserrat"/>
                <a:ea typeface="Montserrat"/>
                <a:cs typeface="Montserrat"/>
                <a:sym typeface="Montserrat"/>
              </a:defRPr>
            </a:lvl9pPr>
          </a:lstStyle>
          <a:p/>
        </p:txBody>
      </p:sp>
      <p:sp>
        <p:nvSpPr>
          <p:cNvPr id="49" name="Google Shape;49;p13"/>
          <p:cNvSpPr txBox="1"/>
          <p:nvPr>
            <p:ph idx="2" type="title"/>
          </p:nvPr>
        </p:nvSpPr>
        <p:spPr>
          <a:xfrm>
            <a:off x="5226600" y="1570701"/>
            <a:ext cx="2990100" cy="1561200"/>
          </a:xfrm>
          <a:prstGeom prst="rect">
            <a:avLst/>
          </a:prstGeom>
        </p:spPr>
        <p:txBody>
          <a:bodyPr anchorCtr="0" anchor="b" bIns="91425" lIns="91425" spcFirstLastPara="1" rIns="91425" wrap="square" tIns="91425">
            <a:noAutofit/>
          </a:bodyPr>
          <a:lstStyle>
            <a:lvl1pPr lvl="0" rtl="0">
              <a:spcBef>
                <a:spcPts val="0"/>
              </a:spcBef>
              <a:spcAft>
                <a:spcPts val="0"/>
              </a:spcAft>
              <a:buSzPts val="1400"/>
              <a:buFont typeface="Montserrat"/>
              <a:buNone/>
              <a:defRPr i="1" sz="1800">
                <a:latin typeface="Montserrat"/>
                <a:ea typeface="Montserrat"/>
                <a:cs typeface="Montserrat"/>
                <a:sym typeface="Montserrat"/>
              </a:defRPr>
            </a:lvl1pPr>
            <a:lvl2pPr lvl="1" rtl="0">
              <a:spcBef>
                <a:spcPts val="0"/>
              </a:spcBef>
              <a:spcAft>
                <a:spcPts val="0"/>
              </a:spcAft>
              <a:buSzPts val="1400"/>
              <a:buFont typeface="Montserrat"/>
              <a:buNone/>
              <a:defRPr sz="1400">
                <a:latin typeface="Montserrat"/>
                <a:ea typeface="Montserrat"/>
                <a:cs typeface="Montserrat"/>
                <a:sym typeface="Montserrat"/>
              </a:defRPr>
            </a:lvl2pPr>
            <a:lvl3pPr lvl="2" rtl="0">
              <a:spcBef>
                <a:spcPts val="0"/>
              </a:spcBef>
              <a:spcAft>
                <a:spcPts val="0"/>
              </a:spcAft>
              <a:buSzPts val="1400"/>
              <a:buFont typeface="Montserrat"/>
              <a:buNone/>
              <a:defRPr sz="1400">
                <a:latin typeface="Montserrat"/>
                <a:ea typeface="Montserrat"/>
                <a:cs typeface="Montserrat"/>
                <a:sym typeface="Montserrat"/>
              </a:defRPr>
            </a:lvl3pPr>
            <a:lvl4pPr lvl="3" rtl="0">
              <a:spcBef>
                <a:spcPts val="0"/>
              </a:spcBef>
              <a:spcAft>
                <a:spcPts val="0"/>
              </a:spcAft>
              <a:buSzPts val="1400"/>
              <a:buFont typeface="Montserrat"/>
              <a:buNone/>
              <a:defRPr sz="1400">
                <a:latin typeface="Montserrat"/>
                <a:ea typeface="Montserrat"/>
                <a:cs typeface="Montserrat"/>
                <a:sym typeface="Montserrat"/>
              </a:defRPr>
            </a:lvl4pPr>
            <a:lvl5pPr lvl="4" rtl="0">
              <a:spcBef>
                <a:spcPts val="0"/>
              </a:spcBef>
              <a:spcAft>
                <a:spcPts val="0"/>
              </a:spcAft>
              <a:buSzPts val="1400"/>
              <a:buFont typeface="Montserrat"/>
              <a:buNone/>
              <a:defRPr sz="1400">
                <a:latin typeface="Montserrat"/>
                <a:ea typeface="Montserrat"/>
                <a:cs typeface="Montserrat"/>
                <a:sym typeface="Montserrat"/>
              </a:defRPr>
            </a:lvl5pPr>
            <a:lvl6pPr lvl="5" rtl="0">
              <a:spcBef>
                <a:spcPts val="0"/>
              </a:spcBef>
              <a:spcAft>
                <a:spcPts val="0"/>
              </a:spcAft>
              <a:buSzPts val="1400"/>
              <a:buFont typeface="Montserrat"/>
              <a:buNone/>
              <a:defRPr sz="1400">
                <a:latin typeface="Montserrat"/>
                <a:ea typeface="Montserrat"/>
                <a:cs typeface="Montserrat"/>
                <a:sym typeface="Montserrat"/>
              </a:defRPr>
            </a:lvl6pPr>
            <a:lvl7pPr lvl="6" rtl="0">
              <a:spcBef>
                <a:spcPts val="0"/>
              </a:spcBef>
              <a:spcAft>
                <a:spcPts val="0"/>
              </a:spcAft>
              <a:buSzPts val="1400"/>
              <a:buFont typeface="Montserrat"/>
              <a:buNone/>
              <a:defRPr sz="1400">
                <a:latin typeface="Montserrat"/>
                <a:ea typeface="Montserrat"/>
                <a:cs typeface="Montserrat"/>
                <a:sym typeface="Montserrat"/>
              </a:defRPr>
            </a:lvl7pPr>
            <a:lvl8pPr lvl="7" rtl="0">
              <a:spcBef>
                <a:spcPts val="0"/>
              </a:spcBef>
              <a:spcAft>
                <a:spcPts val="0"/>
              </a:spcAft>
              <a:buSzPts val="1400"/>
              <a:buFont typeface="Montserrat"/>
              <a:buNone/>
              <a:defRPr sz="1400">
                <a:latin typeface="Montserrat"/>
                <a:ea typeface="Montserrat"/>
                <a:cs typeface="Montserrat"/>
                <a:sym typeface="Montserrat"/>
              </a:defRPr>
            </a:lvl8pPr>
            <a:lvl9pPr lvl="8" rtl="0">
              <a:spcBef>
                <a:spcPts val="0"/>
              </a:spcBef>
              <a:spcAft>
                <a:spcPts val="0"/>
              </a:spcAft>
              <a:buSzPts val="1400"/>
              <a:buFont typeface="Montserrat"/>
              <a:buNone/>
              <a:defRPr sz="1400">
                <a:latin typeface="Montserrat"/>
                <a:ea typeface="Montserrat"/>
                <a:cs typeface="Montserrat"/>
                <a:sym typeface="Montserrat"/>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BLANK_1_1_1_1">
    <p:bg>
      <p:bgPr>
        <a:solidFill>
          <a:schemeClr val="dk2"/>
        </a:solidFill>
      </p:bgPr>
    </p:bg>
    <p:spTree>
      <p:nvGrpSpPr>
        <p:cNvPr id="50" name="Shape 50"/>
        <p:cNvGrpSpPr/>
        <p:nvPr/>
      </p:nvGrpSpPr>
      <p:grpSpPr>
        <a:xfrm>
          <a:off x="0" y="0"/>
          <a:ext cx="0" cy="0"/>
          <a:chOff x="0" y="0"/>
          <a:chExt cx="0" cy="0"/>
        </a:xfrm>
      </p:grpSpPr>
      <p:sp>
        <p:nvSpPr>
          <p:cNvPr id="51" name="Google Shape;51;p14"/>
          <p:cNvSpPr txBox="1"/>
          <p:nvPr>
            <p:ph type="title"/>
          </p:nvPr>
        </p:nvSpPr>
        <p:spPr>
          <a:xfrm>
            <a:off x="3007950" y="3159563"/>
            <a:ext cx="3128100" cy="487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Font typeface="Montserrat"/>
              <a:buNone/>
              <a:defRPr sz="2000">
                <a:solidFill>
                  <a:schemeClr val="lt1"/>
                </a:solidFill>
                <a:latin typeface="Playfair Display SemiBold"/>
                <a:ea typeface="Playfair Display SemiBold"/>
                <a:cs typeface="Playfair Display SemiBold"/>
                <a:sym typeface="Playfair Display SemiBold"/>
              </a:defRPr>
            </a:lvl1pPr>
            <a:lvl2pPr lvl="1" rtl="0">
              <a:spcBef>
                <a:spcPts val="0"/>
              </a:spcBef>
              <a:spcAft>
                <a:spcPts val="0"/>
              </a:spcAft>
              <a:buSzPts val="1400"/>
              <a:buFont typeface="Montserrat"/>
              <a:buNone/>
              <a:defRPr b="1" sz="1400">
                <a:latin typeface="Montserrat"/>
                <a:ea typeface="Montserrat"/>
                <a:cs typeface="Montserrat"/>
                <a:sym typeface="Montserrat"/>
              </a:defRPr>
            </a:lvl2pPr>
            <a:lvl3pPr lvl="2" rtl="0">
              <a:spcBef>
                <a:spcPts val="0"/>
              </a:spcBef>
              <a:spcAft>
                <a:spcPts val="0"/>
              </a:spcAft>
              <a:buSzPts val="1400"/>
              <a:buFont typeface="Montserrat"/>
              <a:buNone/>
              <a:defRPr b="1" sz="1400">
                <a:latin typeface="Montserrat"/>
                <a:ea typeface="Montserrat"/>
                <a:cs typeface="Montserrat"/>
                <a:sym typeface="Montserrat"/>
              </a:defRPr>
            </a:lvl3pPr>
            <a:lvl4pPr lvl="3" rtl="0">
              <a:spcBef>
                <a:spcPts val="0"/>
              </a:spcBef>
              <a:spcAft>
                <a:spcPts val="0"/>
              </a:spcAft>
              <a:buSzPts val="1400"/>
              <a:buFont typeface="Montserrat"/>
              <a:buNone/>
              <a:defRPr b="1" sz="1400">
                <a:latin typeface="Montserrat"/>
                <a:ea typeface="Montserrat"/>
                <a:cs typeface="Montserrat"/>
                <a:sym typeface="Montserrat"/>
              </a:defRPr>
            </a:lvl4pPr>
            <a:lvl5pPr lvl="4" rtl="0">
              <a:spcBef>
                <a:spcPts val="0"/>
              </a:spcBef>
              <a:spcAft>
                <a:spcPts val="0"/>
              </a:spcAft>
              <a:buSzPts val="1400"/>
              <a:buFont typeface="Montserrat"/>
              <a:buNone/>
              <a:defRPr b="1" sz="1400">
                <a:latin typeface="Montserrat"/>
                <a:ea typeface="Montserrat"/>
                <a:cs typeface="Montserrat"/>
                <a:sym typeface="Montserrat"/>
              </a:defRPr>
            </a:lvl5pPr>
            <a:lvl6pPr lvl="5" rtl="0">
              <a:spcBef>
                <a:spcPts val="0"/>
              </a:spcBef>
              <a:spcAft>
                <a:spcPts val="0"/>
              </a:spcAft>
              <a:buSzPts val="1400"/>
              <a:buFont typeface="Montserrat"/>
              <a:buNone/>
              <a:defRPr b="1" sz="1400">
                <a:latin typeface="Montserrat"/>
                <a:ea typeface="Montserrat"/>
                <a:cs typeface="Montserrat"/>
                <a:sym typeface="Montserrat"/>
              </a:defRPr>
            </a:lvl6pPr>
            <a:lvl7pPr lvl="6" rtl="0">
              <a:spcBef>
                <a:spcPts val="0"/>
              </a:spcBef>
              <a:spcAft>
                <a:spcPts val="0"/>
              </a:spcAft>
              <a:buSzPts val="1400"/>
              <a:buFont typeface="Montserrat"/>
              <a:buNone/>
              <a:defRPr b="1" sz="1400">
                <a:latin typeface="Montserrat"/>
                <a:ea typeface="Montserrat"/>
                <a:cs typeface="Montserrat"/>
                <a:sym typeface="Montserrat"/>
              </a:defRPr>
            </a:lvl7pPr>
            <a:lvl8pPr lvl="7" rtl="0">
              <a:spcBef>
                <a:spcPts val="0"/>
              </a:spcBef>
              <a:spcAft>
                <a:spcPts val="0"/>
              </a:spcAft>
              <a:buSzPts val="1400"/>
              <a:buFont typeface="Montserrat"/>
              <a:buNone/>
              <a:defRPr b="1" sz="1400">
                <a:latin typeface="Montserrat"/>
                <a:ea typeface="Montserrat"/>
                <a:cs typeface="Montserrat"/>
                <a:sym typeface="Montserrat"/>
              </a:defRPr>
            </a:lvl8pPr>
            <a:lvl9pPr lvl="8" rtl="0">
              <a:spcBef>
                <a:spcPts val="0"/>
              </a:spcBef>
              <a:spcAft>
                <a:spcPts val="0"/>
              </a:spcAft>
              <a:buSzPts val="1400"/>
              <a:buFont typeface="Montserrat"/>
              <a:buNone/>
              <a:defRPr b="1" sz="1400">
                <a:latin typeface="Montserrat"/>
                <a:ea typeface="Montserrat"/>
                <a:cs typeface="Montserrat"/>
                <a:sym typeface="Montserrat"/>
              </a:defRPr>
            </a:lvl9pPr>
          </a:lstStyle>
          <a:p/>
        </p:txBody>
      </p:sp>
      <p:sp>
        <p:nvSpPr>
          <p:cNvPr id="52" name="Google Shape;52;p14"/>
          <p:cNvSpPr txBox="1"/>
          <p:nvPr>
            <p:ph idx="2" type="title"/>
          </p:nvPr>
        </p:nvSpPr>
        <p:spPr>
          <a:xfrm>
            <a:off x="2026025" y="1491888"/>
            <a:ext cx="5091900" cy="1634100"/>
          </a:xfrm>
          <a:prstGeom prst="rect">
            <a:avLst/>
          </a:prstGeom>
        </p:spPr>
        <p:txBody>
          <a:bodyPr anchorCtr="0" anchor="b" bIns="91425" lIns="91425" spcFirstLastPara="1" rIns="91425" wrap="square" tIns="91425">
            <a:noAutofit/>
          </a:bodyPr>
          <a:lstStyle>
            <a:lvl1pPr lvl="0" rtl="0">
              <a:spcBef>
                <a:spcPts val="0"/>
              </a:spcBef>
              <a:spcAft>
                <a:spcPts val="0"/>
              </a:spcAft>
              <a:buSzPts val="1400"/>
              <a:buFont typeface="Montserrat"/>
              <a:buNone/>
              <a:defRPr sz="2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sz="1400">
                <a:latin typeface="Montserrat"/>
                <a:ea typeface="Montserrat"/>
                <a:cs typeface="Montserrat"/>
                <a:sym typeface="Montserrat"/>
              </a:defRPr>
            </a:lvl2pPr>
            <a:lvl3pPr lvl="2" rtl="0">
              <a:spcBef>
                <a:spcPts val="0"/>
              </a:spcBef>
              <a:spcAft>
                <a:spcPts val="0"/>
              </a:spcAft>
              <a:buSzPts val="1400"/>
              <a:buFont typeface="Montserrat"/>
              <a:buNone/>
              <a:defRPr sz="1400">
                <a:latin typeface="Montserrat"/>
                <a:ea typeface="Montserrat"/>
                <a:cs typeface="Montserrat"/>
                <a:sym typeface="Montserrat"/>
              </a:defRPr>
            </a:lvl3pPr>
            <a:lvl4pPr lvl="3" rtl="0">
              <a:spcBef>
                <a:spcPts val="0"/>
              </a:spcBef>
              <a:spcAft>
                <a:spcPts val="0"/>
              </a:spcAft>
              <a:buSzPts val="1400"/>
              <a:buFont typeface="Montserrat"/>
              <a:buNone/>
              <a:defRPr sz="1400">
                <a:latin typeface="Montserrat"/>
                <a:ea typeface="Montserrat"/>
                <a:cs typeface="Montserrat"/>
                <a:sym typeface="Montserrat"/>
              </a:defRPr>
            </a:lvl4pPr>
            <a:lvl5pPr lvl="4" rtl="0">
              <a:spcBef>
                <a:spcPts val="0"/>
              </a:spcBef>
              <a:spcAft>
                <a:spcPts val="0"/>
              </a:spcAft>
              <a:buSzPts val="1400"/>
              <a:buFont typeface="Montserrat"/>
              <a:buNone/>
              <a:defRPr sz="1400">
                <a:latin typeface="Montserrat"/>
                <a:ea typeface="Montserrat"/>
                <a:cs typeface="Montserrat"/>
                <a:sym typeface="Montserrat"/>
              </a:defRPr>
            </a:lvl5pPr>
            <a:lvl6pPr lvl="5" rtl="0">
              <a:spcBef>
                <a:spcPts val="0"/>
              </a:spcBef>
              <a:spcAft>
                <a:spcPts val="0"/>
              </a:spcAft>
              <a:buSzPts val="1400"/>
              <a:buFont typeface="Montserrat"/>
              <a:buNone/>
              <a:defRPr sz="1400">
                <a:latin typeface="Montserrat"/>
                <a:ea typeface="Montserrat"/>
                <a:cs typeface="Montserrat"/>
                <a:sym typeface="Montserrat"/>
              </a:defRPr>
            </a:lvl6pPr>
            <a:lvl7pPr lvl="6" rtl="0">
              <a:spcBef>
                <a:spcPts val="0"/>
              </a:spcBef>
              <a:spcAft>
                <a:spcPts val="0"/>
              </a:spcAft>
              <a:buSzPts val="1400"/>
              <a:buFont typeface="Montserrat"/>
              <a:buNone/>
              <a:defRPr sz="1400">
                <a:latin typeface="Montserrat"/>
                <a:ea typeface="Montserrat"/>
                <a:cs typeface="Montserrat"/>
                <a:sym typeface="Montserrat"/>
              </a:defRPr>
            </a:lvl7pPr>
            <a:lvl8pPr lvl="7" rtl="0">
              <a:spcBef>
                <a:spcPts val="0"/>
              </a:spcBef>
              <a:spcAft>
                <a:spcPts val="0"/>
              </a:spcAft>
              <a:buSzPts val="1400"/>
              <a:buFont typeface="Montserrat"/>
              <a:buNone/>
              <a:defRPr sz="1400">
                <a:latin typeface="Montserrat"/>
                <a:ea typeface="Montserrat"/>
                <a:cs typeface="Montserrat"/>
                <a:sym typeface="Montserrat"/>
              </a:defRPr>
            </a:lvl8pPr>
            <a:lvl9pPr lvl="8" rtl="0">
              <a:spcBef>
                <a:spcPts val="0"/>
              </a:spcBef>
              <a:spcAft>
                <a:spcPts val="0"/>
              </a:spcAft>
              <a:buSzPts val="1400"/>
              <a:buFont typeface="Montserrat"/>
              <a:buNone/>
              <a:defRPr sz="1400">
                <a:latin typeface="Montserrat"/>
                <a:ea typeface="Montserrat"/>
                <a:cs typeface="Montserrat"/>
                <a:sym typeface="Montserrat"/>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2">
  <p:cSld name="BLANK_1_1_1_1_1">
    <p:bg>
      <p:bgPr>
        <a:solidFill>
          <a:schemeClr val="lt1"/>
        </a:solidFill>
      </p:bgPr>
    </p:bg>
    <p:spTree>
      <p:nvGrpSpPr>
        <p:cNvPr id="53" name="Shape 53"/>
        <p:cNvGrpSpPr/>
        <p:nvPr/>
      </p:nvGrpSpPr>
      <p:grpSpPr>
        <a:xfrm>
          <a:off x="0" y="0"/>
          <a:ext cx="0" cy="0"/>
          <a:chOff x="0" y="0"/>
          <a:chExt cx="0" cy="0"/>
        </a:xfrm>
      </p:grpSpPr>
      <p:sp>
        <p:nvSpPr>
          <p:cNvPr id="54" name="Google Shape;54;p15"/>
          <p:cNvSpPr txBox="1"/>
          <p:nvPr>
            <p:ph type="title"/>
          </p:nvPr>
        </p:nvSpPr>
        <p:spPr>
          <a:xfrm>
            <a:off x="713225" y="2589338"/>
            <a:ext cx="3128100" cy="487500"/>
          </a:xfrm>
          <a:prstGeom prst="rect">
            <a:avLst/>
          </a:prstGeom>
        </p:spPr>
        <p:txBody>
          <a:bodyPr anchorCtr="0" anchor="t" bIns="91425" lIns="91425" spcFirstLastPara="1" rIns="91425" wrap="square" tIns="91425">
            <a:noAutofit/>
          </a:bodyPr>
          <a:lstStyle>
            <a:lvl1pPr lvl="0" rtl="0" algn="l">
              <a:spcBef>
                <a:spcPts val="0"/>
              </a:spcBef>
              <a:spcAft>
                <a:spcPts val="0"/>
              </a:spcAft>
              <a:buSzPts val="1400"/>
              <a:buFont typeface="Montserrat"/>
              <a:buNone/>
              <a:defRPr sz="2000">
                <a:latin typeface="Playfair Display SemiBold"/>
                <a:ea typeface="Playfair Display SemiBold"/>
                <a:cs typeface="Playfair Display SemiBold"/>
                <a:sym typeface="Playfair Display SemiBold"/>
              </a:defRPr>
            </a:lvl1pPr>
            <a:lvl2pPr lvl="1" rtl="0" algn="l">
              <a:spcBef>
                <a:spcPts val="0"/>
              </a:spcBef>
              <a:spcAft>
                <a:spcPts val="0"/>
              </a:spcAft>
              <a:buSzPts val="1400"/>
              <a:buFont typeface="Montserrat"/>
              <a:buNone/>
              <a:defRPr b="1" sz="1400">
                <a:latin typeface="Montserrat"/>
                <a:ea typeface="Montserrat"/>
                <a:cs typeface="Montserrat"/>
                <a:sym typeface="Montserrat"/>
              </a:defRPr>
            </a:lvl2pPr>
            <a:lvl3pPr lvl="2" rtl="0" algn="l">
              <a:spcBef>
                <a:spcPts val="0"/>
              </a:spcBef>
              <a:spcAft>
                <a:spcPts val="0"/>
              </a:spcAft>
              <a:buSzPts val="1400"/>
              <a:buFont typeface="Montserrat"/>
              <a:buNone/>
              <a:defRPr b="1" sz="1400">
                <a:latin typeface="Montserrat"/>
                <a:ea typeface="Montserrat"/>
                <a:cs typeface="Montserrat"/>
                <a:sym typeface="Montserrat"/>
              </a:defRPr>
            </a:lvl3pPr>
            <a:lvl4pPr lvl="3" rtl="0" algn="l">
              <a:spcBef>
                <a:spcPts val="0"/>
              </a:spcBef>
              <a:spcAft>
                <a:spcPts val="0"/>
              </a:spcAft>
              <a:buSzPts val="1400"/>
              <a:buFont typeface="Montserrat"/>
              <a:buNone/>
              <a:defRPr b="1" sz="1400">
                <a:latin typeface="Montserrat"/>
                <a:ea typeface="Montserrat"/>
                <a:cs typeface="Montserrat"/>
                <a:sym typeface="Montserrat"/>
              </a:defRPr>
            </a:lvl4pPr>
            <a:lvl5pPr lvl="4" rtl="0" algn="l">
              <a:spcBef>
                <a:spcPts val="0"/>
              </a:spcBef>
              <a:spcAft>
                <a:spcPts val="0"/>
              </a:spcAft>
              <a:buSzPts val="1400"/>
              <a:buFont typeface="Montserrat"/>
              <a:buNone/>
              <a:defRPr b="1" sz="1400">
                <a:latin typeface="Montserrat"/>
                <a:ea typeface="Montserrat"/>
                <a:cs typeface="Montserrat"/>
                <a:sym typeface="Montserrat"/>
              </a:defRPr>
            </a:lvl5pPr>
            <a:lvl6pPr lvl="5" rtl="0" algn="l">
              <a:spcBef>
                <a:spcPts val="0"/>
              </a:spcBef>
              <a:spcAft>
                <a:spcPts val="0"/>
              </a:spcAft>
              <a:buSzPts val="1400"/>
              <a:buFont typeface="Montserrat"/>
              <a:buNone/>
              <a:defRPr b="1" sz="1400">
                <a:latin typeface="Montserrat"/>
                <a:ea typeface="Montserrat"/>
                <a:cs typeface="Montserrat"/>
                <a:sym typeface="Montserrat"/>
              </a:defRPr>
            </a:lvl6pPr>
            <a:lvl7pPr lvl="6" rtl="0" algn="l">
              <a:spcBef>
                <a:spcPts val="0"/>
              </a:spcBef>
              <a:spcAft>
                <a:spcPts val="0"/>
              </a:spcAft>
              <a:buSzPts val="1400"/>
              <a:buFont typeface="Montserrat"/>
              <a:buNone/>
              <a:defRPr b="1" sz="1400">
                <a:latin typeface="Montserrat"/>
                <a:ea typeface="Montserrat"/>
                <a:cs typeface="Montserrat"/>
                <a:sym typeface="Montserrat"/>
              </a:defRPr>
            </a:lvl7pPr>
            <a:lvl8pPr lvl="7" rtl="0" algn="l">
              <a:spcBef>
                <a:spcPts val="0"/>
              </a:spcBef>
              <a:spcAft>
                <a:spcPts val="0"/>
              </a:spcAft>
              <a:buSzPts val="1400"/>
              <a:buFont typeface="Montserrat"/>
              <a:buNone/>
              <a:defRPr b="1" sz="1400">
                <a:latin typeface="Montserrat"/>
                <a:ea typeface="Montserrat"/>
                <a:cs typeface="Montserrat"/>
                <a:sym typeface="Montserrat"/>
              </a:defRPr>
            </a:lvl8pPr>
            <a:lvl9pPr lvl="8" rtl="0" algn="l">
              <a:spcBef>
                <a:spcPts val="0"/>
              </a:spcBef>
              <a:spcAft>
                <a:spcPts val="0"/>
              </a:spcAft>
              <a:buSzPts val="1400"/>
              <a:buFont typeface="Montserrat"/>
              <a:buNone/>
              <a:defRPr b="1" sz="1400">
                <a:latin typeface="Montserrat"/>
                <a:ea typeface="Montserrat"/>
                <a:cs typeface="Montserrat"/>
                <a:sym typeface="Montserrat"/>
              </a:defRPr>
            </a:lvl9pPr>
          </a:lstStyle>
          <a:p/>
        </p:txBody>
      </p:sp>
      <p:sp>
        <p:nvSpPr>
          <p:cNvPr id="55" name="Google Shape;55;p15"/>
          <p:cNvSpPr txBox="1"/>
          <p:nvPr>
            <p:ph idx="2" type="title"/>
          </p:nvPr>
        </p:nvSpPr>
        <p:spPr>
          <a:xfrm>
            <a:off x="713225" y="539500"/>
            <a:ext cx="3858900" cy="2016300"/>
          </a:xfrm>
          <a:prstGeom prst="rect">
            <a:avLst/>
          </a:prstGeom>
        </p:spPr>
        <p:txBody>
          <a:bodyPr anchorCtr="0" anchor="b" bIns="91425" lIns="91425" spcFirstLastPara="1" rIns="91425" wrap="square" tIns="91425">
            <a:noAutofit/>
          </a:bodyPr>
          <a:lstStyle>
            <a:lvl1pPr lvl="0" rtl="0" algn="l">
              <a:spcBef>
                <a:spcPts val="0"/>
              </a:spcBef>
              <a:spcAft>
                <a:spcPts val="0"/>
              </a:spcAft>
              <a:buSzPts val="1400"/>
              <a:buFont typeface="Montserrat"/>
              <a:buNone/>
              <a:defRPr sz="2400">
                <a:latin typeface="Montserrat"/>
                <a:ea typeface="Montserrat"/>
                <a:cs typeface="Montserrat"/>
                <a:sym typeface="Montserrat"/>
              </a:defRPr>
            </a:lvl1pPr>
            <a:lvl2pPr lvl="1" rtl="0" algn="l">
              <a:spcBef>
                <a:spcPts val="0"/>
              </a:spcBef>
              <a:spcAft>
                <a:spcPts val="0"/>
              </a:spcAft>
              <a:buSzPts val="1400"/>
              <a:buFont typeface="Montserrat"/>
              <a:buNone/>
              <a:defRPr sz="1400">
                <a:latin typeface="Montserrat"/>
                <a:ea typeface="Montserrat"/>
                <a:cs typeface="Montserrat"/>
                <a:sym typeface="Montserrat"/>
              </a:defRPr>
            </a:lvl2pPr>
            <a:lvl3pPr lvl="2" rtl="0" algn="l">
              <a:spcBef>
                <a:spcPts val="0"/>
              </a:spcBef>
              <a:spcAft>
                <a:spcPts val="0"/>
              </a:spcAft>
              <a:buSzPts val="1400"/>
              <a:buFont typeface="Montserrat"/>
              <a:buNone/>
              <a:defRPr sz="1400">
                <a:latin typeface="Montserrat"/>
                <a:ea typeface="Montserrat"/>
                <a:cs typeface="Montserrat"/>
                <a:sym typeface="Montserrat"/>
              </a:defRPr>
            </a:lvl3pPr>
            <a:lvl4pPr lvl="3" rtl="0" algn="l">
              <a:spcBef>
                <a:spcPts val="0"/>
              </a:spcBef>
              <a:spcAft>
                <a:spcPts val="0"/>
              </a:spcAft>
              <a:buSzPts val="1400"/>
              <a:buFont typeface="Montserrat"/>
              <a:buNone/>
              <a:defRPr sz="1400">
                <a:latin typeface="Montserrat"/>
                <a:ea typeface="Montserrat"/>
                <a:cs typeface="Montserrat"/>
                <a:sym typeface="Montserrat"/>
              </a:defRPr>
            </a:lvl4pPr>
            <a:lvl5pPr lvl="4" rtl="0" algn="l">
              <a:spcBef>
                <a:spcPts val="0"/>
              </a:spcBef>
              <a:spcAft>
                <a:spcPts val="0"/>
              </a:spcAft>
              <a:buSzPts val="1400"/>
              <a:buFont typeface="Montserrat"/>
              <a:buNone/>
              <a:defRPr sz="1400">
                <a:latin typeface="Montserrat"/>
                <a:ea typeface="Montserrat"/>
                <a:cs typeface="Montserrat"/>
                <a:sym typeface="Montserrat"/>
              </a:defRPr>
            </a:lvl5pPr>
            <a:lvl6pPr lvl="5" rtl="0" algn="l">
              <a:spcBef>
                <a:spcPts val="0"/>
              </a:spcBef>
              <a:spcAft>
                <a:spcPts val="0"/>
              </a:spcAft>
              <a:buSzPts val="1400"/>
              <a:buFont typeface="Montserrat"/>
              <a:buNone/>
              <a:defRPr sz="1400">
                <a:latin typeface="Montserrat"/>
                <a:ea typeface="Montserrat"/>
                <a:cs typeface="Montserrat"/>
                <a:sym typeface="Montserrat"/>
              </a:defRPr>
            </a:lvl6pPr>
            <a:lvl7pPr lvl="6" rtl="0" algn="l">
              <a:spcBef>
                <a:spcPts val="0"/>
              </a:spcBef>
              <a:spcAft>
                <a:spcPts val="0"/>
              </a:spcAft>
              <a:buSzPts val="1400"/>
              <a:buFont typeface="Montserrat"/>
              <a:buNone/>
              <a:defRPr sz="1400">
                <a:latin typeface="Montserrat"/>
                <a:ea typeface="Montserrat"/>
                <a:cs typeface="Montserrat"/>
                <a:sym typeface="Montserrat"/>
              </a:defRPr>
            </a:lvl7pPr>
            <a:lvl8pPr lvl="7" rtl="0" algn="l">
              <a:spcBef>
                <a:spcPts val="0"/>
              </a:spcBef>
              <a:spcAft>
                <a:spcPts val="0"/>
              </a:spcAft>
              <a:buSzPts val="1400"/>
              <a:buFont typeface="Montserrat"/>
              <a:buNone/>
              <a:defRPr sz="1400">
                <a:latin typeface="Montserrat"/>
                <a:ea typeface="Montserrat"/>
                <a:cs typeface="Montserrat"/>
                <a:sym typeface="Montserrat"/>
              </a:defRPr>
            </a:lvl8pPr>
            <a:lvl9pPr lvl="8" rtl="0" algn="l">
              <a:spcBef>
                <a:spcPts val="0"/>
              </a:spcBef>
              <a:spcAft>
                <a:spcPts val="0"/>
              </a:spcAft>
              <a:buSzPts val="1400"/>
              <a:buFont typeface="Montserrat"/>
              <a:buNone/>
              <a:defRPr sz="1400">
                <a:latin typeface="Montserrat"/>
                <a:ea typeface="Montserrat"/>
                <a:cs typeface="Montserrat"/>
                <a:sym typeface="Montserrat"/>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56" name="Shape 56"/>
        <p:cNvGrpSpPr/>
        <p:nvPr/>
      </p:nvGrpSpPr>
      <p:grpSpPr>
        <a:xfrm>
          <a:off x="0" y="0"/>
          <a:ext cx="0" cy="0"/>
          <a:chOff x="0" y="0"/>
          <a:chExt cx="0" cy="0"/>
        </a:xfrm>
      </p:grpSpPr>
      <p:sp>
        <p:nvSpPr>
          <p:cNvPr id="57" name="Google Shape;57;p16"/>
          <p:cNvSpPr/>
          <p:nvPr/>
        </p:nvSpPr>
        <p:spPr>
          <a:xfrm>
            <a:off x="75" y="1514850"/>
            <a:ext cx="9144000" cy="552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6"/>
          <p:cNvSpPr/>
          <p:nvPr/>
        </p:nvSpPr>
        <p:spPr>
          <a:xfrm>
            <a:off x="75" y="3168875"/>
            <a:ext cx="9144000" cy="552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6"/>
          <p:cNvSpPr txBox="1"/>
          <p:nvPr>
            <p:ph hasCustomPrompt="1" type="title"/>
          </p:nvPr>
        </p:nvSpPr>
        <p:spPr>
          <a:xfrm rot="1973">
            <a:off x="1365600" y="1464451"/>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0" name="Google Shape;60;p16"/>
          <p:cNvSpPr txBox="1"/>
          <p:nvPr>
            <p:ph idx="1" type="subTitle"/>
          </p:nvPr>
        </p:nvSpPr>
        <p:spPr>
          <a:xfrm>
            <a:off x="720000" y="23624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1" name="Google Shape;61;p16"/>
          <p:cNvSpPr txBox="1"/>
          <p:nvPr>
            <p:ph hasCustomPrompt="1" idx="2" type="title"/>
          </p:nvPr>
        </p:nvSpPr>
        <p:spPr>
          <a:xfrm rot="1973">
            <a:off x="1365600" y="3102701"/>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2" name="Google Shape;62;p16"/>
          <p:cNvSpPr txBox="1"/>
          <p:nvPr>
            <p:ph idx="3" type="subTitle"/>
          </p:nvPr>
        </p:nvSpPr>
        <p:spPr>
          <a:xfrm>
            <a:off x="720000"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3" name="Google Shape;63;p16"/>
          <p:cNvSpPr txBox="1"/>
          <p:nvPr>
            <p:ph hasCustomPrompt="1" idx="4" type="title"/>
          </p:nvPr>
        </p:nvSpPr>
        <p:spPr>
          <a:xfrm rot="1973">
            <a:off x="4049400" y="1464451"/>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4" name="Google Shape;64;p16"/>
          <p:cNvSpPr txBox="1"/>
          <p:nvPr>
            <p:ph idx="5" type="subTitle"/>
          </p:nvPr>
        </p:nvSpPr>
        <p:spPr>
          <a:xfrm>
            <a:off x="3403800" y="23624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5" name="Google Shape;65;p16"/>
          <p:cNvSpPr txBox="1"/>
          <p:nvPr>
            <p:ph hasCustomPrompt="1" idx="6" type="title"/>
          </p:nvPr>
        </p:nvSpPr>
        <p:spPr>
          <a:xfrm rot="1973">
            <a:off x="4049400" y="3102701"/>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6" name="Google Shape;66;p16"/>
          <p:cNvSpPr txBox="1"/>
          <p:nvPr>
            <p:ph idx="7" type="subTitle"/>
          </p:nvPr>
        </p:nvSpPr>
        <p:spPr>
          <a:xfrm>
            <a:off x="3403800"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7" name="Google Shape;67;p16"/>
          <p:cNvSpPr txBox="1"/>
          <p:nvPr>
            <p:ph hasCustomPrompt="1" idx="8" type="title"/>
          </p:nvPr>
        </p:nvSpPr>
        <p:spPr>
          <a:xfrm rot="1973">
            <a:off x="6733200" y="1464451"/>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8" name="Google Shape;68;p16"/>
          <p:cNvSpPr txBox="1"/>
          <p:nvPr>
            <p:ph idx="9" type="subTitle"/>
          </p:nvPr>
        </p:nvSpPr>
        <p:spPr>
          <a:xfrm>
            <a:off x="6087600" y="23624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9" name="Google Shape;69;p16"/>
          <p:cNvSpPr txBox="1"/>
          <p:nvPr>
            <p:ph hasCustomPrompt="1" idx="13" type="title"/>
          </p:nvPr>
        </p:nvSpPr>
        <p:spPr>
          <a:xfrm rot="1973">
            <a:off x="6733200" y="3102701"/>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0" name="Google Shape;70;p16"/>
          <p:cNvSpPr txBox="1"/>
          <p:nvPr>
            <p:ph idx="14" type="subTitle"/>
          </p:nvPr>
        </p:nvSpPr>
        <p:spPr>
          <a:xfrm>
            <a:off x="6087600"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1" name="Google Shape;71;p16"/>
          <p:cNvSpPr txBox="1"/>
          <p:nvPr>
            <p:ph idx="15" type="subTitle"/>
          </p:nvPr>
        </p:nvSpPr>
        <p:spPr>
          <a:xfrm>
            <a:off x="720000" y="205725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72" name="Google Shape;72;p16"/>
          <p:cNvSpPr txBox="1"/>
          <p:nvPr>
            <p:ph idx="16" type="subTitle"/>
          </p:nvPr>
        </p:nvSpPr>
        <p:spPr>
          <a:xfrm>
            <a:off x="720000" y="369570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73" name="Google Shape;73;p16"/>
          <p:cNvSpPr txBox="1"/>
          <p:nvPr>
            <p:ph idx="17" type="subTitle"/>
          </p:nvPr>
        </p:nvSpPr>
        <p:spPr>
          <a:xfrm>
            <a:off x="3403800" y="205725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74" name="Google Shape;74;p16"/>
          <p:cNvSpPr txBox="1"/>
          <p:nvPr>
            <p:ph idx="18" type="subTitle"/>
          </p:nvPr>
        </p:nvSpPr>
        <p:spPr>
          <a:xfrm>
            <a:off x="3403800" y="369570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75" name="Google Shape;75;p16"/>
          <p:cNvSpPr txBox="1"/>
          <p:nvPr>
            <p:ph idx="19" type="subTitle"/>
          </p:nvPr>
        </p:nvSpPr>
        <p:spPr>
          <a:xfrm>
            <a:off x="6087600" y="205725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76" name="Google Shape;76;p16"/>
          <p:cNvSpPr txBox="1"/>
          <p:nvPr>
            <p:ph idx="20" type="subTitle"/>
          </p:nvPr>
        </p:nvSpPr>
        <p:spPr>
          <a:xfrm>
            <a:off x="6087600" y="369570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77" name="Google Shape;77;p16"/>
          <p:cNvSpPr txBox="1"/>
          <p:nvPr>
            <p:ph idx="21"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78" name="Google Shape;78;p16"/>
          <p:cNvSpPr/>
          <p:nvPr/>
        </p:nvSpPr>
        <p:spPr>
          <a:xfrm>
            <a:off x="-48450" y="-58150"/>
            <a:ext cx="9240900" cy="8232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BLANK_1_1">
    <p:spTree>
      <p:nvGrpSpPr>
        <p:cNvPr id="79" name="Shape 79"/>
        <p:cNvGrpSpPr/>
        <p:nvPr/>
      </p:nvGrpSpPr>
      <p:grpSpPr>
        <a:xfrm>
          <a:off x="0" y="0"/>
          <a:ext cx="0" cy="0"/>
          <a:chOff x="0" y="0"/>
          <a:chExt cx="0" cy="0"/>
        </a:xfrm>
      </p:grpSpPr>
      <p:sp>
        <p:nvSpPr>
          <p:cNvPr id="80" name="Google Shape;80;p17"/>
          <p:cNvSpPr txBox="1"/>
          <p:nvPr>
            <p:ph hasCustomPrompt="1" type="title"/>
          </p:nvPr>
        </p:nvSpPr>
        <p:spPr>
          <a:xfrm rot="1973">
            <a:off x="1632612" y="1627467"/>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1" name="Google Shape;81;p17"/>
          <p:cNvSpPr txBox="1"/>
          <p:nvPr>
            <p:ph idx="1" type="subTitle"/>
          </p:nvPr>
        </p:nvSpPr>
        <p:spPr>
          <a:xfrm>
            <a:off x="987013" y="23624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2" name="Google Shape;82;p17"/>
          <p:cNvSpPr txBox="1"/>
          <p:nvPr>
            <p:ph hasCustomPrompt="1" idx="2" type="title"/>
          </p:nvPr>
        </p:nvSpPr>
        <p:spPr>
          <a:xfrm rot="1973">
            <a:off x="1632612" y="3265717"/>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3" name="Google Shape;83;p17"/>
          <p:cNvSpPr txBox="1"/>
          <p:nvPr>
            <p:ph idx="3" type="subTitle"/>
          </p:nvPr>
        </p:nvSpPr>
        <p:spPr>
          <a:xfrm>
            <a:off x="987013"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4" name="Google Shape;84;p17"/>
          <p:cNvSpPr txBox="1"/>
          <p:nvPr>
            <p:ph hasCustomPrompt="1" idx="4" type="title"/>
          </p:nvPr>
        </p:nvSpPr>
        <p:spPr>
          <a:xfrm rot="1973">
            <a:off x="6466187" y="1627467"/>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5" name="Google Shape;85;p17"/>
          <p:cNvSpPr txBox="1"/>
          <p:nvPr>
            <p:ph idx="5" type="subTitle"/>
          </p:nvPr>
        </p:nvSpPr>
        <p:spPr>
          <a:xfrm>
            <a:off x="5820588" y="236245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6" name="Google Shape;86;p17"/>
          <p:cNvSpPr txBox="1"/>
          <p:nvPr>
            <p:ph hasCustomPrompt="1" idx="6" type="title"/>
          </p:nvPr>
        </p:nvSpPr>
        <p:spPr>
          <a:xfrm rot="1973">
            <a:off x="6466187" y="3265717"/>
            <a:ext cx="1045200" cy="6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7" name="Google Shape;87;p17"/>
          <p:cNvSpPr txBox="1"/>
          <p:nvPr>
            <p:ph idx="7" type="subTitle"/>
          </p:nvPr>
        </p:nvSpPr>
        <p:spPr>
          <a:xfrm>
            <a:off x="5820588" y="4000803"/>
            <a:ext cx="2336400" cy="60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8" name="Google Shape;88;p17"/>
          <p:cNvSpPr txBox="1"/>
          <p:nvPr>
            <p:ph idx="8" type="subTitle"/>
          </p:nvPr>
        </p:nvSpPr>
        <p:spPr>
          <a:xfrm>
            <a:off x="987013" y="205725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89" name="Google Shape;89;p17"/>
          <p:cNvSpPr txBox="1"/>
          <p:nvPr>
            <p:ph idx="9" type="subTitle"/>
          </p:nvPr>
        </p:nvSpPr>
        <p:spPr>
          <a:xfrm>
            <a:off x="987013" y="369570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90" name="Google Shape;90;p17"/>
          <p:cNvSpPr txBox="1"/>
          <p:nvPr>
            <p:ph idx="13" type="subTitle"/>
          </p:nvPr>
        </p:nvSpPr>
        <p:spPr>
          <a:xfrm>
            <a:off x="5820588" y="205725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91" name="Google Shape;91;p17"/>
          <p:cNvSpPr txBox="1"/>
          <p:nvPr>
            <p:ph idx="14" type="subTitle"/>
          </p:nvPr>
        </p:nvSpPr>
        <p:spPr>
          <a:xfrm>
            <a:off x="5820588" y="3695700"/>
            <a:ext cx="2336400" cy="4671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800">
                <a:solidFill>
                  <a:schemeClr val="dk2"/>
                </a:solidFill>
              </a:defRPr>
            </a:lvl1pPr>
            <a:lvl2pPr lvl="1" rtl="0" algn="ctr">
              <a:lnSpc>
                <a:spcPct val="100000"/>
              </a:lnSpc>
              <a:spcBef>
                <a:spcPts val="0"/>
              </a:spcBef>
              <a:spcAft>
                <a:spcPts val="0"/>
              </a:spcAft>
              <a:buClr>
                <a:schemeClr val="dk2"/>
              </a:buClr>
              <a:buSzPts val="1800"/>
              <a:buNone/>
              <a:defRPr sz="1800">
                <a:solidFill>
                  <a:schemeClr val="dk2"/>
                </a:solidFill>
              </a:defRPr>
            </a:lvl2pPr>
            <a:lvl3pPr lvl="2" rtl="0" algn="ctr">
              <a:lnSpc>
                <a:spcPct val="100000"/>
              </a:lnSpc>
              <a:spcBef>
                <a:spcPts val="0"/>
              </a:spcBef>
              <a:spcAft>
                <a:spcPts val="0"/>
              </a:spcAft>
              <a:buClr>
                <a:schemeClr val="dk2"/>
              </a:buClr>
              <a:buSzPts val="1800"/>
              <a:buNone/>
              <a:defRPr sz="1800">
                <a:solidFill>
                  <a:schemeClr val="dk2"/>
                </a:solidFill>
              </a:defRPr>
            </a:lvl3pPr>
            <a:lvl4pPr lvl="3" rtl="0" algn="ctr">
              <a:lnSpc>
                <a:spcPct val="100000"/>
              </a:lnSpc>
              <a:spcBef>
                <a:spcPts val="0"/>
              </a:spcBef>
              <a:spcAft>
                <a:spcPts val="0"/>
              </a:spcAft>
              <a:buClr>
                <a:schemeClr val="dk2"/>
              </a:buClr>
              <a:buSzPts val="1800"/>
              <a:buNone/>
              <a:defRPr sz="1800">
                <a:solidFill>
                  <a:schemeClr val="dk2"/>
                </a:solidFill>
              </a:defRPr>
            </a:lvl4pPr>
            <a:lvl5pPr lvl="4" rtl="0" algn="ctr">
              <a:lnSpc>
                <a:spcPct val="100000"/>
              </a:lnSpc>
              <a:spcBef>
                <a:spcPts val="0"/>
              </a:spcBef>
              <a:spcAft>
                <a:spcPts val="0"/>
              </a:spcAft>
              <a:buClr>
                <a:schemeClr val="dk2"/>
              </a:buClr>
              <a:buSzPts val="1800"/>
              <a:buNone/>
              <a:defRPr sz="1800">
                <a:solidFill>
                  <a:schemeClr val="dk2"/>
                </a:solidFill>
              </a:defRPr>
            </a:lvl5pPr>
            <a:lvl6pPr lvl="5" rtl="0" algn="ctr">
              <a:lnSpc>
                <a:spcPct val="100000"/>
              </a:lnSpc>
              <a:spcBef>
                <a:spcPts val="0"/>
              </a:spcBef>
              <a:spcAft>
                <a:spcPts val="0"/>
              </a:spcAft>
              <a:buClr>
                <a:schemeClr val="dk2"/>
              </a:buClr>
              <a:buSzPts val="1800"/>
              <a:buNone/>
              <a:defRPr sz="1800">
                <a:solidFill>
                  <a:schemeClr val="dk2"/>
                </a:solidFill>
              </a:defRPr>
            </a:lvl6pPr>
            <a:lvl7pPr lvl="6" rtl="0" algn="ctr">
              <a:lnSpc>
                <a:spcPct val="100000"/>
              </a:lnSpc>
              <a:spcBef>
                <a:spcPts val="0"/>
              </a:spcBef>
              <a:spcAft>
                <a:spcPts val="0"/>
              </a:spcAft>
              <a:buClr>
                <a:schemeClr val="dk2"/>
              </a:buClr>
              <a:buSzPts val="1800"/>
              <a:buNone/>
              <a:defRPr sz="1800">
                <a:solidFill>
                  <a:schemeClr val="dk2"/>
                </a:solidFill>
              </a:defRPr>
            </a:lvl7pPr>
            <a:lvl8pPr lvl="7" rtl="0" algn="ctr">
              <a:lnSpc>
                <a:spcPct val="100000"/>
              </a:lnSpc>
              <a:spcBef>
                <a:spcPts val="0"/>
              </a:spcBef>
              <a:spcAft>
                <a:spcPts val="0"/>
              </a:spcAft>
              <a:buClr>
                <a:schemeClr val="dk2"/>
              </a:buClr>
              <a:buSzPts val="1800"/>
              <a:buNone/>
              <a:defRPr sz="1800">
                <a:solidFill>
                  <a:schemeClr val="dk2"/>
                </a:solidFill>
              </a:defRPr>
            </a:lvl8pPr>
            <a:lvl9pPr lvl="8" rtl="0" algn="ctr">
              <a:lnSpc>
                <a:spcPct val="100000"/>
              </a:lnSpc>
              <a:spcBef>
                <a:spcPts val="0"/>
              </a:spcBef>
              <a:spcAft>
                <a:spcPts val="0"/>
              </a:spcAft>
              <a:buClr>
                <a:schemeClr val="dk2"/>
              </a:buClr>
              <a:buSzPts val="1800"/>
              <a:buNone/>
              <a:defRPr sz="1800">
                <a:solidFill>
                  <a:schemeClr val="dk2"/>
                </a:solidFill>
              </a:defRPr>
            </a:lvl9pPr>
          </a:lstStyle>
          <a:p/>
        </p:txBody>
      </p:sp>
      <p:sp>
        <p:nvSpPr>
          <p:cNvPr id="92" name="Google Shape;92;p17"/>
          <p:cNvSpPr txBox="1"/>
          <p:nvPr>
            <p:ph idx="15"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93" name="Google Shape;93;p17"/>
          <p:cNvSpPr/>
          <p:nvPr/>
        </p:nvSpPr>
        <p:spPr>
          <a:xfrm>
            <a:off x="0" y="-35875"/>
            <a:ext cx="7131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7"/>
          <p:cNvSpPr/>
          <p:nvPr/>
        </p:nvSpPr>
        <p:spPr>
          <a:xfrm>
            <a:off x="8430900" y="-18000"/>
            <a:ext cx="7131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3_1">
    <p:spTree>
      <p:nvGrpSpPr>
        <p:cNvPr id="95" name="Shape 95"/>
        <p:cNvGrpSpPr/>
        <p:nvPr/>
      </p:nvGrpSpPr>
      <p:grpSpPr>
        <a:xfrm>
          <a:off x="0" y="0"/>
          <a:ext cx="0" cy="0"/>
          <a:chOff x="0" y="0"/>
          <a:chExt cx="0" cy="0"/>
        </a:xfrm>
      </p:grpSpPr>
      <p:sp>
        <p:nvSpPr>
          <p:cNvPr id="96" name="Google Shape;96;p18"/>
          <p:cNvSpPr/>
          <p:nvPr/>
        </p:nvSpPr>
        <p:spPr>
          <a:xfrm rot="-5400000">
            <a:off x="4284300" y="-4320387"/>
            <a:ext cx="580500" cy="91491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8"/>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21_1">
    <p:spTree>
      <p:nvGrpSpPr>
        <p:cNvPr id="98" name="Shape 98"/>
        <p:cNvGrpSpPr/>
        <p:nvPr/>
      </p:nvGrpSpPr>
      <p:grpSpPr>
        <a:xfrm>
          <a:off x="0" y="0"/>
          <a:ext cx="0" cy="0"/>
          <a:chOff x="0" y="0"/>
          <a:chExt cx="0" cy="0"/>
        </a:xfrm>
      </p:grpSpPr>
      <p:sp>
        <p:nvSpPr>
          <p:cNvPr id="99" name="Google Shape;99;p19"/>
          <p:cNvSpPr/>
          <p:nvPr/>
        </p:nvSpPr>
        <p:spPr>
          <a:xfrm>
            <a:off x="-18068" y="-35875"/>
            <a:ext cx="7407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9"/>
          <p:cNvSpPr/>
          <p:nvPr/>
        </p:nvSpPr>
        <p:spPr>
          <a:xfrm>
            <a:off x="8421368" y="-18000"/>
            <a:ext cx="7407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APTION_ONLY_1">
    <p:spTree>
      <p:nvGrpSpPr>
        <p:cNvPr id="102" name="Shape 102"/>
        <p:cNvGrpSpPr/>
        <p:nvPr/>
      </p:nvGrpSpPr>
      <p:grpSpPr>
        <a:xfrm>
          <a:off x="0" y="0"/>
          <a:ext cx="0" cy="0"/>
          <a:chOff x="0" y="0"/>
          <a:chExt cx="0" cy="0"/>
        </a:xfrm>
      </p:grpSpPr>
      <p:sp>
        <p:nvSpPr>
          <p:cNvPr id="103" name="Google Shape;103;p20"/>
          <p:cNvSpPr txBox="1"/>
          <p:nvPr>
            <p:ph idx="1" type="body"/>
          </p:nvPr>
        </p:nvSpPr>
        <p:spPr>
          <a:xfrm>
            <a:off x="713225" y="3918500"/>
            <a:ext cx="7717500" cy="511200"/>
          </a:xfrm>
          <a:prstGeom prst="rect">
            <a:avLst/>
          </a:prstGeom>
          <a:solidFill>
            <a:schemeClr val="lt1"/>
          </a:solidFill>
        </p:spPr>
        <p:txBody>
          <a:bodyPr anchorCtr="0" anchor="ctr" bIns="91425" lIns="91425" spcFirstLastPara="1" rIns="91425" wrap="square" tIns="91425">
            <a:noAutofit/>
          </a:bodyPr>
          <a:lstStyle>
            <a:lvl1pPr indent="-228600" lvl="0" marL="457200" rtl="0" algn="ctr">
              <a:lnSpc>
                <a:spcPct val="100000"/>
              </a:lnSpc>
              <a:spcBef>
                <a:spcPts val="0"/>
              </a:spcBef>
              <a:spcAft>
                <a:spcPts val="0"/>
              </a:spcAft>
              <a:buClr>
                <a:srgbClr val="000000"/>
              </a:buClr>
              <a:buSzPts val="2100"/>
              <a:buFont typeface="Montserrat"/>
              <a:buNone/>
              <a:defRPr b="1" sz="2500">
                <a:solidFill>
                  <a:srgbClr val="000000"/>
                </a:solidFill>
                <a:latin typeface="Playfair Display"/>
                <a:ea typeface="Playfair Display"/>
                <a:cs typeface="Playfair Display"/>
                <a:sym typeface="Playfair Display"/>
              </a:defRPr>
            </a:lvl1pPr>
          </a:lstStyle>
          <a:p/>
        </p:txBody>
      </p:sp>
      <p:sp>
        <p:nvSpPr>
          <p:cNvPr id="104" name="Google Shape;104;p20"/>
          <p:cNvSpPr/>
          <p:nvPr/>
        </p:nvSpPr>
        <p:spPr>
          <a:xfrm rot="10800000">
            <a:off x="100" y="4596068"/>
            <a:ext cx="9144000" cy="565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 name="Shape 12"/>
        <p:cNvGrpSpPr/>
        <p:nvPr/>
      </p:nvGrpSpPr>
      <p:grpSpPr>
        <a:xfrm>
          <a:off x="0" y="0"/>
          <a:ext cx="0" cy="0"/>
          <a:chOff x="0" y="0"/>
          <a:chExt cx="0" cy="0"/>
        </a:xfrm>
      </p:grpSpPr>
      <p:sp>
        <p:nvSpPr>
          <p:cNvPr id="13" name="Google Shape;13;p3"/>
          <p:cNvSpPr/>
          <p:nvPr/>
        </p:nvSpPr>
        <p:spPr>
          <a:xfrm>
            <a:off x="4570200" y="0"/>
            <a:ext cx="45738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3"/>
          <p:cNvSpPr txBox="1"/>
          <p:nvPr>
            <p:ph type="title"/>
          </p:nvPr>
        </p:nvSpPr>
        <p:spPr>
          <a:xfrm>
            <a:off x="5226600" y="2464676"/>
            <a:ext cx="3262500" cy="721200"/>
          </a:xfrm>
          <a:prstGeom prst="rect">
            <a:avLst/>
          </a:prstGeom>
        </p:spPr>
        <p:txBody>
          <a:bodyPr anchorCtr="0" anchor="b" bIns="91425" lIns="91425" spcFirstLastPara="1" rIns="91425" wrap="square" tIns="91425">
            <a:noAutofit/>
          </a:bodyPr>
          <a:lstStyle>
            <a:lvl1pPr lvl="0" algn="l">
              <a:spcBef>
                <a:spcPts val="0"/>
              </a:spcBef>
              <a:spcAft>
                <a:spcPts val="0"/>
              </a:spcAft>
              <a:buClr>
                <a:schemeClr val="lt1"/>
              </a:buClr>
              <a:buSzPts val="2500"/>
              <a:buFont typeface="Playfair Display"/>
              <a:buNone/>
              <a:defRPr b="1" sz="40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9pPr>
          </a:lstStyle>
          <a:p/>
        </p:txBody>
      </p:sp>
      <p:sp>
        <p:nvSpPr>
          <p:cNvPr id="15" name="Google Shape;15;p3"/>
          <p:cNvSpPr txBox="1"/>
          <p:nvPr>
            <p:ph idx="1" type="subTitle"/>
          </p:nvPr>
        </p:nvSpPr>
        <p:spPr>
          <a:xfrm>
            <a:off x="5226600" y="3151519"/>
            <a:ext cx="3262500" cy="42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2pPr>
            <a:lvl3pPr lvl="2"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3pPr>
            <a:lvl4pPr lvl="3"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4pPr>
            <a:lvl5pPr lvl="4"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5pPr>
            <a:lvl6pPr lvl="5"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6pPr>
            <a:lvl7pPr lvl="6"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7pPr>
            <a:lvl8pPr lvl="7"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8pPr>
            <a:lvl9pPr lvl="8" rtl="0">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9pPr>
          </a:lstStyle>
          <a:p/>
        </p:txBody>
      </p:sp>
      <p:sp>
        <p:nvSpPr>
          <p:cNvPr id="16" name="Google Shape;16;p3"/>
          <p:cNvSpPr txBox="1"/>
          <p:nvPr>
            <p:ph hasCustomPrompt="1" idx="2" type="title"/>
          </p:nvPr>
        </p:nvSpPr>
        <p:spPr>
          <a:xfrm>
            <a:off x="5226600" y="1564175"/>
            <a:ext cx="819300" cy="849900"/>
          </a:xfrm>
          <a:prstGeom prst="rect">
            <a:avLst/>
          </a:prstGeom>
        </p:spPr>
        <p:txBody>
          <a:bodyPr anchorCtr="0" anchor="t" bIns="91425" lIns="91425" spcFirstLastPara="1" rIns="91425" wrap="square" tIns="91425">
            <a:noAutofit/>
          </a:bodyPr>
          <a:lstStyle>
            <a:lvl1pPr lvl="0" rtl="0" algn="l">
              <a:spcBef>
                <a:spcPts val="0"/>
              </a:spcBef>
              <a:spcAft>
                <a:spcPts val="0"/>
              </a:spcAft>
              <a:buClr>
                <a:srgbClr val="FFFFFF"/>
              </a:buClr>
              <a:buSzPts val="2100"/>
              <a:buFont typeface="Playfair Display"/>
              <a:buNone/>
              <a:defRPr b="1" sz="4000">
                <a:solidFill>
                  <a:schemeClr val="lt1"/>
                </a:solidFill>
                <a:latin typeface="Playfair Display"/>
                <a:ea typeface="Playfair Display"/>
                <a:cs typeface="Playfair Display"/>
                <a:sym typeface="Playfair Display"/>
              </a:defRPr>
            </a:lvl1pPr>
            <a:lvl2pPr lvl="1"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2pPr>
            <a:lvl3pPr lvl="2"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3pPr>
            <a:lvl4pPr lvl="3"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4pPr>
            <a:lvl5pPr lvl="4"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5pPr>
            <a:lvl6pPr lvl="5"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6pPr>
            <a:lvl7pPr lvl="6"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7pPr>
            <a:lvl8pPr lvl="7"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8pPr>
            <a:lvl9pPr lvl="8" rtl="0">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MAIN_POINT_1">
    <p:bg>
      <p:bgPr>
        <a:solidFill>
          <a:schemeClr val="dk2"/>
        </a:solidFill>
      </p:bgPr>
    </p:bg>
    <p:spTree>
      <p:nvGrpSpPr>
        <p:cNvPr id="105" name="Shape 105"/>
        <p:cNvGrpSpPr/>
        <p:nvPr/>
      </p:nvGrpSpPr>
      <p:grpSpPr>
        <a:xfrm>
          <a:off x="0" y="0"/>
          <a:ext cx="0" cy="0"/>
          <a:chOff x="0" y="0"/>
          <a:chExt cx="0" cy="0"/>
        </a:xfrm>
      </p:grpSpPr>
      <p:sp>
        <p:nvSpPr>
          <p:cNvPr id="106" name="Google Shape;106;p21"/>
          <p:cNvSpPr txBox="1"/>
          <p:nvPr>
            <p:ph type="title"/>
          </p:nvPr>
        </p:nvSpPr>
        <p:spPr>
          <a:xfrm>
            <a:off x="1404875" y="1021350"/>
            <a:ext cx="6334200" cy="3100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5000"/>
              <a:buFont typeface="Playfair Display"/>
              <a:buNone/>
              <a:defRPr sz="10000">
                <a:solidFill>
                  <a:schemeClr val="lt1"/>
                </a:solidFill>
                <a:latin typeface="Playfair Display"/>
                <a:ea typeface="Playfair Display"/>
                <a:cs typeface="Playfair Display"/>
                <a:sym typeface="Playfair Display"/>
              </a:defRPr>
            </a:lvl1pPr>
            <a:lvl2pPr lvl="1"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2pPr>
            <a:lvl3pPr lvl="2"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3pPr>
            <a:lvl4pPr lvl="3"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4pPr>
            <a:lvl5pPr lvl="4"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5pPr>
            <a:lvl6pPr lvl="5"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6pPr>
            <a:lvl7pPr lvl="6"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7pPr>
            <a:lvl8pPr lvl="7"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8pPr>
            <a:lvl9pPr lvl="8" rtl="0" algn="ctr">
              <a:spcBef>
                <a:spcPts val="0"/>
              </a:spcBef>
              <a:spcAft>
                <a:spcPts val="0"/>
              </a:spcAft>
              <a:buClr>
                <a:schemeClr val="lt1"/>
              </a:buClr>
              <a:buSzPts val="5000"/>
              <a:buFont typeface="Playfair Display"/>
              <a:buNone/>
              <a:defRPr sz="5000">
                <a:solidFill>
                  <a:schemeClr val="lt1"/>
                </a:solidFill>
                <a:latin typeface="Playfair Display"/>
                <a:ea typeface="Playfair Display"/>
                <a:cs typeface="Playfair Display"/>
                <a:sym typeface="Playfair Display"/>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MAIN_POINT_1_1">
    <p:bg>
      <p:bgPr>
        <a:solidFill>
          <a:schemeClr val="lt1"/>
        </a:solidFill>
      </p:bgPr>
    </p:bg>
    <p:spTree>
      <p:nvGrpSpPr>
        <p:cNvPr id="107" name="Shape 107"/>
        <p:cNvGrpSpPr/>
        <p:nvPr/>
      </p:nvGrpSpPr>
      <p:grpSpPr>
        <a:xfrm>
          <a:off x="0" y="0"/>
          <a:ext cx="0" cy="0"/>
          <a:chOff x="0" y="0"/>
          <a:chExt cx="0" cy="0"/>
        </a:xfrm>
      </p:grpSpPr>
      <p:sp>
        <p:nvSpPr>
          <p:cNvPr id="108" name="Google Shape;108;p22"/>
          <p:cNvSpPr txBox="1"/>
          <p:nvPr>
            <p:ph type="title"/>
          </p:nvPr>
        </p:nvSpPr>
        <p:spPr>
          <a:xfrm>
            <a:off x="713225" y="1461950"/>
            <a:ext cx="4340100" cy="2219700"/>
          </a:xfrm>
          <a:prstGeom prst="rect">
            <a:avLst/>
          </a:prstGeom>
        </p:spPr>
        <p:txBody>
          <a:bodyPr anchorCtr="0" anchor="ctr" bIns="91425" lIns="91425" spcFirstLastPara="1" rIns="91425" wrap="square" tIns="91425">
            <a:noAutofit/>
          </a:bodyPr>
          <a:lstStyle>
            <a:lvl1pPr lvl="0" rtl="0" algn="l">
              <a:spcBef>
                <a:spcPts val="0"/>
              </a:spcBef>
              <a:spcAft>
                <a:spcPts val="0"/>
              </a:spcAft>
              <a:buSzPts val="7000"/>
              <a:buFont typeface="Playfair Display"/>
              <a:buNone/>
              <a:defRPr sz="7000">
                <a:latin typeface="Playfair Display"/>
                <a:ea typeface="Playfair Display"/>
                <a:cs typeface="Playfair Display"/>
                <a:sym typeface="Playfair Display"/>
              </a:defRPr>
            </a:lvl1pPr>
            <a:lvl2pPr lvl="1" rtl="0" algn="l">
              <a:spcBef>
                <a:spcPts val="0"/>
              </a:spcBef>
              <a:spcAft>
                <a:spcPts val="0"/>
              </a:spcAft>
              <a:buSzPts val="7000"/>
              <a:buFont typeface="Playfair Display"/>
              <a:buNone/>
              <a:defRPr sz="7000">
                <a:latin typeface="Playfair Display"/>
                <a:ea typeface="Playfair Display"/>
                <a:cs typeface="Playfair Display"/>
                <a:sym typeface="Playfair Display"/>
              </a:defRPr>
            </a:lvl2pPr>
            <a:lvl3pPr lvl="2" rtl="0" algn="l">
              <a:spcBef>
                <a:spcPts val="0"/>
              </a:spcBef>
              <a:spcAft>
                <a:spcPts val="0"/>
              </a:spcAft>
              <a:buSzPts val="7000"/>
              <a:buFont typeface="Playfair Display"/>
              <a:buNone/>
              <a:defRPr sz="7000">
                <a:latin typeface="Playfair Display"/>
                <a:ea typeface="Playfair Display"/>
                <a:cs typeface="Playfair Display"/>
                <a:sym typeface="Playfair Display"/>
              </a:defRPr>
            </a:lvl3pPr>
            <a:lvl4pPr lvl="3" rtl="0" algn="l">
              <a:spcBef>
                <a:spcPts val="0"/>
              </a:spcBef>
              <a:spcAft>
                <a:spcPts val="0"/>
              </a:spcAft>
              <a:buSzPts val="7000"/>
              <a:buFont typeface="Playfair Display"/>
              <a:buNone/>
              <a:defRPr sz="7000">
                <a:latin typeface="Playfair Display"/>
                <a:ea typeface="Playfair Display"/>
                <a:cs typeface="Playfair Display"/>
                <a:sym typeface="Playfair Display"/>
              </a:defRPr>
            </a:lvl4pPr>
            <a:lvl5pPr lvl="4" rtl="0" algn="l">
              <a:spcBef>
                <a:spcPts val="0"/>
              </a:spcBef>
              <a:spcAft>
                <a:spcPts val="0"/>
              </a:spcAft>
              <a:buSzPts val="7000"/>
              <a:buFont typeface="Playfair Display"/>
              <a:buNone/>
              <a:defRPr sz="7000">
                <a:latin typeface="Playfair Display"/>
                <a:ea typeface="Playfair Display"/>
                <a:cs typeface="Playfair Display"/>
                <a:sym typeface="Playfair Display"/>
              </a:defRPr>
            </a:lvl5pPr>
            <a:lvl6pPr lvl="5" rtl="0" algn="l">
              <a:spcBef>
                <a:spcPts val="0"/>
              </a:spcBef>
              <a:spcAft>
                <a:spcPts val="0"/>
              </a:spcAft>
              <a:buSzPts val="7000"/>
              <a:buFont typeface="Playfair Display"/>
              <a:buNone/>
              <a:defRPr sz="7000">
                <a:latin typeface="Playfair Display"/>
                <a:ea typeface="Playfair Display"/>
                <a:cs typeface="Playfair Display"/>
                <a:sym typeface="Playfair Display"/>
              </a:defRPr>
            </a:lvl6pPr>
            <a:lvl7pPr lvl="6" rtl="0" algn="l">
              <a:spcBef>
                <a:spcPts val="0"/>
              </a:spcBef>
              <a:spcAft>
                <a:spcPts val="0"/>
              </a:spcAft>
              <a:buSzPts val="7000"/>
              <a:buFont typeface="Playfair Display"/>
              <a:buNone/>
              <a:defRPr sz="7000">
                <a:latin typeface="Playfair Display"/>
                <a:ea typeface="Playfair Display"/>
                <a:cs typeface="Playfair Display"/>
                <a:sym typeface="Playfair Display"/>
              </a:defRPr>
            </a:lvl7pPr>
            <a:lvl8pPr lvl="7" rtl="0" algn="l">
              <a:spcBef>
                <a:spcPts val="0"/>
              </a:spcBef>
              <a:spcAft>
                <a:spcPts val="0"/>
              </a:spcAft>
              <a:buSzPts val="7000"/>
              <a:buFont typeface="Playfair Display"/>
              <a:buNone/>
              <a:defRPr sz="7000">
                <a:latin typeface="Playfair Display"/>
                <a:ea typeface="Playfair Display"/>
                <a:cs typeface="Playfair Display"/>
                <a:sym typeface="Playfair Display"/>
              </a:defRPr>
            </a:lvl8pPr>
            <a:lvl9pPr lvl="8" rtl="0" algn="l">
              <a:spcBef>
                <a:spcPts val="0"/>
              </a:spcBef>
              <a:spcAft>
                <a:spcPts val="0"/>
              </a:spcAft>
              <a:buSzPts val="7000"/>
              <a:buFont typeface="Playfair Display"/>
              <a:buNone/>
              <a:defRPr sz="7000">
                <a:latin typeface="Playfair Display"/>
                <a:ea typeface="Playfair Display"/>
                <a:cs typeface="Playfair Display"/>
                <a:sym typeface="Playfair Display"/>
              </a:defRPr>
            </a:lvl9pPr>
          </a:lstStyle>
          <a:p/>
        </p:txBody>
      </p:sp>
      <p:sp>
        <p:nvSpPr>
          <p:cNvPr id="109" name="Google Shape;109;p22"/>
          <p:cNvSpPr/>
          <p:nvPr/>
        </p:nvSpPr>
        <p:spPr>
          <a:xfrm>
            <a:off x="0" y="0"/>
            <a:ext cx="91440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2"/>
          <p:cNvSpPr/>
          <p:nvPr/>
        </p:nvSpPr>
        <p:spPr>
          <a:xfrm>
            <a:off x="0" y="4572000"/>
            <a:ext cx="91440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11" name="Shape 111"/>
        <p:cNvGrpSpPr/>
        <p:nvPr/>
      </p:nvGrpSpPr>
      <p:grpSpPr>
        <a:xfrm>
          <a:off x="0" y="0"/>
          <a:ext cx="0" cy="0"/>
          <a:chOff x="0" y="0"/>
          <a:chExt cx="0" cy="0"/>
        </a:xfrm>
      </p:grpSpPr>
      <p:sp>
        <p:nvSpPr>
          <p:cNvPr id="112" name="Google Shape;112;p23"/>
          <p:cNvSpPr/>
          <p:nvPr/>
        </p:nvSpPr>
        <p:spPr>
          <a:xfrm>
            <a:off x="0" y="0"/>
            <a:ext cx="45738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3"/>
          <p:cNvSpPr txBox="1"/>
          <p:nvPr>
            <p:ph type="title"/>
          </p:nvPr>
        </p:nvSpPr>
        <p:spPr>
          <a:xfrm>
            <a:off x="713225" y="2464676"/>
            <a:ext cx="3262500" cy="7212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lt1"/>
              </a:buClr>
              <a:buSzPts val="2500"/>
              <a:buFont typeface="Playfair Display"/>
              <a:buNone/>
              <a:defRPr b="1" sz="4000">
                <a:solidFill>
                  <a:schemeClr val="lt1"/>
                </a:solidFill>
                <a:latin typeface="Playfair Display"/>
                <a:ea typeface="Playfair Display"/>
                <a:cs typeface="Playfair Display"/>
                <a:sym typeface="Playfair Display"/>
              </a:defRPr>
            </a:lvl1pPr>
            <a:lvl2pPr lvl="1"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2pPr>
            <a:lvl3pPr lvl="2"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3pPr>
            <a:lvl4pPr lvl="3"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4pPr>
            <a:lvl5pPr lvl="4"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5pPr>
            <a:lvl6pPr lvl="5"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6pPr>
            <a:lvl7pPr lvl="6"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7pPr>
            <a:lvl8pPr lvl="7"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8pPr>
            <a:lvl9pPr lvl="8"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9pPr>
          </a:lstStyle>
          <a:p/>
        </p:txBody>
      </p:sp>
      <p:sp>
        <p:nvSpPr>
          <p:cNvPr id="114" name="Google Shape;114;p23"/>
          <p:cNvSpPr txBox="1"/>
          <p:nvPr>
            <p:ph idx="1" type="subTitle"/>
          </p:nvPr>
        </p:nvSpPr>
        <p:spPr>
          <a:xfrm>
            <a:off x="713225" y="3151519"/>
            <a:ext cx="3262500" cy="427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2pPr>
            <a:lvl3pPr lvl="2"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3pPr>
            <a:lvl4pPr lvl="3"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4pPr>
            <a:lvl5pPr lvl="4"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5pPr>
            <a:lvl6pPr lvl="5"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6pPr>
            <a:lvl7pPr lvl="6"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7pPr>
            <a:lvl8pPr lvl="7"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8pPr>
            <a:lvl9pPr lvl="8"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9pPr>
          </a:lstStyle>
          <a:p/>
        </p:txBody>
      </p:sp>
      <p:sp>
        <p:nvSpPr>
          <p:cNvPr id="115" name="Google Shape;115;p23"/>
          <p:cNvSpPr txBox="1"/>
          <p:nvPr>
            <p:ph hasCustomPrompt="1" idx="2" type="title"/>
          </p:nvPr>
        </p:nvSpPr>
        <p:spPr>
          <a:xfrm>
            <a:off x="3156425" y="1564175"/>
            <a:ext cx="819300" cy="849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100"/>
              <a:buFont typeface="Playfair Display"/>
              <a:buNone/>
              <a:defRPr b="1" sz="4000">
                <a:solidFill>
                  <a:schemeClr val="lt1"/>
                </a:solidFill>
                <a:latin typeface="Playfair Display"/>
                <a:ea typeface="Playfair Display"/>
                <a:cs typeface="Playfair Display"/>
                <a:sym typeface="Playfair Display"/>
              </a:defRPr>
            </a:lvl1pPr>
            <a:lvl2pPr lvl="1"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2pPr>
            <a:lvl3pPr lvl="2"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3pPr>
            <a:lvl4pPr lvl="3"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4pPr>
            <a:lvl5pPr lvl="4"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5pPr>
            <a:lvl6pPr lvl="5"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6pPr>
            <a:lvl7pPr lvl="6"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7pPr>
            <a:lvl8pPr lvl="7"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8pPr>
            <a:lvl9pPr lvl="8"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9pPr>
          </a:lstStyle>
          <a:p>
            <a:r>
              <a:t>xx%</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_1">
    <p:bg>
      <p:bgPr>
        <a:solidFill>
          <a:schemeClr val="dk2"/>
        </a:solidFill>
      </p:bgPr>
    </p:bg>
    <p:spTree>
      <p:nvGrpSpPr>
        <p:cNvPr id="116" name="Shape 116"/>
        <p:cNvGrpSpPr/>
        <p:nvPr/>
      </p:nvGrpSpPr>
      <p:grpSpPr>
        <a:xfrm>
          <a:off x="0" y="0"/>
          <a:ext cx="0" cy="0"/>
          <a:chOff x="0" y="0"/>
          <a:chExt cx="0" cy="0"/>
        </a:xfrm>
      </p:grpSpPr>
      <p:sp>
        <p:nvSpPr>
          <p:cNvPr id="117" name="Google Shape;117;p24"/>
          <p:cNvSpPr txBox="1"/>
          <p:nvPr>
            <p:ph type="title"/>
          </p:nvPr>
        </p:nvSpPr>
        <p:spPr>
          <a:xfrm>
            <a:off x="4869188" y="2014426"/>
            <a:ext cx="3262500" cy="721200"/>
          </a:xfrm>
          <a:prstGeom prst="rect">
            <a:avLst/>
          </a:prstGeom>
        </p:spPr>
        <p:txBody>
          <a:bodyPr anchorCtr="0" anchor="b" bIns="91425" lIns="91425" spcFirstLastPara="1" rIns="91425" wrap="square" tIns="91425">
            <a:noAutofit/>
          </a:bodyPr>
          <a:lstStyle>
            <a:lvl1pPr lvl="0" rtl="0" algn="l">
              <a:spcBef>
                <a:spcPts val="0"/>
              </a:spcBef>
              <a:spcAft>
                <a:spcPts val="0"/>
              </a:spcAft>
              <a:buClr>
                <a:schemeClr val="lt1"/>
              </a:buClr>
              <a:buSzPts val="2500"/>
              <a:buFont typeface="Playfair Display"/>
              <a:buNone/>
              <a:defRPr b="1" sz="4000">
                <a:solidFill>
                  <a:schemeClr val="lt1"/>
                </a:solidFill>
                <a:latin typeface="Playfair Display"/>
                <a:ea typeface="Playfair Display"/>
                <a:cs typeface="Playfair Display"/>
                <a:sym typeface="Playfair Display"/>
              </a:defRPr>
            </a:lvl1pPr>
            <a:lvl2pPr lvl="1"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2pPr>
            <a:lvl3pPr lvl="2"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3pPr>
            <a:lvl4pPr lvl="3"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4pPr>
            <a:lvl5pPr lvl="4"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5pPr>
            <a:lvl6pPr lvl="5"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6pPr>
            <a:lvl7pPr lvl="6"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7pPr>
            <a:lvl8pPr lvl="7"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8pPr>
            <a:lvl9pPr lvl="8"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9pPr>
          </a:lstStyle>
          <a:p/>
        </p:txBody>
      </p:sp>
      <p:sp>
        <p:nvSpPr>
          <p:cNvPr id="118" name="Google Shape;118;p24"/>
          <p:cNvSpPr txBox="1"/>
          <p:nvPr>
            <p:ph idx="1" type="subTitle"/>
          </p:nvPr>
        </p:nvSpPr>
        <p:spPr>
          <a:xfrm>
            <a:off x="4869188" y="2701269"/>
            <a:ext cx="3262500" cy="42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2pPr>
            <a:lvl3pPr lvl="2"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3pPr>
            <a:lvl4pPr lvl="3"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4pPr>
            <a:lvl5pPr lvl="4"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5pPr>
            <a:lvl6pPr lvl="5"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6pPr>
            <a:lvl7pPr lvl="6"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7pPr>
            <a:lvl8pPr lvl="7"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8pPr>
            <a:lvl9pPr lvl="8" rtl="0" algn="r">
              <a:spcBef>
                <a:spcPts val="0"/>
              </a:spcBef>
              <a:spcAft>
                <a:spcPts val="0"/>
              </a:spcAft>
              <a:buClr>
                <a:schemeClr val="lt1"/>
              </a:buClr>
              <a:buSzPts val="1400"/>
              <a:buFont typeface="Montserrat"/>
              <a:buNone/>
              <a:defRPr>
                <a:solidFill>
                  <a:schemeClr val="lt1"/>
                </a:solidFill>
                <a:latin typeface="Montserrat"/>
                <a:ea typeface="Montserrat"/>
                <a:cs typeface="Montserrat"/>
                <a:sym typeface="Montserrat"/>
              </a:defRPr>
            </a:lvl9pPr>
          </a:lstStyle>
          <a:p/>
        </p:txBody>
      </p:sp>
      <p:sp>
        <p:nvSpPr>
          <p:cNvPr id="119" name="Google Shape;119;p24"/>
          <p:cNvSpPr txBox="1"/>
          <p:nvPr>
            <p:ph hasCustomPrompt="1" idx="2" type="title"/>
          </p:nvPr>
        </p:nvSpPr>
        <p:spPr>
          <a:xfrm>
            <a:off x="1012313" y="1138050"/>
            <a:ext cx="3483300" cy="2867400"/>
          </a:xfrm>
          <a:prstGeom prst="rect">
            <a:avLst/>
          </a:prstGeom>
        </p:spPr>
        <p:txBody>
          <a:bodyPr anchorCtr="0" anchor="b" bIns="91425" lIns="91425" spcFirstLastPara="1" rIns="91425" wrap="square" tIns="91425">
            <a:noAutofit/>
          </a:bodyPr>
          <a:lstStyle>
            <a:lvl1pPr lvl="0" rtl="0" algn="r">
              <a:spcBef>
                <a:spcPts val="0"/>
              </a:spcBef>
              <a:spcAft>
                <a:spcPts val="0"/>
              </a:spcAft>
              <a:buClr>
                <a:srgbClr val="FFFFFF"/>
              </a:buClr>
              <a:buSzPts val="2100"/>
              <a:buFont typeface="Playfair Display"/>
              <a:buNone/>
              <a:defRPr b="1" sz="20000">
                <a:solidFill>
                  <a:schemeClr val="lt1"/>
                </a:solidFill>
                <a:latin typeface="Playfair Display"/>
                <a:ea typeface="Playfair Display"/>
                <a:cs typeface="Playfair Display"/>
                <a:sym typeface="Playfair Display"/>
              </a:defRPr>
            </a:lvl1pPr>
            <a:lvl2pPr lvl="1"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2pPr>
            <a:lvl3pPr lvl="2"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3pPr>
            <a:lvl4pPr lvl="3"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4pPr>
            <a:lvl5pPr lvl="4"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5pPr>
            <a:lvl6pPr lvl="5"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6pPr>
            <a:lvl7pPr lvl="6"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7pPr>
            <a:lvl8pPr lvl="7"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8pPr>
            <a:lvl9pPr lvl="8" rtl="0" algn="r">
              <a:spcBef>
                <a:spcPts val="0"/>
              </a:spcBef>
              <a:spcAft>
                <a:spcPts val="0"/>
              </a:spcAft>
              <a:buClr>
                <a:schemeClr val="lt1"/>
              </a:buClr>
              <a:buSzPts val="2100"/>
              <a:buFont typeface="Playfair Display"/>
              <a:buNone/>
              <a:defRPr sz="2100">
                <a:solidFill>
                  <a:schemeClr val="lt1"/>
                </a:solidFill>
                <a:latin typeface="Playfair Display"/>
                <a:ea typeface="Playfair Display"/>
                <a:cs typeface="Playfair Display"/>
                <a:sym typeface="Playfair Display"/>
              </a:defRPr>
            </a:lvl9pPr>
          </a:lstStyle>
          <a:p>
            <a:r>
              <a:t>xx%</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_1">
    <p:spTree>
      <p:nvGrpSpPr>
        <p:cNvPr id="120" name="Shape 120"/>
        <p:cNvGrpSpPr/>
        <p:nvPr/>
      </p:nvGrpSpPr>
      <p:grpSpPr>
        <a:xfrm>
          <a:off x="0" y="0"/>
          <a:ext cx="0" cy="0"/>
          <a:chOff x="0" y="0"/>
          <a:chExt cx="0" cy="0"/>
        </a:xfrm>
      </p:grpSpPr>
      <p:sp>
        <p:nvSpPr>
          <p:cNvPr id="121" name="Google Shape;121;p25"/>
          <p:cNvSpPr/>
          <p:nvPr/>
        </p:nvSpPr>
        <p:spPr>
          <a:xfrm>
            <a:off x="4572050" y="0"/>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5"/>
          <p:cNvSpPr txBox="1"/>
          <p:nvPr>
            <p:ph type="title"/>
          </p:nvPr>
        </p:nvSpPr>
        <p:spPr>
          <a:xfrm>
            <a:off x="5440675" y="1569948"/>
            <a:ext cx="2990100" cy="857100"/>
          </a:xfrm>
          <a:prstGeom prst="rect">
            <a:avLst/>
          </a:prstGeom>
        </p:spPr>
        <p:txBody>
          <a:bodyPr anchorCtr="0" anchor="b" bIns="91425" lIns="91425" spcFirstLastPara="1" rIns="91425" wrap="square" tIns="91425">
            <a:noAutofit/>
          </a:bodyPr>
          <a:lstStyle>
            <a:lvl1pPr lvl="0" rtl="0" algn="l">
              <a:spcBef>
                <a:spcPts val="0"/>
              </a:spcBef>
              <a:spcAft>
                <a:spcPts val="0"/>
              </a:spcAft>
              <a:buClr>
                <a:schemeClr val="lt1"/>
              </a:buClr>
              <a:buSzPts val="2100"/>
              <a:buFont typeface="Montserrat"/>
              <a:buNone/>
              <a:defRPr b="1" sz="2500">
                <a:solidFill>
                  <a:schemeClr val="lt1"/>
                </a:solidFill>
              </a:defRPr>
            </a:lvl1pPr>
            <a:lvl2pPr lvl="1" rtl="0" algn="l">
              <a:spcBef>
                <a:spcPts val="0"/>
              </a:spcBef>
              <a:spcAft>
                <a:spcPts val="0"/>
              </a:spcAft>
              <a:buSzPts val="2100"/>
              <a:buFont typeface="Montserrat"/>
              <a:buNone/>
              <a:defRPr b="1" sz="2100">
                <a:latin typeface="Montserrat"/>
                <a:ea typeface="Montserrat"/>
                <a:cs typeface="Montserrat"/>
                <a:sym typeface="Montserrat"/>
              </a:defRPr>
            </a:lvl2pPr>
            <a:lvl3pPr lvl="2" rtl="0" algn="l">
              <a:spcBef>
                <a:spcPts val="0"/>
              </a:spcBef>
              <a:spcAft>
                <a:spcPts val="0"/>
              </a:spcAft>
              <a:buSzPts val="2100"/>
              <a:buFont typeface="Montserrat"/>
              <a:buNone/>
              <a:defRPr b="1" sz="2100">
                <a:latin typeface="Montserrat"/>
                <a:ea typeface="Montserrat"/>
                <a:cs typeface="Montserrat"/>
                <a:sym typeface="Montserrat"/>
              </a:defRPr>
            </a:lvl3pPr>
            <a:lvl4pPr lvl="3" rtl="0" algn="l">
              <a:spcBef>
                <a:spcPts val="0"/>
              </a:spcBef>
              <a:spcAft>
                <a:spcPts val="0"/>
              </a:spcAft>
              <a:buSzPts val="2100"/>
              <a:buFont typeface="Montserrat"/>
              <a:buNone/>
              <a:defRPr b="1" sz="2100">
                <a:latin typeface="Montserrat"/>
                <a:ea typeface="Montserrat"/>
                <a:cs typeface="Montserrat"/>
                <a:sym typeface="Montserrat"/>
              </a:defRPr>
            </a:lvl4pPr>
            <a:lvl5pPr lvl="4" rtl="0" algn="l">
              <a:spcBef>
                <a:spcPts val="0"/>
              </a:spcBef>
              <a:spcAft>
                <a:spcPts val="0"/>
              </a:spcAft>
              <a:buSzPts val="2100"/>
              <a:buFont typeface="Montserrat"/>
              <a:buNone/>
              <a:defRPr b="1" sz="2100">
                <a:latin typeface="Montserrat"/>
                <a:ea typeface="Montserrat"/>
                <a:cs typeface="Montserrat"/>
                <a:sym typeface="Montserrat"/>
              </a:defRPr>
            </a:lvl5pPr>
            <a:lvl6pPr lvl="5" rtl="0" algn="l">
              <a:spcBef>
                <a:spcPts val="0"/>
              </a:spcBef>
              <a:spcAft>
                <a:spcPts val="0"/>
              </a:spcAft>
              <a:buSzPts val="2100"/>
              <a:buFont typeface="Montserrat"/>
              <a:buNone/>
              <a:defRPr b="1" sz="2100">
                <a:latin typeface="Montserrat"/>
                <a:ea typeface="Montserrat"/>
                <a:cs typeface="Montserrat"/>
                <a:sym typeface="Montserrat"/>
              </a:defRPr>
            </a:lvl6pPr>
            <a:lvl7pPr lvl="6" rtl="0" algn="l">
              <a:spcBef>
                <a:spcPts val="0"/>
              </a:spcBef>
              <a:spcAft>
                <a:spcPts val="0"/>
              </a:spcAft>
              <a:buSzPts val="2100"/>
              <a:buFont typeface="Montserrat"/>
              <a:buNone/>
              <a:defRPr b="1" sz="2100">
                <a:latin typeface="Montserrat"/>
                <a:ea typeface="Montserrat"/>
                <a:cs typeface="Montserrat"/>
                <a:sym typeface="Montserrat"/>
              </a:defRPr>
            </a:lvl7pPr>
            <a:lvl8pPr lvl="7" rtl="0" algn="l">
              <a:spcBef>
                <a:spcPts val="0"/>
              </a:spcBef>
              <a:spcAft>
                <a:spcPts val="0"/>
              </a:spcAft>
              <a:buSzPts val="2100"/>
              <a:buFont typeface="Montserrat"/>
              <a:buNone/>
              <a:defRPr b="1" sz="2100">
                <a:latin typeface="Montserrat"/>
                <a:ea typeface="Montserrat"/>
                <a:cs typeface="Montserrat"/>
                <a:sym typeface="Montserrat"/>
              </a:defRPr>
            </a:lvl8pPr>
            <a:lvl9pPr lvl="8" rtl="0" algn="l">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123" name="Google Shape;123;p25"/>
          <p:cNvSpPr txBox="1"/>
          <p:nvPr>
            <p:ph idx="1" type="subTitle"/>
          </p:nvPr>
        </p:nvSpPr>
        <p:spPr>
          <a:xfrm>
            <a:off x="5440525" y="2439495"/>
            <a:ext cx="2990100" cy="11295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000000"/>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0_1">
    <p:spTree>
      <p:nvGrpSpPr>
        <p:cNvPr id="124" name="Shape 124"/>
        <p:cNvGrpSpPr/>
        <p:nvPr/>
      </p:nvGrpSpPr>
      <p:grpSpPr>
        <a:xfrm>
          <a:off x="0" y="0"/>
          <a:ext cx="0" cy="0"/>
          <a:chOff x="0" y="0"/>
          <a:chExt cx="0" cy="0"/>
        </a:xfrm>
      </p:grpSpPr>
      <p:sp>
        <p:nvSpPr>
          <p:cNvPr id="125" name="Google Shape;125;p26"/>
          <p:cNvSpPr/>
          <p:nvPr/>
        </p:nvSpPr>
        <p:spPr>
          <a:xfrm>
            <a:off x="0" y="-50"/>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6"/>
          <p:cNvSpPr txBox="1"/>
          <p:nvPr>
            <p:ph type="title"/>
          </p:nvPr>
        </p:nvSpPr>
        <p:spPr>
          <a:xfrm>
            <a:off x="713375" y="1735300"/>
            <a:ext cx="2990100" cy="5766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lt1"/>
              </a:buClr>
              <a:buSzPts val="2500"/>
              <a:buFont typeface="Playfair Display"/>
              <a:buNone/>
              <a:defRPr b="1" sz="2500">
                <a:solidFill>
                  <a:schemeClr val="lt1"/>
                </a:solidFill>
                <a:latin typeface="Playfair Display"/>
                <a:ea typeface="Playfair Display"/>
                <a:cs typeface="Playfair Display"/>
                <a:sym typeface="Playfair Display"/>
              </a:defRPr>
            </a:lvl1pPr>
            <a:lvl2pPr lvl="1" rtl="0" algn="r">
              <a:spcBef>
                <a:spcPts val="0"/>
              </a:spcBef>
              <a:spcAft>
                <a:spcPts val="0"/>
              </a:spcAft>
              <a:buSzPts val="2100"/>
              <a:buFont typeface="Montserrat"/>
              <a:buNone/>
              <a:defRPr b="1" sz="2100">
                <a:latin typeface="Montserrat"/>
                <a:ea typeface="Montserrat"/>
                <a:cs typeface="Montserrat"/>
                <a:sym typeface="Montserrat"/>
              </a:defRPr>
            </a:lvl2pPr>
            <a:lvl3pPr lvl="2" rtl="0" algn="r">
              <a:spcBef>
                <a:spcPts val="0"/>
              </a:spcBef>
              <a:spcAft>
                <a:spcPts val="0"/>
              </a:spcAft>
              <a:buSzPts val="2100"/>
              <a:buFont typeface="Montserrat"/>
              <a:buNone/>
              <a:defRPr b="1" sz="2100">
                <a:latin typeface="Montserrat"/>
                <a:ea typeface="Montserrat"/>
                <a:cs typeface="Montserrat"/>
                <a:sym typeface="Montserrat"/>
              </a:defRPr>
            </a:lvl3pPr>
            <a:lvl4pPr lvl="3" rtl="0" algn="r">
              <a:spcBef>
                <a:spcPts val="0"/>
              </a:spcBef>
              <a:spcAft>
                <a:spcPts val="0"/>
              </a:spcAft>
              <a:buSzPts val="2100"/>
              <a:buFont typeface="Montserrat"/>
              <a:buNone/>
              <a:defRPr b="1" sz="2100">
                <a:latin typeface="Montserrat"/>
                <a:ea typeface="Montserrat"/>
                <a:cs typeface="Montserrat"/>
                <a:sym typeface="Montserrat"/>
              </a:defRPr>
            </a:lvl4pPr>
            <a:lvl5pPr lvl="4" rtl="0" algn="r">
              <a:spcBef>
                <a:spcPts val="0"/>
              </a:spcBef>
              <a:spcAft>
                <a:spcPts val="0"/>
              </a:spcAft>
              <a:buSzPts val="2100"/>
              <a:buFont typeface="Montserrat"/>
              <a:buNone/>
              <a:defRPr b="1" sz="2100">
                <a:latin typeface="Montserrat"/>
                <a:ea typeface="Montserrat"/>
                <a:cs typeface="Montserrat"/>
                <a:sym typeface="Montserrat"/>
              </a:defRPr>
            </a:lvl5pPr>
            <a:lvl6pPr lvl="5" rtl="0" algn="r">
              <a:spcBef>
                <a:spcPts val="0"/>
              </a:spcBef>
              <a:spcAft>
                <a:spcPts val="0"/>
              </a:spcAft>
              <a:buSzPts val="2100"/>
              <a:buFont typeface="Montserrat"/>
              <a:buNone/>
              <a:defRPr b="1" sz="2100">
                <a:latin typeface="Montserrat"/>
                <a:ea typeface="Montserrat"/>
                <a:cs typeface="Montserrat"/>
                <a:sym typeface="Montserrat"/>
              </a:defRPr>
            </a:lvl6pPr>
            <a:lvl7pPr lvl="6" rtl="0" algn="r">
              <a:spcBef>
                <a:spcPts val="0"/>
              </a:spcBef>
              <a:spcAft>
                <a:spcPts val="0"/>
              </a:spcAft>
              <a:buSzPts val="2100"/>
              <a:buFont typeface="Montserrat"/>
              <a:buNone/>
              <a:defRPr b="1" sz="2100">
                <a:latin typeface="Montserrat"/>
                <a:ea typeface="Montserrat"/>
                <a:cs typeface="Montserrat"/>
                <a:sym typeface="Montserrat"/>
              </a:defRPr>
            </a:lvl7pPr>
            <a:lvl8pPr lvl="7" rtl="0" algn="r">
              <a:spcBef>
                <a:spcPts val="0"/>
              </a:spcBef>
              <a:spcAft>
                <a:spcPts val="0"/>
              </a:spcAft>
              <a:buSzPts val="2100"/>
              <a:buFont typeface="Montserrat"/>
              <a:buNone/>
              <a:defRPr b="1" sz="2100">
                <a:latin typeface="Montserrat"/>
                <a:ea typeface="Montserrat"/>
                <a:cs typeface="Montserrat"/>
                <a:sym typeface="Montserrat"/>
              </a:defRPr>
            </a:lvl8pPr>
            <a:lvl9pPr lvl="8" rtl="0" algn="r">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127" name="Google Shape;127;p26"/>
          <p:cNvSpPr txBox="1"/>
          <p:nvPr>
            <p:ph idx="1" type="subTitle"/>
          </p:nvPr>
        </p:nvSpPr>
        <p:spPr>
          <a:xfrm>
            <a:off x="713225" y="2312000"/>
            <a:ext cx="2990100" cy="10962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000000"/>
              </a:buClr>
              <a:buSzPts val="1400"/>
              <a:buFont typeface="Montserrat"/>
              <a:buNone/>
              <a:defRPr sz="1400">
                <a:solidFill>
                  <a:schemeClr val="lt1"/>
                </a:solidFill>
                <a:latin typeface="Montserrat"/>
                <a:ea typeface="Montserrat"/>
                <a:cs typeface="Montserrat"/>
                <a:sym typeface="Montserrat"/>
              </a:defRPr>
            </a:lvl1pPr>
            <a:lvl2pPr lvl="1"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_1">
    <p:spTree>
      <p:nvGrpSpPr>
        <p:cNvPr id="128" name="Shape 128"/>
        <p:cNvGrpSpPr/>
        <p:nvPr/>
      </p:nvGrpSpPr>
      <p:grpSpPr>
        <a:xfrm>
          <a:off x="0" y="0"/>
          <a:ext cx="0" cy="0"/>
          <a:chOff x="0" y="0"/>
          <a:chExt cx="0" cy="0"/>
        </a:xfrm>
      </p:grpSpPr>
      <p:sp>
        <p:nvSpPr>
          <p:cNvPr id="129" name="Google Shape;129;p27"/>
          <p:cNvSpPr txBox="1"/>
          <p:nvPr>
            <p:ph type="title"/>
          </p:nvPr>
        </p:nvSpPr>
        <p:spPr>
          <a:xfrm flipH="1">
            <a:off x="893700" y="1502750"/>
            <a:ext cx="2859000" cy="1295100"/>
          </a:xfrm>
          <a:prstGeom prst="rect">
            <a:avLst/>
          </a:prstGeom>
        </p:spPr>
        <p:txBody>
          <a:bodyPr anchorCtr="0" anchor="b" bIns="91425" lIns="91425" spcFirstLastPara="1" rIns="91425" wrap="square" tIns="91425">
            <a:noAutofit/>
          </a:bodyPr>
          <a:lstStyle>
            <a:lvl1pPr lvl="0" rtl="0" algn="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spcBef>
                <a:spcPts val="0"/>
              </a:spcBef>
              <a:spcAft>
                <a:spcPts val="0"/>
              </a:spcAft>
              <a:buSzPts val="2100"/>
              <a:buFont typeface="Montserrat"/>
              <a:buNone/>
              <a:defRPr b="1" sz="2100">
                <a:latin typeface="Montserrat"/>
                <a:ea typeface="Montserrat"/>
                <a:cs typeface="Montserrat"/>
                <a:sym typeface="Montserrat"/>
              </a:defRPr>
            </a:lvl2pPr>
            <a:lvl3pPr lvl="2" rtl="0">
              <a:spcBef>
                <a:spcPts val="0"/>
              </a:spcBef>
              <a:spcAft>
                <a:spcPts val="0"/>
              </a:spcAft>
              <a:buSzPts val="2100"/>
              <a:buFont typeface="Montserrat"/>
              <a:buNone/>
              <a:defRPr b="1" sz="2100">
                <a:latin typeface="Montserrat"/>
                <a:ea typeface="Montserrat"/>
                <a:cs typeface="Montserrat"/>
                <a:sym typeface="Montserrat"/>
              </a:defRPr>
            </a:lvl3pPr>
            <a:lvl4pPr lvl="3" rtl="0">
              <a:spcBef>
                <a:spcPts val="0"/>
              </a:spcBef>
              <a:spcAft>
                <a:spcPts val="0"/>
              </a:spcAft>
              <a:buSzPts val="2100"/>
              <a:buFont typeface="Montserrat"/>
              <a:buNone/>
              <a:defRPr b="1" sz="2100">
                <a:latin typeface="Montserrat"/>
                <a:ea typeface="Montserrat"/>
                <a:cs typeface="Montserrat"/>
                <a:sym typeface="Montserrat"/>
              </a:defRPr>
            </a:lvl4pPr>
            <a:lvl5pPr lvl="4" rtl="0">
              <a:spcBef>
                <a:spcPts val="0"/>
              </a:spcBef>
              <a:spcAft>
                <a:spcPts val="0"/>
              </a:spcAft>
              <a:buSzPts val="2100"/>
              <a:buFont typeface="Montserrat"/>
              <a:buNone/>
              <a:defRPr b="1" sz="2100">
                <a:latin typeface="Montserrat"/>
                <a:ea typeface="Montserrat"/>
                <a:cs typeface="Montserrat"/>
                <a:sym typeface="Montserrat"/>
              </a:defRPr>
            </a:lvl5pPr>
            <a:lvl6pPr lvl="5" rtl="0">
              <a:spcBef>
                <a:spcPts val="0"/>
              </a:spcBef>
              <a:spcAft>
                <a:spcPts val="0"/>
              </a:spcAft>
              <a:buSzPts val="2100"/>
              <a:buFont typeface="Montserrat"/>
              <a:buNone/>
              <a:defRPr b="1" sz="2100">
                <a:latin typeface="Montserrat"/>
                <a:ea typeface="Montserrat"/>
                <a:cs typeface="Montserrat"/>
                <a:sym typeface="Montserrat"/>
              </a:defRPr>
            </a:lvl6pPr>
            <a:lvl7pPr lvl="6" rtl="0">
              <a:spcBef>
                <a:spcPts val="0"/>
              </a:spcBef>
              <a:spcAft>
                <a:spcPts val="0"/>
              </a:spcAft>
              <a:buSzPts val="2100"/>
              <a:buFont typeface="Montserrat"/>
              <a:buNone/>
              <a:defRPr b="1" sz="2100">
                <a:latin typeface="Montserrat"/>
                <a:ea typeface="Montserrat"/>
                <a:cs typeface="Montserrat"/>
                <a:sym typeface="Montserrat"/>
              </a:defRPr>
            </a:lvl7pPr>
            <a:lvl8pPr lvl="7" rtl="0">
              <a:spcBef>
                <a:spcPts val="0"/>
              </a:spcBef>
              <a:spcAft>
                <a:spcPts val="0"/>
              </a:spcAft>
              <a:buSzPts val="2100"/>
              <a:buFont typeface="Montserrat"/>
              <a:buNone/>
              <a:defRPr b="1" sz="2100">
                <a:latin typeface="Montserrat"/>
                <a:ea typeface="Montserrat"/>
                <a:cs typeface="Montserrat"/>
                <a:sym typeface="Montserrat"/>
              </a:defRPr>
            </a:lvl8pPr>
            <a:lvl9pPr lvl="8" rtl="0">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130" name="Google Shape;130;p27"/>
          <p:cNvSpPr txBox="1"/>
          <p:nvPr>
            <p:ph idx="1" type="subTitle"/>
          </p:nvPr>
        </p:nvSpPr>
        <p:spPr>
          <a:xfrm flipH="1">
            <a:off x="893700" y="2797725"/>
            <a:ext cx="2859000" cy="843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19_1">
    <p:spTree>
      <p:nvGrpSpPr>
        <p:cNvPr id="131" name="Shape 131"/>
        <p:cNvGrpSpPr/>
        <p:nvPr/>
      </p:nvGrpSpPr>
      <p:grpSpPr>
        <a:xfrm>
          <a:off x="0" y="0"/>
          <a:ext cx="0" cy="0"/>
          <a:chOff x="0" y="0"/>
          <a:chExt cx="0" cy="0"/>
        </a:xfrm>
      </p:grpSpPr>
      <p:sp>
        <p:nvSpPr>
          <p:cNvPr id="132" name="Google Shape;132;p28"/>
          <p:cNvSpPr txBox="1"/>
          <p:nvPr>
            <p:ph type="title"/>
          </p:nvPr>
        </p:nvSpPr>
        <p:spPr>
          <a:xfrm>
            <a:off x="715403" y="1499800"/>
            <a:ext cx="3546900" cy="1643400"/>
          </a:xfrm>
          <a:prstGeom prst="rect">
            <a:avLst/>
          </a:prstGeom>
        </p:spPr>
        <p:txBody>
          <a:bodyPr anchorCtr="0" anchor="b" bIns="91425" lIns="91425" spcFirstLastPara="1" rIns="91425" wrap="square" tIns="91425">
            <a:noAutofit/>
          </a:bodyPr>
          <a:lstStyle>
            <a:lvl1pPr lvl="0" rtl="0" algn="l">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1pPr>
            <a:lvl2pPr lvl="1"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2pPr>
            <a:lvl3pPr lvl="2"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3pPr>
            <a:lvl4pPr lvl="3"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4pPr>
            <a:lvl5pPr lvl="4"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5pPr>
            <a:lvl6pPr lvl="5"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6pPr>
            <a:lvl7pPr lvl="6"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7pPr>
            <a:lvl8pPr lvl="7"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8pPr>
            <a:lvl9pPr lvl="8" rtl="0">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9pPr>
          </a:lstStyle>
          <a:p/>
        </p:txBody>
      </p:sp>
      <p:sp>
        <p:nvSpPr>
          <p:cNvPr id="133" name="Google Shape;133;p28"/>
          <p:cNvSpPr txBox="1"/>
          <p:nvPr>
            <p:ph idx="1" type="subTitle"/>
          </p:nvPr>
        </p:nvSpPr>
        <p:spPr>
          <a:xfrm>
            <a:off x="713225" y="3070700"/>
            <a:ext cx="3546900" cy="573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34" name="Google Shape;134;p28"/>
          <p:cNvSpPr/>
          <p:nvPr/>
        </p:nvSpPr>
        <p:spPr>
          <a:xfrm>
            <a:off x="4572000" y="0"/>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AND_BODY_1">
    <p:bg>
      <p:bgPr>
        <a:solidFill>
          <a:schemeClr val="dk2"/>
        </a:solidFill>
      </p:bgPr>
    </p:bg>
    <p:spTree>
      <p:nvGrpSpPr>
        <p:cNvPr id="135" name="Shape 135"/>
        <p:cNvGrpSpPr/>
        <p:nvPr/>
      </p:nvGrpSpPr>
      <p:grpSpPr>
        <a:xfrm>
          <a:off x="0" y="0"/>
          <a:ext cx="0" cy="0"/>
          <a:chOff x="0" y="0"/>
          <a:chExt cx="0" cy="0"/>
        </a:xfrm>
      </p:grpSpPr>
      <p:sp>
        <p:nvSpPr>
          <p:cNvPr id="136" name="Google Shape;136;p29"/>
          <p:cNvSpPr txBox="1"/>
          <p:nvPr>
            <p:ph type="title"/>
          </p:nvPr>
        </p:nvSpPr>
        <p:spPr>
          <a:xfrm>
            <a:off x="713250" y="539400"/>
            <a:ext cx="7717500" cy="546000"/>
          </a:xfrm>
          <a:prstGeom prst="rect">
            <a:avLst/>
          </a:prstGeom>
        </p:spPr>
        <p:txBody>
          <a:bodyPr anchorCtr="0" anchor="t" bIns="91425" lIns="91425" spcFirstLastPara="1" rIns="91425" wrap="square" tIns="91425">
            <a:noAutofit/>
          </a:bodyPr>
          <a:lstStyle>
            <a:lvl1pPr lvl="0" rtl="0">
              <a:spcBef>
                <a:spcPts val="0"/>
              </a:spcBef>
              <a:spcAft>
                <a:spcPts val="0"/>
              </a:spcAft>
              <a:buSzPts val="2100"/>
              <a:buFont typeface="Montserrat"/>
              <a:buNone/>
              <a:defRPr b="1" sz="2500">
                <a:solidFill>
                  <a:schemeClr val="lt1"/>
                </a:solidFill>
                <a:latin typeface="Playfair Display"/>
                <a:ea typeface="Playfair Display"/>
                <a:cs typeface="Playfair Display"/>
                <a:sym typeface="Playfair Display"/>
              </a:defRPr>
            </a:lvl1pPr>
            <a:lvl2pPr lvl="1" rtl="0">
              <a:spcBef>
                <a:spcPts val="0"/>
              </a:spcBef>
              <a:spcAft>
                <a:spcPts val="0"/>
              </a:spcAft>
              <a:buSzPts val="2100"/>
              <a:buFont typeface="Montserrat"/>
              <a:buNone/>
              <a:defRPr b="1" sz="2100">
                <a:latin typeface="Montserrat"/>
                <a:ea typeface="Montserrat"/>
                <a:cs typeface="Montserrat"/>
                <a:sym typeface="Montserrat"/>
              </a:defRPr>
            </a:lvl2pPr>
            <a:lvl3pPr lvl="2" rtl="0">
              <a:spcBef>
                <a:spcPts val="0"/>
              </a:spcBef>
              <a:spcAft>
                <a:spcPts val="0"/>
              </a:spcAft>
              <a:buSzPts val="2100"/>
              <a:buFont typeface="Montserrat"/>
              <a:buNone/>
              <a:defRPr b="1" sz="2100">
                <a:latin typeface="Montserrat"/>
                <a:ea typeface="Montserrat"/>
                <a:cs typeface="Montserrat"/>
                <a:sym typeface="Montserrat"/>
              </a:defRPr>
            </a:lvl3pPr>
            <a:lvl4pPr lvl="3" rtl="0">
              <a:spcBef>
                <a:spcPts val="0"/>
              </a:spcBef>
              <a:spcAft>
                <a:spcPts val="0"/>
              </a:spcAft>
              <a:buSzPts val="2100"/>
              <a:buFont typeface="Montserrat"/>
              <a:buNone/>
              <a:defRPr b="1" sz="2100">
                <a:latin typeface="Montserrat"/>
                <a:ea typeface="Montserrat"/>
                <a:cs typeface="Montserrat"/>
                <a:sym typeface="Montserrat"/>
              </a:defRPr>
            </a:lvl4pPr>
            <a:lvl5pPr lvl="4" rtl="0">
              <a:spcBef>
                <a:spcPts val="0"/>
              </a:spcBef>
              <a:spcAft>
                <a:spcPts val="0"/>
              </a:spcAft>
              <a:buSzPts val="2100"/>
              <a:buFont typeface="Montserrat"/>
              <a:buNone/>
              <a:defRPr b="1" sz="2100">
                <a:latin typeface="Montserrat"/>
                <a:ea typeface="Montserrat"/>
                <a:cs typeface="Montserrat"/>
                <a:sym typeface="Montserrat"/>
              </a:defRPr>
            </a:lvl5pPr>
            <a:lvl6pPr lvl="5" rtl="0">
              <a:spcBef>
                <a:spcPts val="0"/>
              </a:spcBef>
              <a:spcAft>
                <a:spcPts val="0"/>
              </a:spcAft>
              <a:buSzPts val="2100"/>
              <a:buFont typeface="Montserrat"/>
              <a:buNone/>
              <a:defRPr b="1" sz="2100">
                <a:latin typeface="Montserrat"/>
                <a:ea typeface="Montserrat"/>
                <a:cs typeface="Montserrat"/>
                <a:sym typeface="Montserrat"/>
              </a:defRPr>
            </a:lvl6pPr>
            <a:lvl7pPr lvl="6" rtl="0">
              <a:spcBef>
                <a:spcPts val="0"/>
              </a:spcBef>
              <a:spcAft>
                <a:spcPts val="0"/>
              </a:spcAft>
              <a:buSzPts val="2100"/>
              <a:buFont typeface="Montserrat"/>
              <a:buNone/>
              <a:defRPr b="1" sz="2100">
                <a:latin typeface="Montserrat"/>
                <a:ea typeface="Montserrat"/>
                <a:cs typeface="Montserrat"/>
                <a:sym typeface="Montserrat"/>
              </a:defRPr>
            </a:lvl7pPr>
            <a:lvl8pPr lvl="7" rtl="0">
              <a:spcBef>
                <a:spcPts val="0"/>
              </a:spcBef>
              <a:spcAft>
                <a:spcPts val="0"/>
              </a:spcAft>
              <a:buSzPts val="2100"/>
              <a:buFont typeface="Montserrat"/>
              <a:buNone/>
              <a:defRPr b="1" sz="2100">
                <a:latin typeface="Montserrat"/>
                <a:ea typeface="Montserrat"/>
                <a:cs typeface="Montserrat"/>
                <a:sym typeface="Montserrat"/>
              </a:defRPr>
            </a:lvl8pPr>
            <a:lvl9pPr lvl="8" rtl="0">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137" name="Google Shape;137;p29"/>
          <p:cNvSpPr txBox="1"/>
          <p:nvPr>
            <p:ph idx="1" type="body"/>
          </p:nvPr>
        </p:nvSpPr>
        <p:spPr>
          <a:xfrm>
            <a:off x="713225" y="1203425"/>
            <a:ext cx="7717500" cy="3396000"/>
          </a:xfrm>
          <a:prstGeom prst="rect">
            <a:avLst/>
          </a:prstGeom>
        </p:spPr>
        <p:txBody>
          <a:bodyPr anchorCtr="0" anchor="t" bIns="91425" lIns="91425" spcFirstLastPara="1" rIns="91425" wrap="square" tIns="91425">
            <a:noAutofit/>
          </a:bodyPr>
          <a:lstStyle>
            <a:lvl1pPr indent="-292100" lvl="0" marL="457200" rtl="0">
              <a:lnSpc>
                <a:spcPct val="100000"/>
              </a:lnSpc>
              <a:spcBef>
                <a:spcPts val="0"/>
              </a:spcBef>
              <a:spcAft>
                <a:spcPts val="0"/>
              </a:spcAft>
              <a:buClr>
                <a:schemeClr val="lt1"/>
              </a:buClr>
              <a:buSzPts val="1000"/>
              <a:buChar char="●"/>
              <a:defRPr sz="1200">
                <a:solidFill>
                  <a:schemeClr val="lt1"/>
                </a:solidFill>
              </a:defRPr>
            </a:lvl1pPr>
            <a:lvl2pPr indent="-292100" lvl="1" marL="914400" rtl="0">
              <a:spcBef>
                <a:spcPts val="0"/>
              </a:spcBef>
              <a:spcAft>
                <a:spcPts val="0"/>
              </a:spcAft>
              <a:buClr>
                <a:schemeClr val="lt1"/>
              </a:buClr>
              <a:buSzPts val="1000"/>
              <a:buFont typeface="Roboto Condensed Light"/>
              <a:buChar char="○"/>
              <a:defRPr sz="1200">
                <a:solidFill>
                  <a:schemeClr val="lt1"/>
                </a:solidFill>
              </a:defRPr>
            </a:lvl2pPr>
            <a:lvl3pPr indent="-292100" lvl="2" marL="1371600" rtl="0">
              <a:spcBef>
                <a:spcPts val="0"/>
              </a:spcBef>
              <a:spcAft>
                <a:spcPts val="0"/>
              </a:spcAft>
              <a:buClr>
                <a:schemeClr val="lt1"/>
              </a:buClr>
              <a:buSzPts val="1000"/>
              <a:buFont typeface="Roboto Condensed Light"/>
              <a:buChar char="■"/>
              <a:defRPr sz="1200">
                <a:solidFill>
                  <a:schemeClr val="lt1"/>
                </a:solidFill>
              </a:defRPr>
            </a:lvl3pPr>
            <a:lvl4pPr indent="-292100" lvl="3" marL="1828800" rtl="0">
              <a:spcBef>
                <a:spcPts val="0"/>
              </a:spcBef>
              <a:spcAft>
                <a:spcPts val="0"/>
              </a:spcAft>
              <a:buClr>
                <a:schemeClr val="lt1"/>
              </a:buClr>
              <a:buSzPts val="1000"/>
              <a:buFont typeface="Roboto Condensed Light"/>
              <a:buChar char="●"/>
              <a:defRPr sz="1200">
                <a:solidFill>
                  <a:schemeClr val="lt1"/>
                </a:solidFill>
              </a:defRPr>
            </a:lvl4pPr>
            <a:lvl5pPr indent="-292100" lvl="4" marL="2286000" rtl="0">
              <a:spcBef>
                <a:spcPts val="0"/>
              </a:spcBef>
              <a:spcAft>
                <a:spcPts val="0"/>
              </a:spcAft>
              <a:buClr>
                <a:schemeClr val="lt1"/>
              </a:buClr>
              <a:buSzPts val="1000"/>
              <a:buFont typeface="Roboto Condensed Light"/>
              <a:buChar char="○"/>
              <a:defRPr sz="1200">
                <a:solidFill>
                  <a:schemeClr val="lt1"/>
                </a:solidFill>
              </a:defRPr>
            </a:lvl5pPr>
            <a:lvl6pPr indent="-292100" lvl="5" marL="2743200" rtl="0">
              <a:spcBef>
                <a:spcPts val="0"/>
              </a:spcBef>
              <a:spcAft>
                <a:spcPts val="0"/>
              </a:spcAft>
              <a:buClr>
                <a:schemeClr val="lt1"/>
              </a:buClr>
              <a:buSzPts val="1000"/>
              <a:buFont typeface="Roboto Condensed Light"/>
              <a:buChar char="■"/>
              <a:defRPr sz="1200">
                <a:solidFill>
                  <a:schemeClr val="lt1"/>
                </a:solidFill>
              </a:defRPr>
            </a:lvl6pPr>
            <a:lvl7pPr indent="-292100" lvl="6" marL="3200400" rtl="0">
              <a:spcBef>
                <a:spcPts val="0"/>
              </a:spcBef>
              <a:spcAft>
                <a:spcPts val="0"/>
              </a:spcAft>
              <a:buClr>
                <a:schemeClr val="lt1"/>
              </a:buClr>
              <a:buSzPts val="1000"/>
              <a:buFont typeface="Roboto Condensed Light"/>
              <a:buChar char="●"/>
              <a:defRPr sz="1200">
                <a:solidFill>
                  <a:schemeClr val="lt1"/>
                </a:solidFill>
              </a:defRPr>
            </a:lvl7pPr>
            <a:lvl8pPr indent="-292100" lvl="7" marL="3657600" rtl="0">
              <a:spcBef>
                <a:spcPts val="0"/>
              </a:spcBef>
              <a:spcAft>
                <a:spcPts val="0"/>
              </a:spcAft>
              <a:buClr>
                <a:schemeClr val="lt1"/>
              </a:buClr>
              <a:buSzPts val="1000"/>
              <a:buFont typeface="Roboto Condensed Light"/>
              <a:buChar char="○"/>
              <a:defRPr sz="1200">
                <a:solidFill>
                  <a:schemeClr val="lt1"/>
                </a:solidFill>
              </a:defRPr>
            </a:lvl8pPr>
            <a:lvl9pPr indent="-292100" lvl="8" marL="4114800" rtl="0">
              <a:spcBef>
                <a:spcPts val="0"/>
              </a:spcBef>
              <a:spcAft>
                <a:spcPts val="0"/>
              </a:spcAft>
              <a:buClr>
                <a:schemeClr val="lt1"/>
              </a:buClr>
              <a:buSzPts val="1000"/>
              <a:buFont typeface="Roboto Condensed Light"/>
              <a:buChar char="■"/>
              <a:defRPr sz="1200">
                <a:solidFill>
                  <a:schemeClr val="lt1"/>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19_1_1">
    <p:spTree>
      <p:nvGrpSpPr>
        <p:cNvPr id="138" name="Shape 138"/>
        <p:cNvGrpSpPr/>
        <p:nvPr/>
      </p:nvGrpSpPr>
      <p:grpSpPr>
        <a:xfrm>
          <a:off x="0" y="0"/>
          <a:ext cx="0" cy="0"/>
          <a:chOff x="0" y="0"/>
          <a:chExt cx="0" cy="0"/>
        </a:xfrm>
      </p:grpSpPr>
      <p:sp>
        <p:nvSpPr>
          <p:cNvPr id="139" name="Google Shape;139;p30"/>
          <p:cNvSpPr/>
          <p:nvPr/>
        </p:nvSpPr>
        <p:spPr>
          <a:xfrm>
            <a:off x="2275" y="-6400"/>
            <a:ext cx="32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0"/>
          <p:cNvSpPr/>
          <p:nvPr/>
        </p:nvSpPr>
        <p:spPr>
          <a:xfrm>
            <a:off x="5896500" y="-6400"/>
            <a:ext cx="32475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0"/>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0"/>
          <p:cNvSpPr txBox="1"/>
          <p:nvPr>
            <p:ph type="title"/>
          </p:nvPr>
        </p:nvSpPr>
        <p:spPr>
          <a:xfrm>
            <a:off x="1851825" y="1267875"/>
            <a:ext cx="5447100" cy="2144100"/>
          </a:xfrm>
          <a:prstGeom prst="rect">
            <a:avLst/>
          </a:prstGeom>
        </p:spPr>
        <p:txBody>
          <a:bodyPr anchorCtr="0" anchor="b" bIns="91425" lIns="91425" spcFirstLastPara="1" rIns="91425" wrap="square" tIns="91425">
            <a:noAutofit/>
          </a:bodyPr>
          <a:lstStyle>
            <a:lvl1pPr lvl="0" rtl="0">
              <a:spcBef>
                <a:spcPts val="0"/>
              </a:spcBef>
              <a:spcAft>
                <a:spcPts val="0"/>
              </a:spcAft>
              <a:buSzPts val="5000"/>
              <a:buFont typeface="Playfair Display"/>
              <a:buNone/>
              <a:defRPr b="1" sz="13000">
                <a:latin typeface="Playfair Display"/>
                <a:ea typeface="Playfair Display"/>
                <a:cs typeface="Playfair Display"/>
                <a:sym typeface="Playfair Display"/>
              </a:defRPr>
            </a:lvl1pPr>
            <a:lvl2pPr lvl="1" rtl="0">
              <a:spcBef>
                <a:spcPts val="0"/>
              </a:spcBef>
              <a:spcAft>
                <a:spcPts val="0"/>
              </a:spcAft>
              <a:buSzPts val="5000"/>
              <a:buFont typeface="Playfair Display"/>
              <a:buNone/>
              <a:defRPr sz="5000">
                <a:latin typeface="Playfair Display"/>
                <a:ea typeface="Playfair Display"/>
                <a:cs typeface="Playfair Display"/>
                <a:sym typeface="Playfair Display"/>
              </a:defRPr>
            </a:lvl2pPr>
            <a:lvl3pPr lvl="2" rtl="0">
              <a:spcBef>
                <a:spcPts val="0"/>
              </a:spcBef>
              <a:spcAft>
                <a:spcPts val="0"/>
              </a:spcAft>
              <a:buSzPts val="5000"/>
              <a:buFont typeface="Playfair Display"/>
              <a:buNone/>
              <a:defRPr sz="5000">
                <a:latin typeface="Playfair Display"/>
                <a:ea typeface="Playfair Display"/>
                <a:cs typeface="Playfair Display"/>
                <a:sym typeface="Playfair Display"/>
              </a:defRPr>
            </a:lvl3pPr>
            <a:lvl4pPr lvl="3" rtl="0">
              <a:spcBef>
                <a:spcPts val="0"/>
              </a:spcBef>
              <a:spcAft>
                <a:spcPts val="0"/>
              </a:spcAft>
              <a:buSzPts val="5000"/>
              <a:buFont typeface="Playfair Display"/>
              <a:buNone/>
              <a:defRPr sz="5000">
                <a:latin typeface="Playfair Display"/>
                <a:ea typeface="Playfair Display"/>
                <a:cs typeface="Playfair Display"/>
                <a:sym typeface="Playfair Display"/>
              </a:defRPr>
            </a:lvl4pPr>
            <a:lvl5pPr lvl="4" rtl="0">
              <a:spcBef>
                <a:spcPts val="0"/>
              </a:spcBef>
              <a:spcAft>
                <a:spcPts val="0"/>
              </a:spcAft>
              <a:buSzPts val="5000"/>
              <a:buFont typeface="Playfair Display"/>
              <a:buNone/>
              <a:defRPr sz="5000">
                <a:latin typeface="Playfair Display"/>
                <a:ea typeface="Playfair Display"/>
                <a:cs typeface="Playfair Display"/>
                <a:sym typeface="Playfair Display"/>
              </a:defRPr>
            </a:lvl5pPr>
            <a:lvl6pPr lvl="5" rtl="0">
              <a:spcBef>
                <a:spcPts val="0"/>
              </a:spcBef>
              <a:spcAft>
                <a:spcPts val="0"/>
              </a:spcAft>
              <a:buSzPts val="5000"/>
              <a:buFont typeface="Playfair Display"/>
              <a:buNone/>
              <a:defRPr sz="5000">
                <a:latin typeface="Playfair Display"/>
                <a:ea typeface="Playfair Display"/>
                <a:cs typeface="Playfair Display"/>
                <a:sym typeface="Playfair Display"/>
              </a:defRPr>
            </a:lvl6pPr>
            <a:lvl7pPr lvl="6" rtl="0">
              <a:spcBef>
                <a:spcPts val="0"/>
              </a:spcBef>
              <a:spcAft>
                <a:spcPts val="0"/>
              </a:spcAft>
              <a:buSzPts val="5000"/>
              <a:buFont typeface="Playfair Display"/>
              <a:buNone/>
              <a:defRPr sz="5000">
                <a:latin typeface="Playfair Display"/>
                <a:ea typeface="Playfair Display"/>
                <a:cs typeface="Playfair Display"/>
                <a:sym typeface="Playfair Display"/>
              </a:defRPr>
            </a:lvl7pPr>
            <a:lvl8pPr lvl="7" rtl="0">
              <a:spcBef>
                <a:spcPts val="0"/>
              </a:spcBef>
              <a:spcAft>
                <a:spcPts val="0"/>
              </a:spcAft>
              <a:buSzPts val="5000"/>
              <a:buFont typeface="Playfair Display"/>
              <a:buNone/>
              <a:defRPr sz="5000">
                <a:latin typeface="Playfair Display"/>
                <a:ea typeface="Playfair Display"/>
                <a:cs typeface="Playfair Display"/>
                <a:sym typeface="Playfair Display"/>
              </a:defRPr>
            </a:lvl8pPr>
            <a:lvl9pPr lvl="8" rtl="0">
              <a:spcBef>
                <a:spcPts val="0"/>
              </a:spcBef>
              <a:spcAft>
                <a:spcPts val="0"/>
              </a:spcAft>
              <a:buSzPts val="5000"/>
              <a:buFont typeface="Playfair Display"/>
              <a:buNone/>
              <a:defRPr sz="5000">
                <a:latin typeface="Playfair Display"/>
                <a:ea typeface="Playfair Display"/>
                <a:cs typeface="Playfair Display"/>
                <a:sym typeface="Playfair Display"/>
              </a:defRPr>
            </a:lvl9pPr>
          </a:lstStyle>
          <a:p/>
        </p:txBody>
      </p:sp>
      <p:sp>
        <p:nvSpPr>
          <p:cNvPr id="143" name="Google Shape;143;p30"/>
          <p:cNvSpPr txBox="1"/>
          <p:nvPr>
            <p:ph idx="1" type="subTitle"/>
          </p:nvPr>
        </p:nvSpPr>
        <p:spPr>
          <a:xfrm>
            <a:off x="1848450" y="3187125"/>
            <a:ext cx="5447100" cy="688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6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667500" y="539400"/>
            <a:ext cx="7809000" cy="546000"/>
          </a:xfrm>
          <a:prstGeom prst="rect">
            <a:avLst/>
          </a:prstGeom>
        </p:spPr>
        <p:txBody>
          <a:bodyPr anchorCtr="0" anchor="t" bIns="91425" lIns="91425" spcFirstLastPara="1" rIns="91425" wrap="square" tIns="91425">
            <a:noAutofit/>
          </a:bodyPr>
          <a:lstStyle>
            <a:lvl1pPr lvl="0" algn="l">
              <a:spcBef>
                <a:spcPts val="0"/>
              </a:spcBef>
              <a:spcAft>
                <a:spcPts val="0"/>
              </a:spcAft>
              <a:buSzPts val="2100"/>
              <a:buFont typeface="Montserrat"/>
              <a:buNone/>
              <a:defRPr b="1" sz="2500">
                <a:solidFill>
                  <a:schemeClr val="lt1"/>
                </a:solidFill>
                <a:latin typeface="Playfair Display"/>
                <a:ea typeface="Playfair Display"/>
                <a:cs typeface="Playfair Display"/>
                <a:sym typeface="Playfair Display"/>
              </a:defRPr>
            </a:lvl1pPr>
            <a:lvl2pPr lvl="1">
              <a:spcBef>
                <a:spcPts val="0"/>
              </a:spcBef>
              <a:spcAft>
                <a:spcPts val="0"/>
              </a:spcAft>
              <a:buSzPts val="2100"/>
              <a:buFont typeface="Montserrat"/>
              <a:buNone/>
              <a:defRPr b="1" sz="2100">
                <a:latin typeface="Montserrat"/>
                <a:ea typeface="Montserrat"/>
                <a:cs typeface="Montserrat"/>
                <a:sym typeface="Montserrat"/>
              </a:defRPr>
            </a:lvl2pPr>
            <a:lvl3pPr lvl="2">
              <a:spcBef>
                <a:spcPts val="0"/>
              </a:spcBef>
              <a:spcAft>
                <a:spcPts val="0"/>
              </a:spcAft>
              <a:buSzPts val="2100"/>
              <a:buFont typeface="Montserrat"/>
              <a:buNone/>
              <a:defRPr b="1" sz="2100">
                <a:latin typeface="Montserrat"/>
                <a:ea typeface="Montserrat"/>
                <a:cs typeface="Montserrat"/>
                <a:sym typeface="Montserrat"/>
              </a:defRPr>
            </a:lvl3pPr>
            <a:lvl4pPr lvl="3">
              <a:spcBef>
                <a:spcPts val="0"/>
              </a:spcBef>
              <a:spcAft>
                <a:spcPts val="0"/>
              </a:spcAft>
              <a:buSzPts val="2100"/>
              <a:buFont typeface="Montserrat"/>
              <a:buNone/>
              <a:defRPr b="1" sz="2100">
                <a:latin typeface="Montserrat"/>
                <a:ea typeface="Montserrat"/>
                <a:cs typeface="Montserrat"/>
                <a:sym typeface="Montserrat"/>
              </a:defRPr>
            </a:lvl4pPr>
            <a:lvl5pPr lvl="4">
              <a:spcBef>
                <a:spcPts val="0"/>
              </a:spcBef>
              <a:spcAft>
                <a:spcPts val="0"/>
              </a:spcAft>
              <a:buSzPts val="2100"/>
              <a:buFont typeface="Montserrat"/>
              <a:buNone/>
              <a:defRPr b="1" sz="2100">
                <a:latin typeface="Montserrat"/>
                <a:ea typeface="Montserrat"/>
                <a:cs typeface="Montserrat"/>
                <a:sym typeface="Montserrat"/>
              </a:defRPr>
            </a:lvl5pPr>
            <a:lvl6pPr lvl="5">
              <a:spcBef>
                <a:spcPts val="0"/>
              </a:spcBef>
              <a:spcAft>
                <a:spcPts val="0"/>
              </a:spcAft>
              <a:buSzPts val="2100"/>
              <a:buFont typeface="Montserrat"/>
              <a:buNone/>
              <a:defRPr b="1" sz="2100">
                <a:latin typeface="Montserrat"/>
                <a:ea typeface="Montserrat"/>
                <a:cs typeface="Montserrat"/>
                <a:sym typeface="Montserrat"/>
              </a:defRPr>
            </a:lvl6pPr>
            <a:lvl7pPr lvl="6">
              <a:spcBef>
                <a:spcPts val="0"/>
              </a:spcBef>
              <a:spcAft>
                <a:spcPts val="0"/>
              </a:spcAft>
              <a:buSzPts val="2100"/>
              <a:buFont typeface="Montserrat"/>
              <a:buNone/>
              <a:defRPr b="1" sz="2100">
                <a:latin typeface="Montserrat"/>
                <a:ea typeface="Montserrat"/>
                <a:cs typeface="Montserrat"/>
                <a:sym typeface="Montserrat"/>
              </a:defRPr>
            </a:lvl7pPr>
            <a:lvl8pPr lvl="7">
              <a:spcBef>
                <a:spcPts val="0"/>
              </a:spcBef>
              <a:spcAft>
                <a:spcPts val="0"/>
              </a:spcAft>
              <a:buSzPts val="2100"/>
              <a:buFont typeface="Montserrat"/>
              <a:buNone/>
              <a:defRPr b="1" sz="2100">
                <a:latin typeface="Montserrat"/>
                <a:ea typeface="Montserrat"/>
                <a:cs typeface="Montserrat"/>
                <a:sym typeface="Montserrat"/>
              </a:defRPr>
            </a:lvl8pPr>
            <a:lvl9pPr lvl="8">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19" name="Google Shape;19;p4"/>
          <p:cNvSpPr txBox="1"/>
          <p:nvPr>
            <p:ph idx="1" type="body"/>
          </p:nvPr>
        </p:nvSpPr>
        <p:spPr>
          <a:xfrm>
            <a:off x="713225" y="1203425"/>
            <a:ext cx="7717500" cy="3396000"/>
          </a:xfrm>
          <a:prstGeom prst="rect">
            <a:avLst/>
          </a:prstGeom>
        </p:spPr>
        <p:txBody>
          <a:bodyPr anchorCtr="0" anchor="t" bIns="91425" lIns="91425" spcFirstLastPara="1" rIns="91425" wrap="square" tIns="91425">
            <a:noAutofit/>
          </a:bodyPr>
          <a:lstStyle>
            <a:lvl1pPr indent="-292100" lvl="0" marL="457200">
              <a:lnSpc>
                <a:spcPct val="100000"/>
              </a:lnSpc>
              <a:spcBef>
                <a:spcPts val="0"/>
              </a:spcBef>
              <a:spcAft>
                <a:spcPts val="0"/>
              </a:spcAft>
              <a:buClr>
                <a:schemeClr val="lt1"/>
              </a:buClr>
              <a:buSzPts val="1000"/>
              <a:buAutoNum type="arabicPeriod"/>
              <a:defRPr sz="1200">
                <a:solidFill>
                  <a:schemeClr val="lt1"/>
                </a:solidFill>
              </a:defRPr>
            </a:lvl1pPr>
            <a:lvl2pPr indent="-292100" lvl="1" marL="914400">
              <a:spcBef>
                <a:spcPts val="0"/>
              </a:spcBef>
              <a:spcAft>
                <a:spcPts val="0"/>
              </a:spcAft>
              <a:buClr>
                <a:schemeClr val="lt1"/>
              </a:buClr>
              <a:buSzPts val="1000"/>
              <a:buFont typeface="Roboto Condensed Light"/>
              <a:buAutoNum type="alphaLcPeriod"/>
              <a:defRPr sz="1200">
                <a:solidFill>
                  <a:schemeClr val="lt1"/>
                </a:solidFill>
              </a:defRPr>
            </a:lvl2pPr>
            <a:lvl3pPr indent="-292100" lvl="2" marL="1371600">
              <a:spcBef>
                <a:spcPts val="0"/>
              </a:spcBef>
              <a:spcAft>
                <a:spcPts val="0"/>
              </a:spcAft>
              <a:buClr>
                <a:schemeClr val="lt1"/>
              </a:buClr>
              <a:buSzPts val="1000"/>
              <a:buFont typeface="Roboto Condensed Light"/>
              <a:buAutoNum type="romanLcPeriod"/>
              <a:defRPr sz="1200">
                <a:solidFill>
                  <a:schemeClr val="lt1"/>
                </a:solidFill>
              </a:defRPr>
            </a:lvl3pPr>
            <a:lvl4pPr indent="-292100" lvl="3" marL="1828800">
              <a:spcBef>
                <a:spcPts val="0"/>
              </a:spcBef>
              <a:spcAft>
                <a:spcPts val="0"/>
              </a:spcAft>
              <a:buClr>
                <a:schemeClr val="lt1"/>
              </a:buClr>
              <a:buSzPts val="1000"/>
              <a:buFont typeface="Roboto Condensed Light"/>
              <a:buAutoNum type="arabicPeriod"/>
              <a:defRPr sz="1200">
                <a:solidFill>
                  <a:schemeClr val="lt1"/>
                </a:solidFill>
              </a:defRPr>
            </a:lvl4pPr>
            <a:lvl5pPr indent="-292100" lvl="4" marL="2286000">
              <a:spcBef>
                <a:spcPts val="0"/>
              </a:spcBef>
              <a:spcAft>
                <a:spcPts val="0"/>
              </a:spcAft>
              <a:buClr>
                <a:schemeClr val="lt1"/>
              </a:buClr>
              <a:buSzPts val="1000"/>
              <a:buFont typeface="Roboto Condensed Light"/>
              <a:buAutoNum type="alphaLcPeriod"/>
              <a:defRPr sz="1200">
                <a:solidFill>
                  <a:schemeClr val="lt1"/>
                </a:solidFill>
              </a:defRPr>
            </a:lvl5pPr>
            <a:lvl6pPr indent="-292100" lvl="5" marL="2743200">
              <a:spcBef>
                <a:spcPts val="0"/>
              </a:spcBef>
              <a:spcAft>
                <a:spcPts val="0"/>
              </a:spcAft>
              <a:buClr>
                <a:schemeClr val="lt1"/>
              </a:buClr>
              <a:buSzPts val="1000"/>
              <a:buFont typeface="Roboto Condensed Light"/>
              <a:buAutoNum type="romanLcPeriod"/>
              <a:defRPr sz="1200">
                <a:solidFill>
                  <a:schemeClr val="lt1"/>
                </a:solidFill>
              </a:defRPr>
            </a:lvl6pPr>
            <a:lvl7pPr indent="-292100" lvl="6" marL="3200400">
              <a:spcBef>
                <a:spcPts val="0"/>
              </a:spcBef>
              <a:spcAft>
                <a:spcPts val="0"/>
              </a:spcAft>
              <a:buClr>
                <a:schemeClr val="lt1"/>
              </a:buClr>
              <a:buSzPts val="1000"/>
              <a:buFont typeface="Roboto Condensed Light"/>
              <a:buAutoNum type="arabicPeriod"/>
              <a:defRPr sz="1200">
                <a:solidFill>
                  <a:schemeClr val="lt1"/>
                </a:solidFill>
              </a:defRPr>
            </a:lvl7pPr>
            <a:lvl8pPr indent="-292100" lvl="7" marL="3657600">
              <a:spcBef>
                <a:spcPts val="0"/>
              </a:spcBef>
              <a:spcAft>
                <a:spcPts val="0"/>
              </a:spcAft>
              <a:buClr>
                <a:schemeClr val="lt1"/>
              </a:buClr>
              <a:buSzPts val="1000"/>
              <a:buFont typeface="Roboto Condensed Light"/>
              <a:buAutoNum type="alphaLcPeriod"/>
              <a:defRPr sz="1200">
                <a:solidFill>
                  <a:schemeClr val="lt1"/>
                </a:solidFill>
              </a:defRPr>
            </a:lvl8pPr>
            <a:lvl9pPr indent="-292100" lvl="8" marL="4114800">
              <a:spcBef>
                <a:spcPts val="0"/>
              </a:spcBef>
              <a:spcAft>
                <a:spcPts val="0"/>
              </a:spcAft>
              <a:buClr>
                <a:schemeClr val="lt1"/>
              </a:buClr>
              <a:buSzPts val="1000"/>
              <a:buFont typeface="Roboto Condensed Light"/>
              <a:buAutoNum type="romanLcPeriod"/>
              <a:defRPr sz="1200">
                <a:solidFill>
                  <a:schemeClr val="lt1"/>
                </a:solidFil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6">
  <p:cSld name="SECTION_TITLE_AND_DESCRIPTION_1">
    <p:bg>
      <p:bgPr>
        <a:solidFill>
          <a:schemeClr val="dk2"/>
        </a:solidFill>
      </p:bgPr>
    </p:bg>
    <p:spTree>
      <p:nvGrpSpPr>
        <p:cNvPr id="144" name="Shape 144"/>
        <p:cNvGrpSpPr/>
        <p:nvPr/>
      </p:nvGrpSpPr>
      <p:grpSpPr>
        <a:xfrm>
          <a:off x="0" y="0"/>
          <a:ext cx="0" cy="0"/>
          <a:chOff x="0" y="0"/>
          <a:chExt cx="0" cy="0"/>
        </a:xfrm>
      </p:grpSpPr>
      <p:sp>
        <p:nvSpPr>
          <p:cNvPr id="145" name="Google Shape;145;p31"/>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1"/>
          <p:cNvSpPr txBox="1"/>
          <p:nvPr>
            <p:ph idx="1" type="body"/>
          </p:nvPr>
        </p:nvSpPr>
        <p:spPr>
          <a:xfrm>
            <a:off x="2114400" y="1928551"/>
            <a:ext cx="4915200" cy="21741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dk2"/>
              </a:buClr>
              <a:buSzPts val="1400"/>
              <a:buChar char="●"/>
              <a:defRPr/>
            </a:lvl1pPr>
            <a:lvl2pPr indent="-317500" lvl="1" marL="914400" rtl="0">
              <a:spcBef>
                <a:spcPts val="100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47" name="Google Shape;147;p31"/>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7">
  <p:cSld name="BLANK_1_2_1">
    <p:spTree>
      <p:nvGrpSpPr>
        <p:cNvPr id="148" name="Shape 148"/>
        <p:cNvGrpSpPr/>
        <p:nvPr/>
      </p:nvGrpSpPr>
      <p:grpSpPr>
        <a:xfrm>
          <a:off x="0" y="0"/>
          <a:ext cx="0" cy="0"/>
          <a:chOff x="0" y="0"/>
          <a:chExt cx="0" cy="0"/>
        </a:xfrm>
      </p:grpSpPr>
      <p:sp>
        <p:nvSpPr>
          <p:cNvPr id="149" name="Google Shape;149;p32"/>
          <p:cNvSpPr/>
          <p:nvPr/>
        </p:nvSpPr>
        <p:spPr>
          <a:xfrm flipH="1">
            <a:off x="0" y="0"/>
            <a:ext cx="26151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2"/>
          <p:cNvSpPr txBox="1"/>
          <p:nvPr>
            <p:ph idx="1" type="subTitle"/>
          </p:nvPr>
        </p:nvSpPr>
        <p:spPr>
          <a:xfrm flipH="1">
            <a:off x="4571571" y="2537850"/>
            <a:ext cx="3547800" cy="100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51" name="Google Shape;151;p32"/>
          <p:cNvSpPr txBox="1"/>
          <p:nvPr>
            <p:ph type="title"/>
          </p:nvPr>
        </p:nvSpPr>
        <p:spPr>
          <a:xfrm flipH="1">
            <a:off x="4571571" y="1595850"/>
            <a:ext cx="3545400" cy="942000"/>
          </a:xfrm>
          <a:prstGeom prst="rect">
            <a:avLst/>
          </a:prstGeom>
        </p:spPr>
        <p:txBody>
          <a:bodyPr anchorCtr="0" anchor="b" bIns="91425" lIns="91425" spcFirstLastPara="1" rIns="91425" wrap="square" tIns="91425">
            <a:noAutofit/>
          </a:bodyPr>
          <a:lstStyle>
            <a:lvl1pPr lvl="0" rtl="0" algn="l">
              <a:spcBef>
                <a:spcPts val="0"/>
              </a:spcBef>
              <a:spcAft>
                <a:spcPts val="0"/>
              </a:spcAft>
              <a:buSzPts val="2500"/>
              <a:buNone/>
              <a:defRPr b="1"/>
            </a:lvl1pPr>
            <a:lvl2pPr lvl="1" rtl="0" algn="r">
              <a:spcBef>
                <a:spcPts val="0"/>
              </a:spcBef>
              <a:spcAft>
                <a:spcPts val="0"/>
              </a:spcAft>
              <a:buSzPts val="2500"/>
              <a:buNone/>
              <a:defRPr b="1"/>
            </a:lvl2pPr>
            <a:lvl3pPr lvl="2" rtl="0" algn="r">
              <a:spcBef>
                <a:spcPts val="0"/>
              </a:spcBef>
              <a:spcAft>
                <a:spcPts val="0"/>
              </a:spcAft>
              <a:buSzPts val="2500"/>
              <a:buNone/>
              <a:defRPr b="1"/>
            </a:lvl3pPr>
            <a:lvl4pPr lvl="3" rtl="0" algn="r">
              <a:spcBef>
                <a:spcPts val="0"/>
              </a:spcBef>
              <a:spcAft>
                <a:spcPts val="0"/>
              </a:spcAft>
              <a:buSzPts val="2500"/>
              <a:buNone/>
              <a:defRPr b="1"/>
            </a:lvl4pPr>
            <a:lvl5pPr lvl="4" rtl="0" algn="r">
              <a:spcBef>
                <a:spcPts val="0"/>
              </a:spcBef>
              <a:spcAft>
                <a:spcPts val="0"/>
              </a:spcAft>
              <a:buSzPts val="2500"/>
              <a:buNone/>
              <a:defRPr b="1"/>
            </a:lvl5pPr>
            <a:lvl6pPr lvl="5" rtl="0" algn="r">
              <a:spcBef>
                <a:spcPts val="0"/>
              </a:spcBef>
              <a:spcAft>
                <a:spcPts val="0"/>
              </a:spcAft>
              <a:buSzPts val="2500"/>
              <a:buNone/>
              <a:defRPr b="1"/>
            </a:lvl6pPr>
            <a:lvl7pPr lvl="6" rtl="0" algn="r">
              <a:spcBef>
                <a:spcPts val="0"/>
              </a:spcBef>
              <a:spcAft>
                <a:spcPts val="0"/>
              </a:spcAft>
              <a:buSzPts val="2500"/>
              <a:buNone/>
              <a:defRPr b="1"/>
            </a:lvl7pPr>
            <a:lvl8pPr lvl="7" rtl="0" algn="r">
              <a:spcBef>
                <a:spcPts val="0"/>
              </a:spcBef>
              <a:spcAft>
                <a:spcPts val="0"/>
              </a:spcAft>
              <a:buSzPts val="2500"/>
              <a:buNone/>
              <a:defRPr b="1"/>
            </a:lvl8pPr>
            <a:lvl9pPr lvl="8" rtl="0" algn="r">
              <a:spcBef>
                <a:spcPts val="0"/>
              </a:spcBef>
              <a:spcAft>
                <a:spcPts val="0"/>
              </a:spcAft>
              <a:buSzPts val="2500"/>
              <a:buNone/>
              <a:defRPr b="1"/>
            </a:lvl9pPr>
          </a:lstStyle>
          <a:p/>
        </p:txBody>
      </p:sp>
      <p:sp>
        <p:nvSpPr>
          <p:cNvPr id="152" name="Google Shape;152;p32"/>
          <p:cNvSpPr/>
          <p:nvPr>
            <p:ph idx="2" type="pic"/>
          </p:nvPr>
        </p:nvSpPr>
        <p:spPr>
          <a:xfrm>
            <a:off x="1031350" y="539500"/>
            <a:ext cx="3185400" cy="4064400"/>
          </a:xfrm>
          <a:prstGeom prst="rect">
            <a:avLst/>
          </a:prstGeom>
          <a:noFill/>
          <a:ln>
            <a:noFill/>
          </a:ln>
        </p:spPr>
      </p:sp>
      <p:sp>
        <p:nvSpPr>
          <p:cNvPr id="153" name="Google Shape;153;p32"/>
          <p:cNvSpPr/>
          <p:nvPr/>
        </p:nvSpPr>
        <p:spPr>
          <a:xfrm flipH="1">
            <a:off x="8430850" y="-35875"/>
            <a:ext cx="7131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8">
  <p:cSld name="BLANK_1_2_1_1">
    <p:spTree>
      <p:nvGrpSpPr>
        <p:cNvPr id="154" name="Shape 154"/>
        <p:cNvGrpSpPr/>
        <p:nvPr/>
      </p:nvGrpSpPr>
      <p:grpSpPr>
        <a:xfrm>
          <a:off x="0" y="0"/>
          <a:ext cx="0" cy="0"/>
          <a:chOff x="0" y="0"/>
          <a:chExt cx="0" cy="0"/>
        </a:xfrm>
      </p:grpSpPr>
      <p:sp>
        <p:nvSpPr>
          <p:cNvPr id="155" name="Google Shape;155;p33"/>
          <p:cNvSpPr/>
          <p:nvPr/>
        </p:nvSpPr>
        <p:spPr>
          <a:xfrm>
            <a:off x="75" y="-64600"/>
            <a:ext cx="9144000" cy="603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3"/>
          <p:cNvSpPr/>
          <p:nvPr/>
        </p:nvSpPr>
        <p:spPr>
          <a:xfrm rot="10800000">
            <a:off x="100" y="4590046"/>
            <a:ext cx="9144000" cy="565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3"/>
          <p:cNvSpPr txBox="1"/>
          <p:nvPr>
            <p:ph idx="1" type="subTitle"/>
          </p:nvPr>
        </p:nvSpPr>
        <p:spPr>
          <a:xfrm flipH="1">
            <a:off x="4837463" y="3437225"/>
            <a:ext cx="3150300" cy="1009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58" name="Google Shape;158;p33"/>
          <p:cNvSpPr txBox="1"/>
          <p:nvPr>
            <p:ph type="title"/>
          </p:nvPr>
        </p:nvSpPr>
        <p:spPr>
          <a:xfrm flipH="1">
            <a:off x="1156188" y="3471125"/>
            <a:ext cx="3545400" cy="9420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500"/>
              <a:buNone/>
              <a:defRPr b="1"/>
            </a:lvl1pPr>
            <a:lvl2pPr lvl="1" rtl="0" algn="r">
              <a:spcBef>
                <a:spcPts val="0"/>
              </a:spcBef>
              <a:spcAft>
                <a:spcPts val="0"/>
              </a:spcAft>
              <a:buSzPts val="2500"/>
              <a:buNone/>
              <a:defRPr b="1"/>
            </a:lvl2pPr>
            <a:lvl3pPr lvl="2" rtl="0" algn="r">
              <a:spcBef>
                <a:spcPts val="0"/>
              </a:spcBef>
              <a:spcAft>
                <a:spcPts val="0"/>
              </a:spcAft>
              <a:buSzPts val="2500"/>
              <a:buNone/>
              <a:defRPr b="1"/>
            </a:lvl3pPr>
            <a:lvl4pPr lvl="3" rtl="0" algn="r">
              <a:spcBef>
                <a:spcPts val="0"/>
              </a:spcBef>
              <a:spcAft>
                <a:spcPts val="0"/>
              </a:spcAft>
              <a:buSzPts val="2500"/>
              <a:buNone/>
              <a:defRPr b="1"/>
            </a:lvl4pPr>
            <a:lvl5pPr lvl="4" rtl="0" algn="r">
              <a:spcBef>
                <a:spcPts val="0"/>
              </a:spcBef>
              <a:spcAft>
                <a:spcPts val="0"/>
              </a:spcAft>
              <a:buSzPts val="2500"/>
              <a:buNone/>
              <a:defRPr b="1"/>
            </a:lvl5pPr>
            <a:lvl6pPr lvl="5" rtl="0" algn="r">
              <a:spcBef>
                <a:spcPts val="0"/>
              </a:spcBef>
              <a:spcAft>
                <a:spcPts val="0"/>
              </a:spcAft>
              <a:buSzPts val="2500"/>
              <a:buNone/>
              <a:defRPr b="1"/>
            </a:lvl6pPr>
            <a:lvl7pPr lvl="6" rtl="0" algn="r">
              <a:spcBef>
                <a:spcPts val="0"/>
              </a:spcBef>
              <a:spcAft>
                <a:spcPts val="0"/>
              </a:spcAft>
              <a:buSzPts val="2500"/>
              <a:buNone/>
              <a:defRPr b="1"/>
            </a:lvl7pPr>
            <a:lvl8pPr lvl="7" rtl="0" algn="r">
              <a:spcBef>
                <a:spcPts val="0"/>
              </a:spcBef>
              <a:spcAft>
                <a:spcPts val="0"/>
              </a:spcAft>
              <a:buSzPts val="2500"/>
              <a:buNone/>
              <a:defRPr b="1"/>
            </a:lvl8pPr>
            <a:lvl9pPr lvl="8" rtl="0" algn="r">
              <a:spcBef>
                <a:spcPts val="0"/>
              </a:spcBef>
              <a:spcAft>
                <a:spcPts val="0"/>
              </a:spcAft>
              <a:buSzPts val="2500"/>
              <a:buNone/>
              <a:defRPr b="1"/>
            </a:lvl9pPr>
          </a:lstStyle>
          <a:p/>
        </p:txBody>
      </p:sp>
      <p:sp>
        <p:nvSpPr>
          <p:cNvPr id="159" name="Google Shape;159;p33"/>
          <p:cNvSpPr/>
          <p:nvPr>
            <p:ph idx="2" type="pic"/>
          </p:nvPr>
        </p:nvSpPr>
        <p:spPr>
          <a:xfrm>
            <a:off x="713225" y="910400"/>
            <a:ext cx="7717500" cy="2455200"/>
          </a:xfrm>
          <a:prstGeom prst="rect">
            <a:avLst/>
          </a:prstGeom>
          <a:no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9">
  <p:cSld name="SECTION_TITLE_AND_DESCRIPTION_1_1">
    <p:bg>
      <p:bgPr>
        <a:solidFill>
          <a:schemeClr val="dk2"/>
        </a:solidFill>
      </p:bgPr>
    </p:bg>
    <p:spTree>
      <p:nvGrpSpPr>
        <p:cNvPr id="160" name="Shape 160"/>
        <p:cNvGrpSpPr/>
        <p:nvPr/>
      </p:nvGrpSpPr>
      <p:grpSpPr>
        <a:xfrm>
          <a:off x="0" y="0"/>
          <a:ext cx="0" cy="0"/>
          <a:chOff x="0" y="0"/>
          <a:chExt cx="0" cy="0"/>
        </a:xfrm>
      </p:grpSpPr>
      <p:sp>
        <p:nvSpPr>
          <p:cNvPr id="161" name="Google Shape;161;p34"/>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34"/>
          <p:cNvSpPr txBox="1"/>
          <p:nvPr>
            <p:ph idx="1" type="subTitle"/>
          </p:nvPr>
        </p:nvSpPr>
        <p:spPr>
          <a:xfrm>
            <a:off x="1622550" y="3934425"/>
            <a:ext cx="5898900" cy="62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63" name="Google Shape;163;p34"/>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22_1">
    <p:spTree>
      <p:nvGrpSpPr>
        <p:cNvPr id="164" name="Shape 164"/>
        <p:cNvGrpSpPr/>
        <p:nvPr/>
      </p:nvGrpSpPr>
      <p:grpSpPr>
        <a:xfrm>
          <a:off x="0" y="0"/>
          <a:ext cx="0" cy="0"/>
          <a:chOff x="0" y="0"/>
          <a:chExt cx="0" cy="0"/>
        </a:xfrm>
      </p:grpSpPr>
      <p:sp>
        <p:nvSpPr>
          <p:cNvPr id="165" name="Google Shape;165;p35"/>
          <p:cNvSpPr txBox="1"/>
          <p:nvPr>
            <p:ph idx="1" type="subTitle"/>
          </p:nvPr>
        </p:nvSpPr>
        <p:spPr>
          <a:xfrm>
            <a:off x="1244988" y="1897175"/>
            <a:ext cx="3008700" cy="442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166" name="Google Shape;166;p35"/>
          <p:cNvSpPr txBox="1"/>
          <p:nvPr>
            <p:ph idx="2" type="subTitle"/>
          </p:nvPr>
        </p:nvSpPr>
        <p:spPr>
          <a:xfrm>
            <a:off x="1238525" y="2595325"/>
            <a:ext cx="3008700" cy="123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67" name="Google Shape;167;p35"/>
          <p:cNvSpPr txBox="1"/>
          <p:nvPr>
            <p:ph idx="3" type="subTitle"/>
          </p:nvPr>
        </p:nvSpPr>
        <p:spPr>
          <a:xfrm>
            <a:off x="4893617" y="1897175"/>
            <a:ext cx="3005400" cy="442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168" name="Google Shape;168;p35"/>
          <p:cNvSpPr txBox="1"/>
          <p:nvPr>
            <p:ph idx="4" type="subTitle"/>
          </p:nvPr>
        </p:nvSpPr>
        <p:spPr>
          <a:xfrm>
            <a:off x="4886911" y="2595325"/>
            <a:ext cx="3008700" cy="123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69" name="Google Shape;169;p35"/>
          <p:cNvSpPr/>
          <p:nvPr/>
        </p:nvSpPr>
        <p:spPr>
          <a:xfrm>
            <a:off x="-32400" y="-28700"/>
            <a:ext cx="92088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5"/>
          <p:cNvSpPr/>
          <p:nvPr/>
        </p:nvSpPr>
        <p:spPr>
          <a:xfrm rot="10800000">
            <a:off x="-79050" y="4606700"/>
            <a:ext cx="9302100" cy="565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5"/>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BODY_1_1">
    <p:bg>
      <p:bgPr>
        <a:solidFill>
          <a:schemeClr val="dk2"/>
        </a:solidFill>
      </p:bgPr>
    </p:bg>
    <p:spTree>
      <p:nvGrpSpPr>
        <p:cNvPr id="172" name="Shape 172"/>
        <p:cNvGrpSpPr/>
        <p:nvPr/>
      </p:nvGrpSpPr>
      <p:grpSpPr>
        <a:xfrm>
          <a:off x="0" y="0"/>
          <a:ext cx="0" cy="0"/>
          <a:chOff x="0" y="0"/>
          <a:chExt cx="0" cy="0"/>
        </a:xfrm>
      </p:grpSpPr>
      <p:sp>
        <p:nvSpPr>
          <p:cNvPr id="173" name="Google Shape;173;p36"/>
          <p:cNvSpPr txBox="1"/>
          <p:nvPr>
            <p:ph idx="1" type="body"/>
          </p:nvPr>
        </p:nvSpPr>
        <p:spPr>
          <a:xfrm>
            <a:off x="713225" y="1203425"/>
            <a:ext cx="3792000" cy="3396000"/>
          </a:xfrm>
          <a:prstGeom prst="rect">
            <a:avLst/>
          </a:prstGeom>
        </p:spPr>
        <p:txBody>
          <a:bodyPr anchorCtr="0" anchor="t" bIns="91425" lIns="91425" spcFirstLastPara="1" rIns="91425" wrap="square" tIns="91425">
            <a:noAutofit/>
          </a:bodyPr>
          <a:lstStyle>
            <a:lvl1pPr indent="-292100" lvl="0" marL="457200" rtl="0">
              <a:lnSpc>
                <a:spcPct val="100000"/>
              </a:lnSpc>
              <a:spcBef>
                <a:spcPts val="0"/>
              </a:spcBef>
              <a:spcAft>
                <a:spcPts val="0"/>
              </a:spcAft>
              <a:buClr>
                <a:schemeClr val="lt1"/>
              </a:buClr>
              <a:buSzPts val="1000"/>
              <a:buChar char="●"/>
              <a:defRPr sz="1200">
                <a:solidFill>
                  <a:schemeClr val="lt1"/>
                </a:solidFill>
              </a:defRPr>
            </a:lvl1pPr>
            <a:lvl2pPr indent="-292100" lvl="1" marL="914400" rtl="0">
              <a:spcBef>
                <a:spcPts val="0"/>
              </a:spcBef>
              <a:spcAft>
                <a:spcPts val="0"/>
              </a:spcAft>
              <a:buClr>
                <a:schemeClr val="lt1"/>
              </a:buClr>
              <a:buSzPts val="1000"/>
              <a:buFont typeface="Roboto Condensed Light"/>
              <a:buChar char="○"/>
              <a:defRPr sz="1200">
                <a:solidFill>
                  <a:schemeClr val="lt1"/>
                </a:solidFill>
              </a:defRPr>
            </a:lvl2pPr>
            <a:lvl3pPr indent="-292100" lvl="2" marL="1371600" rtl="0">
              <a:spcBef>
                <a:spcPts val="0"/>
              </a:spcBef>
              <a:spcAft>
                <a:spcPts val="0"/>
              </a:spcAft>
              <a:buClr>
                <a:schemeClr val="lt1"/>
              </a:buClr>
              <a:buSzPts val="1000"/>
              <a:buFont typeface="Roboto Condensed Light"/>
              <a:buChar char="■"/>
              <a:defRPr sz="1200">
                <a:solidFill>
                  <a:schemeClr val="lt1"/>
                </a:solidFill>
              </a:defRPr>
            </a:lvl3pPr>
            <a:lvl4pPr indent="-292100" lvl="3" marL="1828800" rtl="0">
              <a:spcBef>
                <a:spcPts val="0"/>
              </a:spcBef>
              <a:spcAft>
                <a:spcPts val="0"/>
              </a:spcAft>
              <a:buClr>
                <a:schemeClr val="lt1"/>
              </a:buClr>
              <a:buSzPts val="1000"/>
              <a:buFont typeface="Roboto Condensed Light"/>
              <a:buChar char="●"/>
              <a:defRPr sz="1200">
                <a:solidFill>
                  <a:schemeClr val="lt1"/>
                </a:solidFill>
              </a:defRPr>
            </a:lvl4pPr>
            <a:lvl5pPr indent="-292100" lvl="4" marL="2286000" rtl="0">
              <a:spcBef>
                <a:spcPts val="0"/>
              </a:spcBef>
              <a:spcAft>
                <a:spcPts val="0"/>
              </a:spcAft>
              <a:buClr>
                <a:schemeClr val="lt1"/>
              </a:buClr>
              <a:buSzPts val="1000"/>
              <a:buFont typeface="Roboto Condensed Light"/>
              <a:buChar char="○"/>
              <a:defRPr sz="1200">
                <a:solidFill>
                  <a:schemeClr val="lt1"/>
                </a:solidFill>
              </a:defRPr>
            </a:lvl5pPr>
            <a:lvl6pPr indent="-292100" lvl="5" marL="2743200" rtl="0">
              <a:spcBef>
                <a:spcPts val="0"/>
              </a:spcBef>
              <a:spcAft>
                <a:spcPts val="0"/>
              </a:spcAft>
              <a:buClr>
                <a:schemeClr val="lt1"/>
              </a:buClr>
              <a:buSzPts val="1000"/>
              <a:buFont typeface="Roboto Condensed Light"/>
              <a:buChar char="■"/>
              <a:defRPr sz="1200">
                <a:solidFill>
                  <a:schemeClr val="lt1"/>
                </a:solidFill>
              </a:defRPr>
            </a:lvl6pPr>
            <a:lvl7pPr indent="-292100" lvl="6" marL="3200400" rtl="0">
              <a:spcBef>
                <a:spcPts val="0"/>
              </a:spcBef>
              <a:spcAft>
                <a:spcPts val="0"/>
              </a:spcAft>
              <a:buClr>
                <a:schemeClr val="lt1"/>
              </a:buClr>
              <a:buSzPts val="1000"/>
              <a:buFont typeface="Roboto Condensed Light"/>
              <a:buChar char="●"/>
              <a:defRPr sz="1200">
                <a:solidFill>
                  <a:schemeClr val="lt1"/>
                </a:solidFill>
              </a:defRPr>
            </a:lvl7pPr>
            <a:lvl8pPr indent="-292100" lvl="7" marL="3657600" rtl="0">
              <a:spcBef>
                <a:spcPts val="0"/>
              </a:spcBef>
              <a:spcAft>
                <a:spcPts val="0"/>
              </a:spcAft>
              <a:buClr>
                <a:schemeClr val="lt1"/>
              </a:buClr>
              <a:buSzPts val="1000"/>
              <a:buFont typeface="Roboto Condensed Light"/>
              <a:buChar char="○"/>
              <a:defRPr sz="1200">
                <a:solidFill>
                  <a:schemeClr val="lt1"/>
                </a:solidFill>
              </a:defRPr>
            </a:lvl8pPr>
            <a:lvl9pPr indent="-292100" lvl="8" marL="4114800" rtl="0">
              <a:spcBef>
                <a:spcPts val="0"/>
              </a:spcBef>
              <a:spcAft>
                <a:spcPts val="0"/>
              </a:spcAft>
              <a:buClr>
                <a:schemeClr val="lt1"/>
              </a:buClr>
              <a:buSzPts val="1000"/>
              <a:buFont typeface="Roboto Condensed Light"/>
              <a:buChar char="■"/>
              <a:defRPr sz="1200">
                <a:solidFill>
                  <a:schemeClr val="lt1"/>
                </a:solidFill>
              </a:defRPr>
            </a:lvl9pPr>
          </a:lstStyle>
          <a:p/>
        </p:txBody>
      </p:sp>
      <p:sp>
        <p:nvSpPr>
          <p:cNvPr id="174" name="Google Shape;174;p36"/>
          <p:cNvSpPr txBox="1"/>
          <p:nvPr>
            <p:ph idx="2" type="body"/>
          </p:nvPr>
        </p:nvSpPr>
        <p:spPr>
          <a:xfrm>
            <a:off x="4638775" y="1203425"/>
            <a:ext cx="3792000" cy="2699100"/>
          </a:xfrm>
          <a:prstGeom prst="rect">
            <a:avLst/>
          </a:prstGeom>
        </p:spPr>
        <p:txBody>
          <a:bodyPr anchorCtr="0" anchor="t" bIns="91425" lIns="91425" spcFirstLastPara="1" rIns="91425" wrap="square" tIns="91425">
            <a:noAutofit/>
          </a:bodyPr>
          <a:lstStyle>
            <a:lvl1pPr indent="-292100" lvl="0" marL="457200" rtl="0">
              <a:lnSpc>
                <a:spcPct val="100000"/>
              </a:lnSpc>
              <a:spcBef>
                <a:spcPts val="0"/>
              </a:spcBef>
              <a:spcAft>
                <a:spcPts val="0"/>
              </a:spcAft>
              <a:buClr>
                <a:schemeClr val="lt1"/>
              </a:buClr>
              <a:buSzPts val="1000"/>
              <a:buChar char="●"/>
              <a:defRPr sz="1200">
                <a:solidFill>
                  <a:schemeClr val="lt1"/>
                </a:solidFill>
              </a:defRPr>
            </a:lvl1pPr>
            <a:lvl2pPr indent="-292100" lvl="1" marL="914400" rtl="0">
              <a:spcBef>
                <a:spcPts val="0"/>
              </a:spcBef>
              <a:spcAft>
                <a:spcPts val="0"/>
              </a:spcAft>
              <a:buClr>
                <a:schemeClr val="lt1"/>
              </a:buClr>
              <a:buSzPts val="1000"/>
              <a:buFont typeface="Roboto Condensed Light"/>
              <a:buChar char="○"/>
              <a:defRPr sz="1200">
                <a:solidFill>
                  <a:schemeClr val="lt1"/>
                </a:solidFill>
              </a:defRPr>
            </a:lvl2pPr>
            <a:lvl3pPr indent="-292100" lvl="2" marL="1371600" rtl="0">
              <a:spcBef>
                <a:spcPts val="0"/>
              </a:spcBef>
              <a:spcAft>
                <a:spcPts val="0"/>
              </a:spcAft>
              <a:buClr>
                <a:schemeClr val="lt1"/>
              </a:buClr>
              <a:buSzPts val="1000"/>
              <a:buFont typeface="Roboto Condensed Light"/>
              <a:buChar char="■"/>
              <a:defRPr sz="1200">
                <a:solidFill>
                  <a:schemeClr val="lt1"/>
                </a:solidFill>
              </a:defRPr>
            </a:lvl3pPr>
            <a:lvl4pPr indent="-292100" lvl="3" marL="1828800" rtl="0">
              <a:spcBef>
                <a:spcPts val="0"/>
              </a:spcBef>
              <a:spcAft>
                <a:spcPts val="0"/>
              </a:spcAft>
              <a:buClr>
                <a:schemeClr val="lt1"/>
              </a:buClr>
              <a:buSzPts val="1000"/>
              <a:buFont typeface="Roboto Condensed Light"/>
              <a:buChar char="●"/>
              <a:defRPr sz="1200">
                <a:solidFill>
                  <a:schemeClr val="lt1"/>
                </a:solidFill>
              </a:defRPr>
            </a:lvl4pPr>
            <a:lvl5pPr indent="-292100" lvl="4" marL="2286000" rtl="0">
              <a:spcBef>
                <a:spcPts val="0"/>
              </a:spcBef>
              <a:spcAft>
                <a:spcPts val="0"/>
              </a:spcAft>
              <a:buClr>
                <a:schemeClr val="lt1"/>
              </a:buClr>
              <a:buSzPts val="1000"/>
              <a:buFont typeface="Roboto Condensed Light"/>
              <a:buChar char="○"/>
              <a:defRPr sz="1200">
                <a:solidFill>
                  <a:schemeClr val="lt1"/>
                </a:solidFill>
              </a:defRPr>
            </a:lvl5pPr>
            <a:lvl6pPr indent="-292100" lvl="5" marL="2743200" rtl="0">
              <a:spcBef>
                <a:spcPts val="0"/>
              </a:spcBef>
              <a:spcAft>
                <a:spcPts val="0"/>
              </a:spcAft>
              <a:buClr>
                <a:schemeClr val="lt1"/>
              </a:buClr>
              <a:buSzPts val="1000"/>
              <a:buFont typeface="Roboto Condensed Light"/>
              <a:buChar char="■"/>
              <a:defRPr sz="1200">
                <a:solidFill>
                  <a:schemeClr val="lt1"/>
                </a:solidFill>
              </a:defRPr>
            </a:lvl6pPr>
            <a:lvl7pPr indent="-292100" lvl="6" marL="3200400" rtl="0">
              <a:spcBef>
                <a:spcPts val="0"/>
              </a:spcBef>
              <a:spcAft>
                <a:spcPts val="0"/>
              </a:spcAft>
              <a:buClr>
                <a:schemeClr val="lt1"/>
              </a:buClr>
              <a:buSzPts val="1000"/>
              <a:buFont typeface="Roboto Condensed Light"/>
              <a:buChar char="●"/>
              <a:defRPr sz="1200">
                <a:solidFill>
                  <a:schemeClr val="lt1"/>
                </a:solidFill>
              </a:defRPr>
            </a:lvl7pPr>
            <a:lvl8pPr indent="-292100" lvl="7" marL="3657600" rtl="0">
              <a:spcBef>
                <a:spcPts val="0"/>
              </a:spcBef>
              <a:spcAft>
                <a:spcPts val="0"/>
              </a:spcAft>
              <a:buClr>
                <a:schemeClr val="lt1"/>
              </a:buClr>
              <a:buSzPts val="1000"/>
              <a:buFont typeface="Roboto Condensed Light"/>
              <a:buChar char="○"/>
              <a:defRPr sz="1200">
                <a:solidFill>
                  <a:schemeClr val="lt1"/>
                </a:solidFill>
              </a:defRPr>
            </a:lvl8pPr>
            <a:lvl9pPr indent="-292100" lvl="8" marL="4114800" rtl="0">
              <a:spcBef>
                <a:spcPts val="0"/>
              </a:spcBef>
              <a:spcAft>
                <a:spcPts val="0"/>
              </a:spcAft>
              <a:buClr>
                <a:schemeClr val="lt1"/>
              </a:buClr>
              <a:buSzPts val="1000"/>
              <a:buFont typeface="Roboto Condensed Light"/>
              <a:buChar char="■"/>
              <a:defRPr sz="1200">
                <a:solidFill>
                  <a:schemeClr val="lt1"/>
                </a:solidFill>
              </a:defRPr>
            </a:lvl9pPr>
          </a:lstStyle>
          <a:p/>
        </p:txBody>
      </p:sp>
      <p:sp>
        <p:nvSpPr>
          <p:cNvPr id="175" name="Google Shape;175;p36"/>
          <p:cNvSpPr txBox="1"/>
          <p:nvPr>
            <p:ph type="title"/>
          </p:nvPr>
        </p:nvSpPr>
        <p:spPr>
          <a:xfrm>
            <a:off x="713250" y="539400"/>
            <a:ext cx="7717500" cy="546000"/>
          </a:xfrm>
          <a:prstGeom prst="rect">
            <a:avLst/>
          </a:prstGeom>
        </p:spPr>
        <p:txBody>
          <a:bodyPr anchorCtr="0" anchor="t" bIns="91425" lIns="91425" spcFirstLastPara="1" rIns="91425" wrap="square" tIns="91425">
            <a:noAutofit/>
          </a:bodyPr>
          <a:lstStyle>
            <a:lvl1pPr lvl="0" rtl="0">
              <a:spcBef>
                <a:spcPts val="0"/>
              </a:spcBef>
              <a:spcAft>
                <a:spcPts val="0"/>
              </a:spcAft>
              <a:buSzPts val="2100"/>
              <a:buFont typeface="Montserrat"/>
              <a:buNone/>
              <a:defRPr b="1" sz="2500">
                <a:solidFill>
                  <a:schemeClr val="lt1"/>
                </a:solidFill>
                <a:latin typeface="Playfair Display"/>
                <a:ea typeface="Playfair Display"/>
                <a:cs typeface="Playfair Display"/>
                <a:sym typeface="Playfair Display"/>
              </a:defRPr>
            </a:lvl1pPr>
            <a:lvl2pPr lvl="1" rtl="0">
              <a:spcBef>
                <a:spcPts val="0"/>
              </a:spcBef>
              <a:spcAft>
                <a:spcPts val="0"/>
              </a:spcAft>
              <a:buSzPts val="2100"/>
              <a:buFont typeface="Montserrat"/>
              <a:buNone/>
              <a:defRPr b="1" sz="2100">
                <a:latin typeface="Montserrat"/>
                <a:ea typeface="Montserrat"/>
                <a:cs typeface="Montserrat"/>
                <a:sym typeface="Montserrat"/>
              </a:defRPr>
            </a:lvl2pPr>
            <a:lvl3pPr lvl="2" rtl="0">
              <a:spcBef>
                <a:spcPts val="0"/>
              </a:spcBef>
              <a:spcAft>
                <a:spcPts val="0"/>
              </a:spcAft>
              <a:buSzPts val="2100"/>
              <a:buFont typeface="Montserrat"/>
              <a:buNone/>
              <a:defRPr b="1" sz="2100">
                <a:latin typeface="Montserrat"/>
                <a:ea typeface="Montserrat"/>
                <a:cs typeface="Montserrat"/>
                <a:sym typeface="Montserrat"/>
              </a:defRPr>
            </a:lvl3pPr>
            <a:lvl4pPr lvl="3" rtl="0">
              <a:spcBef>
                <a:spcPts val="0"/>
              </a:spcBef>
              <a:spcAft>
                <a:spcPts val="0"/>
              </a:spcAft>
              <a:buSzPts val="2100"/>
              <a:buFont typeface="Montserrat"/>
              <a:buNone/>
              <a:defRPr b="1" sz="2100">
                <a:latin typeface="Montserrat"/>
                <a:ea typeface="Montserrat"/>
                <a:cs typeface="Montserrat"/>
                <a:sym typeface="Montserrat"/>
              </a:defRPr>
            </a:lvl4pPr>
            <a:lvl5pPr lvl="4" rtl="0">
              <a:spcBef>
                <a:spcPts val="0"/>
              </a:spcBef>
              <a:spcAft>
                <a:spcPts val="0"/>
              </a:spcAft>
              <a:buSzPts val="2100"/>
              <a:buFont typeface="Montserrat"/>
              <a:buNone/>
              <a:defRPr b="1" sz="2100">
                <a:latin typeface="Montserrat"/>
                <a:ea typeface="Montserrat"/>
                <a:cs typeface="Montserrat"/>
                <a:sym typeface="Montserrat"/>
              </a:defRPr>
            </a:lvl5pPr>
            <a:lvl6pPr lvl="5" rtl="0">
              <a:spcBef>
                <a:spcPts val="0"/>
              </a:spcBef>
              <a:spcAft>
                <a:spcPts val="0"/>
              </a:spcAft>
              <a:buSzPts val="2100"/>
              <a:buFont typeface="Montserrat"/>
              <a:buNone/>
              <a:defRPr b="1" sz="2100">
                <a:latin typeface="Montserrat"/>
                <a:ea typeface="Montserrat"/>
                <a:cs typeface="Montserrat"/>
                <a:sym typeface="Montserrat"/>
              </a:defRPr>
            </a:lvl6pPr>
            <a:lvl7pPr lvl="6" rtl="0">
              <a:spcBef>
                <a:spcPts val="0"/>
              </a:spcBef>
              <a:spcAft>
                <a:spcPts val="0"/>
              </a:spcAft>
              <a:buSzPts val="2100"/>
              <a:buFont typeface="Montserrat"/>
              <a:buNone/>
              <a:defRPr b="1" sz="2100">
                <a:latin typeface="Montserrat"/>
                <a:ea typeface="Montserrat"/>
                <a:cs typeface="Montserrat"/>
                <a:sym typeface="Montserrat"/>
              </a:defRPr>
            </a:lvl7pPr>
            <a:lvl8pPr lvl="7" rtl="0">
              <a:spcBef>
                <a:spcPts val="0"/>
              </a:spcBef>
              <a:spcAft>
                <a:spcPts val="0"/>
              </a:spcAft>
              <a:buSzPts val="2100"/>
              <a:buFont typeface="Montserrat"/>
              <a:buNone/>
              <a:defRPr b="1" sz="2100">
                <a:latin typeface="Montserrat"/>
                <a:ea typeface="Montserrat"/>
                <a:cs typeface="Montserrat"/>
                <a:sym typeface="Montserrat"/>
              </a:defRPr>
            </a:lvl8pPr>
            <a:lvl9pPr lvl="8" rtl="0">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
    <p:spTree>
      <p:nvGrpSpPr>
        <p:cNvPr id="176" name="Shape 176"/>
        <p:cNvGrpSpPr/>
        <p:nvPr/>
      </p:nvGrpSpPr>
      <p:grpSpPr>
        <a:xfrm>
          <a:off x="0" y="0"/>
          <a:ext cx="0" cy="0"/>
          <a:chOff x="0" y="0"/>
          <a:chExt cx="0" cy="0"/>
        </a:xfrm>
      </p:grpSpPr>
      <p:sp>
        <p:nvSpPr>
          <p:cNvPr id="177" name="Google Shape;177;p37"/>
          <p:cNvSpPr txBox="1"/>
          <p:nvPr>
            <p:ph idx="1" type="subTitle"/>
          </p:nvPr>
        </p:nvSpPr>
        <p:spPr>
          <a:xfrm>
            <a:off x="710438" y="1819723"/>
            <a:ext cx="2314500" cy="5190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178" name="Google Shape;178;p37"/>
          <p:cNvSpPr txBox="1"/>
          <p:nvPr>
            <p:ph idx="2" type="subTitle"/>
          </p:nvPr>
        </p:nvSpPr>
        <p:spPr>
          <a:xfrm>
            <a:off x="710438" y="2594048"/>
            <a:ext cx="2314500" cy="138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79" name="Google Shape;179;p37"/>
          <p:cNvSpPr txBox="1"/>
          <p:nvPr>
            <p:ph idx="3" type="subTitle"/>
          </p:nvPr>
        </p:nvSpPr>
        <p:spPr>
          <a:xfrm>
            <a:off x="3414747" y="1819723"/>
            <a:ext cx="2311800" cy="5190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180" name="Google Shape;180;p37"/>
          <p:cNvSpPr txBox="1"/>
          <p:nvPr>
            <p:ph idx="4" type="subTitle"/>
          </p:nvPr>
        </p:nvSpPr>
        <p:spPr>
          <a:xfrm>
            <a:off x="3414744" y="2594048"/>
            <a:ext cx="2314500" cy="138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81" name="Google Shape;181;p37"/>
          <p:cNvSpPr txBox="1"/>
          <p:nvPr>
            <p:ph idx="5" type="subTitle"/>
          </p:nvPr>
        </p:nvSpPr>
        <p:spPr>
          <a:xfrm>
            <a:off x="6117622" y="1819723"/>
            <a:ext cx="2311800" cy="5190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182" name="Google Shape;182;p37"/>
          <p:cNvSpPr txBox="1"/>
          <p:nvPr>
            <p:ph idx="6" type="subTitle"/>
          </p:nvPr>
        </p:nvSpPr>
        <p:spPr>
          <a:xfrm>
            <a:off x="6116272" y="2594048"/>
            <a:ext cx="2314500" cy="138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83" name="Google Shape;183;p37"/>
          <p:cNvSpPr/>
          <p:nvPr/>
        </p:nvSpPr>
        <p:spPr>
          <a:xfrm>
            <a:off x="75" y="0"/>
            <a:ext cx="91440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7"/>
          <p:cNvSpPr/>
          <p:nvPr/>
        </p:nvSpPr>
        <p:spPr>
          <a:xfrm rot="10800000">
            <a:off x="100" y="4578000"/>
            <a:ext cx="9144000" cy="565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7"/>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16_1">
    <p:spTree>
      <p:nvGrpSpPr>
        <p:cNvPr id="186" name="Shape 186"/>
        <p:cNvGrpSpPr/>
        <p:nvPr/>
      </p:nvGrpSpPr>
      <p:grpSpPr>
        <a:xfrm>
          <a:off x="0" y="0"/>
          <a:ext cx="0" cy="0"/>
          <a:chOff x="0" y="0"/>
          <a:chExt cx="0" cy="0"/>
        </a:xfrm>
      </p:grpSpPr>
      <p:sp>
        <p:nvSpPr>
          <p:cNvPr id="187" name="Google Shape;187;p38"/>
          <p:cNvSpPr/>
          <p:nvPr/>
        </p:nvSpPr>
        <p:spPr>
          <a:xfrm>
            <a:off x="5980675" y="2016425"/>
            <a:ext cx="2450100" cy="2583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8"/>
          <p:cNvSpPr/>
          <p:nvPr/>
        </p:nvSpPr>
        <p:spPr>
          <a:xfrm>
            <a:off x="3345600" y="2016425"/>
            <a:ext cx="2450100" cy="2583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89" name="Google Shape;189;p38"/>
          <p:cNvSpPr/>
          <p:nvPr/>
        </p:nvSpPr>
        <p:spPr>
          <a:xfrm>
            <a:off x="710525" y="2016425"/>
            <a:ext cx="2450100" cy="2583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190" name="Google Shape;190;p38"/>
          <p:cNvSpPr txBox="1"/>
          <p:nvPr>
            <p:ph idx="1" type="subTitle"/>
          </p:nvPr>
        </p:nvSpPr>
        <p:spPr>
          <a:xfrm>
            <a:off x="778250" y="2587750"/>
            <a:ext cx="2314500" cy="4743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800"/>
              <a:buFont typeface="Montserrat"/>
              <a:buNone/>
              <a:defRPr sz="1800">
                <a:solidFill>
                  <a:schemeClr val="lt1"/>
                </a:solidFill>
                <a:latin typeface="Montserrat"/>
                <a:ea typeface="Montserrat"/>
                <a:cs typeface="Montserrat"/>
                <a:sym typeface="Montserrat"/>
              </a:defRPr>
            </a:lvl1pPr>
            <a:lvl2pPr lvl="1"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9pPr>
          </a:lstStyle>
          <a:p/>
        </p:txBody>
      </p:sp>
      <p:sp>
        <p:nvSpPr>
          <p:cNvPr id="191" name="Google Shape;191;p38"/>
          <p:cNvSpPr txBox="1"/>
          <p:nvPr>
            <p:ph idx="2" type="subTitle"/>
          </p:nvPr>
        </p:nvSpPr>
        <p:spPr>
          <a:xfrm>
            <a:off x="778425" y="2999699"/>
            <a:ext cx="2314500" cy="10284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92" name="Google Shape;192;p38"/>
          <p:cNvSpPr txBox="1"/>
          <p:nvPr>
            <p:ph idx="3" type="subTitle"/>
          </p:nvPr>
        </p:nvSpPr>
        <p:spPr>
          <a:xfrm>
            <a:off x="3414748" y="2587750"/>
            <a:ext cx="2311800" cy="4743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800"/>
              <a:buFont typeface="Montserrat"/>
              <a:buNone/>
              <a:defRPr sz="1800">
                <a:solidFill>
                  <a:schemeClr val="lt1"/>
                </a:solidFill>
                <a:latin typeface="Montserrat"/>
                <a:ea typeface="Montserrat"/>
                <a:cs typeface="Montserrat"/>
                <a:sym typeface="Montserrat"/>
              </a:defRPr>
            </a:lvl1pPr>
            <a:lvl2pPr lvl="1"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9pPr>
          </a:lstStyle>
          <a:p/>
        </p:txBody>
      </p:sp>
      <p:sp>
        <p:nvSpPr>
          <p:cNvPr id="193" name="Google Shape;193;p38"/>
          <p:cNvSpPr txBox="1"/>
          <p:nvPr>
            <p:ph idx="4" type="subTitle"/>
          </p:nvPr>
        </p:nvSpPr>
        <p:spPr>
          <a:xfrm>
            <a:off x="3414745" y="2999699"/>
            <a:ext cx="2314500" cy="10284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94" name="Google Shape;194;p38"/>
          <p:cNvSpPr txBox="1"/>
          <p:nvPr>
            <p:ph idx="5" type="subTitle"/>
          </p:nvPr>
        </p:nvSpPr>
        <p:spPr>
          <a:xfrm>
            <a:off x="6051100" y="2587750"/>
            <a:ext cx="2311800" cy="4743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800"/>
              <a:buFont typeface="Montserrat"/>
              <a:buNone/>
              <a:defRPr sz="1800">
                <a:solidFill>
                  <a:schemeClr val="lt1"/>
                </a:solidFill>
                <a:latin typeface="Montserrat"/>
                <a:ea typeface="Montserrat"/>
                <a:cs typeface="Montserrat"/>
                <a:sym typeface="Montserrat"/>
              </a:defRPr>
            </a:lvl1pPr>
            <a:lvl2pPr lvl="1"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9pPr>
          </a:lstStyle>
          <a:p/>
        </p:txBody>
      </p:sp>
      <p:sp>
        <p:nvSpPr>
          <p:cNvPr id="195" name="Google Shape;195;p38"/>
          <p:cNvSpPr txBox="1"/>
          <p:nvPr>
            <p:ph idx="6" type="subTitle"/>
          </p:nvPr>
        </p:nvSpPr>
        <p:spPr>
          <a:xfrm>
            <a:off x="6051099" y="2999699"/>
            <a:ext cx="2314500" cy="1028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lgn="ctr">
              <a:spcBef>
                <a:spcPts val="160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196" name="Google Shape;196;p38"/>
          <p:cNvSpPr txBox="1"/>
          <p:nvPr>
            <p:ph type="title"/>
          </p:nvPr>
        </p:nvSpPr>
        <p:spPr>
          <a:xfrm>
            <a:off x="667500" y="868680"/>
            <a:ext cx="78090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8_1">
    <p:spTree>
      <p:nvGrpSpPr>
        <p:cNvPr id="197" name="Shape 197"/>
        <p:cNvGrpSpPr/>
        <p:nvPr/>
      </p:nvGrpSpPr>
      <p:grpSpPr>
        <a:xfrm>
          <a:off x="0" y="0"/>
          <a:ext cx="0" cy="0"/>
          <a:chOff x="0" y="0"/>
          <a:chExt cx="0" cy="0"/>
        </a:xfrm>
      </p:grpSpPr>
      <p:sp>
        <p:nvSpPr>
          <p:cNvPr id="198" name="Google Shape;198;p39"/>
          <p:cNvSpPr txBox="1"/>
          <p:nvPr>
            <p:ph idx="1" type="subTitle"/>
          </p:nvPr>
        </p:nvSpPr>
        <p:spPr>
          <a:xfrm>
            <a:off x="2780375" y="1687175"/>
            <a:ext cx="1858800" cy="4470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199" name="Google Shape;199;p39"/>
          <p:cNvSpPr txBox="1"/>
          <p:nvPr>
            <p:ph idx="2" type="subTitle"/>
          </p:nvPr>
        </p:nvSpPr>
        <p:spPr>
          <a:xfrm>
            <a:off x="4739163" y="1615628"/>
            <a:ext cx="2314500" cy="590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00" name="Google Shape;200;p39"/>
          <p:cNvSpPr/>
          <p:nvPr/>
        </p:nvSpPr>
        <p:spPr>
          <a:xfrm>
            <a:off x="0" y="-22125"/>
            <a:ext cx="9162000" cy="5901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9"/>
          <p:cNvSpPr/>
          <p:nvPr/>
        </p:nvSpPr>
        <p:spPr>
          <a:xfrm>
            <a:off x="0" y="4572000"/>
            <a:ext cx="9162000" cy="5901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9"/>
          <p:cNvSpPr txBox="1"/>
          <p:nvPr>
            <p:ph idx="3" type="subTitle"/>
          </p:nvPr>
        </p:nvSpPr>
        <p:spPr>
          <a:xfrm>
            <a:off x="2780375" y="3759850"/>
            <a:ext cx="1858800" cy="4470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203" name="Google Shape;203;p39"/>
          <p:cNvSpPr txBox="1"/>
          <p:nvPr>
            <p:ph idx="4" type="subTitle"/>
          </p:nvPr>
        </p:nvSpPr>
        <p:spPr>
          <a:xfrm>
            <a:off x="4739163" y="3688303"/>
            <a:ext cx="2314500" cy="590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04" name="Google Shape;204;p39"/>
          <p:cNvSpPr txBox="1"/>
          <p:nvPr>
            <p:ph idx="5" type="subTitle"/>
          </p:nvPr>
        </p:nvSpPr>
        <p:spPr>
          <a:xfrm>
            <a:off x="2780375" y="2723513"/>
            <a:ext cx="1858800" cy="4470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205" name="Google Shape;205;p39"/>
          <p:cNvSpPr txBox="1"/>
          <p:nvPr>
            <p:ph idx="6" type="subTitle"/>
          </p:nvPr>
        </p:nvSpPr>
        <p:spPr>
          <a:xfrm>
            <a:off x="4739163" y="2651966"/>
            <a:ext cx="2314500" cy="590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06" name="Google Shape;206;p39"/>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_2">
    <p:spTree>
      <p:nvGrpSpPr>
        <p:cNvPr id="207" name="Shape 207"/>
        <p:cNvGrpSpPr/>
        <p:nvPr/>
      </p:nvGrpSpPr>
      <p:grpSpPr>
        <a:xfrm>
          <a:off x="0" y="0"/>
          <a:ext cx="0" cy="0"/>
          <a:chOff x="0" y="0"/>
          <a:chExt cx="0" cy="0"/>
        </a:xfrm>
      </p:grpSpPr>
      <p:sp>
        <p:nvSpPr>
          <p:cNvPr id="208" name="Google Shape;208;p40"/>
          <p:cNvSpPr/>
          <p:nvPr/>
        </p:nvSpPr>
        <p:spPr>
          <a:xfrm>
            <a:off x="-100" y="3145988"/>
            <a:ext cx="9144000" cy="942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40"/>
          <p:cNvSpPr/>
          <p:nvPr/>
        </p:nvSpPr>
        <p:spPr>
          <a:xfrm>
            <a:off x="-100" y="1751338"/>
            <a:ext cx="9144000" cy="942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40"/>
          <p:cNvSpPr txBox="1"/>
          <p:nvPr>
            <p:ph idx="1" type="subTitle"/>
          </p:nvPr>
        </p:nvSpPr>
        <p:spPr>
          <a:xfrm>
            <a:off x="1119675" y="2075938"/>
            <a:ext cx="2867100" cy="62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lt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11" name="Google Shape;211;p40"/>
          <p:cNvSpPr txBox="1"/>
          <p:nvPr>
            <p:ph idx="2" type="subTitle"/>
          </p:nvPr>
        </p:nvSpPr>
        <p:spPr>
          <a:xfrm>
            <a:off x="5157251" y="2075938"/>
            <a:ext cx="2867100" cy="62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lt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12" name="Google Shape;212;p40"/>
          <p:cNvSpPr txBox="1"/>
          <p:nvPr>
            <p:ph idx="3" type="subTitle"/>
          </p:nvPr>
        </p:nvSpPr>
        <p:spPr>
          <a:xfrm>
            <a:off x="1119675" y="3470575"/>
            <a:ext cx="2867100" cy="62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lt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13" name="Google Shape;213;p40"/>
          <p:cNvSpPr txBox="1"/>
          <p:nvPr>
            <p:ph idx="4" type="subTitle"/>
          </p:nvPr>
        </p:nvSpPr>
        <p:spPr>
          <a:xfrm>
            <a:off x="5157251" y="3470575"/>
            <a:ext cx="2867100" cy="62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solidFill>
                  <a:schemeClr val="lt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14" name="Google Shape;214;p40"/>
          <p:cNvSpPr txBox="1"/>
          <p:nvPr>
            <p:ph idx="5" type="subTitle"/>
          </p:nvPr>
        </p:nvSpPr>
        <p:spPr>
          <a:xfrm>
            <a:off x="1119650" y="1745638"/>
            <a:ext cx="28671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lt1"/>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15" name="Google Shape;215;p40"/>
          <p:cNvSpPr txBox="1"/>
          <p:nvPr>
            <p:ph idx="6" type="subTitle"/>
          </p:nvPr>
        </p:nvSpPr>
        <p:spPr>
          <a:xfrm>
            <a:off x="1119650" y="3140325"/>
            <a:ext cx="28671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lt1"/>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16" name="Google Shape;216;p40"/>
          <p:cNvSpPr txBox="1"/>
          <p:nvPr>
            <p:ph idx="7" type="subTitle"/>
          </p:nvPr>
        </p:nvSpPr>
        <p:spPr>
          <a:xfrm>
            <a:off x="5157250" y="1745638"/>
            <a:ext cx="28671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lt1"/>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17" name="Google Shape;217;p40"/>
          <p:cNvSpPr txBox="1"/>
          <p:nvPr>
            <p:ph idx="8" type="subTitle"/>
          </p:nvPr>
        </p:nvSpPr>
        <p:spPr>
          <a:xfrm>
            <a:off x="5157250" y="3140325"/>
            <a:ext cx="28671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lt1"/>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18" name="Google Shape;218;p40"/>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20" name="Shape 20"/>
        <p:cNvGrpSpPr/>
        <p:nvPr/>
      </p:nvGrpSpPr>
      <p:grpSpPr>
        <a:xfrm>
          <a:off x="0" y="0"/>
          <a:ext cx="0" cy="0"/>
          <a:chOff x="0" y="0"/>
          <a:chExt cx="0" cy="0"/>
        </a:xfrm>
      </p:grpSpPr>
      <p:sp>
        <p:nvSpPr>
          <p:cNvPr id="21" name="Google Shape;21;p5"/>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5"/>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23" name="Google Shape;23;p5"/>
          <p:cNvSpPr txBox="1"/>
          <p:nvPr>
            <p:ph idx="1" type="subTitle"/>
          </p:nvPr>
        </p:nvSpPr>
        <p:spPr>
          <a:xfrm>
            <a:off x="1244988" y="1897175"/>
            <a:ext cx="3008700" cy="4428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24" name="Google Shape;24;p5"/>
          <p:cNvSpPr txBox="1"/>
          <p:nvPr>
            <p:ph idx="2" type="subTitle"/>
          </p:nvPr>
        </p:nvSpPr>
        <p:spPr>
          <a:xfrm>
            <a:off x="1238525" y="2595325"/>
            <a:ext cx="3008700" cy="123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5" name="Google Shape;25;p5"/>
          <p:cNvSpPr txBox="1"/>
          <p:nvPr>
            <p:ph idx="3" type="subTitle"/>
          </p:nvPr>
        </p:nvSpPr>
        <p:spPr>
          <a:xfrm>
            <a:off x="4893617" y="1897175"/>
            <a:ext cx="3005400" cy="442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2pPr>
            <a:lvl3pPr lvl="2"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3pPr>
            <a:lvl4pPr lvl="3"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4pPr>
            <a:lvl5pPr lvl="4"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5pPr>
            <a:lvl6pPr lvl="5"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6pPr>
            <a:lvl7pPr lvl="6"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7pPr>
            <a:lvl8pPr lvl="7"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8pPr>
            <a:lvl9pPr lvl="8"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9pPr>
          </a:lstStyle>
          <a:p/>
        </p:txBody>
      </p:sp>
      <p:sp>
        <p:nvSpPr>
          <p:cNvPr id="26" name="Google Shape;26;p5"/>
          <p:cNvSpPr txBox="1"/>
          <p:nvPr>
            <p:ph idx="4" type="subTitle"/>
          </p:nvPr>
        </p:nvSpPr>
        <p:spPr>
          <a:xfrm>
            <a:off x="4886911" y="2595325"/>
            <a:ext cx="3008700" cy="123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gn="ctr">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BLANK_1_1_1_1_1_2">
    <p:bg>
      <p:bgPr>
        <a:solidFill>
          <a:schemeClr val="dk2"/>
        </a:solidFill>
      </p:bgPr>
    </p:bg>
    <p:spTree>
      <p:nvGrpSpPr>
        <p:cNvPr id="219" name="Shape 219"/>
        <p:cNvGrpSpPr/>
        <p:nvPr/>
      </p:nvGrpSpPr>
      <p:grpSpPr>
        <a:xfrm>
          <a:off x="0" y="0"/>
          <a:ext cx="0" cy="0"/>
          <a:chOff x="0" y="0"/>
          <a:chExt cx="0" cy="0"/>
        </a:xfrm>
      </p:grpSpPr>
      <p:sp>
        <p:nvSpPr>
          <p:cNvPr id="220" name="Google Shape;220;p41"/>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41"/>
          <p:cNvSpPr txBox="1"/>
          <p:nvPr>
            <p:ph idx="1" type="subTitle"/>
          </p:nvPr>
        </p:nvSpPr>
        <p:spPr>
          <a:xfrm>
            <a:off x="872400" y="2178275"/>
            <a:ext cx="23055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2" name="Google Shape;222;p41"/>
          <p:cNvSpPr txBox="1"/>
          <p:nvPr>
            <p:ph idx="2" type="subTitle"/>
          </p:nvPr>
        </p:nvSpPr>
        <p:spPr>
          <a:xfrm>
            <a:off x="3419271" y="2178275"/>
            <a:ext cx="23055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3" name="Google Shape;223;p41"/>
          <p:cNvSpPr txBox="1"/>
          <p:nvPr>
            <p:ph idx="3" type="subTitle"/>
          </p:nvPr>
        </p:nvSpPr>
        <p:spPr>
          <a:xfrm>
            <a:off x="2145838" y="3511800"/>
            <a:ext cx="23055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4" name="Google Shape;224;p41"/>
          <p:cNvSpPr txBox="1"/>
          <p:nvPr>
            <p:ph idx="4" type="subTitle"/>
          </p:nvPr>
        </p:nvSpPr>
        <p:spPr>
          <a:xfrm>
            <a:off x="4692709" y="3511800"/>
            <a:ext cx="23055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5" name="Google Shape;225;p41"/>
          <p:cNvSpPr txBox="1"/>
          <p:nvPr>
            <p:ph idx="5" type="subTitle"/>
          </p:nvPr>
        </p:nvSpPr>
        <p:spPr>
          <a:xfrm>
            <a:off x="5966150" y="2178275"/>
            <a:ext cx="2305500" cy="63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6" name="Google Shape;226;p41"/>
          <p:cNvSpPr txBox="1"/>
          <p:nvPr>
            <p:ph idx="6" type="subTitle"/>
          </p:nvPr>
        </p:nvSpPr>
        <p:spPr>
          <a:xfrm>
            <a:off x="872400" y="1878725"/>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227" name="Google Shape;227;p41"/>
          <p:cNvSpPr txBox="1"/>
          <p:nvPr>
            <p:ph idx="7" type="subTitle"/>
          </p:nvPr>
        </p:nvSpPr>
        <p:spPr>
          <a:xfrm>
            <a:off x="3419275" y="1878725"/>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228" name="Google Shape;228;p41"/>
          <p:cNvSpPr txBox="1"/>
          <p:nvPr>
            <p:ph idx="8" type="subTitle"/>
          </p:nvPr>
        </p:nvSpPr>
        <p:spPr>
          <a:xfrm>
            <a:off x="5966150" y="1878725"/>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229" name="Google Shape;229;p41"/>
          <p:cNvSpPr txBox="1"/>
          <p:nvPr>
            <p:ph idx="9" type="subTitle"/>
          </p:nvPr>
        </p:nvSpPr>
        <p:spPr>
          <a:xfrm>
            <a:off x="2145850" y="32121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230" name="Google Shape;230;p41"/>
          <p:cNvSpPr txBox="1"/>
          <p:nvPr>
            <p:ph idx="13" type="subTitle"/>
          </p:nvPr>
        </p:nvSpPr>
        <p:spPr>
          <a:xfrm>
            <a:off x="4692700" y="32121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231" name="Google Shape;231;p41"/>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2">
    <p:spTree>
      <p:nvGrpSpPr>
        <p:cNvPr id="232" name="Shape 232"/>
        <p:cNvGrpSpPr/>
        <p:nvPr/>
      </p:nvGrpSpPr>
      <p:grpSpPr>
        <a:xfrm>
          <a:off x="0" y="0"/>
          <a:ext cx="0" cy="0"/>
          <a:chOff x="0" y="0"/>
          <a:chExt cx="0" cy="0"/>
        </a:xfrm>
      </p:grpSpPr>
      <p:sp>
        <p:nvSpPr>
          <p:cNvPr id="233" name="Google Shape;233;p42"/>
          <p:cNvSpPr/>
          <p:nvPr/>
        </p:nvSpPr>
        <p:spPr>
          <a:xfrm>
            <a:off x="3328950" y="3221536"/>
            <a:ext cx="2486100" cy="1377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2"/>
          <p:cNvSpPr/>
          <p:nvPr/>
        </p:nvSpPr>
        <p:spPr>
          <a:xfrm>
            <a:off x="5944675" y="3221536"/>
            <a:ext cx="2486100" cy="1377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42"/>
          <p:cNvSpPr/>
          <p:nvPr/>
        </p:nvSpPr>
        <p:spPr>
          <a:xfrm>
            <a:off x="713225" y="3221536"/>
            <a:ext cx="2486100" cy="1377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42"/>
          <p:cNvSpPr/>
          <p:nvPr/>
        </p:nvSpPr>
        <p:spPr>
          <a:xfrm>
            <a:off x="3328950" y="1658400"/>
            <a:ext cx="2486100" cy="1377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2"/>
          <p:cNvSpPr/>
          <p:nvPr/>
        </p:nvSpPr>
        <p:spPr>
          <a:xfrm>
            <a:off x="5944675" y="1658400"/>
            <a:ext cx="2486100" cy="1377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2"/>
          <p:cNvSpPr/>
          <p:nvPr/>
        </p:nvSpPr>
        <p:spPr>
          <a:xfrm>
            <a:off x="713225" y="1658400"/>
            <a:ext cx="2486100" cy="1377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42"/>
          <p:cNvSpPr txBox="1"/>
          <p:nvPr>
            <p:ph idx="1" type="subTitle"/>
          </p:nvPr>
        </p:nvSpPr>
        <p:spPr>
          <a:xfrm>
            <a:off x="713225" y="1852939"/>
            <a:ext cx="2486100" cy="4056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400"/>
              <a:buFont typeface="Montserrat"/>
              <a:buNone/>
              <a:defRPr sz="1800">
                <a:solidFill>
                  <a:schemeClr val="lt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42"/>
          <p:cNvSpPr txBox="1"/>
          <p:nvPr>
            <p:ph idx="2" type="subTitle"/>
          </p:nvPr>
        </p:nvSpPr>
        <p:spPr>
          <a:xfrm>
            <a:off x="713225" y="2258539"/>
            <a:ext cx="2486100" cy="5832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41" name="Google Shape;241;p42"/>
          <p:cNvSpPr txBox="1"/>
          <p:nvPr>
            <p:ph idx="3" type="subTitle"/>
          </p:nvPr>
        </p:nvSpPr>
        <p:spPr>
          <a:xfrm>
            <a:off x="3328950" y="1852939"/>
            <a:ext cx="24861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400"/>
              <a:buFont typeface="Montserrat"/>
              <a:buNone/>
              <a:defRPr sz="1800">
                <a:solidFill>
                  <a:schemeClr val="lt1"/>
                </a:solidFill>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2" name="Google Shape;242;p42"/>
          <p:cNvSpPr txBox="1"/>
          <p:nvPr>
            <p:ph idx="4" type="subTitle"/>
          </p:nvPr>
        </p:nvSpPr>
        <p:spPr>
          <a:xfrm>
            <a:off x="3328950" y="2258539"/>
            <a:ext cx="2486100" cy="5832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43" name="Google Shape;243;p42"/>
          <p:cNvSpPr txBox="1"/>
          <p:nvPr>
            <p:ph idx="5" type="subTitle"/>
          </p:nvPr>
        </p:nvSpPr>
        <p:spPr>
          <a:xfrm>
            <a:off x="5944675" y="1852939"/>
            <a:ext cx="24861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400"/>
              <a:buFont typeface="Montserrat"/>
              <a:buNone/>
              <a:defRPr sz="1800">
                <a:solidFill>
                  <a:schemeClr val="lt1"/>
                </a:solidFill>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4" name="Google Shape;244;p42"/>
          <p:cNvSpPr txBox="1"/>
          <p:nvPr>
            <p:ph idx="6" type="subTitle"/>
          </p:nvPr>
        </p:nvSpPr>
        <p:spPr>
          <a:xfrm>
            <a:off x="5944675" y="2258539"/>
            <a:ext cx="2486100" cy="5832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45" name="Google Shape;245;p42"/>
          <p:cNvSpPr txBox="1"/>
          <p:nvPr>
            <p:ph idx="7" type="subTitle"/>
          </p:nvPr>
        </p:nvSpPr>
        <p:spPr>
          <a:xfrm>
            <a:off x="713225" y="3416075"/>
            <a:ext cx="24861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400"/>
              <a:buFont typeface="Montserrat"/>
              <a:buNone/>
              <a:defRPr sz="1800">
                <a:solidFill>
                  <a:schemeClr val="lt1"/>
                </a:solidFill>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6" name="Google Shape;246;p42"/>
          <p:cNvSpPr txBox="1"/>
          <p:nvPr>
            <p:ph idx="8" type="subTitle"/>
          </p:nvPr>
        </p:nvSpPr>
        <p:spPr>
          <a:xfrm>
            <a:off x="713225" y="3821675"/>
            <a:ext cx="2486100" cy="5832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47" name="Google Shape;247;p42"/>
          <p:cNvSpPr txBox="1"/>
          <p:nvPr>
            <p:ph idx="9" type="subTitle"/>
          </p:nvPr>
        </p:nvSpPr>
        <p:spPr>
          <a:xfrm>
            <a:off x="3328950" y="3416075"/>
            <a:ext cx="24861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400"/>
              <a:buFont typeface="Montserrat"/>
              <a:buNone/>
              <a:defRPr sz="1800">
                <a:solidFill>
                  <a:schemeClr val="lt1"/>
                </a:solidFill>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8" name="Google Shape;248;p42"/>
          <p:cNvSpPr txBox="1"/>
          <p:nvPr>
            <p:ph idx="13" type="subTitle"/>
          </p:nvPr>
        </p:nvSpPr>
        <p:spPr>
          <a:xfrm>
            <a:off x="3328950" y="3821675"/>
            <a:ext cx="2486100" cy="5832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49" name="Google Shape;249;p42"/>
          <p:cNvSpPr txBox="1"/>
          <p:nvPr>
            <p:ph idx="14" type="subTitle"/>
          </p:nvPr>
        </p:nvSpPr>
        <p:spPr>
          <a:xfrm>
            <a:off x="5944675" y="3416075"/>
            <a:ext cx="24861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400"/>
              <a:buFont typeface="Montserrat"/>
              <a:buNone/>
              <a:defRPr sz="1800">
                <a:solidFill>
                  <a:schemeClr val="lt1"/>
                </a:solidFill>
                <a:latin typeface="Montserrat"/>
                <a:ea typeface="Montserrat"/>
                <a:cs typeface="Montserrat"/>
                <a:sym typeface="Montserra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0" name="Google Shape;250;p42"/>
          <p:cNvSpPr txBox="1"/>
          <p:nvPr>
            <p:ph idx="15" type="subTitle"/>
          </p:nvPr>
        </p:nvSpPr>
        <p:spPr>
          <a:xfrm>
            <a:off x="5944675" y="3821675"/>
            <a:ext cx="2486100" cy="5832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51" name="Google Shape;251;p42"/>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p:cSld name="CUSTOM_2_1">
    <p:spTree>
      <p:nvGrpSpPr>
        <p:cNvPr id="252" name="Shape 252"/>
        <p:cNvGrpSpPr/>
        <p:nvPr/>
      </p:nvGrpSpPr>
      <p:grpSpPr>
        <a:xfrm>
          <a:off x="0" y="0"/>
          <a:ext cx="0" cy="0"/>
          <a:chOff x="0" y="0"/>
          <a:chExt cx="0" cy="0"/>
        </a:xfrm>
      </p:grpSpPr>
      <p:sp>
        <p:nvSpPr>
          <p:cNvPr id="253" name="Google Shape;253;p43"/>
          <p:cNvSpPr txBox="1"/>
          <p:nvPr>
            <p:ph idx="1" type="subTitle"/>
          </p:nvPr>
        </p:nvSpPr>
        <p:spPr>
          <a:xfrm>
            <a:off x="3581207" y="1678400"/>
            <a:ext cx="19815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54" name="Google Shape;254;p43"/>
          <p:cNvSpPr txBox="1"/>
          <p:nvPr>
            <p:ph idx="2" type="subTitle"/>
          </p:nvPr>
        </p:nvSpPr>
        <p:spPr>
          <a:xfrm>
            <a:off x="6060025" y="1589600"/>
            <a:ext cx="2370600" cy="58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Font typeface="Montserrat"/>
              <a:buNone/>
              <a:defRPr sz="1400">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55" name="Google Shape;255;p43"/>
          <p:cNvSpPr txBox="1"/>
          <p:nvPr>
            <p:ph idx="3" type="subTitle"/>
          </p:nvPr>
        </p:nvSpPr>
        <p:spPr>
          <a:xfrm>
            <a:off x="3581207" y="2163725"/>
            <a:ext cx="19815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56" name="Google Shape;256;p43"/>
          <p:cNvSpPr txBox="1"/>
          <p:nvPr>
            <p:ph idx="4" type="subTitle"/>
          </p:nvPr>
        </p:nvSpPr>
        <p:spPr>
          <a:xfrm>
            <a:off x="713375" y="2074925"/>
            <a:ext cx="2370600" cy="583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Font typeface="Montserrat"/>
              <a:buNone/>
              <a:defRPr sz="1400">
                <a:latin typeface="Montserrat"/>
                <a:ea typeface="Montserrat"/>
                <a:cs typeface="Montserrat"/>
                <a:sym typeface="Montserrat"/>
              </a:defRPr>
            </a:lvl1pPr>
            <a:lvl2pPr lvl="1" rtl="0" algn="r">
              <a:spcBef>
                <a:spcPts val="0"/>
              </a:spcBef>
              <a:spcAft>
                <a:spcPts val="0"/>
              </a:spcAft>
              <a:buSzPts val="1400"/>
              <a:buFont typeface="Montserrat"/>
              <a:buNone/>
              <a:defRPr>
                <a:latin typeface="Montserrat"/>
                <a:ea typeface="Montserrat"/>
                <a:cs typeface="Montserrat"/>
                <a:sym typeface="Montserrat"/>
              </a:defRPr>
            </a:lvl2pPr>
            <a:lvl3pPr lvl="2" rtl="0" algn="r">
              <a:spcBef>
                <a:spcPts val="0"/>
              </a:spcBef>
              <a:spcAft>
                <a:spcPts val="0"/>
              </a:spcAft>
              <a:buSzPts val="1400"/>
              <a:buFont typeface="Montserrat"/>
              <a:buNone/>
              <a:defRPr>
                <a:latin typeface="Montserrat"/>
                <a:ea typeface="Montserrat"/>
                <a:cs typeface="Montserrat"/>
                <a:sym typeface="Montserrat"/>
              </a:defRPr>
            </a:lvl3pPr>
            <a:lvl4pPr lvl="3" rtl="0" algn="r">
              <a:spcBef>
                <a:spcPts val="0"/>
              </a:spcBef>
              <a:spcAft>
                <a:spcPts val="0"/>
              </a:spcAft>
              <a:buSzPts val="1400"/>
              <a:buFont typeface="Montserrat"/>
              <a:buNone/>
              <a:defRPr>
                <a:latin typeface="Montserrat"/>
                <a:ea typeface="Montserrat"/>
                <a:cs typeface="Montserrat"/>
                <a:sym typeface="Montserrat"/>
              </a:defRPr>
            </a:lvl4pPr>
            <a:lvl5pPr lvl="4" rtl="0" algn="r">
              <a:spcBef>
                <a:spcPts val="0"/>
              </a:spcBef>
              <a:spcAft>
                <a:spcPts val="0"/>
              </a:spcAft>
              <a:buSzPts val="1400"/>
              <a:buFont typeface="Montserrat"/>
              <a:buNone/>
              <a:defRPr>
                <a:latin typeface="Montserrat"/>
                <a:ea typeface="Montserrat"/>
                <a:cs typeface="Montserrat"/>
                <a:sym typeface="Montserrat"/>
              </a:defRPr>
            </a:lvl5pPr>
            <a:lvl6pPr lvl="5" rtl="0" algn="r">
              <a:spcBef>
                <a:spcPts val="0"/>
              </a:spcBef>
              <a:spcAft>
                <a:spcPts val="0"/>
              </a:spcAft>
              <a:buSzPts val="1400"/>
              <a:buFont typeface="Montserrat"/>
              <a:buNone/>
              <a:defRPr>
                <a:latin typeface="Montserrat"/>
                <a:ea typeface="Montserrat"/>
                <a:cs typeface="Montserrat"/>
                <a:sym typeface="Montserrat"/>
              </a:defRPr>
            </a:lvl6pPr>
            <a:lvl7pPr lvl="6" rtl="0" algn="r">
              <a:spcBef>
                <a:spcPts val="0"/>
              </a:spcBef>
              <a:spcAft>
                <a:spcPts val="0"/>
              </a:spcAft>
              <a:buSzPts val="1400"/>
              <a:buFont typeface="Montserrat"/>
              <a:buNone/>
              <a:defRPr>
                <a:latin typeface="Montserrat"/>
                <a:ea typeface="Montserrat"/>
                <a:cs typeface="Montserrat"/>
                <a:sym typeface="Montserrat"/>
              </a:defRPr>
            </a:lvl7pPr>
            <a:lvl8pPr lvl="7" rtl="0" algn="r">
              <a:spcBef>
                <a:spcPts val="0"/>
              </a:spcBef>
              <a:spcAft>
                <a:spcPts val="0"/>
              </a:spcAft>
              <a:buSzPts val="1400"/>
              <a:buFont typeface="Montserrat"/>
              <a:buNone/>
              <a:defRPr>
                <a:latin typeface="Montserrat"/>
                <a:ea typeface="Montserrat"/>
                <a:cs typeface="Montserrat"/>
                <a:sym typeface="Montserrat"/>
              </a:defRPr>
            </a:lvl8pPr>
            <a:lvl9pPr lvl="8" rtl="0" algn="r">
              <a:spcBef>
                <a:spcPts val="0"/>
              </a:spcBef>
              <a:spcAft>
                <a:spcPts val="0"/>
              </a:spcAft>
              <a:buSzPts val="1400"/>
              <a:buFont typeface="Montserrat"/>
              <a:buNone/>
              <a:defRPr>
                <a:latin typeface="Montserrat"/>
                <a:ea typeface="Montserrat"/>
                <a:cs typeface="Montserrat"/>
                <a:sym typeface="Montserrat"/>
              </a:defRPr>
            </a:lvl9pPr>
          </a:lstStyle>
          <a:p/>
        </p:txBody>
      </p:sp>
      <p:sp>
        <p:nvSpPr>
          <p:cNvPr id="257" name="Google Shape;257;p43"/>
          <p:cNvSpPr txBox="1"/>
          <p:nvPr>
            <p:ph idx="5" type="subTitle"/>
          </p:nvPr>
        </p:nvSpPr>
        <p:spPr>
          <a:xfrm>
            <a:off x="3581207" y="2649050"/>
            <a:ext cx="19815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58" name="Google Shape;258;p43"/>
          <p:cNvSpPr txBox="1"/>
          <p:nvPr>
            <p:ph idx="6" type="subTitle"/>
          </p:nvPr>
        </p:nvSpPr>
        <p:spPr>
          <a:xfrm>
            <a:off x="6060025" y="2560250"/>
            <a:ext cx="2370600" cy="58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Font typeface="Montserrat"/>
              <a:buNone/>
              <a:defRPr sz="1400">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59" name="Google Shape;259;p43"/>
          <p:cNvSpPr txBox="1"/>
          <p:nvPr>
            <p:ph idx="7" type="subTitle"/>
          </p:nvPr>
        </p:nvSpPr>
        <p:spPr>
          <a:xfrm>
            <a:off x="3581207" y="3134375"/>
            <a:ext cx="19815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60" name="Google Shape;260;p43"/>
          <p:cNvSpPr txBox="1"/>
          <p:nvPr>
            <p:ph idx="8" type="subTitle"/>
          </p:nvPr>
        </p:nvSpPr>
        <p:spPr>
          <a:xfrm>
            <a:off x="713375" y="3045575"/>
            <a:ext cx="2370600" cy="583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Font typeface="Montserrat"/>
              <a:buNone/>
              <a:defRPr sz="1400">
                <a:latin typeface="Montserrat"/>
                <a:ea typeface="Montserrat"/>
                <a:cs typeface="Montserrat"/>
                <a:sym typeface="Montserrat"/>
              </a:defRPr>
            </a:lvl1pPr>
            <a:lvl2pPr lvl="1" rtl="0" algn="r">
              <a:spcBef>
                <a:spcPts val="0"/>
              </a:spcBef>
              <a:spcAft>
                <a:spcPts val="0"/>
              </a:spcAft>
              <a:buSzPts val="1400"/>
              <a:buFont typeface="Montserrat"/>
              <a:buNone/>
              <a:defRPr>
                <a:latin typeface="Montserrat"/>
                <a:ea typeface="Montserrat"/>
                <a:cs typeface="Montserrat"/>
                <a:sym typeface="Montserrat"/>
              </a:defRPr>
            </a:lvl2pPr>
            <a:lvl3pPr lvl="2" rtl="0" algn="r">
              <a:spcBef>
                <a:spcPts val="0"/>
              </a:spcBef>
              <a:spcAft>
                <a:spcPts val="0"/>
              </a:spcAft>
              <a:buSzPts val="1400"/>
              <a:buFont typeface="Montserrat"/>
              <a:buNone/>
              <a:defRPr>
                <a:latin typeface="Montserrat"/>
                <a:ea typeface="Montserrat"/>
                <a:cs typeface="Montserrat"/>
                <a:sym typeface="Montserrat"/>
              </a:defRPr>
            </a:lvl3pPr>
            <a:lvl4pPr lvl="3" rtl="0" algn="r">
              <a:spcBef>
                <a:spcPts val="0"/>
              </a:spcBef>
              <a:spcAft>
                <a:spcPts val="0"/>
              </a:spcAft>
              <a:buSzPts val="1400"/>
              <a:buFont typeface="Montserrat"/>
              <a:buNone/>
              <a:defRPr>
                <a:latin typeface="Montserrat"/>
                <a:ea typeface="Montserrat"/>
                <a:cs typeface="Montserrat"/>
                <a:sym typeface="Montserrat"/>
              </a:defRPr>
            </a:lvl4pPr>
            <a:lvl5pPr lvl="4" rtl="0" algn="r">
              <a:spcBef>
                <a:spcPts val="0"/>
              </a:spcBef>
              <a:spcAft>
                <a:spcPts val="0"/>
              </a:spcAft>
              <a:buSzPts val="1400"/>
              <a:buFont typeface="Montserrat"/>
              <a:buNone/>
              <a:defRPr>
                <a:latin typeface="Montserrat"/>
                <a:ea typeface="Montserrat"/>
                <a:cs typeface="Montserrat"/>
                <a:sym typeface="Montserrat"/>
              </a:defRPr>
            </a:lvl5pPr>
            <a:lvl6pPr lvl="5" rtl="0" algn="r">
              <a:spcBef>
                <a:spcPts val="0"/>
              </a:spcBef>
              <a:spcAft>
                <a:spcPts val="0"/>
              </a:spcAft>
              <a:buSzPts val="1400"/>
              <a:buFont typeface="Montserrat"/>
              <a:buNone/>
              <a:defRPr>
                <a:latin typeface="Montserrat"/>
                <a:ea typeface="Montserrat"/>
                <a:cs typeface="Montserrat"/>
                <a:sym typeface="Montserrat"/>
              </a:defRPr>
            </a:lvl6pPr>
            <a:lvl7pPr lvl="6" rtl="0" algn="r">
              <a:spcBef>
                <a:spcPts val="0"/>
              </a:spcBef>
              <a:spcAft>
                <a:spcPts val="0"/>
              </a:spcAft>
              <a:buSzPts val="1400"/>
              <a:buFont typeface="Montserrat"/>
              <a:buNone/>
              <a:defRPr>
                <a:latin typeface="Montserrat"/>
                <a:ea typeface="Montserrat"/>
                <a:cs typeface="Montserrat"/>
                <a:sym typeface="Montserrat"/>
              </a:defRPr>
            </a:lvl7pPr>
            <a:lvl8pPr lvl="7" rtl="0" algn="r">
              <a:spcBef>
                <a:spcPts val="0"/>
              </a:spcBef>
              <a:spcAft>
                <a:spcPts val="0"/>
              </a:spcAft>
              <a:buSzPts val="1400"/>
              <a:buFont typeface="Montserrat"/>
              <a:buNone/>
              <a:defRPr>
                <a:latin typeface="Montserrat"/>
                <a:ea typeface="Montserrat"/>
                <a:cs typeface="Montserrat"/>
                <a:sym typeface="Montserrat"/>
              </a:defRPr>
            </a:lvl8pPr>
            <a:lvl9pPr lvl="8" rtl="0" algn="r">
              <a:spcBef>
                <a:spcPts val="0"/>
              </a:spcBef>
              <a:spcAft>
                <a:spcPts val="0"/>
              </a:spcAft>
              <a:buSzPts val="1400"/>
              <a:buFont typeface="Montserrat"/>
              <a:buNone/>
              <a:defRPr>
                <a:latin typeface="Montserrat"/>
                <a:ea typeface="Montserrat"/>
                <a:cs typeface="Montserrat"/>
                <a:sym typeface="Montserrat"/>
              </a:defRPr>
            </a:lvl9pPr>
          </a:lstStyle>
          <a:p/>
        </p:txBody>
      </p:sp>
      <p:sp>
        <p:nvSpPr>
          <p:cNvPr id="261" name="Google Shape;261;p43"/>
          <p:cNvSpPr txBox="1"/>
          <p:nvPr>
            <p:ph idx="9" type="subTitle"/>
          </p:nvPr>
        </p:nvSpPr>
        <p:spPr>
          <a:xfrm>
            <a:off x="3581207" y="3619700"/>
            <a:ext cx="19815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62" name="Google Shape;262;p43"/>
          <p:cNvSpPr txBox="1"/>
          <p:nvPr>
            <p:ph idx="13" type="subTitle"/>
          </p:nvPr>
        </p:nvSpPr>
        <p:spPr>
          <a:xfrm>
            <a:off x="6060025" y="3530900"/>
            <a:ext cx="2370600" cy="58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Font typeface="Montserrat"/>
              <a:buNone/>
              <a:defRPr sz="1400">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263" name="Google Shape;263;p43"/>
          <p:cNvSpPr txBox="1"/>
          <p:nvPr>
            <p:ph idx="14" type="subTitle"/>
          </p:nvPr>
        </p:nvSpPr>
        <p:spPr>
          <a:xfrm>
            <a:off x="3581188" y="4105025"/>
            <a:ext cx="1981500" cy="4056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Font typeface="Montserrat"/>
              <a:buNone/>
              <a:defRPr sz="1800">
                <a:solidFill>
                  <a:schemeClr val="dk2"/>
                </a:solidFill>
                <a:latin typeface="Montserrat"/>
                <a:ea typeface="Montserrat"/>
                <a:cs typeface="Montserrat"/>
                <a:sym typeface="Montserrat"/>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p:txBody>
      </p:sp>
      <p:sp>
        <p:nvSpPr>
          <p:cNvPr id="264" name="Google Shape;264;p43"/>
          <p:cNvSpPr txBox="1"/>
          <p:nvPr>
            <p:ph idx="15" type="subTitle"/>
          </p:nvPr>
        </p:nvSpPr>
        <p:spPr>
          <a:xfrm>
            <a:off x="713375" y="4016225"/>
            <a:ext cx="2370600" cy="583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400"/>
              <a:buFont typeface="Montserrat"/>
              <a:buNone/>
              <a:defRPr sz="1400">
                <a:latin typeface="Montserrat"/>
                <a:ea typeface="Montserrat"/>
                <a:cs typeface="Montserrat"/>
                <a:sym typeface="Montserrat"/>
              </a:defRPr>
            </a:lvl1pPr>
            <a:lvl2pPr lvl="1" rtl="0" algn="r">
              <a:spcBef>
                <a:spcPts val="0"/>
              </a:spcBef>
              <a:spcAft>
                <a:spcPts val="0"/>
              </a:spcAft>
              <a:buSzPts val="1400"/>
              <a:buFont typeface="Montserrat"/>
              <a:buNone/>
              <a:defRPr>
                <a:latin typeface="Montserrat"/>
                <a:ea typeface="Montserrat"/>
                <a:cs typeface="Montserrat"/>
                <a:sym typeface="Montserrat"/>
              </a:defRPr>
            </a:lvl2pPr>
            <a:lvl3pPr lvl="2" rtl="0" algn="r">
              <a:spcBef>
                <a:spcPts val="0"/>
              </a:spcBef>
              <a:spcAft>
                <a:spcPts val="0"/>
              </a:spcAft>
              <a:buSzPts val="1400"/>
              <a:buFont typeface="Montserrat"/>
              <a:buNone/>
              <a:defRPr>
                <a:latin typeface="Montserrat"/>
                <a:ea typeface="Montserrat"/>
                <a:cs typeface="Montserrat"/>
                <a:sym typeface="Montserrat"/>
              </a:defRPr>
            </a:lvl3pPr>
            <a:lvl4pPr lvl="3" rtl="0" algn="r">
              <a:spcBef>
                <a:spcPts val="0"/>
              </a:spcBef>
              <a:spcAft>
                <a:spcPts val="0"/>
              </a:spcAft>
              <a:buSzPts val="1400"/>
              <a:buFont typeface="Montserrat"/>
              <a:buNone/>
              <a:defRPr>
                <a:latin typeface="Montserrat"/>
                <a:ea typeface="Montserrat"/>
                <a:cs typeface="Montserrat"/>
                <a:sym typeface="Montserrat"/>
              </a:defRPr>
            </a:lvl4pPr>
            <a:lvl5pPr lvl="4" rtl="0" algn="r">
              <a:spcBef>
                <a:spcPts val="0"/>
              </a:spcBef>
              <a:spcAft>
                <a:spcPts val="0"/>
              </a:spcAft>
              <a:buSzPts val="1400"/>
              <a:buFont typeface="Montserrat"/>
              <a:buNone/>
              <a:defRPr>
                <a:latin typeface="Montserrat"/>
                <a:ea typeface="Montserrat"/>
                <a:cs typeface="Montserrat"/>
                <a:sym typeface="Montserrat"/>
              </a:defRPr>
            </a:lvl5pPr>
            <a:lvl6pPr lvl="5" rtl="0" algn="r">
              <a:spcBef>
                <a:spcPts val="0"/>
              </a:spcBef>
              <a:spcAft>
                <a:spcPts val="0"/>
              </a:spcAft>
              <a:buSzPts val="1400"/>
              <a:buFont typeface="Montserrat"/>
              <a:buNone/>
              <a:defRPr>
                <a:latin typeface="Montserrat"/>
                <a:ea typeface="Montserrat"/>
                <a:cs typeface="Montserrat"/>
                <a:sym typeface="Montserrat"/>
              </a:defRPr>
            </a:lvl6pPr>
            <a:lvl7pPr lvl="6" rtl="0" algn="r">
              <a:spcBef>
                <a:spcPts val="0"/>
              </a:spcBef>
              <a:spcAft>
                <a:spcPts val="0"/>
              </a:spcAft>
              <a:buSzPts val="1400"/>
              <a:buFont typeface="Montserrat"/>
              <a:buNone/>
              <a:defRPr>
                <a:latin typeface="Montserrat"/>
                <a:ea typeface="Montserrat"/>
                <a:cs typeface="Montserrat"/>
                <a:sym typeface="Montserrat"/>
              </a:defRPr>
            </a:lvl7pPr>
            <a:lvl8pPr lvl="7" rtl="0" algn="r">
              <a:spcBef>
                <a:spcPts val="0"/>
              </a:spcBef>
              <a:spcAft>
                <a:spcPts val="0"/>
              </a:spcAft>
              <a:buSzPts val="1400"/>
              <a:buFont typeface="Montserrat"/>
              <a:buNone/>
              <a:defRPr>
                <a:latin typeface="Montserrat"/>
                <a:ea typeface="Montserrat"/>
                <a:cs typeface="Montserrat"/>
                <a:sym typeface="Montserrat"/>
              </a:defRPr>
            </a:lvl8pPr>
            <a:lvl9pPr lvl="8" rtl="0" algn="r">
              <a:spcBef>
                <a:spcPts val="0"/>
              </a:spcBef>
              <a:spcAft>
                <a:spcPts val="0"/>
              </a:spcAft>
              <a:buSzPts val="1400"/>
              <a:buFont typeface="Montserrat"/>
              <a:buNone/>
              <a:defRPr>
                <a:latin typeface="Montserrat"/>
                <a:ea typeface="Montserrat"/>
                <a:cs typeface="Montserrat"/>
                <a:sym typeface="Montserrat"/>
              </a:defRPr>
            </a:lvl9pPr>
          </a:lstStyle>
          <a:p/>
        </p:txBody>
      </p:sp>
      <p:sp>
        <p:nvSpPr>
          <p:cNvPr id="265" name="Google Shape;265;p43"/>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266" name="Google Shape;266;p43"/>
          <p:cNvSpPr/>
          <p:nvPr/>
        </p:nvSpPr>
        <p:spPr>
          <a:xfrm>
            <a:off x="75" y="0"/>
            <a:ext cx="91440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23_1">
    <p:spTree>
      <p:nvGrpSpPr>
        <p:cNvPr id="267" name="Shape 267"/>
        <p:cNvGrpSpPr/>
        <p:nvPr/>
      </p:nvGrpSpPr>
      <p:grpSpPr>
        <a:xfrm>
          <a:off x="0" y="0"/>
          <a:ext cx="0" cy="0"/>
          <a:chOff x="0" y="0"/>
          <a:chExt cx="0" cy="0"/>
        </a:xfrm>
      </p:grpSpPr>
      <p:sp>
        <p:nvSpPr>
          <p:cNvPr id="268" name="Google Shape;268;p44"/>
          <p:cNvSpPr/>
          <p:nvPr/>
        </p:nvSpPr>
        <p:spPr>
          <a:xfrm>
            <a:off x="2275" y="-6400"/>
            <a:ext cx="3230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4"/>
          <p:cNvSpPr/>
          <p:nvPr/>
        </p:nvSpPr>
        <p:spPr>
          <a:xfrm>
            <a:off x="5896500" y="-6400"/>
            <a:ext cx="32475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4"/>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44"/>
          <p:cNvSpPr txBox="1"/>
          <p:nvPr>
            <p:ph hasCustomPrompt="1" type="title"/>
          </p:nvPr>
        </p:nvSpPr>
        <p:spPr>
          <a:xfrm>
            <a:off x="1493150" y="2113225"/>
            <a:ext cx="2964000" cy="1465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500"/>
              <a:buFont typeface="Playfair Display"/>
              <a:buNone/>
              <a:defRPr sz="10000">
                <a:latin typeface="Playfair Display"/>
                <a:ea typeface="Playfair Display"/>
                <a:cs typeface="Playfair Display"/>
                <a:sym typeface="Playfair Display"/>
              </a:defRPr>
            </a:lvl1pPr>
            <a:lvl2pPr lvl="1" rtl="0" algn="ctr">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rtl="0" algn="ctr">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rtl="0" algn="ctr">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rtl="0" algn="ctr">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rtl="0" algn="ctr">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rtl="0" algn="ctr">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rtl="0" algn="ctr">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rtl="0" algn="ctr">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272" name="Google Shape;272;p44"/>
          <p:cNvSpPr txBox="1"/>
          <p:nvPr>
            <p:ph idx="1" type="subTitle"/>
          </p:nvPr>
        </p:nvSpPr>
        <p:spPr>
          <a:xfrm>
            <a:off x="1493300" y="3521975"/>
            <a:ext cx="2964000" cy="53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3" name="Google Shape;273;p44"/>
          <p:cNvSpPr txBox="1"/>
          <p:nvPr>
            <p:ph hasCustomPrompt="1" idx="2" type="title"/>
          </p:nvPr>
        </p:nvSpPr>
        <p:spPr>
          <a:xfrm>
            <a:off x="4686675" y="2113225"/>
            <a:ext cx="2964000" cy="1465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500"/>
              <a:buFont typeface="Playfair Display"/>
              <a:buNone/>
              <a:defRPr sz="10000">
                <a:latin typeface="Playfair Display"/>
                <a:ea typeface="Playfair Display"/>
                <a:cs typeface="Playfair Display"/>
                <a:sym typeface="Playfair Display"/>
              </a:defRPr>
            </a:lvl1pPr>
            <a:lvl2pPr lvl="1" rtl="0" algn="ctr">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rtl="0" algn="ctr">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rtl="0" algn="ctr">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rtl="0" algn="ctr">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rtl="0" algn="ctr">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rtl="0" algn="ctr">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rtl="0" algn="ctr">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rtl="0" algn="ctr">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274" name="Google Shape;274;p44"/>
          <p:cNvSpPr txBox="1"/>
          <p:nvPr>
            <p:ph idx="3" type="subTitle"/>
          </p:nvPr>
        </p:nvSpPr>
        <p:spPr>
          <a:xfrm>
            <a:off x="4686825" y="3521975"/>
            <a:ext cx="2964000" cy="534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5" name="Google Shape;275;p44"/>
          <p:cNvSpPr txBox="1"/>
          <p:nvPr>
            <p:ph idx="4"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7_1">
    <p:spTree>
      <p:nvGrpSpPr>
        <p:cNvPr id="276" name="Shape 276"/>
        <p:cNvGrpSpPr/>
        <p:nvPr/>
      </p:nvGrpSpPr>
      <p:grpSpPr>
        <a:xfrm>
          <a:off x="0" y="0"/>
          <a:ext cx="0" cy="0"/>
          <a:chOff x="0" y="0"/>
          <a:chExt cx="0" cy="0"/>
        </a:xfrm>
      </p:grpSpPr>
      <p:sp>
        <p:nvSpPr>
          <p:cNvPr id="277" name="Google Shape;277;p45"/>
          <p:cNvSpPr txBox="1"/>
          <p:nvPr>
            <p:ph idx="1" type="subTitle"/>
          </p:nvPr>
        </p:nvSpPr>
        <p:spPr>
          <a:xfrm>
            <a:off x="2088025" y="1318738"/>
            <a:ext cx="3904500" cy="3543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78" name="Google Shape;278;p45"/>
          <p:cNvSpPr txBox="1"/>
          <p:nvPr>
            <p:ph idx="2" type="subTitle"/>
          </p:nvPr>
        </p:nvSpPr>
        <p:spPr>
          <a:xfrm>
            <a:off x="3002425" y="2753213"/>
            <a:ext cx="3904500" cy="3543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79" name="Google Shape;279;p45"/>
          <p:cNvSpPr txBox="1"/>
          <p:nvPr>
            <p:ph idx="3" type="subTitle"/>
          </p:nvPr>
        </p:nvSpPr>
        <p:spPr>
          <a:xfrm>
            <a:off x="3916825" y="4187675"/>
            <a:ext cx="3904500" cy="3543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80" name="Google Shape;280;p45"/>
          <p:cNvSpPr/>
          <p:nvPr/>
        </p:nvSpPr>
        <p:spPr>
          <a:xfrm>
            <a:off x="0" y="0"/>
            <a:ext cx="1593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45"/>
          <p:cNvSpPr txBox="1"/>
          <p:nvPr>
            <p:ph hasCustomPrompt="1" type="title"/>
          </p:nvPr>
        </p:nvSpPr>
        <p:spPr>
          <a:xfrm>
            <a:off x="2088025" y="601525"/>
            <a:ext cx="3904500" cy="717300"/>
          </a:xfrm>
          <a:prstGeom prst="rect">
            <a:avLst/>
          </a:prstGeom>
        </p:spPr>
        <p:txBody>
          <a:bodyPr anchorCtr="0" anchor="ctr" bIns="91425" lIns="91425" spcFirstLastPara="1" rIns="91425" wrap="square" tIns="91425">
            <a:noAutofit/>
          </a:bodyPr>
          <a:lstStyle>
            <a:lvl1pPr lvl="0"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1pPr>
            <a:lvl2pPr lvl="1"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2pPr>
            <a:lvl3pPr lvl="2"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3pPr>
            <a:lvl4pPr lvl="3"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4pPr>
            <a:lvl5pPr lvl="4"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5pPr>
            <a:lvl6pPr lvl="5"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6pPr>
            <a:lvl7pPr lvl="6"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7pPr>
            <a:lvl8pPr lvl="7"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8pPr>
            <a:lvl9pPr lvl="8"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9pPr>
          </a:lstStyle>
          <a:p>
            <a:r>
              <a:t>xx%</a:t>
            </a:r>
          </a:p>
        </p:txBody>
      </p:sp>
      <p:sp>
        <p:nvSpPr>
          <p:cNvPr id="282" name="Google Shape;282;p45"/>
          <p:cNvSpPr txBox="1"/>
          <p:nvPr>
            <p:ph hasCustomPrompt="1" idx="4" type="title"/>
          </p:nvPr>
        </p:nvSpPr>
        <p:spPr>
          <a:xfrm>
            <a:off x="3002425" y="2035913"/>
            <a:ext cx="3904500" cy="717300"/>
          </a:xfrm>
          <a:prstGeom prst="rect">
            <a:avLst/>
          </a:prstGeom>
        </p:spPr>
        <p:txBody>
          <a:bodyPr anchorCtr="0" anchor="ctr" bIns="91425" lIns="91425" spcFirstLastPara="1" rIns="91425" wrap="square" tIns="91425">
            <a:noAutofit/>
          </a:bodyPr>
          <a:lstStyle>
            <a:lvl1pPr lvl="0"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1pPr>
            <a:lvl2pPr lvl="1"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2pPr>
            <a:lvl3pPr lvl="2"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3pPr>
            <a:lvl4pPr lvl="3"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4pPr>
            <a:lvl5pPr lvl="4"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5pPr>
            <a:lvl6pPr lvl="5"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6pPr>
            <a:lvl7pPr lvl="6"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7pPr>
            <a:lvl8pPr lvl="7"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8pPr>
            <a:lvl9pPr lvl="8"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9pPr>
          </a:lstStyle>
          <a:p>
            <a:r>
              <a:t>xx%</a:t>
            </a:r>
          </a:p>
        </p:txBody>
      </p:sp>
      <p:sp>
        <p:nvSpPr>
          <p:cNvPr id="283" name="Google Shape;283;p45"/>
          <p:cNvSpPr txBox="1"/>
          <p:nvPr>
            <p:ph hasCustomPrompt="1" idx="5" type="title"/>
          </p:nvPr>
        </p:nvSpPr>
        <p:spPr>
          <a:xfrm>
            <a:off x="3916825" y="3470375"/>
            <a:ext cx="3904500" cy="717300"/>
          </a:xfrm>
          <a:prstGeom prst="rect">
            <a:avLst/>
          </a:prstGeom>
        </p:spPr>
        <p:txBody>
          <a:bodyPr anchorCtr="0" anchor="ctr" bIns="91425" lIns="91425" spcFirstLastPara="1" rIns="91425" wrap="square" tIns="91425">
            <a:noAutofit/>
          </a:bodyPr>
          <a:lstStyle>
            <a:lvl1pPr lvl="0"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1pPr>
            <a:lvl2pPr lvl="1"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2pPr>
            <a:lvl3pPr lvl="2"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3pPr>
            <a:lvl4pPr lvl="3"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4pPr>
            <a:lvl5pPr lvl="4"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5pPr>
            <a:lvl6pPr lvl="5"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6pPr>
            <a:lvl7pPr lvl="6"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7pPr>
            <a:lvl8pPr lvl="7"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8pPr>
            <a:lvl9pPr lvl="8" rtl="0" algn="l">
              <a:spcBef>
                <a:spcPts val="0"/>
              </a:spcBef>
              <a:spcAft>
                <a:spcPts val="0"/>
              </a:spcAft>
              <a:buClr>
                <a:schemeClr val="dk2"/>
              </a:buClr>
              <a:buSzPts val="4500"/>
              <a:buFont typeface="Playfair Display"/>
              <a:buNone/>
              <a:defRPr sz="4500">
                <a:solidFill>
                  <a:schemeClr val="dk2"/>
                </a:solidFill>
                <a:latin typeface="Playfair Display"/>
                <a:ea typeface="Playfair Display"/>
                <a:cs typeface="Playfair Display"/>
                <a:sym typeface="Playfair Display"/>
              </a:defRPr>
            </a:lvl9pPr>
          </a:lstStyle>
          <a:p>
            <a:r>
              <a:t>xx%</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2">
  <p:cSld name="CUSTOM_17_1">
    <p:spTree>
      <p:nvGrpSpPr>
        <p:cNvPr id="284" name="Shape 284"/>
        <p:cNvGrpSpPr/>
        <p:nvPr/>
      </p:nvGrpSpPr>
      <p:grpSpPr>
        <a:xfrm>
          <a:off x="0" y="0"/>
          <a:ext cx="0" cy="0"/>
          <a:chOff x="0" y="0"/>
          <a:chExt cx="0" cy="0"/>
        </a:xfrm>
      </p:grpSpPr>
      <p:sp>
        <p:nvSpPr>
          <p:cNvPr id="285" name="Google Shape;285;p46"/>
          <p:cNvSpPr/>
          <p:nvPr/>
        </p:nvSpPr>
        <p:spPr>
          <a:xfrm>
            <a:off x="3233275" y="0"/>
            <a:ext cx="59106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46"/>
          <p:cNvSpPr/>
          <p:nvPr/>
        </p:nvSpPr>
        <p:spPr>
          <a:xfrm>
            <a:off x="0" y="571500"/>
            <a:ext cx="6522300" cy="4000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46"/>
          <p:cNvSpPr txBox="1"/>
          <p:nvPr>
            <p:ph hasCustomPrompt="1" type="title"/>
          </p:nvPr>
        </p:nvSpPr>
        <p:spPr>
          <a:xfrm>
            <a:off x="713225" y="1739563"/>
            <a:ext cx="5465400" cy="1258200"/>
          </a:xfrm>
          <a:prstGeom prst="rect">
            <a:avLst/>
          </a:prstGeom>
        </p:spPr>
        <p:txBody>
          <a:bodyPr anchorCtr="0" anchor="b" bIns="91425" lIns="91425" spcFirstLastPara="1" rIns="91425" wrap="square" tIns="91425">
            <a:noAutofit/>
          </a:bodyPr>
          <a:lstStyle>
            <a:lvl1pPr lvl="0" rtl="0">
              <a:spcBef>
                <a:spcPts val="0"/>
              </a:spcBef>
              <a:spcAft>
                <a:spcPts val="0"/>
              </a:spcAft>
              <a:buSzPts val="7500"/>
              <a:buFont typeface="Playfair Display"/>
              <a:buNone/>
              <a:defRPr sz="7500">
                <a:latin typeface="Playfair Display"/>
                <a:ea typeface="Playfair Display"/>
                <a:cs typeface="Playfair Display"/>
                <a:sym typeface="Playfair Display"/>
              </a:defRPr>
            </a:lvl1pPr>
            <a:lvl2pPr lvl="1" rtl="0">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rtl="0">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rtl="0">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rtl="0">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rtl="0">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rtl="0">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rtl="0">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rtl="0">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288" name="Google Shape;288;p46"/>
          <p:cNvSpPr txBox="1"/>
          <p:nvPr>
            <p:ph idx="1" type="subTitle"/>
          </p:nvPr>
        </p:nvSpPr>
        <p:spPr>
          <a:xfrm>
            <a:off x="1366225" y="2997688"/>
            <a:ext cx="4159500" cy="401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Font typeface="Montserrat"/>
              <a:buNone/>
              <a:defRPr sz="1400">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3">
  <p:cSld name="CUSTOM_20_1">
    <p:spTree>
      <p:nvGrpSpPr>
        <p:cNvPr id="289" name="Shape 289"/>
        <p:cNvGrpSpPr/>
        <p:nvPr/>
      </p:nvGrpSpPr>
      <p:grpSpPr>
        <a:xfrm>
          <a:off x="0" y="0"/>
          <a:ext cx="0" cy="0"/>
          <a:chOff x="0" y="0"/>
          <a:chExt cx="0" cy="0"/>
        </a:xfrm>
      </p:grpSpPr>
      <p:sp>
        <p:nvSpPr>
          <p:cNvPr id="290" name="Google Shape;290;p47"/>
          <p:cNvSpPr txBox="1"/>
          <p:nvPr>
            <p:ph idx="1" type="subTitle"/>
          </p:nvPr>
        </p:nvSpPr>
        <p:spPr>
          <a:xfrm>
            <a:off x="5872226" y="1130950"/>
            <a:ext cx="2558700" cy="647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91" name="Google Shape;291;p47"/>
          <p:cNvSpPr txBox="1"/>
          <p:nvPr>
            <p:ph idx="2" type="subTitle"/>
          </p:nvPr>
        </p:nvSpPr>
        <p:spPr>
          <a:xfrm>
            <a:off x="5872226" y="3701950"/>
            <a:ext cx="2558700" cy="647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92" name="Google Shape;292;p47"/>
          <p:cNvSpPr txBox="1"/>
          <p:nvPr>
            <p:ph idx="3" type="subTitle"/>
          </p:nvPr>
        </p:nvSpPr>
        <p:spPr>
          <a:xfrm>
            <a:off x="5872226" y="2416450"/>
            <a:ext cx="2558700" cy="647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293" name="Google Shape;293;p47"/>
          <p:cNvSpPr txBox="1"/>
          <p:nvPr>
            <p:ph hasCustomPrompt="1" type="title"/>
          </p:nvPr>
        </p:nvSpPr>
        <p:spPr>
          <a:xfrm>
            <a:off x="3421825" y="571500"/>
            <a:ext cx="2316000" cy="1429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1pPr>
            <a:lvl2pPr lvl="1"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2pPr>
            <a:lvl3pPr lvl="2"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3pPr>
            <a:lvl4pPr lvl="3"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4pPr>
            <a:lvl5pPr lvl="4"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5pPr>
            <a:lvl6pPr lvl="5"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6pPr>
            <a:lvl7pPr lvl="6"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7pPr>
            <a:lvl8pPr lvl="7"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8pPr>
            <a:lvl9pPr lvl="8"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9pPr>
          </a:lstStyle>
          <a:p>
            <a:r>
              <a:t>xx%</a:t>
            </a:r>
          </a:p>
        </p:txBody>
      </p:sp>
      <p:sp>
        <p:nvSpPr>
          <p:cNvPr id="294" name="Google Shape;294;p47"/>
          <p:cNvSpPr txBox="1"/>
          <p:nvPr>
            <p:ph hasCustomPrompt="1" idx="4" type="title"/>
          </p:nvPr>
        </p:nvSpPr>
        <p:spPr>
          <a:xfrm>
            <a:off x="3421825" y="1857000"/>
            <a:ext cx="2316000" cy="1429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1pPr>
            <a:lvl2pPr lvl="1"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2pPr>
            <a:lvl3pPr lvl="2"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3pPr>
            <a:lvl4pPr lvl="3"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4pPr>
            <a:lvl5pPr lvl="4"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5pPr>
            <a:lvl6pPr lvl="5"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6pPr>
            <a:lvl7pPr lvl="6"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7pPr>
            <a:lvl8pPr lvl="7"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8pPr>
            <a:lvl9pPr lvl="8"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9pPr>
          </a:lstStyle>
          <a:p>
            <a:r>
              <a:t>xx%</a:t>
            </a:r>
          </a:p>
        </p:txBody>
      </p:sp>
      <p:sp>
        <p:nvSpPr>
          <p:cNvPr id="295" name="Google Shape;295;p47"/>
          <p:cNvSpPr txBox="1"/>
          <p:nvPr>
            <p:ph hasCustomPrompt="1" idx="5" type="title"/>
          </p:nvPr>
        </p:nvSpPr>
        <p:spPr>
          <a:xfrm>
            <a:off x="3421825" y="3142500"/>
            <a:ext cx="2316000" cy="1429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1pPr>
            <a:lvl2pPr lvl="1"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2pPr>
            <a:lvl3pPr lvl="2"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3pPr>
            <a:lvl4pPr lvl="3"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4pPr>
            <a:lvl5pPr lvl="4"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5pPr>
            <a:lvl6pPr lvl="5"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6pPr>
            <a:lvl7pPr lvl="6"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7pPr>
            <a:lvl8pPr lvl="7"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8pPr>
            <a:lvl9pPr lvl="8" rtl="0" algn="ctr">
              <a:spcBef>
                <a:spcPts val="0"/>
              </a:spcBef>
              <a:spcAft>
                <a:spcPts val="0"/>
              </a:spcAft>
              <a:buClr>
                <a:schemeClr val="dk2"/>
              </a:buClr>
              <a:buSzPts val="7500"/>
              <a:buFont typeface="Playfair Display"/>
              <a:buNone/>
              <a:defRPr sz="7500">
                <a:solidFill>
                  <a:schemeClr val="dk2"/>
                </a:solidFill>
                <a:latin typeface="Playfair Display"/>
                <a:ea typeface="Playfair Display"/>
                <a:cs typeface="Playfair Display"/>
                <a:sym typeface="Playfair Display"/>
              </a:defRPr>
            </a:lvl9pPr>
          </a:lstStyle>
          <a:p>
            <a:r>
              <a:t>xx%</a:t>
            </a:r>
          </a:p>
        </p:txBody>
      </p:sp>
      <p:sp>
        <p:nvSpPr>
          <p:cNvPr id="296" name="Google Shape;296;p47"/>
          <p:cNvSpPr/>
          <p:nvPr/>
        </p:nvSpPr>
        <p:spPr>
          <a:xfrm>
            <a:off x="-9100" y="0"/>
            <a:ext cx="32424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4">
  <p:cSld name="TITLE_AND_TWO_COLUMNS_1">
    <p:spTree>
      <p:nvGrpSpPr>
        <p:cNvPr id="297" name="Shape 297"/>
        <p:cNvGrpSpPr/>
        <p:nvPr/>
      </p:nvGrpSpPr>
      <p:grpSpPr>
        <a:xfrm>
          <a:off x="0" y="0"/>
          <a:ext cx="0" cy="0"/>
          <a:chOff x="0" y="0"/>
          <a:chExt cx="0" cy="0"/>
        </a:xfrm>
      </p:grpSpPr>
      <p:sp>
        <p:nvSpPr>
          <p:cNvPr id="298" name="Google Shape;298;p48"/>
          <p:cNvSpPr/>
          <p:nvPr/>
        </p:nvSpPr>
        <p:spPr>
          <a:xfrm>
            <a:off x="0" y="-22125"/>
            <a:ext cx="9162000" cy="5901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48"/>
          <p:cNvSpPr/>
          <p:nvPr/>
        </p:nvSpPr>
        <p:spPr>
          <a:xfrm>
            <a:off x="0" y="-35875"/>
            <a:ext cx="7152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8"/>
          <p:cNvSpPr/>
          <p:nvPr/>
        </p:nvSpPr>
        <p:spPr>
          <a:xfrm>
            <a:off x="8428800" y="-18000"/>
            <a:ext cx="715200" cy="5179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8"/>
          <p:cNvSpPr txBox="1"/>
          <p:nvPr>
            <p:ph idx="1" type="subTitle"/>
          </p:nvPr>
        </p:nvSpPr>
        <p:spPr>
          <a:xfrm>
            <a:off x="715125" y="4002275"/>
            <a:ext cx="2265600" cy="60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02" name="Google Shape;302;p48"/>
          <p:cNvSpPr txBox="1"/>
          <p:nvPr>
            <p:ph idx="2" type="subTitle"/>
          </p:nvPr>
        </p:nvSpPr>
        <p:spPr>
          <a:xfrm>
            <a:off x="3152788" y="4002275"/>
            <a:ext cx="2265600" cy="601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03" name="Google Shape;303;p48"/>
          <p:cNvSpPr txBox="1"/>
          <p:nvPr>
            <p:ph hasCustomPrompt="1" type="title"/>
          </p:nvPr>
        </p:nvSpPr>
        <p:spPr>
          <a:xfrm>
            <a:off x="977775" y="1923282"/>
            <a:ext cx="1740300" cy="7020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Font typeface="Playfair Display"/>
              <a:buNone/>
              <a:defRPr sz="4000">
                <a:latin typeface="Playfair Display"/>
                <a:ea typeface="Playfair Display"/>
                <a:cs typeface="Playfair Display"/>
                <a:sym typeface="Playfair Display"/>
              </a:defRPr>
            </a:lvl2pPr>
            <a:lvl3pPr lvl="2" rtl="0" algn="ctr">
              <a:spcBef>
                <a:spcPts val="0"/>
              </a:spcBef>
              <a:spcAft>
                <a:spcPts val="0"/>
              </a:spcAft>
              <a:buSzPts val="4000"/>
              <a:buFont typeface="Playfair Display"/>
              <a:buNone/>
              <a:defRPr sz="4000">
                <a:latin typeface="Playfair Display"/>
                <a:ea typeface="Playfair Display"/>
                <a:cs typeface="Playfair Display"/>
                <a:sym typeface="Playfair Display"/>
              </a:defRPr>
            </a:lvl3pPr>
            <a:lvl4pPr lvl="3" rtl="0" algn="ctr">
              <a:spcBef>
                <a:spcPts val="0"/>
              </a:spcBef>
              <a:spcAft>
                <a:spcPts val="0"/>
              </a:spcAft>
              <a:buSzPts val="4000"/>
              <a:buFont typeface="Playfair Display"/>
              <a:buNone/>
              <a:defRPr sz="4000">
                <a:latin typeface="Playfair Display"/>
                <a:ea typeface="Playfair Display"/>
                <a:cs typeface="Playfair Display"/>
                <a:sym typeface="Playfair Display"/>
              </a:defRPr>
            </a:lvl4pPr>
            <a:lvl5pPr lvl="4" rtl="0" algn="ctr">
              <a:spcBef>
                <a:spcPts val="0"/>
              </a:spcBef>
              <a:spcAft>
                <a:spcPts val="0"/>
              </a:spcAft>
              <a:buSzPts val="4000"/>
              <a:buFont typeface="Playfair Display"/>
              <a:buNone/>
              <a:defRPr sz="4000">
                <a:latin typeface="Playfair Display"/>
                <a:ea typeface="Playfair Display"/>
                <a:cs typeface="Playfair Display"/>
                <a:sym typeface="Playfair Display"/>
              </a:defRPr>
            </a:lvl5pPr>
            <a:lvl6pPr lvl="5" rtl="0" algn="ctr">
              <a:spcBef>
                <a:spcPts val="0"/>
              </a:spcBef>
              <a:spcAft>
                <a:spcPts val="0"/>
              </a:spcAft>
              <a:buSzPts val="4000"/>
              <a:buFont typeface="Playfair Display"/>
              <a:buNone/>
              <a:defRPr sz="4000">
                <a:latin typeface="Playfair Display"/>
                <a:ea typeface="Playfair Display"/>
                <a:cs typeface="Playfair Display"/>
                <a:sym typeface="Playfair Display"/>
              </a:defRPr>
            </a:lvl6pPr>
            <a:lvl7pPr lvl="6" rtl="0" algn="ctr">
              <a:spcBef>
                <a:spcPts val="0"/>
              </a:spcBef>
              <a:spcAft>
                <a:spcPts val="0"/>
              </a:spcAft>
              <a:buSzPts val="4000"/>
              <a:buFont typeface="Playfair Display"/>
              <a:buNone/>
              <a:defRPr sz="4000">
                <a:latin typeface="Playfair Display"/>
                <a:ea typeface="Playfair Display"/>
                <a:cs typeface="Playfair Display"/>
                <a:sym typeface="Playfair Display"/>
              </a:defRPr>
            </a:lvl7pPr>
            <a:lvl8pPr lvl="7" rtl="0" algn="ctr">
              <a:spcBef>
                <a:spcPts val="0"/>
              </a:spcBef>
              <a:spcAft>
                <a:spcPts val="0"/>
              </a:spcAft>
              <a:buSzPts val="4000"/>
              <a:buFont typeface="Playfair Display"/>
              <a:buNone/>
              <a:defRPr sz="4000">
                <a:latin typeface="Playfair Display"/>
                <a:ea typeface="Playfair Display"/>
                <a:cs typeface="Playfair Display"/>
                <a:sym typeface="Playfair Display"/>
              </a:defRPr>
            </a:lvl8pPr>
            <a:lvl9pPr lvl="8" rtl="0" algn="ctr">
              <a:spcBef>
                <a:spcPts val="0"/>
              </a:spcBef>
              <a:spcAft>
                <a:spcPts val="0"/>
              </a:spcAft>
              <a:buSzPts val="4000"/>
              <a:buFont typeface="Playfair Display"/>
              <a:buNone/>
              <a:defRPr sz="4000">
                <a:latin typeface="Playfair Display"/>
                <a:ea typeface="Playfair Display"/>
                <a:cs typeface="Playfair Display"/>
                <a:sym typeface="Playfair Display"/>
              </a:defRPr>
            </a:lvl9pPr>
          </a:lstStyle>
          <a:p>
            <a:r>
              <a:t>xx%</a:t>
            </a:r>
          </a:p>
        </p:txBody>
      </p:sp>
      <p:sp>
        <p:nvSpPr>
          <p:cNvPr id="304" name="Google Shape;304;p48"/>
          <p:cNvSpPr txBox="1"/>
          <p:nvPr>
            <p:ph hasCustomPrompt="1" idx="3" type="title"/>
          </p:nvPr>
        </p:nvSpPr>
        <p:spPr>
          <a:xfrm>
            <a:off x="3415413" y="1923282"/>
            <a:ext cx="1740300" cy="7020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None/>
              <a:defRPr sz="4000"/>
            </a:lvl1pPr>
            <a:lvl2pPr lvl="1" rtl="0" algn="ctr">
              <a:spcBef>
                <a:spcPts val="0"/>
              </a:spcBef>
              <a:spcAft>
                <a:spcPts val="0"/>
              </a:spcAft>
              <a:buSzPts val="4000"/>
              <a:buFont typeface="Playfair Display"/>
              <a:buNone/>
              <a:defRPr sz="4000">
                <a:latin typeface="Playfair Display"/>
                <a:ea typeface="Playfair Display"/>
                <a:cs typeface="Playfair Display"/>
                <a:sym typeface="Playfair Display"/>
              </a:defRPr>
            </a:lvl2pPr>
            <a:lvl3pPr lvl="2" rtl="0" algn="ctr">
              <a:spcBef>
                <a:spcPts val="0"/>
              </a:spcBef>
              <a:spcAft>
                <a:spcPts val="0"/>
              </a:spcAft>
              <a:buSzPts val="4000"/>
              <a:buFont typeface="Playfair Display"/>
              <a:buNone/>
              <a:defRPr sz="4000">
                <a:latin typeface="Playfair Display"/>
                <a:ea typeface="Playfair Display"/>
                <a:cs typeface="Playfair Display"/>
                <a:sym typeface="Playfair Display"/>
              </a:defRPr>
            </a:lvl3pPr>
            <a:lvl4pPr lvl="3" rtl="0" algn="ctr">
              <a:spcBef>
                <a:spcPts val="0"/>
              </a:spcBef>
              <a:spcAft>
                <a:spcPts val="0"/>
              </a:spcAft>
              <a:buSzPts val="4000"/>
              <a:buFont typeface="Playfair Display"/>
              <a:buNone/>
              <a:defRPr sz="4000">
                <a:latin typeface="Playfair Display"/>
                <a:ea typeface="Playfair Display"/>
                <a:cs typeface="Playfair Display"/>
                <a:sym typeface="Playfair Display"/>
              </a:defRPr>
            </a:lvl4pPr>
            <a:lvl5pPr lvl="4" rtl="0" algn="ctr">
              <a:spcBef>
                <a:spcPts val="0"/>
              </a:spcBef>
              <a:spcAft>
                <a:spcPts val="0"/>
              </a:spcAft>
              <a:buSzPts val="4000"/>
              <a:buFont typeface="Playfair Display"/>
              <a:buNone/>
              <a:defRPr sz="4000">
                <a:latin typeface="Playfair Display"/>
                <a:ea typeface="Playfair Display"/>
                <a:cs typeface="Playfair Display"/>
                <a:sym typeface="Playfair Display"/>
              </a:defRPr>
            </a:lvl5pPr>
            <a:lvl6pPr lvl="5" rtl="0" algn="ctr">
              <a:spcBef>
                <a:spcPts val="0"/>
              </a:spcBef>
              <a:spcAft>
                <a:spcPts val="0"/>
              </a:spcAft>
              <a:buSzPts val="4000"/>
              <a:buFont typeface="Playfair Display"/>
              <a:buNone/>
              <a:defRPr sz="4000">
                <a:latin typeface="Playfair Display"/>
                <a:ea typeface="Playfair Display"/>
                <a:cs typeface="Playfair Display"/>
                <a:sym typeface="Playfair Display"/>
              </a:defRPr>
            </a:lvl6pPr>
            <a:lvl7pPr lvl="6" rtl="0" algn="ctr">
              <a:spcBef>
                <a:spcPts val="0"/>
              </a:spcBef>
              <a:spcAft>
                <a:spcPts val="0"/>
              </a:spcAft>
              <a:buSzPts val="4000"/>
              <a:buFont typeface="Playfair Display"/>
              <a:buNone/>
              <a:defRPr sz="4000">
                <a:latin typeface="Playfair Display"/>
                <a:ea typeface="Playfair Display"/>
                <a:cs typeface="Playfair Display"/>
                <a:sym typeface="Playfair Display"/>
              </a:defRPr>
            </a:lvl7pPr>
            <a:lvl8pPr lvl="7" rtl="0" algn="ctr">
              <a:spcBef>
                <a:spcPts val="0"/>
              </a:spcBef>
              <a:spcAft>
                <a:spcPts val="0"/>
              </a:spcAft>
              <a:buSzPts val="4000"/>
              <a:buFont typeface="Playfair Display"/>
              <a:buNone/>
              <a:defRPr sz="4000">
                <a:latin typeface="Playfair Display"/>
                <a:ea typeface="Playfair Display"/>
                <a:cs typeface="Playfair Display"/>
                <a:sym typeface="Playfair Display"/>
              </a:defRPr>
            </a:lvl8pPr>
            <a:lvl9pPr lvl="8" rtl="0" algn="ctr">
              <a:spcBef>
                <a:spcPts val="0"/>
              </a:spcBef>
              <a:spcAft>
                <a:spcPts val="0"/>
              </a:spcAft>
              <a:buSzPts val="4000"/>
              <a:buFont typeface="Playfair Display"/>
              <a:buNone/>
              <a:defRPr sz="4000">
                <a:latin typeface="Playfair Display"/>
                <a:ea typeface="Playfair Display"/>
                <a:cs typeface="Playfair Display"/>
                <a:sym typeface="Playfair Display"/>
              </a:defRPr>
            </a:lvl9pPr>
          </a:lstStyle>
          <a:p>
            <a:r>
              <a:t>xx%</a:t>
            </a:r>
          </a:p>
        </p:txBody>
      </p:sp>
      <p:sp>
        <p:nvSpPr>
          <p:cNvPr id="305" name="Google Shape;305;p48"/>
          <p:cNvSpPr txBox="1"/>
          <p:nvPr>
            <p:ph idx="4" type="subTitle"/>
          </p:nvPr>
        </p:nvSpPr>
        <p:spPr>
          <a:xfrm>
            <a:off x="715125" y="1393500"/>
            <a:ext cx="22656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306" name="Google Shape;306;p48"/>
          <p:cNvSpPr txBox="1"/>
          <p:nvPr>
            <p:ph idx="5" type="subTitle"/>
          </p:nvPr>
        </p:nvSpPr>
        <p:spPr>
          <a:xfrm>
            <a:off x="3152788" y="1393500"/>
            <a:ext cx="22656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800"/>
              <a:buNone/>
              <a:defRPr sz="18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307" name="Google Shape;307;p48"/>
          <p:cNvSpPr txBox="1"/>
          <p:nvPr>
            <p:ph idx="6"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5">
  <p:cSld name="BIG_NUMBER_1">
    <p:bg>
      <p:bgPr>
        <a:solidFill>
          <a:schemeClr val="dk2"/>
        </a:solidFill>
      </p:bgPr>
    </p:bg>
    <p:spTree>
      <p:nvGrpSpPr>
        <p:cNvPr id="308" name="Shape 308"/>
        <p:cNvGrpSpPr/>
        <p:nvPr/>
      </p:nvGrpSpPr>
      <p:grpSpPr>
        <a:xfrm>
          <a:off x="0" y="0"/>
          <a:ext cx="0" cy="0"/>
          <a:chOff x="0" y="0"/>
          <a:chExt cx="0" cy="0"/>
        </a:xfrm>
      </p:grpSpPr>
      <p:sp>
        <p:nvSpPr>
          <p:cNvPr id="309" name="Google Shape;309;p49"/>
          <p:cNvSpPr/>
          <p:nvPr/>
        </p:nvSpPr>
        <p:spPr>
          <a:xfrm>
            <a:off x="713225" y="539500"/>
            <a:ext cx="77175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49"/>
          <p:cNvSpPr txBox="1"/>
          <p:nvPr>
            <p:ph hasCustomPrompt="1" type="title"/>
          </p:nvPr>
        </p:nvSpPr>
        <p:spPr>
          <a:xfrm>
            <a:off x="4905202" y="1543250"/>
            <a:ext cx="3194700" cy="1465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500"/>
              <a:buFont typeface="Playfair Display"/>
              <a:buNone/>
              <a:defRPr sz="7500">
                <a:latin typeface="Playfair Display"/>
                <a:ea typeface="Playfair Display"/>
                <a:cs typeface="Playfair Display"/>
                <a:sym typeface="Playfair Display"/>
              </a:defRPr>
            </a:lvl1pPr>
            <a:lvl2pPr lvl="1" rtl="0" algn="ctr">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rtl="0" algn="ctr">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rtl="0" algn="ctr">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rtl="0" algn="ctr">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rtl="0" algn="ctr">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rtl="0" algn="ctr">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rtl="0" algn="ctr">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rtl="0" algn="ctr">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a:r>
              <a:t>xx%</a:t>
            </a:r>
          </a:p>
        </p:txBody>
      </p:sp>
      <p:sp>
        <p:nvSpPr>
          <p:cNvPr id="311" name="Google Shape;311;p49"/>
          <p:cNvSpPr txBox="1"/>
          <p:nvPr>
            <p:ph idx="1" type="subTitle"/>
          </p:nvPr>
        </p:nvSpPr>
        <p:spPr>
          <a:xfrm>
            <a:off x="4905200" y="3032050"/>
            <a:ext cx="3194700" cy="56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Font typeface="Montserrat"/>
              <a:buNone/>
              <a:defRPr sz="1400">
                <a:latin typeface="Montserrat"/>
                <a:ea typeface="Montserrat"/>
                <a:cs typeface="Montserrat"/>
                <a:sym typeface="Montserrat"/>
              </a:defRPr>
            </a:lvl1pPr>
            <a:lvl2pPr lvl="1" rtl="0" algn="ctr">
              <a:spcBef>
                <a:spcPts val="0"/>
              </a:spcBef>
              <a:spcAft>
                <a:spcPts val="0"/>
              </a:spcAft>
              <a:buSzPts val="1400"/>
              <a:buFont typeface="Montserrat"/>
              <a:buNone/>
              <a:defRPr>
                <a:latin typeface="Montserrat"/>
                <a:ea typeface="Montserrat"/>
                <a:cs typeface="Montserrat"/>
                <a:sym typeface="Montserrat"/>
              </a:defRPr>
            </a:lvl2pPr>
            <a:lvl3pPr lvl="2" rtl="0" algn="ctr">
              <a:spcBef>
                <a:spcPts val="0"/>
              </a:spcBef>
              <a:spcAft>
                <a:spcPts val="0"/>
              </a:spcAft>
              <a:buSzPts val="1400"/>
              <a:buFont typeface="Montserrat"/>
              <a:buNone/>
              <a:defRPr>
                <a:latin typeface="Montserrat"/>
                <a:ea typeface="Montserrat"/>
                <a:cs typeface="Montserrat"/>
                <a:sym typeface="Montserrat"/>
              </a:defRPr>
            </a:lvl3pPr>
            <a:lvl4pPr lvl="3" rtl="0" algn="ctr">
              <a:spcBef>
                <a:spcPts val="0"/>
              </a:spcBef>
              <a:spcAft>
                <a:spcPts val="0"/>
              </a:spcAft>
              <a:buSzPts val="1400"/>
              <a:buFont typeface="Montserrat"/>
              <a:buNone/>
              <a:defRPr>
                <a:latin typeface="Montserrat"/>
                <a:ea typeface="Montserrat"/>
                <a:cs typeface="Montserrat"/>
                <a:sym typeface="Montserrat"/>
              </a:defRPr>
            </a:lvl4pPr>
            <a:lvl5pPr lvl="4" rtl="0" algn="ctr">
              <a:spcBef>
                <a:spcPts val="0"/>
              </a:spcBef>
              <a:spcAft>
                <a:spcPts val="0"/>
              </a:spcAft>
              <a:buSzPts val="1400"/>
              <a:buFont typeface="Montserrat"/>
              <a:buNone/>
              <a:defRPr>
                <a:latin typeface="Montserrat"/>
                <a:ea typeface="Montserrat"/>
                <a:cs typeface="Montserrat"/>
                <a:sym typeface="Montserrat"/>
              </a:defRPr>
            </a:lvl5pPr>
            <a:lvl6pPr lvl="5" rtl="0" algn="ctr">
              <a:spcBef>
                <a:spcPts val="0"/>
              </a:spcBef>
              <a:spcAft>
                <a:spcPts val="0"/>
              </a:spcAft>
              <a:buSzPts val="1400"/>
              <a:buFont typeface="Montserrat"/>
              <a:buNone/>
              <a:defRPr>
                <a:latin typeface="Montserrat"/>
                <a:ea typeface="Montserrat"/>
                <a:cs typeface="Montserrat"/>
                <a:sym typeface="Montserrat"/>
              </a:defRPr>
            </a:lvl6pPr>
            <a:lvl7pPr lvl="6" rtl="0" algn="ctr">
              <a:spcBef>
                <a:spcPts val="0"/>
              </a:spcBef>
              <a:spcAft>
                <a:spcPts val="0"/>
              </a:spcAft>
              <a:buSzPts val="1400"/>
              <a:buFont typeface="Montserrat"/>
              <a:buNone/>
              <a:defRPr>
                <a:latin typeface="Montserrat"/>
                <a:ea typeface="Montserrat"/>
                <a:cs typeface="Montserrat"/>
                <a:sym typeface="Montserrat"/>
              </a:defRPr>
            </a:lvl7pPr>
            <a:lvl8pPr lvl="7" rtl="0" algn="ctr">
              <a:spcBef>
                <a:spcPts val="0"/>
              </a:spcBef>
              <a:spcAft>
                <a:spcPts val="0"/>
              </a:spcAft>
              <a:buSzPts val="1400"/>
              <a:buFont typeface="Montserrat"/>
              <a:buNone/>
              <a:defRPr>
                <a:latin typeface="Montserrat"/>
                <a:ea typeface="Montserrat"/>
                <a:cs typeface="Montserrat"/>
                <a:sym typeface="Montserrat"/>
              </a:defRPr>
            </a:lvl8pPr>
            <a:lvl9pPr lvl="8" rtl="0" algn="ctr">
              <a:spcBef>
                <a:spcPts val="0"/>
              </a:spcBef>
              <a:spcAft>
                <a:spcPts val="0"/>
              </a:spcAft>
              <a:buSzPts val="14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2_1">
    <p:bg>
      <p:bgPr>
        <a:solidFill>
          <a:schemeClr val="dk2"/>
        </a:solidFill>
      </p:bgPr>
    </p:bg>
    <p:spTree>
      <p:nvGrpSpPr>
        <p:cNvPr id="312" name="Shape 312"/>
        <p:cNvGrpSpPr/>
        <p:nvPr/>
      </p:nvGrpSpPr>
      <p:grpSpPr>
        <a:xfrm>
          <a:off x="0" y="0"/>
          <a:ext cx="0" cy="0"/>
          <a:chOff x="0" y="0"/>
          <a:chExt cx="0" cy="0"/>
        </a:xfrm>
      </p:grpSpPr>
      <p:sp>
        <p:nvSpPr>
          <p:cNvPr id="313" name="Google Shape;313;p50"/>
          <p:cNvSpPr txBox="1"/>
          <p:nvPr>
            <p:ph idx="1" type="subTitle"/>
          </p:nvPr>
        </p:nvSpPr>
        <p:spPr>
          <a:xfrm>
            <a:off x="713225" y="2576700"/>
            <a:ext cx="3904500" cy="10443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lt1"/>
              </a:buClr>
              <a:buSzPts val="1400"/>
              <a:buFont typeface="Montserrat"/>
              <a:buNone/>
              <a:defRPr sz="1400">
                <a:solidFill>
                  <a:schemeClr val="lt1"/>
                </a:solidFill>
                <a:latin typeface="Montserrat"/>
                <a:ea typeface="Montserrat"/>
                <a:cs typeface="Montserrat"/>
                <a:sym typeface="Montserrat"/>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314" name="Google Shape;314;p50"/>
          <p:cNvSpPr txBox="1"/>
          <p:nvPr/>
        </p:nvSpPr>
        <p:spPr>
          <a:xfrm>
            <a:off x="5060875" y="3721805"/>
            <a:ext cx="3369900" cy="666900"/>
          </a:xfrm>
          <a:prstGeom prst="rect">
            <a:avLst/>
          </a:prstGeom>
          <a:noFill/>
          <a:ln>
            <a:noFill/>
          </a:ln>
        </p:spPr>
        <p:txBody>
          <a:bodyPr anchorCtr="0" anchor="b" bIns="91425" lIns="91425" spcFirstLastPara="1" rIns="91425" wrap="square" tIns="91425">
            <a:noAutofit/>
          </a:bodyPr>
          <a:lstStyle/>
          <a:p>
            <a:pPr indent="0" lvl="0" marL="0" rtl="0" algn="r">
              <a:lnSpc>
                <a:spcPct val="115000"/>
              </a:lnSpc>
              <a:spcBef>
                <a:spcPts val="300"/>
              </a:spcBef>
              <a:spcAft>
                <a:spcPts val="0"/>
              </a:spcAft>
              <a:buNone/>
            </a:pPr>
            <a:r>
              <a:rPr lang="en" sz="1000">
                <a:solidFill>
                  <a:schemeClr val="lt1"/>
                </a:solidFill>
                <a:latin typeface="Montserrat"/>
                <a:ea typeface="Montserrat"/>
                <a:cs typeface="Montserrat"/>
                <a:sym typeface="Montserrat"/>
              </a:rPr>
              <a:t>CREDITS: This presentation template was created by </a:t>
            </a:r>
            <a:r>
              <a:rPr b="1" lang="en" sz="1000">
                <a:solidFill>
                  <a:schemeClr val="lt1"/>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000">
                <a:solidFill>
                  <a:schemeClr val="lt1"/>
                </a:solidFill>
                <a:latin typeface="Montserrat"/>
                <a:ea typeface="Montserrat"/>
                <a:cs typeface="Montserrat"/>
                <a:sym typeface="Montserrat"/>
              </a:rPr>
              <a:t>, including icons by </a:t>
            </a:r>
            <a:r>
              <a:rPr b="1" lang="en" sz="1000">
                <a:solidFill>
                  <a:schemeClr val="lt1"/>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000">
                <a:solidFill>
                  <a:schemeClr val="lt1"/>
                </a:solidFill>
                <a:latin typeface="Montserrat"/>
                <a:ea typeface="Montserrat"/>
                <a:cs typeface="Montserrat"/>
                <a:sym typeface="Montserrat"/>
              </a:rPr>
              <a:t>, and infographics &amp; images by </a:t>
            </a:r>
            <a:r>
              <a:rPr b="1" lang="en" sz="1000">
                <a:solidFill>
                  <a:schemeClr val="lt1"/>
                </a:solidFill>
                <a:uFill>
                  <a:noFill/>
                </a:uFill>
                <a:latin typeface="Montserrat"/>
                <a:ea typeface="Montserrat"/>
                <a:cs typeface="Montserrat"/>
                <a:sym typeface="Montserrat"/>
                <a:hlinkClick r:id="rId4">
                  <a:extLst>
                    <a:ext uri="{A12FA001-AC4F-418D-AE19-62706E023703}">
                      <ahyp:hlinkClr val="tx"/>
                    </a:ext>
                  </a:extLst>
                </a:hlinkClick>
              </a:rPr>
              <a:t>Freepi</a:t>
            </a:r>
            <a:r>
              <a:rPr b="1" lang="en" sz="1000">
                <a:solidFill>
                  <a:schemeClr val="lt1"/>
                </a:solidFill>
                <a:latin typeface="Montserrat"/>
                <a:ea typeface="Montserrat"/>
                <a:cs typeface="Montserrat"/>
                <a:sym typeface="Montserrat"/>
              </a:rPr>
              <a:t>k</a:t>
            </a:r>
            <a:endParaRPr b="1" sz="1000">
              <a:solidFill>
                <a:schemeClr val="lt1"/>
              </a:solidFill>
              <a:latin typeface="Montserrat"/>
              <a:ea typeface="Montserrat"/>
              <a:cs typeface="Montserrat"/>
              <a:sym typeface="Montserrat"/>
            </a:endParaRPr>
          </a:p>
        </p:txBody>
      </p:sp>
      <p:sp>
        <p:nvSpPr>
          <p:cNvPr id="315" name="Google Shape;315;p50"/>
          <p:cNvSpPr txBox="1"/>
          <p:nvPr>
            <p:ph type="title"/>
          </p:nvPr>
        </p:nvSpPr>
        <p:spPr>
          <a:xfrm>
            <a:off x="713225" y="1357500"/>
            <a:ext cx="3904500" cy="1044300"/>
          </a:xfrm>
          <a:prstGeom prst="rect">
            <a:avLst/>
          </a:prstGeom>
        </p:spPr>
        <p:txBody>
          <a:bodyPr anchorCtr="0" anchor="ctr" bIns="91425" lIns="91425" spcFirstLastPara="1" rIns="91425" wrap="square" tIns="91425">
            <a:noAutofit/>
          </a:bodyPr>
          <a:lstStyle>
            <a:lvl1pPr lvl="0" rtl="0" algn="l">
              <a:spcBef>
                <a:spcPts val="0"/>
              </a:spcBef>
              <a:spcAft>
                <a:spcPts val="0"/>
              </a:spcAft>
              <a:buClr>
                <a:schemeClr val="lt1"/>
              </a:buClr>
              <a:buSzPts val="7500"/>
              <a:buFont typeface="Playfair Display"/>
              <a:buNone/>
              <a:defRPr sz="7500">
                <a:solidFill>
                  <a:schemeClr val="lt1"/>
                </a:solidFill>
                <a:latin typeface="Playfair Display"/>
                <a:ea typeface="Playfair Display"/>
                <a:cs typeface="Playfair Display"/>
                <a:sym typeface="Playfair Display"/>
              </a:defRPr>
            </a:lvl1pPr>
            <a:lvl2pPr lvl="1" rtl="0" algn="ctr">
              <a:spcBef>
                <a:spcPts val="0"/>
              </a:spcBef>
              <a:spcAft>
                <a:spcPts val="0"/>
              </a:spcAft>
              <a:buSzPts val="7500"/>
              <a:buFont typeface="Playfair Display"/>
              <a:buNone/>
              <a:defRPr sz="7500">
                <a:latin typeface="Playfair Display"/>
                <a:ea typeface="Playfair Display"/>
                <a:cs typeface="Playfair Display"/>
                <a:sym typeface="Playfair Display"/>
              </a:defRPr>
            </a:lvl2pPr>
            <a:lvl3pPr lvl="2" rtl="0" algn="ctr">
              <a:spcBef>
                <a:spcPts val="0"/>
              </a:spcBef>
              <a:spcAft>
                <a:spcPts val="0"/>
              </a:spcAft>
              <a:buSzPts val="7500"/>
              <a:buFont typeface="Playfair Display"/>
              <a:buNone/>
              <a:defRPr sz="7500">
                <a:latin typeface="Playfair Display"/>
                <a:ea typeface="Playfair Display"/>
                <a:cs typeface="Playfair Display"/>
                <a:sym typeface="Playfair Display"/>
              </a:defRPr>
            </a:lvl3pPr>
            <a:lvl4pPr lvl="3" rtl="0" algn="ctr">
              <a:spcBef>
                <a:spcPts val="0"/>
              </a:spcBef>
              <a:spcAft>
                <a:spcPts val="0"/>
              </a:spcAft>
              <a:buSzPts val="7500"/>
              <a:buFont typeface="Playfair Display"/>
              <a:buNone/>
              <a:defRPr sz="7500">
                <a:latin typeface="Playfair Display"/>
                <a:ea typeface="Playfair Display"/>
                <a:cs typeface="Playfair Display"/>
                <a:sym typeface="Playfair Display"/>
              </a:defRPr>
            </a:lvl4pPr>
            <a:lvl5pPr lvl="4" rtl="0" algn="ctr">
              <a:spcBef>
                <a:spcPts val="0"/>
              </a:spcBef>
              <a:spcAft>
                <a:spcPts val="0"/>
              </a:spcAft>
              <a:buSzPts val="7500"/>
              <a:buFont typeface="Playfair Display"/>
              <a:buNone/>
              <a:defRPr sz="7500">
                <a:latin typeface="Playfair Display"/>
                <a:ea typeface="Playfair Display"/>
                <a:cs typeface="Playfair Display"/>
                <a:sym typeface="Playfair Display"/>
              </a:defRPr>
            </a:lvl5pPr>
            <a:lvl6pPr lvl="5" rtl="0" algn="ctr">
              <a:spcBef>
                <a:spcPts val="0"/>
              </a:spcBef>
              <a:spcAft>
                <a:spcPts val="0"/>
              </a:spcAft>
              <a:buSzPts val="7500"/>
              <a:buFont typeface="Playfair Display"/>
              <a:buNone/>
              <a:defRPr sz="7500">
                <a:latin typeface="Playfair Display"/>
                <a:ea typeface="Playfair Display"/>
                <a:cs typeface="Playfair Display"/>
                <a:sym typeface="Playfair Display"/>
              </a:defRPr>
            </a:lvl6pPr>
            <a:lvl7pPr lvl="6" rtl="0" algn="ctr">
              <a:spcBef>
                <a:spcPts val="0"/>
              </a:spcBef>
              <a:spcAft>
                <a:spcPts val="0"/>
              </a:spcAft>
              <a:buSzPts val="7500"/>
              <a:buFont typeface="Playfair Display"/>
              <a:buNone/>
              <a:defRPr sz="7500">
                <a:latin typeface="Playfair Display"/>
                <a:ea typeface="Playfair Display"/>
                <a:cs typeface="Playfair Display"/>
                <a:sym typeface="Playfair Display"/>
              </a:defRPr>
            </a:lvl7pPr>
            <a:lvl8pPr lvl="7" rtl="0" algn="ctr">
              <a:spcBef>
                <a:spcPts val="0"/>
              </a:spcBef>
              <a:spcAft>
                <a:spcPts val="0"/>
              </a:spcAft>
              <a:buSzPts val="7500"/>
              <a:buFont typeface="Playfair Display"/>
              <a:buNone/>
              <a:defRPr sz="7500">
                <a:latin typeface="Playfair Display"/>
                <a:ea typeface="Playfair Display"/>
                <a:cs typeface="Playfair Display"/>
                <a:sym typeface="Playfair Display"/>
              </a:defRPr>
            </a:lvl8pPr>
            <a:lvl9pPr lvl="8" rtl="0" algn="ctr">
              <a:spcBef>
                <a:spcPts val="0"/>
              </a:spcBef>
              <a:spcAft>
                <a:spcPts val="0"/>
              </a:spcAft>
              <a:buSzPts val="7500"/>
              <a:buFont typeface="Playfair Display"/>
              <a:buNone/>
              <a:defRPr sz="7500">
                <a:latin typeface="Playfair Display"/>
                <a:ea typeface="Playfair Display"/>
                <a:cs typeface="Playfair Display"/>
                <a:sym typeface="Playfair Display"/>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p:nvPr/>
        </p:nvSpPr>
        <p:spPr>
          <a:xfrm>
            <a:off x="0" y="-28710"/>
            <a:ext cx="91440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6"/>
          <p:cNvSpPr/>
          <p:nvPr/>
        </p:nvSpPr>
        <p:spPr>
          <a:xfrm>
            <a:off x="0" y="4600710"/>
            <a:ext cx="9144000" cy="57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6"/>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100"/>
              <a:buFont typeface="Montserrat"/>
              <a:buNone/>
              <a:defRPr b="1" sz="2500">
                <a:latin typeface="Playfair Display"/>
                <a:ea typeface="Playfair Display"/>
                <a:cs typeface="Playfair Display"/>
                <a:sym typeface="Playfair Display"/>
              </a:defRPr>
            </a:lvl1pPr>
            <a:lvl2pPr lvl="1" rtl="0" algn="ctr">
              <a:spcBef>
                <a:spcPts val="0"/>
              </a:spcBef>
              <a:spcAft>
                <a:spcPts val="0"/>
              </a:spcAft>
              <a:buSzPts val="2100"/>
              <a:buFont typeface="Montserrat"/>
              <a:buNone/>
              <a:defRPr b="1" sz="2100">
                <a:latin typeface="Montserrat"/>
                <a:ea typeface="Montserrat"/>
                <a:cs typeface="Montserrat"/>
                <a:sym typeface="Montserrat"/>
              </a:defRPr>
            </a:lvl2pPr>
            <a:lvl3pPr lvl="2" rtl="0" algn="ctr">
              <a:spcBef>
                <a:spcPts val="0"/>
              </a:spcBef>
              <a:spcAft>
                <a:spcPts val="0"/>
              </a:spcAft>
              <a:buSzPts val="2100"/>
              <a:buFont typeface="Montserrat"/>
              <a:buNone/>
              <a:defRPr b="1" sz="2100">
                <a:latin typeface="Montserrat"/>
                <a:ea typeface="Montserrat"/>
                <a:cs typeface="Montserrat"/>
                <a:sym typeface="Montserrat"/>
              </a:defRPr>
            </a:lvl3pPr>
            <a:lvl4pPr lvl="3" rtl="0" algn="ctr">
              <a:spcBef>
                <a:spcPts val="0"/>
              </a:spcBef>
              <a:spcAft>
                <a:spcPts val="0"/>
              </a:spcAft>
              <a:buSzPts val="2100"/>
              <a:buFont typeface="Montserrat"/>
              <a:buNone/>
              <a:defRPr b="1" sz="2100">
                <a:latin typeface="Montserrat"/>
                <a:ea typeface="Montserrat"/>
                <a:cs typeface="Montserrat"/>
                <a:sym typeface="Montserrat"/>
              </a:defRPr>
            </a:lvl4pPr>
            <a:lvl5pPr lvl="4" rtl="0" algn="ctr">
              <a:spcBef>
                <a:spcPts val="0"/>
              </a:spcBef>
              <a:spcAft>
                <a:spcPts val="0"/>
              </a:spcAft>
              <a:buSzPts val="2100"/>
              <a:buFont typeface="Montserrat"/>
              <a:buNone/>
              <a:defRPr b="1" sz="2100">
                <a:latin typeface="Montserrat"/>
                <a:ea typeface="Montserrat"/>
                <a:cs typeface="Montserrat"/>
                <a:sym typeface="Montserrat"/>
              </a:defRPr>
            </a:lvl5pPr>
            <a:lvl6pPr lvl="5" rtl="0" algn="ctr">
              <a:spcBef>
                <a:spcPts val="0"/>
              </a:spcBef>
              <a:spcAft>
                <a:spcPts val="0"/>
              </a:spcAft>
              <a:buSzPts val="2100"/>
              <a:buFont typeface="Montserrat"/>
              <a:buNone/>
              <a:defRPr b="1" sz="2100">
                <a:latin typeface="Montserrat"/>
                <a:ea typeface="Montserrat"/>
                <a:cs typeface="Montserrat"/>
                <a:sym typeface="Montserrat"/>
              </a:defRPr>
            </a:lvl6pPr>
            <a:lvl7pPr lvl="6" rtl="0" algn="ctr">
              <a:spcBef>
                <a:spcPts val="0"/>
              </a:spcBef>
              <a:spcAft>
                <a:spcPts val="0"/>
              </a:spcAft>
              <a:buSzPts val="2100"/>
              <a:buFont typeface="Montserrat"/>
              <a:buNone/>
              <a:defRPr b="1" sz="2100">
                <a:latin typeface="Montserrat"/>
                <a:ea typeface="Montserrat"/>
                <a:cs typeface="Montserrat"/>
                <a:sym typeface="Montserrat"/>
              </a:defRPr>
            </a:lvl7pPr>
            <a:lvl8pPr lvl="7" rtl="0" algn="ctr">
              <a:spcBef>
                <a:spcPts val="0"/>
              </a:spcBef>
              <a:spcAft>
                <a:spcPts val="0"/>
              </a:spcAft>
              <a:buSzPts val="2100"/>
              <a:buFont typeface="Montserrat"/>
              <a:buNone/>
              <a:defRPr b="1" sz="2100">
                <a:latin typeface="Montserrat"/>
                <a:ea typeface="Montserrat"/>
                <a:cs typeface="Montserrat"/>
                <a:sym typeface="Montserrat"/>
              </a:defRPr>
            </a:lvl8pPr>
            <a:lvl9pPr lvl="8" rtl="0" algn="ctr">
              <a:spcBef>
                <a:spcPts val="0"/>
              </a:spcBef>
              <a:spcAft>
                <a:spcPts val="0"/>
              </a:spcAft>
              <a:buSzPts val="2100"/>
              <a:buFont typeface="Montserrat"/>
              <a:buNone/>
              <a:defRPr b="1" sz="2100">
                <a:latin typeface="Montserrat"/>
                <a:ea typeface="Montserrat"/>
                <a:cs typeface="Montserrat"/>
                <a:sym typeface="Montserrat"/>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3_2">
    <p:spTree>
      <p:nvGrpSpPr>
        <p:cNvPr id="316" name="Shape 316"/>
        <p:cNvGrpSpPr/>
        <p:nvPr/>
      </p:nvGrpSpPr>
      <p:grpSpPr>
        <a:xfrm>
          <a:off x="0" y="0"/>
          <a:ext cx="0" cy="0"/>
          <a:chOff x="0" y="0"/>
          <a:chExt cx="0" cy="0"/>
        </a:xfrm>
      </p:grpSpPr>
      <p:sp>
        <p:nvSpPr>
          <p:cNvPr id="317" name="Google Shape;317;p51"/>
          <p:cNvSpPr/>
          <p:nvPr/>
        </p:nvSpPr>
        <p:spPr>
          <a:xfrm>
            <a:off x="0" y="0"/>
            <a:ext cx="24618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51"/>
          <p:cNvSpPr/>
          <p:nvPr/>
        </p:nvSpPr>
        <p:spPr>
          <a:xfrm flipH="1">
            <a:off x="2326200" y="1459050"/>
            <a:ext cx="6817800" cy="22254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3_2_1">
    <p:spTree>
      <p:nvGrpSpPr>
        <p:cNvPr id="319" name="Shape 319"/>
        <p:cNvGrpSpPr/>
        <p:nvPr/>
      </p:nvGrpSpPr>
      <p:grpSpPr>
        <a:xfrm>
          <a:off x="0" y="0"/>
          <a:ext cx="0" cy="0"/>
          <a:chOff x="0" y="0"/>
          <a:chExt cx="0" cy="0"/>
        </a:xfrm>
      </p:grpSpPr>
      <p:sp>
        <p:nvSpPr>
          <p:cNvPr id="320" name="Google Shape;320;p52"/>
          <p:cNvSpPr/>
          <p:nvPr/>
        </p:nvSpPr>
        <p:spPr>
          <a:xfrm flipH="1">
            <a:off x="177" y="0"/>
            <a:ext cx="48468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52"/>
          <p:cNvSpPr/>
          <p:nvPr/>
        </p:nvSpPr>
        <p:spPr>
          <a:xfrm flipH="1">
            <a:off x="8406475" y="0"/>
            <a:ext cx="7377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5226600" y="1697150"/>
            <a:ext cx="2607600" cy="733800"/>
          </a:xfrm>
          <a:prstGeom prst="rect">
            <a:avLst/>
          </a:prstGeom>
        </p:spPr>
        <p:txBody>
          <a:bodyPr anchorCtr="0" anchor="b" bIns="91425" lIns="91425" spcFirstLastPara="1" rIns="91425" wrap="square" tIns="91425">
            <a:noAutofit/>
          </a:bodyPr>
          <a:lstStyle>
            <a:lvl1pPr lvl="0" algn="l">
              <a:spcBef>
                <a:spcPts val="0"/>
              </a:spcBef>
              <a:spcAft>
                <a:spcPts val="0"/>
              </a:spcAft>
              <a:buSzPts val="2100"/>
              <a:buFont typeface="Montserrat"/>
              <a:buNone/>
              <a:defRPr b="1" sz="4000">
                <a:latin typeface="Playfair Display"/>
                <a:ea typeface="Playfair Display"/>
                <a:cs typeface="Playfair Display"/>
                <a:sym typeface="Playfair Display"/>
              </a:defRPr>
            </a:lvl1pPr>
            <a:lvl2pPr lvl="1">
              <a:spcBef>
                <a:spcPts val="0"/>
              </a:spcBef>
              <a:spcAft>
                <a:spcPts val="0"/>
              </a:spcAft>
              <a:buSzPts val="2100"/>
              <a:buFont typeface="Montserrat"/>
              <a:buNone/>
              <a:defRPr b="1" sz="2100">
                <a:latin typeface="Montserrat"/>
                <a:ea typeface="Montserrat"/>
                <a:cs typeface="Montserrat"/>
                <a:sym typeface="Montserrat"/>
              </a:defRPr>
            </a:lvl2pPr>
            <a:lvl3pPr lvl="2">
              <a:spcBef>
                <a:spcPts val="0"/>
              </a:spcBef>
              <a:spcAft>
                <a:spcPts val="0"/>
              </a:spcAft>
              <a:buSzPts val="2100"/>
              <a:buFont typeface="Montserrat"/>
              <a:buNone/>
              <a:defRPr b="1" sz="2100">
                <a:latin typeface="Montserrat"/>
                <a:ea typeface="Montserrat"/>
                <a:cs typeface="Montserrat"/>
                <a:sym typeface="Montserrat"/>
              </a:defRPr>
            </a:lvl3pPr>
            <a:lvl4pPr lvl="3">
              <a:spcBef>
                <a:spcPts val="0"/>
              </a:spcBef>
              <a:spcAft>
                <a:spcPts val="0"/>
              </a:spcAft>
              <a:buSzPts val="2100"/>
              <a:buFont typeface="Montserrat"/>
              <a:buNone/>
              <a:defRPr b="1" sz="2100">
                <a:latin typeface="Montserrat"/>
                <a:ea typeface="Montserrat"/>
                <a:cs typeface="Montserrat"/>
                <a:sym typeface="Montserrat"/>
              </a:defRPr>
            </a:lvl4pPr>
            <a:lvl5pPr lvl="4">
              <a:spcBef>
                <a:spcPts val="0"/>
              </a:spcBef>
              <a:spcAft>
                <a:spcPts val="0"/>
              </a:spcAft>
              <a:buSzPts val="2100"/>
              <a:buFont typeface="Montserrat"/>
              <a:buNone/>
              <a:defRPr b="1" sz="2100">
                <a:latin typeface="Montserrat"/>
                <a:ea typeface="Montserrat"/>
                <a:cs typeface="Montserrat"/>
                <a:sym typeface="Montserrat"/>
              </a:defRPr>
            </a:lvl5pPr>
            <a:lvl6pPr lvl="5">
              <a:spcBef>
                <a:spcPts val="0"/>
              </a:spcBef>
              <a:spcAft>
                <a:spcPts val="0"/>
              </a:spcAft>
              <a:buSzPts val="2100"/>
              <a:buFont typeface="Montserrat"/>
              <a:buNone/>
              <a:defRPr b="1" sz="2100">
                <a:latin typeface="Montserrat"/>
                <a:ea typeface="Montserrat"/>
                <a:cs typeface="Montserrat"/>
                <a:sym typeface="Montserrat"/>
              </a:defRPr>
            </a:lvl6pPr>
            <a:lvl7pPr lvl="6">
              <a:spcBef>
                <a:spcPts val="0"/>
              </a:spcBef>
              <a:spcAft>
                <a:spcPts val="0"/>
              </a:spcAft>
              <a:buSzPts val="2100"/>
              <a:buFont typeface="Montserrat"/>
              <a:buNone/>
              <a:defRPr b="1" sz="2100">
                <a:latin typeface="Montserrat"/>
                <a:ea typeface="Montserrat"/>
                <a:cs typeface="Montserrat"/>
                <a:sym typeface="Montserrat"/>
              </a:defRPr>
            </a:lvl7pPr>
            <a:lvl8pPr lvl="7">
              <a:spcBef>
                <a:spcPts val="0"/>
              </a:spcBef>
              <a:spcAft>
                <a:spcPts val="0"/>
              </a:spcAft>
              <a:buSzPts val="2100"/>
              <a:buFont typeface="Montserrat"/>
              <a:buNone/>
              <a:defRPr b="1" sz="2100">
                <a:latin typeface="Montserrat"/>
                <a:ea typeface="Montserrat"/>
                <a:cs typeface="Montserrat"/>
                <a:sym typeface="Montserrat"/>
              </a:defRPr>
            </a:lvl8pPr>
            <a:lvl9pPr lvl="8">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33" name="Google Shape;33;p7"/>
          <p:cNvSpPr txBox="1"/>
          <p:nvPr>
            <p:ph idx="1" type="subTitle"/>
          </p:nvPr>
        </p:nvSpPr>
        <p:spPr>
          <a:xfrm>
            <a:off x="5226600" y="2393950"/>
            <a:ext cx="2607600" cy="10524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p:txBody>
      </p:sp>
      <p:sp>
        <p:nvSpPr>
          <p:cNvPr id="34" name="Google Shape;34;p7"/>
          <p:cNvSpPr/>
          <p:nvPr/>
        </p:nvSpPr>
        <p:spPr>
          <a:xfrm>
            <a:off x="0" y="0"/>
            <a:ext cx="45738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p:nvPr/>
        </p:nvSpPr>
        <p:spPr>
          <a:xfrm>
            <a:off x="713225" y="539500"/>
            <a:ext cx="7709700" cy="4059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8"/>
          <p:cNvSpPr txBox="1"/>
          <p:nvPr>
            <p:ph type="title"/>
          </p:nvPr>
        </p:nvSpPr>
        <p:spPr>
          <a:xfrm>
            <a:off x="717150" y="1513950"/>
            <a:ext cx="7709700" cy="21156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5000"/>
              <a:buFont typeface="Playfair Display"/>
              <a:buNone/>
              <a:defRPr sz="6800">
                <a:solidFill>
                  <a:schemeClr val="dk2"/>
                </a:solidFill>
                <a:latin typeface="Playfair Display"/>
                <a:ea typeface="Playfair Display"/>
                <a:cs typeface="Playfair Display"/>
                <a:sym typeface="Playfair Display"/>
              </a:defRPr>
            </a:lvl1pPr>
            <a:lvl2pPr lvl="1"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2pPr>
            <a:lvl3pPr lvl="2"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3pPr>
            <a:lvl4pPr lvl="3"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4pPr>
            <a:lvl5pPr lvl="4"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5pPr>
            <a:lvl6pPr lvl="5"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6pPr>
            <a:lvl7pPr lvl="6"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7pPr>
            <a:lvl8pPr lvl="7"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8pPr>
            <a:lvl9pPr lvl="8" algn="ctr">
              <a:spcBef>
                <a:spcPts val="0"/>
              </a:spcBef>
              <a:spcAft>
                <a:spcPts val="0"/>
              </a:spcAft>
              <a:buClr>
                <a:schemeClr val="dk2"/>
              </a:buClr>
              <a:buSzPts val="5000"/>
              <a:buFont typeface="Playfair Display"/>
              <a:buNone/>
              <a:defRPr sz="5000">
                <a:solidFill>
                  <a:schemeClr val="dk2"/>
                </a:solidFill>
                <a:latin typeface="Playfair Display"/>
                <a:ea typeface="Playfair Display"/>
                <a:cs typeface="Playfair Display"/>
                <a:sym typeface="Playfair Display"/>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713225" y="868676"/>
            <a:ext cx="4915200" cy="546000"/>
          </a:xfrm>
          <a:prstGeom prst="rect">
            <a:avLst/>
          </a:prstGeom>
        </p:spPr>
        <p:txBody>
          <a:bodyPr anchorCtr="0" anchor="t" bIns="91425" lIns="91425" spcFirstLastPara="1" rIns="91425" wrap="square" tIns="91425">
            <a:noAutofit/>
          </a:bodyPr>
          <a:lstStyle>
            <a:lvl1pPr lvl="0" algn="l">
              <a:spcBef>
                <a:spcPts val="0"/>
              </a:spcBef>
              <a:spcAft>
                <a:spcPts val="0"/>
              </a:spcAft>
              <a:buSzPts val="2400"/>
              <a:buFont typeface="Montserrat"/>
              <a:buNone/>
              <a:defRPr b="1" sz="2500">
                <a:solidFill>
                  <a:schemeClr val="lt1"/>
                </a:solidFill>
                <a:latin typeface="Playfair Display"/>
                <a:ea typeface="Playfair Display"/>
                <a:cs typeface="Playfair Display"/>
                <a:sym typeface="Playfair Display"/>
              </a:defRPr>
            </a:lvl1pPr>
            <a:lvl2pPr lvl="1">
              <a:spcBef>
                <a:spcPts val="0"/>
              </a:spcBef>
              <a:spcAft>
                <a:spcPts val="0"/>
              </a:spcAft>
              <a:buSzPts val="2100"/>
              <a:buFont typeface="Montserrat"/>
              <a:buNone/>
              <a:defRPr b="1" sz="2100">
                <a:latin typeface="Montserrat"/>
                <a:ea typeface="Montserrat"/>
                <a:cs typeface="Montserrat"/>
                <a:sym typeface="Montserrat"/>
              </a:defRPr>
            </a:lvl2pPr>
            <a:lvl3pPr lvl="2">
              <a:spcBef>
                <a:spcPts val="0"/>
              </a:spcBef>
              <a:spcAft>
                <a:spcPts val="0"/>
              </a:spcAft>
              <a:buSzPts val="2100"/>
              <a:buFont typeface="Montserrat"/>
              <a:buNone/>
              <a:defRPr b="1" sz="2100">
                <a:latin typeface="Montserrat"/>
                <a:ea typeface="Montserrat"/>
                <a:cs typeface="Montserrat"/>
                <a:sym typeface="Montserrat"/>
              </a:defRPr>
            </a:lvl3pPr>
            <a:lvl4pPr lvl="3">
              <a:spcBef>
                <a:spcPts val="0"/>
              </a:spcBef>
              <a:spcAft>
                <a:spcPts val="0"/>
              </a:spcAft>
              <a:buSzPts val="2100"/>
              <a:buFont typeface="Montserrat"/>
              <a:buNone/>
              <a:defRPr b="1" sz="2100">
                <a:latin typeface="Montserrat"/>
                <a:ea typeface="Montserrat"/>
                <a:cs typeface="Montserrat"/>
                <a:sym typeface="Montserrat"/>
              </a:defRPr>
            </a:lvl4pPr>
            <a:lvl5pPr lvl="4">
              <a:spcBef>
                <a:spcPts val="0"/>
              </a:spcBef>
              <a:spcAft>
                <a:spcPts val="0"/>
              </a:spcAft>
              <a:buSzPts val="2100"/>
              <a:buFont typeface="Montserrat"/>
              <a:buNone/>
              <a:defRPr b="1" sz="2100">
                <a:latin typeface="Montserrat"/>
                <a:ea typeface="Montserrat"/>
                <a:cs typeface="Montserrat"/>
                <a:sym typeface="Montserrat"/>
              </a:defRPr>
            </a:lvl5pPr>
            <a:lvl6pPr lvl="5">
              <a:spcBef>
                <a:spcPts val="0"/>
              </a:spcBef>
              <a:spcAft>
                <a:spcPts val="0"/>
              </a:spcAft>
              <a:buSzPts val="2100"/>
              <a:buFont typeface="Montserrat"/>
              <a:buNone/>
              <a:defRPr b="1" sz="2100">
                <a:latin typeface="Montserrat"/>
                <a:ea typeface="Montserrat"/>
                <a:cs typeface="Montserrat"/>
                <a:sym typeface="Montserrat"/>
              </a:defRPr>
            </a:lvl6pPr>
            <a:lvl7pPr lvl="6">
              <a:spcBef>
                <a:spcPts val="0"/>
              </a:spcBef>
              <a:spcAft>
                <a:spcPts val="0"/>
              </a:spcAft>
              <a:buSzPts val="2100"/>
              <a:buFont typeface="Montserrat"/>
              <a:buNone/>
              <a:defRPr b="1" sz="2100">
                <a:latin typeface="Montserrat"/>
                <a:ea typeface="Montserrat"/>
                <a:cs typeface="Montserrat"/>
                <a:sym typeface="Montserrat"/>
              </a:defRPr>
            </a:lvl7pPr>
            <a:lvl8pPr lvl="7">
              <a:spcBef>
                <a:spcPts val="0"/>
              </a:spcBef>
              <a:spcAft>
                <a:spcPts val="0"/>
              </a:spcAft>
              <a:buSzPts val="2100"/>
              <a:buFont typeface="Montserrat"/>
              <a:buNone/>
              <a:defRPr b="1" sz="2100">
                <a:latin typeface="Montserrat"/>
                <a:ea typeface="Montserrat"/>
                <a:cs typeface="Montserrat"/>
                <a:sym typeface="Montserrat"/>
              </a:defRPr>
            </a:lvl8pPr>
            <a:lvl9pPr lvl="8">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40" name="Google Shape;40;p9"/>
          <p:cNvSpPr txBox="1"/>
          <p:nvPr>
            <p:ph idx="1" type="body"/>
          </p:nvPr>
        </p:nvSpPr>
        <p:spPr>
          <a:xfrm>
            <a:off x="714050" y="1928551"/>
            <a:ext cx="4915200" cy="21741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lt1"/>
              </a:buClr>
              <a:buSzPts val="1400"/>
              <a:buChar char="●"/>
              <a:defRPr sz="1400">
                <a:solidFill>
                  <a:schemeClr val="lt1"/>
                </a:solidFill>
              </a:defRPr>
            </a:lvl1pPr>
            <a:lvl2pPr indent="-292100" lvl="1" marL="914400">
              <a:spcBef>
                <a:spcPts val="1000"/>
              </a:spcBef>
              <a:spcAft>
                <a:spcPts val="0"/>
              </a:spcAft>
              <a:buClr>
                <a:schemeClr val="lt1"/>
              </a:buClr>
              <a:buSzPts val="1000"/>
              <a:buChar char="○"/>
              <a:defRPr sz="1000">
                <a:solidFill>
                  <a:schemeClr val="lt1"/>
                </a:solidFill>
              </a:defRPr>
            </a:lvl2pPr>
            <a:lvl3pPr indent="-292100" lvl="2" marL="1371600">
              <a:spcBef>
                <a:spcPts val="0"/>
              </a:spcBef>
              <a:spcAft>
                <a:spcPts val="0"/>
              </a:spcAft>
              <a:buClr>
                <a:schemeClr val="lt1"/>
              </a:buClr>
              <a:buSzPts val="1000"/>
              <a:buChar char="■"/>
              <a:defRPr sz="1000">
                <a:solidFill>
                  <a:schemeClr val="lt1"/>
                </a:solidFill>
              </a:defRPr>
            </a:lvl3pPr>
            <a:lvl4pPr indent="-292100" lvl="3" marL="1828800">
              <a:spcBef>
                <a:spcPts val="0"/>
              </a:spcBef>
              <a:spcAft>
                <a:spcPts val="0"/>
              </a:spcAft>
              <a:buClr>
                <a:schemeClr val="lt1"/>
              </a:buClr>
              <a:buSzPts val="1000"/>
              <a:buChar char="●"/>
              <a:defRPr sz="1000">
                <a:solidFill>
                  <a:schemeClr val="lt1"/>
                </a:solidFill>
              </a:defRPr>
            </a:lvl4pPr>
            <a:lvl5pPr indent="-292100" lvl="4" marL="2286000">
              <a:spcBef>
                <a:spcPts val="0"/>
              </a:spcBef>
              <a:spcAft>
                <a:spcPts val="0"/>
              </a:spcAft>
              <a:buClr>
                <a:schemeClr val="lt1"/>
              </a:buClr>
              <a:buSzPts val="1000"/>
              <a:buChar char="○"/>
              <a:defRPr sz="1000">
                <a:solidFill>
                  <a:schemeClr val="lt1"/>
                </a:solidFill>
              </a:defRPr>
            </a:lvl5pPr>
            <a:lvl6pPr indent="-292100" lvl="5" marL="2743200">
              <a:spcBef>
                <a:spcPts val="0"/>
              </a:spcBef>
              <a:spcAft>
                <a:spcPts val="0"/>
              </a:spcAft>
              <a:buClr>
                <a:schemeClr val="lt1"/>
              </a:buClr>
              <a:buSzPts val="1000"/>
              <a:buChar char="■"/>
              <a:defRPr sz="1000">
                <a:solidFill>
                  <a:schemeClr val="lt1"/>
                </a:solidFill>
              </a:defRPr>
            </a:lvl6pPr>
            <a:lvl7pPr indent="-292100" lvl="6" marL="3200400">
              <a:spcBef>
                <a:spcPts val="0"/>
              </a:spcBef>
              <a:spcAft>
                <a:spcPts val="0"/>
              </a:spcAft>
              <a:buClr>
                <a:schemeClr val="lt1"/>
              </a:buClr>
              <a:buSzPts val="1000"/>
              <a:buChar char="●"/>
              <a:defRPr sz="1000">
                <a:solidFill>
                  <a:schemeClr val="lt1"/>
                </a:solidFill>
              </a:defRPr>
            </a:lvl7pPr>
            <a:lvl8pPr indent="-292100" lvl="7" marL="3657600">
              <a:spcBef>
                <a:spcPts val="0"/>
              </a:spcBef>
              <a:spcAft>
                <a:spcPts val="0"/>
              </a:spcAft>
              <a:buClr>
                <a:schemeClr val="lt1"/>
              </a:buClr>
              <a:buSzPts val="1000"/>
              <a:buChar char="○"/>
              <a:defRPr sz="1000">
                <a:solidFill>
                  <a:schemeClr val="lt1"/>
                </a:solidFill>
              </a:defRPr>
            </a:lvl8pPr>
            <a:lvl9pPr indent="-292100" lvl="8" marL="4114800">
              <a:spcBef>
                <a:spcPts val="0"/>
              </a:spcBef>
              <a:spcAft>
                <a:spcPts val="0"/>
              </a:spcAft>
              <a:buClr>
                <a:schemeClr val="lt1"/>
              </a:buClr>
              <a:buSzPts val="1000"/>
              <a:buChar char="■"/>
              <a:defRPr sz="1000">
                <a:solidFill>
                  <a:schemeClr val="lt1"/>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5278075" y="1257300"/>
            <a:ext cx="3152700" cy="605100"/>
          </a:xfrm>
          <a:prstGeom prst="rect">
            <a:avLst/>
          </a:prstGeom>
        </p:spPr>
        <p:txBody>
          <a:bodyPr anchorCtr="0" anchor="ctr" bIns="91425" lIns="91425" spcFirstLastPara="1" rIns="91425" wrap="square" tIns="91425">
            <a:noAutofit/>
          </a:bodyPr>
          <a:lstStyle>
            <a:lvl1pPr indent="-228600" lvl="0" marL="457200" algn="ctr">
              <a:lnSpc>
                <a:spcPct val="100000"/>
              </a:lnSpc>
              <a:spcBef>
                <a:spcPts val="0"/>
              </a:spcBef>
              <a:spcAft>
                <a:spcPts val="0"/>
              </a:spcAft>
              <a:buClr>
                <a:srgbClr val="000000"/>
              </a:buClr>
              <a:buSzPts val="2100"/>
              <a:buFont typeface="Montserrat"/>
              <a:buNone/>
              <a:defRPr b="1" sz="2500">
                <a:solidFill>
                  <a:schemeClr val="lt1"/>
                </a:solidFill>
                <a:latin typeface="Playfair Display"/>
                <a:ea typeface="Playfair Display"/>
                <a:cs typeface="Playfair Display"/>
                <a:sym typeface="Playfair Display"/>
              </a:defRPr>
            </a:lvl1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539500"/>
            <a:ext cx="7717500" cy="5460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Clr>
                <a:schemeClr val="dk1"/>
              </a:buClr>
              <a:buSzPts val="2500"/>
              <a:buFont typeface="Playfair Display"/>
              <a:buNone/>
              <a:defRPr sz="2500">
                <a:solidFill>
                  <a:schemeClr val="dk1"/>
                </a:solidFill>
                <a:latin typeface="Playfair Display"/>
                <a:ea typeface="Playfair Display"/>
                <a:cs typeface="Playfair Display"/>
                <a:sym typeface="Playfair Display"/>
              </a:defRPr>
            </a:lvl1pPr>
            <a:lvl2pPr lvl="1" algn="ctr">
              <a:spcBef>
                <a:spcPts val="0"/>
              </a:spcBef>
              <a:spcAft>
                <a:spcPts val="0"/>
              </a:spcAft>
              <a:buClr>
                <a:schemeClr val="dk1"/>
              </a:buClr>
              <a:buSzPts val="2500"/>
              <a:buNone/>
              <a:defRPr sz="2500">
                <a:solidFill>
                  <a:schemeClr val="dk1"/>
                </a:solidFill>
              </a:defRPr>
            </a:lvl2pPr>
            <a:lvl3pPr lvl="2" algn="ctr">
              <a:spcBef>
                <a:spcPts val="0"/>
              </a:spcBef>
              <a:spcAft>
                <a:spcPts val="0"/>
              </a:spcAft>
              <a:buClr>
                <a:schemeClr val="dk1"/>
              </a:buClr>
              <a:buSzPts val="2500"/>
              <a:buNone/>
              <a:defRPr sz="2500">
                <a:solidFill>
                  <a:schemeClr val="dk1"/>
                </a:solidFill>
              </a:defRPr>
            </a:lvl3pPr>
            <a:lvl4pPr lvl="3" algn="ctr">
              <a:spcBef>
                <a:spcPts val="0"/>
              </a:spcBef>
              <a:spcAft>
                <a:spcPts val="0"/>
              </a:spcAft>
              <a:buClr>
                <a:schemeClr val="dk1"/>
              </a:buClr>
              <a:buSzPts val="2500"/>
              <a:buNone/>
              <a:defRPr sz="2500">
                <a:solidFill>
                  <a:schemeClr val="dk1"/>
                </a:solidFill>
              </a:defRPr>
            </a:lvl4pPr>
            <a:lvl5pPr lvl="4" algn="ctr">
              <a:spcBef>
                <a:spcPts val="0"/>
              </a:spcBef>
              <a:spcAft>
                <a:spcPts val="0"/>
              </a:spcAft>
              <a:buClr>
                <a:schemeClr val="dk1"/>
              </a:buClr>
              <a:buSzPts val="2500"/>
              <a:buNone/>
              <a:defRPr sz="2500">
                <a:solidFill>
                  <a:schemeClr val="dk1"/>
                </a:solidFill>
              </a:defRPr>
            </a:lvl5pPr>
            <a:lvl6pPr lvl="5" algn="ctr">
              <a:spcBef>
                <a:spcPts val="0"/>
              </a:spcBef>
              <a:spcAft>
                <a:spcPts val="0"/>
              </a:spcAft>
              <a:buClr>
                <a:schemeClr val="dk1"/>
              </a:buClr>
              <a:buSzPts val="2500"/>
              <a:buNone/>
              <a:defRPr sz="2500">
                <a:solidFill>
                  <a:schemeClr val="dk1"/>
                </a:solidFill>
              </a:defRPr>
            </a:lvl6pPr>
            <a:lvl7pPr lvl="6" algn="ctr">
              <a:spcBef>
                <a:spcPts val="0"/>
              </a:spcBef>
              <a:spcAft>
                <a:spcPts val="0"/>
              </a:spcAft>
              <a:buClr>
                <a:schemeClr val="dk1"/>
              </a:buClr>
              <a:buSzPts val="2500"/>
              <a:buNone/>
              <a:defRPr sz="2500">
                <a:solidFill>
                  <a:schemeClr val="dk1"/>
                </a:solidFill>
              </a:defRPr>
            </a:lvl7pPr>
            <a:lvl8pPr lvl="7" algn="ctr">
              <a:spcBef>
                <a:spcPts val="0"/>
              </a:spcBef>
              <a:spcAft>
                <a:spcPts val="0"/>
              </a:spcAft>
              <a:buClr>
                <a:schemeClr val="dk1"/>
              </a:buClr>
              <a:buSzPts val="2500"/>
              <a:buNone/>
              <a:defRPr sz="2500">
                <a:solidFill>
                  <a:schemeClr val="dk1"/>
                </a:solidFill>
              </a:defRPr>
            </a:lvl8pPr>
            <a:lvl9pPr lvl="8" algn="ctr">
              <a:spcBef>
                <a:spcPts val="0"/>
              </a:spcBef>
              <a:spcAft>
                <a:spcPts val="0"/>
              </a:spcAft>
              <a:buClr>
                <a:schemeClr val="dk1"/>
              </a:buClr>
              <a:buSzPts val="2500"/>
              <a:buNone/>
              <a:defRPr sz="2500">
                <a:solidFill>
                  <a:schemeClr val="dk1"/>
                </a:solidFill>
              </a:defRPr>
            </a:lvl9pPr>
          </a:lstStyle>
          <a:p/>
        </p:txBody>
      </p:sp>
      <p:sp>
        <p:nvSpPr>
          <p:cNvPr id="7" name="Google Shape;7;p1"/>
          <p:cNvSpPr txBox="1"/>
          <p:nvPr>
            <p:ph idx="1" type="body"/>
          </p:nvPr>
        </p:nvSpPr>
        <p:spPr>
          <a:xfrm>
            <a:off x="713225" y="118302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indent="-317500" lvl="1" marL="9144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indent="-317500" lvl="2" marL="13716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indent="-317500" lvl="3" marL="18288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indent="-317500" lvl="4" marL="22860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indent="-317500" lvl="5" marL="27432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indent="-317500" lvl="6" marL="32004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indent="-317500" lvl="7" marL="36576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indent="-317500" lvl="8" marL="41148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7.xml"/><Relationship Id="rId3" Type="http://schemas.openxmlformats.org/officeDocument/2006/relationships/hyperlink" Target="https://drive.google.com/file/d/1c20nhf_23cfGVJ2fWGlVENc2W04KzcQe/view"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hyperlink" Target="https://www.sli.do/features-google-slides?interaction-type=V29yZENsb3Vk" TargetMode="External"/><Relationship Id="rId4" Type="http://schemas.openxmlformats.org/officeDocument/2006/relationships/image" Target="../media/image9.png"/><Relationship Id="rId5" Type="http://schemas.openxmlformats.org/officeDocument/2006/relationships/hyperlink" Target="https://www.sli.do/features-google-slides?payload=eyJwcmVzZW50YXRpb25JZCI6IjFsbkQtM1U1UlB4My1WcnI1VERjd2NqWHJwQ3JwUGdMSHhhbVVFelV1dmQ4Iiwic2xpZGVJZCI6IlNMSURFU19BUEkxMDA5MjY2NTY0XzAifQ%3D%3D" TargetMode="External"/><Relationship Id="rId6"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1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9.xml"/><Relationship Id="rId3" Type="http://schemas.openxmlformats.org/officeDocument/2006/relationships/hyperlink" Target="mailto:projectpeace@vcu.edu" TargetMode="External"/><Relationship Id="rId4" Type="http://schemas.openxmlformats.org/officeDocument/2006/relationships/hyperlink" Target="mailto:smprohn@vcu.edu" TargetMode="External"/><Relationship Id="rId5" Type="http://schemas.openxmlformats.org/officeDocument/2006/relationships/hyperlink" Target="mailto:taylorml9@vcu.ed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s://www.sli.do/features-google-slides?interaction-type=TXVsdGlwbGVDaG9pY2U%3D" TargetMode="External"/><Relationship Id="rId4" Type="http://schemas.openxmlformats.org/officeDocument/2006/relationships/image" Target="../media/image1.png"/><Relationship Id="rId5" Type="http://schemas.openxmlformats.org/officeDocument/2006/relationships/hyperlink" Target="https://www.sli.do/features-google-slides?payload=eyJwcmVzZW50YXRpb25JZCI6IjFsbkQtM1U1UlB4My1WcnI1VERjd2NqWHJwQ3JwUGdMSHhhbVVFelV1dmQ4Iiwic2xpZGVJZCI6IlNMSURFU19BUEk1Mzc0MDE1NzFfMCJ9" TargetMode="External"/><Relationship Id="rId6"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3"/>
          <p:cNvSpPr txBox="1"/>
          <p:nvPr>
            <p:ph type="ctrTitle"/>
          </p:nvPr>
        </p:nvSpPr>
        <p:spPr>
          <a:xfrm>
            <a:off x="4526275" y="659050"/>
            <a:ext cx="3900600" cy="2255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600"/>
              <a:t>Transition Landscape Analysis: </a:t>
            </a:r>
            <a:endParaRPr b="1" sz="2600"/>
          </a:p>
          <a:p>
            <a:pPr indent="0" lvl="0" marL="0" rtl="0" algn="ctr">
              <a:spcBef>
                <a:spcPts val="0"/>
              </a:spcBef>
              <a:spcAft>
                <a:spcPts val="0"/>
              </a:spcAft>
              <a:buClr>
                <a:srgbClr val="000000"/>
              </a:buClr>
              <a:buSzPts val="1100"/>
              <a:buFont typeface="Arial"/>
              <a:buNone/>
            </a:pPr>
            <a:r>
              <a:rPr lang="en" sz="2600"/>
              <a:t>Investing Community in Plans to Improve Employment Outcomes</a:t>
            </a:r>
            <a:endParaRPr sz="2600"/>
          </a:p>
        </p:txBody>
      </p:sp>
      <p:sp>
        <p:nvSpPr>
          <p:cNvPr id="327" name="Google Shape;327;p53"/>
          <p:cNvSpPr txBox="1"/>
          <p:nvPr>
            <p:ph idx="1" type="subTitle"/>
          </p:nvPr>
        </p:nvSpPr>
        <p:spPr>
          <a:xfrm>
            <a:off x="4524325" y="3028675"/>
            <a:ext cx="3904500" cy="64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Seb Prohn, Ph.D. </a:t>
            </a:r>
            <a:endParaRPr/>
          </a:p>
          <a:p>
            <a:pPr indent="0" lvl="0" marL="0" rtl="0" algn="ctr">
              <a:spcBef>
                <a:spcPts val="0"/>
              </a:spcBef>
              <a:spcAft>
                <a:spcPts val="0"/>
              </a:spcAft>
              <a:buNone/>
            </a:pPr>
            <a:r>
              <a:rPr lang="en"/>
              <a:t>Molly Taylor</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Partnership for People with Disabilities</a:t>
            </a:r>
            <a:endParaRPr/>
          </a:p>
          <a:p>
            <a:pPr indent="0" lvl="0" marL="0" rtl="0" algn="ctr">
              <a:spcBef>
                <a:spcPts val="0"/>
              </a:spcBef>
              <a:spcAft>
                <a:spcPts val="0"/>
              </a:spcAft>
              <a:buNone/>
            </a:pPr>
            <a:r>
              <a:rPr lang="en"/>
              <a:t>Virginia Commonwealth University</a:t>
            </a:r>
            <a:endParaRPr/>
          </a:p>
        </p:txBody>
      </p:sp>
      <p:pic>
        <p:nvPicPr>
          <p:cNvPr id="328" name="Google Shape;328;p53"/>
          <p:cNvPicPr preferRelativeResize="0"/>
          <p:nvPr/>
        </p:nvPicPr>
        <p:blipFill>
          <a:blip r:embed="rId3">
            <a:alphaModFix/>
          </a:blip>
          <a:stretch>
            <a:fillRect/>
          </a:stretch>
        </p:blipFill>
        <p:spPr>
          <a:xfrm>
            <a:off x="334823" y="768863"/>
            <a:ext cx="3216751" cy="36057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2"/>
          <p:cNvSpPr txBox="1"/>
          <p:nvPr/>
        </p:nvSpPr>
        <p:spPr>
          <a:xfrm>
            <a:off x="223650" y="1286675"/>
            <a:ext cx="86967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Montserrat"/>
                <a:ea typeface="Montserrat"/>
                <a:cs typeface="Montserrat"/>
                <a:sym typeface="Montserrat"/>
              </a:rPr>
              <a:t>How many different groups of people can you think of that you would like to see take part in employment and transition planning?</a:t>
            </a:r>
            <a:endParaRPr sz="2600">
              <a:latin typeface="Montserrat"/>
              <a:ea typeface="Montserrat"/>
              <a:cs typeface="Montserrat"/>
              <a:sym typeface="Montserrat"/>
            </a:endParaRPr>
          </a:p>
        </p:txBody>
      </p:sp>
      <p:sp>
        <p:nvSpPr>
          <p:cNvPr id="418" name="Google Shape;418;p62"/>
          <p:cNvSpPr txBox="1"/>
          <p:nvPr/>
        </p:nvSpPr>
        <p:spPr>
          <a:xfrm>
            <a:off x="452100" y="2642350"/>
            <a:ext cx="82398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Montserrat"/>
                <a:ea typeface="Montserrat"/>
                <a:cs typeface="Montserrat"/>
                <a:sym typeface="Montserrat"/>
              </a:rPr>
              <a:t>Now, let’s brainstorm how you would invite each of these groups to participate in planning. What are some strategies that you can think of?</a:t>
            </a:r>
            <a:endParaRPr sz="2000">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25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3"/>
          <p:cNvSpPr txBox="1"/>
          <p:nvPr/>
        </p:nvSpPr>
        <p:spPr>
          <a:xfrm>
            <a:off x="2449975" y="2033100"/>
            <a:ext cx="38544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latin typeface="Playfair Display"/>
                <a:ea typeface="Playfair Display"/>
                <a:cs typeface="Playfair Display"/>
                <a:sym typeface="Playfair Display"/>
              </a:rPr>
              <a:t>Secondary Data Review and Analysis</a:t>
            </a:r>
            <a:endParaRPr sz="2900">
              <a:latin typeface="Playfair Display"/>
              <a:ea typeface="Playfair Display"/>
              <a:cs typeface="Playfair Display"/>
              <a:sym typeface="Playfair Display"/>
            </a:endParaRPr>
          </a:p>
        </p:txBody>
      </p:sp>
      <p:sp>
        <p:nvSpPr>
          <p:cNvPr id="424" name="Google Shape;424;p63"/>
          <p:cNvSpPr txBox="1"/>
          <p:nvPr/>
        </p:nvSpPr>
        <p:spPr>
          <a:xfrm>
            <a:off x="1848225" y="1979100"/>
            <a:ext cx="4872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500">
                <a:latin typeface="Playfair Display Black"/>
                <a:ea typeface="Playfair Display Black"/>
                <a:cs typeface="Playfair Display Black"/>
                <a:sym typeface="Playfair Display Black"/>
              </a:rPr>
              <a:t>1</a:t>
            </a:r>
            <a:endParaRPr sz="6500">
              <a:latin typeface="Playfair Display Black"/>
              <a:ea typeface="Playfair Display Black"/>
              <a:cs typeface="Playfair Display Black"/>
              <a:sym typeface="Playfair Display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64"/>
          <p:cNvSpPr txBox="1"/>
          <p:nvPr>
            <p:ph type="title"/>
          </p:nvPr>
        </p:nvSpPr>
        <p:spPr>
          <a:xfrm>
            <a:off x="555900" y="229224"/>
            <a:ext cx="3262500" cy="1953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dk1"/>
                </a:solidFill>
              </a:rPr>
              <a:t>Strategies for finding sources</a:t>
            </a:r>
            <a:endParaRPr>
              <a:solidFill>
                <a:schemeClr val="dk1"/>
              </a:solidFill>
            </a:endParaRPr>
          </a:p>
        </p:txBody>
      </p:sp>
      <p:sp>
        <p:nvSpPr>
          <p:cNvPr id="430" name="Google Shape;430;p64"/>
          <p:cNvSpPr/>
          <p:nvPr/>
        </p:nvSpPr>
        <p:spPr>
          <a:xfrm>
            <a:off x="4771000" y="1919850"/>
            <a:ext cx="4097700" cy="1303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213B55"/>
                </a:solidFill>
                <a:latin typeface="Montserrat"/>
                <a:ea typeface="Montserrat"/>
                <a:cs typeface="Montserrat"/>
                <a:sym typeface="Montserrat"/>
              </a:rPr>
              <a:t>2. Reach out to research and community partners for documents, reports, and papers</a:t>
            </a:r>
            <a:endParaRPr b="1" sz="1800">
              <a:solidFill>
                <a:srgbClr val="213B55"/>
              </a:solidFill>
              <a:latin typeface="Montserrat"/>
              <a:ea typeface="Montserrat"/>
              <a:cs typeface="Montserrat"/>
              <a:sym typeface="Montserrat"/>
            </a:endParaRPr>
          </a:p>
        </p:txBody>
      </p:sp>
      <p:sp>
        <p:nvSpPr>
          <p:cNvPr id="431" name="Google Shape;431;p64"/>
          <p:cNvSpPr/>
          <p:nvPr/>
        </p:nvSpPr>
        <p:spPr>
          <a:xfrm>
            <a:off x="4771000" y="315200"/>
            <a:ext cx="4097700" cy="1303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213B55"/>
                </a:solidFill>
                <a:latin typeface="Montserrat"/>
                <a:ea typeface="Montserrat"/>
                <a:cs typeface="Montserrat"/>
                <a:sym typeface="Montserrat"/>
              </a:rPr>
              <a:t>1. </a:t>
            </a:r>
            <a:r>
              <a:rPr b="1" lang="en" sz="1800">
                <a:solidFill>
                  <a:srgbClr val="213B55"/>
                </a:solidFill>
                <a:latin typeface="Montserrat"/>
                <a:ea typeface="Montserrat"/>
                <a:cs typeface="Montserrat"/>
                <a:sym typeface="Montserrat"/>
              </a:rPr>
              <a:t>Build a team with varying strengths and knowledge</a:t>
            </a:r>
            <a:endParaRPr b="1" sz="1800">
              <a:solidFill>
                <a:srgbClr val="213B55"/>
              </a:solidFill>
              <a:latin typeface="Montserrat"/>
              <a:ea typeface="Montserrat"/>
              <a:cs typeface="Montserrat"/>
              <a:sym typeface="Montserrat"/>
            </a:endParaRPr>
          </a:p>
        </p:txBody>
      </p:sp>
      <p:sp>
        <p:nvSpPr>
          <p:cNvPr id="432" name="Google Shape;432;p64"/>
          <p:cNvSpPr/>
          <p:nvPr/>
        </p:nvSpPr>
        <p:spPr>
          <a:xfrm>
            <a:off x="4771000" y="3524500"/>
            <a:ext cx="4097700" cy="1303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213B55"/>
                </a:solidFill>
                <a:latin typeface="Montserrat"/>
                <a:ea typeface="Montserrat"/>
                <a:cs typeface="Montserrat"/>
                <a:sym typeface="Montserrat"/>
              </a:rPr>
              <a:t>3. Look in unexpected places (school division websites, appendices in other reports, ect…)</a:t>
            </a:r>
            <a:endParaRPr b="1" sz="1800">
              <a:solidFill>
                <a:srgbClr val="213B55"/>
              </a:solidFill>
              <a:latin typeface="Montserrat"/>
              <a:ea typeface="Montserrat"/>
              <a:cs typeface="Montserrat"/>
              <a:sym typeface="Montserrat"/>
            </a:endParaRPr>
          </a:p>
        </p:txBody>
      </p:sp>
      <p:pic>
        <p:nvPicPr>
          <p:cNvPr id="433" name="Google Shape;433;p64"/>
          <p:cNvPicPr preferRelativeResize="0"/>
          <p:nvPr/>
        </p:nvPicPr>
        <p:blipFill>
          <a:blip r:embed="rId3">
            <a:alphaModFix/>
          </a:blip>
          <a:stretch>
            <a:fillRect/>
          </a:stretch>
        </p:blipFill>
        <p:spPr>
          <a:xfrm>
            <a:off x="447575" y="2278224"/>
            <a:ext cx="3479158" cy="26555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437" name="Shape 437"/>
        <p:cNvGrpSpPr/>
        <p:nvPr/>
      </p:nvGrpSpPr>
      <p:grpSpPr>
        <a:xfrm>
          <a:off x="0" y="0"/>
          <a:ext cx="0" cy="0"/>
          <a:chOff x="0" y="0"/>
          <a:chExt cx="0" cy="0"/>
        </a:xfrm>
      </p:grpSpPr>
      <p:sp>
        <p:nvSpPr>
          <p:cNvPr id="438" name="Google Shape;438;p65"/>
          <p:cNvSpPr txBox="1"/>
          <p:nvPr/>
        </p:nvSpPr>
        <p:spPr>
          <a:xfrm>
            <a:off x="888300" y="859650"/>
            <a:ext cx="71349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latin typeface="Playfair Display"/>
                <a:ea typeface="Playfair Display"/>
                <a:cs typeface="Playfair Display"/>
                <a:sym typeface="Playfair Display"/>
              </a:rPr>
              <a:t>How does this set us up for our next steps?</a:t>
            </a:r>
            <a:endParaRPr sz="2100">
              <a:latin typeface="Playfair Display"/>
              <a:ea typeface="Playfair Display"/>
              <a:cs typeface="Playfair Display"/>
              <a:sym typeface="Playfair Display"/>
            </a:endParaRPr>
          </a:p>
        </p:txBody>
      </p:sp>
      <p:sp>
        <p:nvSpPr>
          <p:cNvPr id="439" name="Google Shape;439;p65"/>
          <p:cNvSpPr/>
          <p:nvPr/>
        </p:nvSpPr>
        <p:spPr>
          <a:xfrm>
            <a:off x="6361325" y="1941300"/>
            <a:ext cx="1991400" cy="12609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Helps us know what questions to ask</a:t>
            </a:r>
            <a:endParaRPr sz="1800">
              <a:latin typeface="Montserrat"/>
              <a:ea typeface="Montserrat"/>
              <a:cs typeface="Montserrat"/>
              <a:sym typeface="Montserrat"/>
            </a:endParaRPr>
          </a:p>
        </p:txBody>
      </p:sp>
      <p:sp>
        <p:nvSpPr>
          <p:cNvPr id="440" name="Google Shape;440;p65"/>
          <p:cNvSpPr/>
          <p:nvPr/>
        </p:nvSpPr>
        <p:spPr>
          <a:xfrm>
            <a:off x="791275" y="1941300"/>
            <a:ext cx="1991400" cy="12609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Gives an idea of existing resources</a:t>
            </a:r>
            <a:endParaRPr sz="1800">
              <a:latin typeface="Montserrat"/>
              <a:ea typeface="Montserrat"/>
              <a:cs typeface="Montserrat"/>
              <a:sym typeface="Montserrat"/>
            </a:endParaRPr>
          </a:p>
        </p:txBody>
      </p:sp>
      <p:sp>
        <p:nvSpPr>
          <p:cNvPr id="441" name="Google Shape;441;p65"/>
          <p:cNvSpPr/>
          <p:nvPr/>
        </p:nvSpPr>
        <p:spPr>
          <a:xfrm>
            <a:off x="3576300" y="1941300"/>
            <a:ext cx="1991400" cy="12609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Finding community partners to work with</a:t>
            </a:r>
            <a:endParaRPr sz="1800">
              <a:latin typeface="Montserrat"/>
              <a:ea typeface="Montserrat"/>
              <a:cs typeface="Montserrat"/>
              <a:sym typeface="Montserrat"/>
            </a:endParaRPr>
          </a:p>
        </p:txBody>
      </p:sp>
      <p:cxnSp>
        <p:nvCxnSpPr>
          <p:cNvPr id="442" name="Google Shape;442;p65"/>
          <p:cNvCxnSpPr>
            <a:stCxn id="440" idx="3"/>
            <a:endCxn id="441" idx="1"/>
          </p:cNvCxnSpPr>
          <p:nvPr/>
        </p:nvCxnSpPr>
        <p:spPr>
          <a:xfrm>
            <a:off x="2782675" y="2571750"/>
            <a:ext cx="793500" cy="0"/>
          </a:xfrm>
          <a:prstGeom prst="straightConnector1">
            <a:avLst/>
          </a:prstGeom>
          <a:noFill/>
          <a:ln cap="flat" cmpd="sng" w="28575">
            <a:solidFill>
              <a:srgbClr val="213B55"/>
            </a:solidFill>
            <a:prstDash val="solid"/>
            <a:round/>
            <a:headEnd len="med" w="med" type="none"/>
            <a:tailEnd len="med" w="med" type="triangle"/>
          </a:ln>
        </p:spPr>
      </p:cxnSp>
      <p:cxnSp>
        <p:nvCxnSpPr>
          <p:cNvPr id="443" name="Google Shape;443;p65"/>
          <p:cNvCxnSpPr>
            <a:stCxn id="441" idx="3"/>
            <a:endCxn id="439" idx="1"/>
          </p:cNvCxnSpPr>
          <p:nvPr/>
        </p:nvCxnSpPr>
        <p:spPr>
          <a:xfrm>
            <a:off x="5567700" y="2571750"/>
            <a:ext cx="793500" cy="0"/>
          </a:xfrm>
          <a:prstGeom prst="straightConnector1">
            <a:avLst/>
          </a:prstGeom>
          <a:noFill/>
          <a:ln cap="flat" cmpd="sng" w="28575">
            <a:solidFill>
              <a:srgbClr val="213B55"/>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6"/>
          <p:cNvSpPr txBox="1"/>
          <p:nvPr>
            <p:ph idx="1" type="body"/>
          </p:nvPr>
        </p:nvSpPr>
        <p:spPr>
          <a:xfrm>
            <a:off x="5278075" y="1257300"/>
            <a:ext cx="3152700" cy="605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9" name="Google Shape;449;p66"/>
          <p:cNvSpPr txBox="1"/>
          <p:nvPr>
            <p:ph idx="4294967295" type="title"/>
          </p:nvPr>
        </p:nvSpPr>
        <p:spPr>
          <a:xfrm>
            <a:off x="667500" y="617105"/>
            <a:ext cx="7809000" cy="64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Challenges &amp; Strategies</a:t>
            </a:r>
            <a:endParaRPr sz="2900"/>
          </a:p>
        </p:txBody>
      </p:sp>
      <p:sp>
        <p:nvSpPr>
          <p:cNvPr id="450" name="Google Shape;450;p66"/>
          <p:cNvSpPr/>
          <p:nvPr/>
        </p:nvSpPr>
        <p:spPr>
          <a:xfrm>
            <a:off x="401175" y="1576000"/>
            <a:ext cx="3997200" cy="1089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66"/>
          <p:cNvSpPr/>
          <p:nvPr/>
        </p:nvSpPr>
        <p:spPr>
          <a:xfrm>
            <a:off x="401175" y="2836800"/>
            <a:ext cx="3997200" cy="2153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Many reports include statewide data </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Literature often doesn’t include participants from your community</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Find themes to take away, and think about how they manifest in your community</a:t>
            </a:r>
            <a:endParaRPr sz="1800">
              <a:latin typeface="Montserrat"/>
              <a:ea typeface="Montserrat"/>
              <a:cs typeface="Montserrat"/>
              <a:sym typeface="Montserrat"/>
            </a:endParaRPr>
          </a:p>
        </p:txBody>
      </p:sp>
      <p:sp>
        <p:nvSpPr>
          <p:cNvPr id="452" name="Google Shape;452;p66"/>
          <p:cNvSpPr/>
          <p:nvPr/>
        </p:nvSpPr>
        <p:spPr>
          <a:xfrm>
            <a:off x="4855825" y="1576000"/>
            <a:ext cx="3997200" cy="1089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66"/>
          <p:cNvSpPr/>
          <p:nvPr/>
        </p:nvSpPr>
        <p:spPr>
          <a:xfrm>
            <a:off x="4855825" y="2836800"/>
            <a:ext cx="3997200" cy="2153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Several sources spanning decades, not all reporting on the same metrics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Focus on their conclusions and next steps</a:t>
            </a:r>
            <a:endParaRPr sz="1800">
              <a:latin typeface="Montserrat"/>
              <a:ea typeface="Montserrat"/>
              <a:cs typeface="Montserrat"/>
              <a:sym typeface="Montserrat"/>
            </a:endParaRPr>
          </a:p>
        </p:txBody>
      </p:sp>
      <p:sp>
        <p:nvSpPr>
          <p:cNvPr id="454" name="Google Shape;454;p66"/>
          <p:cNvSpPr txBox="1"/>
          <p:nvPr/>
        </p:nvSpPr>
        <p:spPr>
          <a:xfrm>
            <a:off x="580125" y="1735750"/>
            <a:ext cx="36393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Montserrat"/>
                <a:ea typeface="Montserrat"/>
                <a:cs typeface="Montserrat"/>
                <a:sym typeface="Montserrat"/>
              </a:rPr>
              <a:t>Relevance to Your Community</a:t>
            </a:r>
            <a:endParaRPr sz="2000">
              <a:latin typeface="Montserrat"/>
              <a:ea typeface="Montserrat"/>
              <a:cs typeface="Montserrat"/>
              <a:sym typeface="Montserrat"/>
            </a:endParaRPr>
          </a:p>
        </p:txBody>
      </p:sp>
      <p:sp>
        <p:nvSpPr>
          <p:cNvPr id="455" name="Google Shape;455;p66"/>
          <p:cNvSpPr txBox="1"/>
          <p:nvPr/>
        </p:nvSpPr>
        <p:spPr>
          <a:xfrm>
            <a:off x="5034775" y="1889650"/>
            <a:ext cx="3639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Montserrat"/>
                <a:ea typeface="Montserrat"/>
                <a:cs typeface="Montserrat"/>
                <a:sym typeface="Montserrat"/>
              </a:rPr>
              <a:t>Synthesis Across Sources</a:t>
            </a:r>
            <a:endParaRPr sz="2000">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7"/>
          <p:cNvSpPr txBox="1"/>
          <p:nvPr/>
        </p:nvSpPr>
        <p:spPr>
          <a:xfrm>
            <a:off x="2438225" y="2256150"/>
            <a:ext cx="38544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latin typeface="Playfair Display"/>
                <a:ea typeface="Playfair Display"/>
                <a:cs typeface="Playfair Display"/>
                <a:sym typeface="Playfair Display"/>
              </a:rPr>
              <a:t>Business Needs</a:t>
            </a:r>
            <a:endParaRPr sz="2900">
              <a:latin typeface="Playfair Display"/>
              <a:ea typeface="Playfair Display"/>
              <a:cs typeface="Playfair Display"/>
              <a:sym typeface="Playfair Display"/>
            </a:endParaRPr>
          </a:p>
        </p:txBody>
      </p:sp>
      <p:sp>
        <p:nvSpPr>
          <p:cNvPr id="461" name="Google Shape;461;p67"/>
          <p:cNvSpPr txBox="1"/>
          <p:nvPr/>
        </p:nvSpPr>
        <p:spPr>
          <a:xfrm>
            <a:off x="1848225" y="1979100"/>
            <a:ext cx="4872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500">
                <a:latin typeface="Playfair Display Black"/>
                <a:ea typeface="Playfair Display Black"/>
                <a:cs typeface="Playfair Display Black"/>
                <a:sym typeface="Playfair Display Black"/>
              </a:rPr>
              <a:t>2</a:t>
            </a:r>
            <a:endParaRPr sz="6500">
              <a:latin typeface="Playfair Display Black"/>
              <a:ea typeface="Playfair Display Black"/>
              <a:cs typeface="Playfair Display Black"/>
              <a:sym typeface="Playfair Display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cxnSp>
        <p:nvCxnSpPr>
          <p:cNvPr id="466" name="Google Shape;466;p68"/>
          <p:cNvCxnSpPr>
            <a:stCxn id="467" idx="1"/>
            <a:endCxn id="468" idx="3"/>
          </p:cNvCxnSpPr>
          <p:nvPr/>
        </p:nvCxnSpPr>
        <p:spPr>
          <a:xfrm>
            <a:off x="891902" y="2571759"/>
            <a:ext cx="7391100" cy="0"/>
          </a:xfrm>
          <a:prstGeom prst="straightConnector1">
            <a:avLst/>
          </a:prstGeom>
          <a:noFill/>
          <a:ln cap="flat" cmpd="sng" w="19050">
            <a:solidFill>
              <a:schemeClr val="dk2"/>
            </a:solidFill>
            <a:prstDash val="solid"/>
            <a:round/>
            <a:headEnd len="med" w="med" type="none"/>
            <a:tailEnd len="med" w="med" type="none"/>
          </a:ln>
        </p:spPr>
      </p:cxnSp>
      <p:sp>
        <p:nvSpPr>
          <p:cNvPr id="469" name="Google Shape;469;p68"/>
          <p:cNvSpPr txBox="1"/>
          <p:nvPr>
            <p:ph type="title"/>
          </p:nvPr>
        </p:nvSpPr>
        <p:spPr>
          <a:xfrm>
            <a:off x="713225" y="1231825"/>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Mending Gaps in Business Connections</a:t>
            </a:r>
            <a:endParaRPr/>
          </a:p>
        </p:txBody>
      </p:sp>
      <p:sp>
        <p:nvSpPr>
          <p:cNvPr id="470" name="Google Shape;470;p68"/>
          <p:cNvSpPr txBox="1"/>
          <p:nvPr>
            <p:ph idx="4294967295" type="subTitle"/>
          </p:nvPr>
        </p:nvSpPr>
        <p:spPr>
          <a:xfrm>
            <a:off x="744600" y="3725475"/>
            <a:ext cx="1304700" cy="550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t>Aligned Missions</a:t>
            </a:r>
            <a:endParaRPr sz="1800">
              <a:solidFill>
                <a:schemeClr val="dk1"/>
              </a:solidFill>
            </a:endParaRPr>
          </a:p>
        </p:txBody>
      </p:sp>
      <p:sp>
        <p:nvSpPr>
          <p:cNvPr id="471" name="Google Shape;471;p68"/>
          <p:cNvSpPr txBox="1"/>
          <p:nvPr>
            <p:ph idx="4294967295" type="subTitle"/>
          </p:nvPr>
        </p:nvSpPr>
        <p:spPr>
          <a:xfrm>
            <a:off x="2716675" y="3725475"/>
            <a:ext cx="1661400" cy="550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t>Networking</a:t>
            </a:r>
            <a:endParaRPr sz="1800">
              <a:solidFill>
                <a:schemeClr val="dk1"/>
              </a:solidFill>
              <a:latin typeface="Montserrat"/>
              <a:ea typeface="Montserrat"/>
              <a:cs typeface="Montserrat"/>
              <a:sym typeface="Montserrat"/>
            </a:endParaRPr>
          </a:p>
        </p:txBody>
      </p:sp>
      <p:sp>
        <p:nvSpPr>
          <p:cNvPr id="472" name="Google Shape;472;p68"/>
          <p:cNvSpPr txBox="1"/>
          <p:nvPr>
            <p:ph idx="4294967295" type="subTitle"/>
          </p:nvPr>
        </p:nvSpPr>
        <p:spPr>
          <a:xfrm>
            <a:off x="5010300" y="3725475"/>
            <a:ext cx="1304700" cy="550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t>Business Needs</a:t>
            </a:r>
            <a:endParaRPr sz="1800">
              <a:solidFill>
                <a:schemeClr val="dk1"/>
              </a:solidFill>
              <a:latin typeface="Montserrat"/>
              <a:ea typeface="Montserrat"/>
              <a:cs typeface="Montserrat"/>
              <a:sym typeface="Montserrat"/>
            </a:endParaRPr>
          </a:p>
        </p:txBody>
      </p:sp>
      <p:sp>
        <p:nvSpPr>
          <p:cNvPr id="473" name="Google Shape;473;p68"/>
          <p:cNvSpPr txBox="1"/>
          <p:nvPr>
            <p:ph idx="4294967295" type="subTitle"/>
          </p:nvPr>
        </p:nvSpPr>
        <p:spPr>
          <a:xfrm>
            <a:off x="7125601" y="3725475"/>
            <a:ext cx="1304700" cy="550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t>Solutions</a:t>
            </a:r>
            <a:endParaRPr sz="1800">
              <a:solidFill>
                <a:schemeClr val="dk1"/>
              </a:solidFill>
              <a:latin typeface="Montserrat"/>
              <a:ea typeface="Montserrat"/>
              <a:cs typeface="Montserrat"/>
              <a:sym typeface="Montserrat"/>
            </a:endParaRPr>
          </a:p>
        </p:txBody>
      </p:sp>
      <p:sp>
        <p:nvSpPr>
          <p:cNvPr id="467" name="Google Shape;467;p68"/>
          <p:cNvSpPr/>
          <p:nvPr/>
        </p:nvSpPr>
        <p:spPr>
          <a:xfrm>
            <a:off x="891902" y="2066709"/>
            <a:ext cx="1010100" cy="1010100"/>
          </a:xfrm>
          <a:prstGeom prst="rect">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8"/>
          <p:cNvSpPr/>
          <p:nvPr/>
        </p:nvSpPr>
        <p:spPr>
          <a:xfrm>
            <a:off x="3018905" y="2066709"/>
            <a:ext cx="1010100" cy="1010100"/>
          </a:xfrm>
          <a:prstGeom prst="rect">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8"/>
          <p:cNvSpPr/>
          <p:nvPr/>
        </p:nvSpPr>
        <p:spPr>
          <a:xfrm>
            <a:off x="5145893" y="2066709"/>
            <a:ext cx="1010100" cy="1010100"/>
          </a:xfrm>
          <a:prstGeom prst="rect">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8"/>
          <p:cNvSpPr/>
          <p:nvPr/>
        </p:nvSpPr>
        <p:spPr>
          <a:xfrm>
            <a:off x="7272904" y="2066709"/>
            <a:ext cx="1010100" cy="1010100"/>
          </a:xfrm>
          <a:prstGeom prst="rect">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68"/>
          <p:cNvSpPr txBox="1"/>
          <p:nvPr>
            <p:ph idx="4294967295" type="subTitle"/>
          </p:nvPr>
        </p:nvSpPr>
        <p:spPr>
          <a:xfrm>
            <a:off x="744600" y="3327675"/>
            <a:ext cx="1304700" cy="436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solidFill>
                  <a:schemeClr val="dk2"/>
                </a:solidFill>
              </a:rPr>
              <a:t>Step</a:t>
            </a:r>
            <a:r>
              <a:rPr lang="en" sz="1800">
                <a:solidFill>
                  <a:schemeClr val="dk2"/>
                </a:solidFill>
              </a:rPr>
              <a:t> 1</a:t>
            </a:r>
            <a:endParaRPr sz="1800">
              <a:solidFill>
                <a:schemeClr val="dk2"/>
              </a:solidFill>
            </a:endParaRPr>
          </a:p>
        </p:txBody>
      </p:sp>
      <p:sp>
        <p:nvSpPr>
          <p:cNvPr id="477" name="Google Shape;477;p68"/>
          <p:cNvSpPr txBox="1"/>
          <p:nvPr>
            <p:ph idx="4294967295" type="subTitle"/>
          </p:nvPr>
        </p:nvSpPr>
        <p:spPr>
          <a:xfrm>
            <a:off x="2895033" y="3327675"/>
            <a:ext cx="1304700" cy="436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solidFill>
                  <a:schemeClr val="dk2"/>
                </a:solidFill>
              </a:rPr>
              <a:t>Step</a:t>
            </a:r>
            <a:r>
              <a:rPr lang="en" sz="1800">
                <a:solidFill>
                  <a:schemeClr val="dk2"/>
                </a:solidFill>
              </a:rPr>
              <a:t> 2</a:t>
            </a:r>
            <a:endParaRPr sz="1800">
              <a:solidFill>
                <a:schemeClr val="dk2"/>
              </a:solidFill>
              <a:latin typeface="Montserrat"/>
              <a:ea typeface="Montserrat"/>
              <a:cs typeface="Montserrat"/>
              <a:sym typeface="Montserrat"/>
            </a:endParaRPr>
          </a:p>
        </p:txBody>
      </p:sp>
      <p:sp>
        <p:nvSpPr>
          <p:cNvPr id="478" name="Google Shape;478;p68"/>
          <p:cNvSpPr txBox="1"/>
          <p:nvPr>
            <p:ph idx="4294967295" type="subTitle"/>
          </p:nvPr>
        </p:nvSpPr>
        <p:spPr>
          <a:xfrm>
            <a:off x="5010300" y="3327675"/>
            <a:ext cx="1304700" cy="436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solidFill>
                  <a:schemeClr val="dk2"/>
                </a:solidFill>
              </a:rPr>
              <a:t>Step</a:t>
            </a:r>
            <a:r>
              <a:rPr lang="en" sz="1800">
                <a:solidFill>
                  <a:schemeClr val="dk2"/>
                </a:solidFill>
              </a:rPr>
              <a:t> 3</a:t>
            </a:r>
            <a:endParaRPr sz="1800">
              <a:solidFill>
                <a:schemeClr val="dk2"/>
              </a:solidFill>
              <a:latin typeface="Montserrat"/>
              <a:ea typeface="Montserrat"/>
              <a:cs typeface="Montserrat"/>
              <a:sym typeface="Montserrat"/>
            </a:endParaRPr>
          </a:p>
        </p:txBody>
      </p:sp>
      <p:sp>
        <p:nvSpPr>
          <p:cNvPr id="479" name="Google Shape;479;p68"/>
          <p:cNvSpPr txBox="1"/>
          <p:nvPr>
            <p:ph idx="4294967295" type="subTitle"/>
          </p:nvPr>
        </p:nvSpPr>
        <p:spPr>
          <a:xfrm>
            <a:off x="7125600" y="3327675"/>
            <a:ext cx="1304700" cy="436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800">
                <a:solidFill>
                  <a:schemeClr val="dk2"/>
                </a:solidFill>
              </a:rPr>
              <a:t>Step</a:t>
            </a:r>
            <a:r>
              <a:rPr lang="en" sz="1800">
                <a:solidFill>
                  <a:schemeClr val="dk2"/>
                </a:solidFill>
              </a:rPr>
              <a:t> 4</a:t>
            </a:r>
            <a:endParaRPr sz="1800">
              <a:solidFill>
                <a:schemeClr val="dk2"/>
              </a:solidFill>
              <a:latin typeface="Montserrat"/>
              <a:ea typeface="Montserrat"/>
              <a:cs typeface="Montserrat"/>
              <a:sym typeface="Montserrat"/>
            </a:endParaRPr>
          </a:p>
        </p:txBody>
      </p:sp>
      <p:sp>
        <p:nvSpPr>
          <p:cNvPr id="480" name="Google Shape;480;p68"/>
          <p:cNvSpPr/>
          <p:nvPr/>
        </p:nvSpPr>
        <p:spPr>
          <a:xfrm>
            <a:off x="1038764" y="2257462"/>
            <a:ext cx="716362" cy="625217"/>
          </a:xfrm>
          <a:custGeom>
            <a:rect b="b" l="l" r="r" t="t"/>
            <a:pathLst>
              <a:path extrusionOk="0" h="11253" w="11264">
                <a:moveTo>
                  <a:pt x="9847" y="548"/>
                </a:moveTo>
                <a:lnTo>
                  <a:pt x="9847" y="1203"/>
                </a:lnTo>
                <a:cubicBezTo>
                  <a:pt x="9847" y="1299"/>
                  <a:pt x="9930" y="1370"/>
                  <a:pt x="10014" y="1370"/>
                </a:cubicBezTo>
                <a:lnTo>
                  <a:pt x="10669" y="1370"/>
                </a:lnTo>
                <a:lnTo>
                  <a:pt x="9252" y="2811"/>
                </a:lnTo>
                <a:lnTo>
                  <a:pt x="8656" y="2811"/>
                </a:lnTo>
                <a:lnTo>
                  <a:pt x="9609" y="1858"/>
                </a:lnTo>
                <a:cubicBezTo>
                  <a:pt x="9668" y="1799"/>
                  <a:pt x="9668" y="1703"/>
                  <a:pt x="9609" y="1620"/>
                </a:cubicBezTo>
                <a:cubicBezTo>
                  <a:pt x="9579" y="1590"/>
                  <a:pt x="9537" y="1575"/>
                  <a:pt x="9494" y="1575"/>
                </a:cubicBezTo>
                <a:cubicBezTo>
                  <a:pt x="9451" y="1575"/>
                  <a:pt x="9406" y="1590"/>
                  <a:pt x="9371" y="1620"/>
                </a:cubicBezTo>
                <a:lnTo>
                  <a:pt x="8418" y="2572"/>
                </a:lnTo>
                <a:lnTo>
                  <a:pt x="8418" y="1977"/>
                </a:lnTo>
                <a:lnTo>
                  <a:pt x="9847" y="548"/>
                </a:lnTo>
                <a:close/>
                <a:moveTo>
                  <a:pt x="4549" y="2442"/>
                </a:moveTo>
                <a:cubicBezTo>
                  <a:pt x="5668" y="2442"/>
                  <a:pt x="6680" y="2870"/>
                  <a:pt x="7430" y="3573"/>
                </a:cubicBezTo>
                <a:lnTo>
                  <a:pt x="4430" y="6561"/>
                </a:lnTo>
                <a:cubicBezTo>
                  <a:pt x="4370" y="6621"/>
                  <a:pt x="4370" y="6728"/>
                  <a:pt x="4430" y="6799"/>
                </a:cubicBezTo>
                <a:cubicBezTo>
                  <a:pt x="4465" y="6835"/>
                  <a:pt x="4513" y="6847"/>
                  <a:pt x="4549" y="6847"/>
                </a:cubicBezTo>
                <a:cubicBezTo>
                  <a:pt x="4596" y="6847"/>
                  <a:pt x="4644" y="6835"/>
                  <a:pt x="4668" y="6799"/>
                </a:cubicBezTo>
                <a:lnTo>
                  <a:pt x="5418" y="6061"/>
                </a:lnTo>
                <a:cubicBezTo>
                  <a:pt x="5549" y="6240"/>
                  <a:pt x="5620" y="6466"/>
                  <a:pt x="5620" y="6680"/>
                </a:cubicBezTo>
                <a:cubicBezTo>
                  <a:pt x="5620" y="7275"/>
                  <a:pt x="5144" y="7752"/>
                  <a:pt x="4549" y="7752"/>
                </a:cubicBezTo>
                <a:cubicBezTo>
                  <a:pt x="3953" y="7752"/>
                  <a:pt x="3477" y="7275"/>
                  <a:pt x="3477" y="6680"/>
                </a:cubicBezTo>
                <a:cubicBezTo>
                  <a:pt x="3477" y="6085"/>
                  <a:pt x="3953" y="5609"/>
                  <a:pt x="4549" y="5609"/>
                </a:cubicBezTo>
                <a:cubicBezTo>
                  <a:pt x="4608" y="5609"/>
                  <a:pt x="4680" y="5609"/>
                  <a:pt x="4739" y="5632"/>
                </a:cubicBezTo>
                <a:cubicBezTo>
                  <a:pt x="4747" y="5633"/>
                  <a:pt x="4755" y="5634"/>
                  <a:pt x="4763" y="5634"/>
                </a:cubicBezTo>
                <a:cubicBezTo>
                  <a:pt x="4848" y="5634"/>
                  <a:pt x="4920" y="5577"/>
                  <a:pt x="4942" y="5490"/>
                </a:cubicBezTo>
                <a:cubicBezTo>
                  <a:pt x="4954" y="5406"/>
                  <a:pt x="4894" y="5311"/>
                  <a:pt x="4799" y="5299"/>
                </a:cubicBezTo>
                <a:cubicBezTo>
                  <a:pt x="4715" y="5287"/>
                  <a:pt x="4620" y="5275"/>
                  <a:pt x="4549" y="5275"/>
                </a:cubicBezTo>
                <a:cubicBezTo>
                  <a:pt x="3775" y="5275"/>
                  <a:pt x="3156" y="5894"/>
                  <a:pt x="3156" y="6668"/>
                </a:cubicBezTo>
                <a:cubicBezTo>
                  <a:pt x="3156" y="7442"/>
                  <a:pt x="3775" y="8073"/>
                  <a:pt x="4549" y="8073"/>
                </a:cubicBezTo>
                <a:cubicBezTo>
                  <a:pt x="5323" y="8073"/>
                  <a:pt x="5954" y="7442"/>
                  <a:pt x="5954" y="6668"/>
                </a:cubicBezTo>
                <a:cubicBezTo>
                  <a:pt x="5954" y="6359"/>
                  <a:pt x="5847" y="6049"/>
                  <a:pt x="5656" y="5811"/>
                </a:cubicBezTo>
                <a:lnTo>
                  <a:pt x="6168" y="5287"/>
                </a:lnTo>
                <a:cubicBezTo>
                  <a:pt x="6501" y="5668"/>
                  <a:pt x="6680" y="6168"/>
                  <a:pt x="6680" y="6668"/>
                </a:cubicBezTo>
                <a:cubicBezTo>
                  <a:pt x="6680" y="7847"/>
                  <a:pt x="5727" y="8799"/>
                  <a:pt x="4549" y="8799"/>
                </a:cubicBezTo>
                <a:cubicBezTo>
                  <a:pt x="3370" y="8799"/>
                  <a:pt x="2418" y="7847"/>
                  <a:pt x="2418" y="6668"/>
                </a:cubicBezTo>
                <a:cubicBezTo>
                  <a:pt x="2418" y="5490"/>
                  <a:pt x="3370" y="4537"/>
                  <a:pt x="4549" y="4537"/>
                </a:cubicBezTo>
                <a:cubicBezTo>
                  <a:pt x="4906" y="4537"/>
                  <a:pt x="5251" y="4632"/>
                  <a:pt x="5561" y="4799"/>
                </a:cubicBezTo>
                <a:cubicBezTo>
                  <a:pt x="5583" y="4810"/>
                  <a:pt x="5608" y="4815"/>
                  <a:pt x="5635" y="4815"/>
                </a:cubicBezTo>
                <a:cubicBezTo>
                  <a:pt x="5693" y="4815"/>
                  <a:pt x="5754" y="4789"/>
                  <a:pt x="5787" y="4739"/>
                </a:cubicBezTo>
                <a:cubicBezTo>
                  <a:pt x="5835" y="4656"/>
                  <a:pt x="5799" y="4561"/>
                  <a:pt x="5727" y="4513"/>
                </a:cubicBezTo>
                <a:cubicBezTo>
                  <a:pt x="5370" y="4323"/>
                  <a:pt x="4965" y="4216"/>
                  <a:pt x="4561" y="4216"/>
                </a:cubicBezTo>
                <a:cubicBezTo>
                  <a:pt x="3215" y="4216"/>
                  <a:pt x="2108" y="5311"/>
                  <a:pt x="2108" y="6668"/>
                </a:cubicBezTo>
                <a:cubicBezTo>
                  <a:pt x="2108" y="8026"/>
                  <a:pt x="3215" y="9121"/>
                  <a:pt x="4561" y="9121"/>
                </a:cubicBezTo>
                <a:cubicBezTo>
                  <a:pt x="5918" y="9121"/>
                  <a:pt x="7025" y="8026"/>
                  <a:pt x="7025" y="6668"/>
                </a:cubicBezTo>
                <a:cubicBezTo>
                  <a:pt x="7025" y="6073"/>
                  <a:pt x="6811" y="5490"/>
                  <a:pt x="6406" y="5049"/>
                </a:cubicBezTo>
                <a:lnTo>
                  <a:pt x="6930" y="4525"/>
                </a:lnTo>
                <a:cubicBezTo>
                  <a:pt x="7466" y="5109"/>
                  <a:pt x="7752" y="5871"/>
                  <a:pt x="7752" y="6656"/>
                </a:cubicBezTo>
                <a:cubicBezTo>
                  <a:pt x="7752" y="8407"/>
                  <a:pt x="6323" y="9835"/>
                  <a:pt x="4561" y="9835"/>
                </a:cubicBezTo>
                <a:cubicBezTo>
                  <a:pt x="2810" y="9835"/>
                  <a:pt x="1382" y="8407"/>
                  <a:pt x="1382" y="6656"/>
                </a:cubicBezTo>
                <a:cubicBezTo>
                  <a:pt x="1382" y="4894"/>
                  <a:pt x="2810" y="3465"/>
                  <a:pt x="4561" y="3465"/>
                </a:cubicBezTo>
                <a:cubicBezTo>
                  <a:pt x="5180" y="3465"/>
                  <a:pt x="5775" y="3644"/>
                  <a:pt x="6275" y="3977"/>
                </a:cubicBezTo>
                <a:cubicBezTo>
                  <a:pt x="6300" y="3994"/>
                  <a:pt x="6330" y="4002"/>
                  <a:pt x="6360" y="4002"/>
                </a:cubicBezTo>
                <a:cubicBezTo>
                  <a:pt x="6415" y="4002"/>
                  <a:pt x="6471" y="3976"/>
                  <a:pt x="6501" y="3930"/>
                </a:cubicBezTo>
                <a:cubicBezTo>
                  <a:pt x="6549" y="3858"/>
                  <a:pt x="6525" y="3751"/>
                  <a:pt x="6454" y="3704"/>
                </a:cubicBezTo>
                <a:cubicBezTo>
                  <a:pt x="5894" y="3346"/>
                  <a:pt x="5239" y="3156"/>
                  <a:pt x="4561" y="3156"/>
                </a:cubicBezTo>
                <a:cubicBezTo>
                  <a:pt x="2632" y="3156"/>
                  <a:pt x="1048" y="4739"/>
                  <a:pt x="1048" y="6668"/>
                </a:cubicBezTo>
                <a:cubicBezTo>
                  <a:pt x="1048" y="8609"/>
                  <a:pt x="2632" y="10181"/>
                  <a:pt x="4561" y="10181"/>
                </a:cubicBezTo>
                <a:cubicBezTo>
                  <a:pt x="6501" y="10181"/>
                  <a:pt x="8073" y="8609"/>
                  <a:pt x="8073" y="6668"/>
                </a:cubicBezTo>
                <a:cubicBezTo>
                  <a:pt x="8073" y="5787"/>
                  <a:pt x="7752" y="4954"/>
                  <a:pt x="7156" y="4299"/>
                </a:cubicBezTo>
                <a:lnTo>
                  <a:pt x="7680" y="3787"/>
                </a:lnTo>
                <a:cubicBezTo>
                  <a:pt x="8383" y="4561"/>
                  <a:pt x="8799" y="5573"/>
                  <a:pt x="8799" y="6680"/>
                </a:cubicBezTo>
                <a:cubicBezTo>
                  <a:pt x="8799" y="9026"/>
                  <a:pt x="6894" y="10931"/>
                  <a:pt x="4549" y="10931"/>
                </a:cubicBezTo>
                <a:cubicBezTo>
                  <a:pt x="2215" y="10931"/>
                  <a:pt x="310" y="9026"/>
                  <a:pt x="310" y="6680"/>
                </a:cubicBezTo>
                <a:cubicBezTo>
                  <a:pt x="310" y="4347"/>
                  <a:pt x="2215" y="2442"/>
                  <a:pt x="4549" y="2442"/>
                </a:cubicBezTo>
                <a:close/>
                <a:moveTo>
                  <a:pt x="10023" y="1"/>
                </a:moveTo>
                <a:cubicBezTo>
                  <a:pt x="9981" y="1"/>
                  <a:pt x="9938" y="17"/>
                  <a:pt x="9907" y="48"/>
                </a:cubicBezTo>
                <a:lnTo>
                  <a:pt x="8156" y="1799"/>
                </a:lnTo>
                <a:cubicBezTo>
                  <a:pt x="8121" y="1834"/>
                  <a:pt x="8109" y="1882"/>
                  <a:pt x="8109" y="1918"/>
                </a:cubicBezTo>
                <a:lnTo>
                  <a:pt x="8109" y="2906"/>
                </a:lnTo>
                <a:lnTo>
                  <a:pt x="7680" y="3334"/>
                </a:lnTo>
                <a:cubicBezTo>
                  <a:pt x="6859" y="2572"/>
                  <a:pt x="5775" y="2120"/>
                  <a:pt x="4573" y="2120"/>
                </a:cubicBezTo>
                <a:cubicBezTo>
                  <a:pt x="2048" y="2120"/>
                  <a:pt x="1" y="4168"/>
                  <a:pt x="1" y="6680"/>
                </a:cubicBezTo>
                <a:cubicBezTo>
                  <a:pt x="1" y="9204"/>
                  <a:pt x="2048" y="11252"/>
                  <a:pt x="4573" y="11252"/>
                </a:cubicBezTo>
                <a:cubicBezTo>
                  <a:pt x="7085" y="11252"/>
                  <a:pt x="9133" y="9204"/>
                  <a:pt x="9133" y="6680"/>
                </a:cubicBezTo>
                <a:cubicBezTo>
                  <a:pt x="9133" y="5478"/>
                  <a:pt x="8680" y="4394"/>
                  <a:pt x="7918" y="3573"/>
                </a:cubicBezTo>
                <a:lnTo>
                  <a:pt x="8347" y="3144"/>
                </a:lnTo>
                <a:lnTo>
                  <a:pt x="9335" y="3144"/>
                </a:lnTo>
                <a:cubicBezTo>
                  <a:pt x="9371" y="3144"/>
                  <a:pt x="9418" y="3132"/>
                  <a:pt x="9454" y="3096"/>
                </a:cubicBezTo>
                <a:lnTo>
                  <a:pt x="11204" y="1346"/>
                </a:lnTo>
                <a:cubicBezTo>
                  <a:pt x="11252" y="1287"/>
                  <a:pt x="11264" y="1227"/>
                  <a:pt x="11240" y="1168"/>
                </a:cubicBezTo>
                <a:cubicBezTo>
                  <a:pt x="11204" y="1108"/>
                  <a:pt x="11145" y="1060"/>
                  <a:pt x="11085" y="1060"/>
                </a:cubicBezTo>
                <a:lnTo>
                  <a:pt x="10192" y="1060"/>
                </a:lnTo>
                <a:lnTo>
                  <a:pt x="10192" y="167"/>
                </a:lnTo>
                <a:cubicBezTo>
                  <a:pt x="10192" y="108"/>
                  <a:pt x="10145" y="36"/>
                  <a:pt x="10085" y="13"/>
                </a:cubicBezTo>
                <a:cubicBezTo>
                  <a:pt x="10065" y="5"/>
                  <a:pt x="10044" y="1"/>
                  <a:pt x="10023"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1" name="Google Shape;481;p68"/>
          <p:cNvGrpSpPr/>
          <p:nvPr/>
        </p:nvGrpSpPr>
        <p:grpSpPr>
          <a:xfrm>
            <a:off x="5292767" y="2221278"/>
            <a:ext cx="716356" cy="697604"/>
            <a:chOff x="1333682" y="3344330"/>
            <a:chExt cx="271213" cy="383088"/>
          </a:xfrm>
        </p:grpSpPr>
        <p:sp>
          <p:nvSpPr>
            <p:cNvPr id="482" name="Google Shape;482;p68"/>
            <p:cNvSpPr/>
            <p:nvPr/>
          </p:nvSpPr>
          <p:spPr>
            <a:xfrm>
              <a:off x="1334065" y="3377332"/>
              <a:ext cx="270831" cy="350086"/>
            </a:xfrm>
            <a:custGeom>
              <a:rect b="b" l="l" r="r" t="t"/>
              <a:pathLst>
                <a:path extrusionOk="0" h="10990" w="8502">
                  <a:moveTo>
                    <a:pt x="6502" y="0"/>
                  </a:moveTo>
                  <a:cubicBezTo>
                    <a:pt x="6406" y="0"/>
                    <a:pt x="6323" y="84"/>
                    <a:pt x="6323" y="191"/>
                  </a:cubicBezTo>
                  <a:cubicBezTo>
                    <a:pt x="6323" y="286"/>
                    <a:pt x="6406" y="369"/>
                    <a:pt x="6502" y="369"/>
                  </a:cubicBezTo>
                  <a:lnTo>
                    <a:pt x="7276" y="369"/>
                  </a:lnTo>
                  <a:cubicBezTo>
                    <a:pt x="7383" y="369"/>
                    <a:pt x="7454" y="441"/>
                    <a:pt x="7454" y="548"/>
                  </a:cubicBezTo>
                  <a:lnTo>
                    <a:pt x="7454" y="9490"/>
                  </a:lnTo>
                  <a:cubicBezTo>
                    <a:pt x="7454" y="9597"/>
                    <a:pt x="7383" y="9668"/>
                    <a:pt x="7276" y="9668"/>
                  </a:cubicBezTo>
                  <a:lnTo>
                    <a:pt x="537" y="9668"/>
                  </a:lnTo>
                  <a:cubicBezTo>
                    <a:pt x="429" y="9668"/>
                    <a:pt x="358" y="9597"/>
                    <a:pt x="358" y="9490"/>
                  </a:cubicBezTo>
                  <a:lnTo>
                    <a:pt x="358" y="8775"/>
                  </a:lnTo>
                  <a:cubicBezTo>
                    <a:pt x="358" y="8668"/>
                    <a:pt x="287" y="8597"/>
                    <a:pt x="179" y="8597"/>
                  </a:cubicBezTo>
                  <a:cubicBezTo>
                    <a:pt x="72" y="8597"/>
                    <a:pt x="1" y="8668"/>
                    <a:pt x="1" y="8775"/>
                  </a:cubicBezTo>
                  <a:lnTo>
                    <a:pt x="1" y="9490"/>
                  </a:lnTo>
                  <a:cubicBezTo>
                    <a:pt x="1" y="9787"/>
                    <a:pt x="239" y="10013"/>
                    <a:pt x="525" y="10013"/>
                  </a:cubicBezTo>
                  <a:lnTo>
                    <a:pt x="703" y="10013"/>
                  </a:lnTo>
                  <a:lnTo>
                    <a:pt x="703" y="10466"/>
                  </a:lnTo>
                  <a:cubicBezTo>
                    <a:pt x="703" y="10763"/>
                    <a:pt x="941" y="10990"/>
                    <a:pt x="1227" y="10990"/>
                  </a:cubicBezTo>
                  <a:lnTo>
                    <a:pt x="7966" y="10990"/>
                  </a:lnTo>
                  <a:cubicBezTo>
                    <a:pt x="8264" y="10990"/>
                    <a:pt x="8490" y="10752"/>
                    <a:pt x="8490" y="10466"/>
                  </a:cubicBezTo>
                  <a:lnTo>
                    <a:pt x="8490" y="10252"/>
                  </a:lnTo>
                  <a:cubicBezTo>
                    <a:pt x="8490" y="10144"/>
                    <a:pt x="8407" y="10073"/>
                    <a:pt x="8311" y="10073"/>
                  </a:cubicBezTo>
                  <a:cubicBezTo>
                    <a:pt x="8204" y="10073"/>
                    <a:pt x="8133" y="10144"/>
                    <a:pt x="8133" y="10252"/>
                  </a:cubicBezTo>
                  <a:lnTo>
                    <a:pt x="8133" y="10466"/>
                  </a:lnTo>
                  <a:cubicBezTo>
                    <a:pt x="8133" y="10573"/>
                    <a:pt x="8049" y="10644"/>
                    <a:pt x="7954" y="10644"/>
                  </a:cubicBezTo>
                  <a:lnTo>
                    <a:pt x="1203" y="10644"/>
                  </a:lnTo>
                  <a:cubicBezTo>
                    <a:pt x="1108" y="10644"/>
                    <a:pt x="1025" y="10573"/>
                    <a:pt x="1025" y="10466"/>
                  </a:cubicBezTo>
                  <a:lnTo>
                    <a:pt x="1025" y="10013"/>
                  </a:lnTo>
                  <a:lnTo>
                    <a:pt x="7264" y="10013"/>
                  </a:lnTo>
                  <a:cubicBezTo>
                    <a:pt x="7561" y="10013"/>
                    <a:pt x="7788" y="9775"/>
                    <a:pt x="7788" y="9490"/>
                  </a:cubicBezTo>
                  <a:lnTo>
                    <a:pt x="7788" y="1358"/>
                  </a:lnTo>
                  <a:lnTo>
                    <a:pt x="7966" y="1358"/>
                  </a:lnTo>
                  <a:cubicBezTo>
                    <a:pt x="8061" y="1358"/>
                    <a:pt x="8145" y="1441"/>
                    <a:pt x="8145" y="1536"/>
                  </a:cubicBezTo>
                  <a:lnTo>
                    <a:pt x="8145" y="9501"/>
                  </a:lnTo>
                  <a:cubicBezTo>
                    <a:pt x="8145" y="9573"/>
                    <a:pt x="8228" y="9656"/>
                    <a:pt x="8323" y="9656"/>
                  </a:cubicBezTo>
                  <a:cubicBezTo>
                    <a:pt x="8430" y="9656"/>
                    <a:pt x="8502" y="9573"/>
                    <a:pt x="8502" y="9478"/>
                  </a:cubicBezTo>
                  <a:lnTo>
                    <a:pt x="8502" y="1512"/>
                  </a:lnTo>
                  <a:cubicBezTo>
                    <a:pt x="8502" y="1215"/>
                    <a:pt x="8264" y="988"/>
                    <a:pt x="7978" y="988"/>
                  </a:cubicBezTo>
                  <a:lnTo>
                    <a:pt x="7799" y="988"/>
                  </a:lnTo>
                  <a:lnTo>
                    <a:pt x="7799" y="524"/>
                  </a:lnTo>
                  <a:cubicBezTo>
                    <a:pt x="7799" y="226"/>
                    <a:pt x="7561" y="0"/>
                    <a:pt x="7276"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8"/>
            <p:cNvSpPr/>
            <p:nvPr/>
          </p:nvSpPr>
          <p:spPr>
            <a:xfrm>
              <a:off x="1333682" y="3344330"/>
              <a:ext cx="189697" cy="292461"/>
            </a:xfrm>
            <a:custGeom>
              <a:rect b="b" l="l" r="r" t="t"/>
              <a:pathLst>
                <a:path extrusionOk="0" h="9181" w="5955">
                  <a:moveTo>
                    <a:pt x="2430" y="370"/>
                  </a:moveTo>
                  <a:cubicBezTo>
                    <a:pt x="2489" y="370"/>
                    <a:pt x="2549" y="429"/>
                    <a:pt x="2549" y="489"/>
                  </a:cubicBezTo>
                  <a:lnTo>
                    <a:pt x="2549" y="727"/>
                  </a:lnTo>
                  <a:lnTo>
                    <a:pt x="1858" y="727"/>
                  </a:lnTo>
                  <a:lnTo>
                    <a:pt x="1858" y="489"/>
                  </a:lnTo>
                  <a:cubicBezTo>
                    <a:pt x="1858" y="429"/>
                    <a:pt x="1918" y="370"/>
                    <a:pt x="1977" y="370"/>
                  </a:cubicBezTo>
                  <a:close/>
                  <a:moveTo>
                    <a:pt x="3037" y="1072"/>
                  </a:moveTo>
                  <a:cubicBezTo>
                    <a:pt x="3120" y="1072"/>
                    <a:pt x="3216" y="1143"/>
                    <a:pt x="3216" y="1251"/>
                  </a:cubicBezTo>
                  <a:lnTo>
                    <a:pt x="3216" y="1953"/>
                  </a:lnTo>
                  <a:lnTo>
                    <a:pt x="1215" y="1953"/>
                  </a:lnTo>
                  <a:lnTo>
                    <a:pt x="1215" y="1251"/>
                  </a:lnTo>
                  <a:cubicBezTo>
                    <a:pt x="1203" y="1167"/>
                    <a:pt x="1299" y="1072"/>
                    <a:pt x="1382" y="1072"/>
                  </a:cubicBezTo>
                  <a:close/>
                  <a:moveTo>
                    <a:pt x="1977" y="0"/>
                  </a:moveTo>
                  <a:cubicBezTo>
                    <a:pt x="1727" y="0"/>
                    <a:pt x="1501" y="203"/>
                    <a:pt x="1501" y="477"/>
                  </a:cubicBezTo>
                  <a:lnTo>
                    <a:pt x="1501" y="715"/>
                  </a:lnTo>
                  <a:lnTo>
                    <a:pt x="1370" y="715"/>
                  </a:lnTo>
                  <a:cubicBezTo>
                    <a:pt x="1156" y="715"/>
                    <a:pt x="977" y="834"/>
                    <a:pt x="894" y="1012"/>
                  </a:cubicBezTo>
                  <a:lnTo>
                    <a:pt x="525" y="1012"/>
                  </a:lnTo>
                  <a:cubicBezTo>
                    <a:pt x="227" y="1012"/>
                    <a:pt x="1" y="1251"/>
                    <a:pt x="1" y="1536"/>
                  </a:cubicBezTo>
                  <a:lnTo>
                    <a:pt x="1" y="8990"/>
                  </a:lnTo>
                  <a:cubicBezTo>
                    <a:pt x="13" y="9109"/>
                    <a:pt x="84" y="9180"/>
                    <a:pt x="191" y="9180"/>
                  </a:cubicBezTo>
                  <a:cubicBezTo>
                    <a:pt x="299" y="9180"/>
                    <a:pt x="370" y="9109"/>
                    <a:pt x="370" y="9002"/>
                  </a:cubicBezTo>
                  <a:lnTo>
                    <a:pt x="370" y="1548"/>
                  </a:lnTo>
                  <a:cubicBezTo>
                    <a:pt x="370" y="1441"/>
                    <a:pt x="441" y="1370"/>
                    <a:pt x="549" y="1370"/>
                  </a:cubicBezTo>
                  <a:lnTo>
                    <a:pt x="858" y="1370"/>
                  </a:lnTo>
                  <a:lnTo>
                    <a:pt x="858" y="1965"/>
                  </a:lnTo>
                  <a:cubicBezTo>
                    <a:pt x="858" y="2144"/>
                    <a:pt x="1013" y="2310"/>
                    <a:pt x="1203" y="2310"/>
                  </a:cubicBezTo>
                  <a:lnTo>
                    <a:pt x="3228" y="2310"/>
                  </a:lnTo>
                  <a:cubicBezTo>
                    <a:pt x="3406" y="2310"/>
                    <a:pt x="3573" y="2155"/>
                    <a:pt x="3573" y="1965"/>
                  </a:cubicBezTo>
                  <a:lnTo>
                    <a:pt x="3573" y="1370"/>
                  </a:lnTo>
                  <a:lnTo>
                    <a:pt x="5775" y="1370"/>
                  </a:lnTo>
                  <a:cubicBezTo>
                    <a:pt x="5883" y="1370"/>
                    <a:pt x="5954" y="1298"/>
                    <a:pt x="5954" y="1191"/>
                  </a:cubicBezTo>
                  <a:cubicBezTo>
                    <a:pt x="5954" y="1084"/>
                    <a:pt x="5883" y="1012"/>
                    <a:pt x="5775" y="1012"/>
                  </a:cubicBezTo>
                  <a:lnTo>
                    <a:pt x="3513" y="1012"/>
                  </a:lnTo>
                  <a:cubicBezTo>
                    <a:pt x="3418" y="834"/>
                    <a:pt x="3239" y="715"/>
                    <a:pt x="3037" y="715"/>
                  </a:cubicBezTo>
                  <a:lnTo>
                    <a:pt x="2906" y="715"/>
                  </a:lnTo>
                  <a:lnTo>
                    <a:pt x="2906" y="477"/>
                  </a:lnTo>
                  <a:cubicBezTo>
                    <a:pt x="2906" y="227"/>
                    <a:pt x="2692" y="0"/>
                    <a:pt x="2430"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8"/>
            <p:cNvSpPr/>
            <p:nvPr/>
          </p:nvSpPr>
          <p:spPr>
            <a:xfrm>
              <a:off x="1444060" y="3469488"/>
              <a:ext cx="100917" cy="11404"/>
            </a:xfrm>
            <a:custGeom>
              <a:rect b="b" l="l" r="r" t="t"/>
              <a:pathLst>
                <a:path extrusionOk="0" h="358" w="3168">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8"/>
            <p:cNvSpPr/>
            <p:nvPr/>
          </p:nvSpPr>
          <p:spPr>
            <a:xfrm>
              <a:off x="1444060" y="3493762"/>
              <a:ext cx="100917" cy="11404"/>
            </a:xfrm>
            <a:custGeom>
              <a:rect b="b" l="l" r="r" t="t"/>
              <a:pathLst>
                <a:path extrusionOk="0" h="358" w="3168">
                  <a:moveTo>
                    <a:pt x="179" y="0"/>
                  </a:moveTo>
                  <a:cubicBezTo>
                    <a:pt x="72" y="0"/>
                    <a:pt x="1" y="72"/>
                    <a:pt x="1" y="179"/>
                  </a:cubicBezTo>
                  <a:cubicBezTo>
                    <a:pt x="1" y="286"/>
                    <a:pt x="72" y="358"/>
                    <a:pt x="179" y="358"/>
                  </a:cubicBezTo>
                  <a:lnTo>
                    <a:pt x="2989" y="358"/>
                  </a:lnTo>
                  <a:cubicBezTo>
                    <a:pt x="3096" y="358"/>
                    <a:pt x="3168" y="286"/>
                    <a:pt x="3168" y="179"/>
                  </a:cubicBezTo>
                  <a:cubicBezTo>
                    <a:pt x="3168" y="72"/>
                    <a:pt x="3084" y="0"/>
                    <a:pt x="2989"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68"/>
            <p:cNvSpPr/>
            <p:nvPr/>
          </p:nvSpPr>
          <p:spPr>
            <a:xfrm>
              <a:off x="1444060" y="3541927"/>
              <a:ext cx="100917" cy="11404"/>
            </a:xfrm>
            <a:custGeom>
              <a:rect b="b" l="l" r="r" t="t"/>
              <a:pathLst>
                <a:path extrusionOk="0" h="358" w="3168">
                  <a:moveTo>
                    <a:pt x="179" y="1"/>
                  </a:moveTo>
                  <a:cubicBezTo>
                    <a:pt x="72" y="1"/>
                    <a:pt x="1" y="84"/>
                    <a:pt x="1" y="179"/>
                  </a:cubicBezTo>
                  <a:cubicBezTo>
                    <a:pt x="1" y="286"/>
                    <a:pt x="72" y="358"/>
                    <a:pt x="179" y="358"/>
                  </a:cubicBezTo>
                  <a:lnTo>
                    <a:pt x="2989" y="358"/>
                  </a:lnTo>
                  <a:cubicBezTo>
                    <a:pt x="3096" y="358"/>
                    <a:pt x="3168" y="286"/>
                    <a:pt x="3168" y="179"/>
                  </a:cubicBezTo>
                  <a:cubicBezTo>
                    <a:pt x="3168" y="84"/>
                    <a:pt x="3084" y="1"/>
                    <a:pt x="2989"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8"/>
            <p:cNvSpPr/>
            <p:nvPr/>
          </p:nvSpPr>
          <p:spPr>
            <a:xfrm>
              <a:off x="1444060" y="3565818"/>
              <a:ext cx="100917" cy="11404"/>
            </a:xfrm>
            <a:custGeom>
              <a:rect b="b" l="l" r="r" t="t"/>
              <a:pathLst>
                <a:path extrusionOk="0" h="358" w="3168">
                  <a:moveTo>
                    <a:pt x="179" y="1"/>
                  </a:moveTo>
                  <a:cubicBezTo>
                    <a:pt x="72" y="1"/>
                    <a:pt x="1" y="72"/>
                    <a:pt x="1" y="179"/>
                  </a:cubicBezTo>
                  <a:cubicBezTo>
                    <a:pt x="1" y="286"/>
                    <a:pt x="72" y="358"/>
                    <a:pt x="179" y="358"/>
                  </a:cubicBezTo>
                  <a:lnTo>
                    <a:pt x="2989" y="358"/>
                  </a:lnTo>
                  <a:cubicBezTo>
                    <a:pt x="3096" y="358"/>
                    <a:pt x="3168" y="286"/>
                    <a:pt x="3168" y="179"/>
                  </a:cubicBezTo>
                  <a:cubicBezTo>
                    <a:pt x="3168" y="72"/>
                    <a:pt x="3084" y="1"/>
                    <a:pt x="2989"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8"/>
            <p:cNvSpPr/>
            <p:nvPr/>
          </p:nvSpPr>
          <p:spPr>
            <a:xfrm>
              <a:off x="1444060" y="3614747"/>
              <a:ext cx="100917" cy="11404"/>
            </a:xfrm>
            <a:custGeom>
              <a:rect b="b" l="l" r="r" t="t"/>
              <a:pathLst>
                <a:path extrusionOk="0" h="358" w="3168">
                  <a:moveTo>
                    <a:pt x="179" y="1"/>
                  </a:moveTo>
                  <a:cubicBezTo>
                    <a:pt x="72" y="1"/>
                    <a:pt x="1" y="72"/>
                    <a:pt x="1" y="179"/>
                  </a:cubicBezTo>
                  <a:cubicBezTo>
                    <a:pt x="1" y="274"/>
                    <a:pt x="72" y="358"/>
                    <a:pt x="179" y="358"/>
                  </a:cubicBezTo>
                  <a:lnTo>
                    <a:pt x="2989" y="358"/>
                  </a:lnTo>
                  <a:cubicBezTo>
                    <a:pt x="3096" y="358"/>
                    <a:pt x="3168" y="274"/>
                    <a:pt x="3168" y="179"/>
                  </a:cubicBezTo>
                  <a:cubicBezTo>
                    <a:pt x="3168" y="72"/>
                    <a:pt x="3084" y="1"/>
                    <a:pt x="2989"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8"/>
            <p:cNvSpPr/>
            <p:nvPr/>
          </p:nvSpPr>
          <p:spPr>
            <a:xfrm>
              <a:off x="1444060" y="3638256"/>
              <a:ext cx="100917" cy="11404"/>
            </a:xfrm>
            <a:custGeom>
              <a:rect b="b" l="l" r="r" t="t"/>
              <a:pathLst>
                <a:path extrusionOk="0" h="358" w="3168">
                  <a:moveTo>
                    <a:pt x="179" y="1"/>
                  </a:moveTo>
                  <a:cubicBezTo>
                    <a:pt x="72" y="1"/>
                    <a:pt x="1" y="72"/>
                    <a:pt x="1" y="179"/>
                  </a:cubicBezTo>
                  <a:cubicBezTo>
                    <a:pt x="1" y="287"/>
                    <a:pt x="72" y="358"/>
                    <a:pt x="179" y="358"/>
                  </a:cubicBezTo>
                  <a:lnTo>
                    <a:pt x="2989" y="358"/>
                  </a:lnTo>
                  <a:cubicBezTo>
                    <a:pt x="3096" y="358"/>
                    <a:pt x="3168" y="287"/>
                    <a:pt x="3168" y="179"/>
                  </a:cubicBezTo>
                  <a:cubicBezTo>
                    <a:pt x="3168" y="72"/>
                    <a:pt x="3084" y="1"/>
                    <a:pt x="2989"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8"/>
            <p:cNvSpPr/>
            <p:nvPr/>
          </p:nvSpPr>
          <p:spPr>
            <a:xfrm>
              <a:off x="1371622" y="3459454"/>
              <a:ext cx="70208" cy="57084"/>
            </a:xfrm>
            <a:custGeom>
              <a:rect b="b" l="l" r="r" t="t"/>
              <a:pathLst>
                <a:path extrusionOk="0" h="1792" w="2204">
                  <a:moveTo>
                    <a:pt x="1417" y="387"/>
                  </a:moveTo>
                  <a:lnTo>
                    <a:pt x="1417" y="470"/>
                  </a:lnTo>
                  <a:lnTo>
                    <a:pt x="1072" y="768"/>
                  </a:lnTo>
                  <a:lnTo>
                    <a:pt x="905" y="589"/>
                  </a:lnTo>
                  <a:cubicBezTo>
                    <a:pt x="873" y="544"/>
                    <a:pt x="823" y="523"/>
                    <a:pt x="773" y="523"/>
                  </a:cubicBezTo>
                  <a:cubicBezTo>
                    <a:pt x="731" y="523"/>
                    <a:pt x="688" y="538"/>
                    <a:pt x="655" y="566"/>
                  </a:cubicBezTo>
                  <a:cubicBezTo>
                    <a:pt x="584" y="625"/>
                    <a:pt x="584" y="744"/>
                    <a:pt x="632" y="827"/>
                  </a:cubicBezTo>
                  <a:lnTo>
                    <a:pt x="917" y="1125"/>
                  </a:lnTo>
                  <a:cubicBezTo>
                    <a:pt x="953" y="1161"/>
                    <a:pt x="989" y="1185"/>
                    <a:pt x="1048" y="1185"/>
                  </a:cubicBezTo>
                  <a:cubicBezTo>
                    <a:pt x="1096" y="1185"/>
                    <a:pt x="1132" y="1161"/>
                    <a:pt x="1167" y="1137"/>
                  </a:cubicBezTo>
                  <a:lnTo>
                    <a:pt x="1429" y="923"/>
                  </a:lnTo>
                  <a:lnTo>
                    <a:pt x="1417" y="1447"/>
                  </a:lnTo>
                  <a:lnTo>
                    <a:pt x="358" y="1447"/>
                  </a:lnTo>
                  <a:lnTo>
                    <a:pt x="358" y="387"/>
                  </a:lnTo>
                  <a:close/>
                  <a:moveTo>
                    <a:pt x="2007" y="1"/>
                  </a:moveTo>
                  <a:cubicBezTo>
                    <a:pt x="1966" y="1"/>
                    <a:pt x="1925" y="17"/>
                    <a:pt x="1894" y="54"/>
                  </a:cubicBezTo>
                  <a:lnTo>
                    <a:pt x="1727" y="185"/>
                  </a:lnTo>
                  <a:cubicBezTo>
                    <a:pt x="1679" y="89"/>
                    <a:pt x="1596" y="30"/>
                    <a:pt x="1489" y="30"/>
                  </a:cubicBezTo>
                  <a:lnTo>
                    <a:pt x="263" y="30"/>
                  </a:lnTo>
                  <a:cubicBezTo>
                    <a:pt x="120" y="30"/>
                    <a:pt x="1" y="149"/>
                    <a:pt x="1" y="304"/>
                  </a:cubicBezTo>
                  <a:lnTo>
                    <a:pt x="1" y="1518"/>
                  </a:lnTo>
                  <a:cubicBezTo>
                    <a:pt x="1" y="1673"/>
                    <a:pt x="120" y="1792"/>
                    <a:pt x="263" y="1792"/>
                  </a:cubicBezTo>
                  <a:lnTo>
                    <a:pt x="1489" y="1792"/>
                  </a:lnTo>
                  <a:cubicBezTo>
                    <a:pt x="1632" y="1792"/>
                    <a:pt x="1751" y="1673"/>
                    <a:pt x="1751" y="1518"/>
                  </a:cubicBezTo>
                  <a:lnTo>
                    <a:pt x="1751" y="613"/>
                  </a:lnTo>
                  <a:lnTo>
                    <a:pt x="2108" y="304"/>
                  </a:lnTo>
                  <a:cubicBezTo>
                    <a:pt x="2203" y="256"/>
                    <a:pt x="2203" y="137"/>
                    <a:pt x="2144" y="65"/>
                  </a:cubicBezTo>
                  <a:cubicBezTo>
                    <a:pt x="2111" y="26"/>
                    <a:pt x="2059" y="1"/>
                    <a:pt x="2007"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8"/>
            <p:cNvSpPr/>
            <p:nvPr/>
          </p:nvSpPr>
          <p:spPr>
            <a:xfrm>
              <a:off x="1371622" y="3532434"/>
              <a:ext cx="70208" cy="56543"/>
            </a:xfrm>
            <a:custGeom>
              <a:rect b="b" l="l" r="r" t="t"/>
              <a:pathLst>
                <a:path extrusionOk="0" h="1775" w="2204">
                  <a:moveTo>
                    <a:pt x="1417" y="382"/>
                  </a:moveTo>
                  <a:lnTo>
                    <a:pt x="1417" y="465"/>
                  </a:lnTo>
                  <a:lnTo>
                    <a:pt x="1072" y="763"/>
                  </a:lnTo>
                  <a:lnTo>
                    <a:pt x="905" y="584"/>
                  </a:lnTo>
                  <a:cubicBezTo>
                    <a:pt x="874" y="547"/>
                    <a:pt x="827" y="529"/>
                    <a:pt x="779" y="529"/>
                  </a:cubicBezTo>
                  <a:cubicBezTo>
                    <a:pt x="734" y="529"/>
                    <a:pt x="690" y="544"/>
                    <a:pt x="655" y="572"/>
                  </a:cubicBezTo>
                  <a:cubicBezTo>
                    <a:pt x="584" y="632"/>
                    <a:pt x="584" y="751"/>
                    <a:pt x="632" y="822"/>
                  </a:cubicBezTo>
                  <a:lnTo>
                    <a:pt x="917" y="1120"/>
                  </a:lnTo>
                  <a:cubicBezTo>
                    <a:pt x="953" y="1168"/>
                    <a:pt x="989" y="1180"/>
                    <a:pt x="1048" y="1180"/>
                  </a:cubicBezTo>
                  <a:cubicBezTo>
                    <a:pt x="1096" y="1180"/>
                    <a:pt x="1132" y="1168"/>
                    <a:pt x="1167" y="1132"/>
                  </a:cubicBezTo>
                  <a:lnTo>
                    <a:pt x="1429" y="930"/>
                  </a:lnTo>
                  <a:lnTo>
                    <a:pt x="1417" y="1430"/>
                  </a:lnTo>
                  <a:lnTo>
                    <a:pt x="358" y="1430"/>
                  </a:lnTo>
                  <a:lnTo>
                    <a:pt x="358" y="382"/>
                  </a:lnTo>
                  <a:close/>
                  <a:moveTo>
                    <a:pt x="2012" y="1"/>
                  </a:moveTo>
                  <a:cubicBezTo>
                    <a:pt x="1969" y="1"/>
                    <a:pt x="1926" y="16"/>
                    <a:pt x="1894" y="49"/>
                  </a:cubicBezTo>
                  <a:lnTo>
                    <a:pt x="1727" y="180"/>
                  </a:lnTo>
                  <a:cubicBezTo>
                    <a:pt x="1679" y="96"/>
                    <a:pt x="1596" y="13"/>
                    <a:pt x="1489" y="13"/>
                  </a:cubicBezTo>
                  <a:lnTo>
                    <a:pt x="263" y="13"/>
                  </a:lnTo>
                  <a:cubicBezTo>
                    <a:pt x="120" y="13"/>
                    <a:pt x="1" y="132"/>
                    <a:pt x="1" y="287"/>
                  </a:cubicBezTo>
                  <a:lnTo>
                    <a:pt x="1" y="1501"/>
                  </a:lnTo>
                  <a:cubicBezTo>
                    <a:pt x="1" y="1656"/>
                    <a:pt x="120" y="1775"/>
                    <a:pt x="263" y="1775"/>
                  </a:cubicBezTo>
                  <a:lnTo>
                    <a:pt x="1489" y="1775"/>
                  </a:lnTo>
                  <a:cubicBezTo>
                    <a:pt x="1632" y="1775"/>
                    <a:pt x="1751" y="1656"/>
                    <a:pt x="1751" y="1501"/>
                  </a:cubicBezTo>
                  <a:lnTo>
                    <a:pt x="1751" y="608"/>
                  </a:lnTo>
                  <a:lnTo>
                    <a:pt x="2108" y="299"/>
                  </a:lnTo>
                  <a:cubicBezTo>
                    <a:pt x="2203" y="239"/>
                    <a:pt x="2203" y="144"/>
                    <a:pt x="2144" y="60"/>
                  </a:cubicBezTo>
                  <a:cubicBezTo>
                    <a:pt x="2111" y="22"/>
                    <a:pt x="2062" y="1"/>
                    <a:pt x="2012"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8"/>
            <p:cNvSpPr/>
            <p:nvPr/>
          </p:nvSpPr>
          <p:spPr>
            <a:xfrm>
              <a:off x="1371622" y="3605254"/>
              <a:ext cx="70208" cy="55810"/>
            </a:xfrm>
            <a:custGeom>
              <a:rect b="b" l="l" r="r" t="t"/>
              <a:pathLst>
                <a:path extrusionOk="0" h="1752" w="2204">
                  <a:moveTo>
                    <a:pt x="1417" y="358"/>
                  </a:moveTo>
                  <a:lnTo>
                    <a:pt x="1417" y="489"/>
                  </a:lnTo>
                  <a:lnTo>
                    <a:pt x="1072" y="787"/>
                  </a:lnTo>
                  <a:lnTo>
                    <a:pt x="905" y="608"/>
                  </a:lnTo>
                  <a:cubicBezTo>
                    <a:pt x="874" y="571"/>
                    <a:pt x="827" y="553"/>
                    <a:pt x="779" y="553"/>
                  </a:cubicBezTo>
                  <a:cubicBezTo>
                    <a:pt x="734" y="553"/>
                    <a:pt x="690" y="568"/>
                    <a:pt x="655" y="596"/>
                  </a:cubicBezTo>
                  <a:cubicBezTo>
                    <a:pt x="584" y="644"/>
                    <a:pt x="584" y="775"/>
                    <a:pt x="632" y="846"/>
                  </a:cubicBezTo>
                  <a:lnTo>
                    <a:pt x="917" y="1144"/>
                  </a:lnTo>
                  <a:cubicBezTo>
                    <a:pt x="953" y="1192"/>
                    <a:pt x="989" y="1203"/>
                    <a:pt x="1048" y="1203"/>
                  </a:cubicBezTo>
                  <a:cubicBezTo>
                    <a:pt x="1096" y="1203"/>
                    <a:pt x="1132" y="1192"/>
                    <a:pt x="1167" y="1156"/>
                  </a:cubicBezTo>
                  <a:lnTo>
                    <a:pt x="1429" y="953"/>
                  </a:lnTo>
                  <a:lnTo>
                    <a:pt x="1417" y="1406"/>
                  </a:lnTo>
                  <a:lnTo>
                    <a:pt x="358" y="1406"/>
                  </a:lnTo>
                  <a:lnTo>
                    <a:pt x="358" y="358"/>
                  </a:lnTo>
                  <a:close/>
                  <a:moveTo>
                    <a:pt x="263" y="1"/>
                  </a:moveTo>
                  <a:cubicBezTo>
                    <a:pt x="120" y="1"/>
                    <a:pt x="1" y="120"/>
                    <a:pt x="1" y="263"/>
                  </a:cubicBezTo>
                  <a:lnTo>
                    <a:pt x="1" y="1489"/>
                  </a:lnTo>
                  <a:cubicBezTo>
                    <a:pt x="1" y="1632"/>
                    <a:pt x="120" y="1751"/>
                    <a:pt x="263" y="1751"/>
                  </a:cubicBezTo>
                  <a:lnTo>
                    <a:pt x="1489" y="1751"/>
                  </a:lnTo>
                  <a:cubicBezTo>
                    <a:pt x="1632" y="1751"/>
                    <a:pt x="1751" y="1632"/>
                    <a:pt x="1751" y="1489"/>
                  </a:cubicBezTo>
                  <a:lnTo>
                    <a:pt x="1751" y="632"/>
                  </a:lnTo>
                  <a:lnTo>
                    <a:pt x="2108" y="322"/>
                  </a:lnTo>
                  <a:cubicBezTo>
                    <a:pt x="2191" y="263"/>
                    <a:pt x="2203" y="144"/>
                    <a:pt x="2132" y="72"/>
                  </a:cubicBezTo>
                  <a:cubicBezTo>
                    <a:pt x="2107" y="47"/>
                    <a:pt x="2062" y="32"/>
                    <a:pt x="2014" y="32"/>
                  </a:cubicBezTo>
                  <a:cubicBezTo>
                    <a:pt x="1972" y="32"/>
                    <a:pt x="1927" y="44"/>
                    <a:pt x="1894" y="72"/>
                  </a:cubicBezTo>
                  <a:lnTo>
                    <a:pt x="1739" y="191"/>
                  </a:lnTo>
                  <a:cubicBezTo>
                    <a:pt x="1715" y="84"/>
                    <a:pt x="1608" y="1"/>
                    <a:pt x="1489"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 name="Google Shape;493;p68"/>
          <p:cNvGrpSpPr/>
          <p:nvPr/>
        </p:nvGrpSpPr>
        <p:grpSpPr>
          <a:xfrm>
            <a:off x="3165766" y="2221269"/>
            <a:ext cx="716369" cy="697607"/>
            <a:chOff x="2185128" y="2427549"/>
            <a:chExt cx="382758" cy="356595"/>
          </a:xfrm>
        </p:grpSpPr>
        <p:sp>
          <p:nvSpPr>
            <p:cNvPr id="494" name="Google Shape;494;p68"/>
            <p:cNvSpPr/>
            <p:nvPr/>
          </p:nvSpPr>
          <p:spPr>
            <a:xfrm>
              <a:off x="2313584" y="2612467"/>
              <a:ext cx="119417" cy="103853"/>
            </a:xfrm>
            <a:custGeom>
              <a:rect b="b" l="l" r="r" t="t"/>
              <a:pathLst>
                <a:path extrusionOk="0" h="3263" w="3752">
                  <a:moveTo>
                    <a:pt x="1882" y="0"/>
                  </a:moveTo>
                  <a:cubicBezTo>
                    <a:pt x="1775" y="0"/>
                    <a:pt x="1692" y="96"/>
                    <a:pt x="1692" y="203"/>
                  </a:cubicBezTo>
                  <a:lnTo>
                    <a:pt x="1692" y="2013"/>
                  </a:lnTo>
                  <a:lnTo>
                    <a:pt x="120" y="2917"/>
                  </a:lnTo>
                  <a:cubicBezTo>
                    <a:pt x="37" y="2977"/>
                    <a:pt x="1" y="3084"/>
                    <a:pt x="48" y="3179"/>
                  </a:cubicBezTo>
                  <a:cubicBezTo>
                    <a:pt x="84" y="3239"/>
                    <a:pt x="156" y="3263"/>
                    <a:pt x="215" y="3263"/>
                  </a:cubicBezTo>
                  <a:cubicBezTo>
                    <a:pt x="239" y="3263"/>
                    <a:pt x="275" y="3251"/>
                    <a:pt x="298" y="3239"/>
                  </a:cubicBezTo>
                  <a:lnTo>
                    <a:pt x="1870" y="2322"/>
                  </a:lnTo>
                  <a:lnTo>
                    <a:pt x="3430" y="3239"/>
                  </a:lnTo>
                  <a:cubicBezTo>
                    <a:pt x="3454" y="3251"/>
                    <a:pt x="3489" y="3263"/>
                    <a:pt x="3513" y="3263"/>
                  </a:cubicBezTo>
                  <a:cubicBezTo>
                    <a:pt x="3573" y="3263"/>
                    <a:pt x="3656" y="3239"/>
                    <a:pt x="3680" y="3179"/>
                  </a:cubicBezTo>
                  <a:cubicBezTo>
                    <a:pt x="3751" y="3072"/>
                    <a:pt x="3727" y="2965"/>
                    <a:pt x="3632" y="2906"/>
                  </a:cubicBezTo>
                  <a:lnTo>
                    <a:pt x="2073" y="2001"/>
                  </a:lnTo>
                  <a:lnTo>
                    <a:pt x="2073" y="203"/>
                  </a:lnTo>
                  <a:cubicBezTo>
                    <a:pt x="2073" y="96"/>
                    <a:pt x="1989" y="0"/>
                    <a:pt x="1882"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68"/>
            <p:cNvSpPr/>
            <p:nvPr/>
          </p:nvSpPr>
          <p:spPr>
            <a:xfrm>
              <a:off x="2311706" y="2427549"/>
              <a:ext cx="129633" cy="171327"/>
            </a:xfrm>
            <a:custGeom>
              <a:rect b="b" l="l" r="r" t="t"/>
              <a:pathLst>
                <a:path extrusionOk="0" h="5383" w="4073">
                  <a:moveTo>
                    <a:pt x="2084" y="369"/>
                  </a:moveTo>
                  <a:cubicBezTo>
                    <a:pt x="2584" y="369"/>
                    <a:pt x="2977" y="774"/>
                    <a:pt x="2977" y="1262"/>
                  </a:cubicBezTo>
                  <a:lnTo>
                    <a:pt x="2977" y="1381"/>
                  </a:lnTo>
                  <a:lnTo>
                    <a:pt x="2965" y="1381"/>
                  </a:lnTo>
                  <a:cubicBezTo>
                    <a:pt x="2703" y="1322"/>
                    <a:pt x="2620" y="965"/>
                    <a:pt x="2620" y="965"/>
                  </a:cubicBezTo>
                  <a:cubicBezTo>
                    <a:pt x="2608" y="893"/>
                    <a:pt x="2548" y="834"/>
                    <a:pt x="2477" y="810"/>
                  </a:cubicBezTo>
                  <a:cubicBezTo>
                    <a:pt x="2468" y="808"/>
                    <a:pt x="2458" y="807"/>
                    <a:pt x="2449" y="807"/>
                  </a:cubicBezTo>
                  <a:cubicBezTo>
                    <a:pt x="2385" y="807"/>
                    <a:pt x="2317" y="841"/>
                    <a:pt x="2286" y="893"/>
                  </a:cubicBezTo>
                  <a:cubicBezTo>
                    <a:pt x="1941" y="1369"/>
                    <a:pt x="1179" y="1369"/>
                    <a:pt x="1167" y="1369"/>
                  </a:cubicBezTo>
                  <a:cubicBezTo>
                    <a:pt x="1155" y="1369"/>
                    <a:pt x="1119" y="1369"/>
                    <a:pt x="1108" y="1381"/>
                  </a:cubicBezTo>
                  <a:lnTo>
                    <a:pt x="1108" y="1262"/>
                  </a:lnTo>
                  <a:cubicBezTo>
                    <a:pt x="1108" y="774"/>
                    <a:pt x="1512" y="369"/>
                    <a:pt x="2001" y="369"/>
                  </a:cubicBezTo>
                  <a:close/>
                  <a:moveTo>
                    <a:pt x="3132" y="1905"/>
                  </a:moveTo>
                  <a:cubicBezTo>
                    <a:pt x="3155" y="1929"/>
                    <a:pt x="3179" y="1953"/>
                    <a:pt x="3179" y="2000"/>
                  </a:cubicBezTo>
                  <a:cubicBezTo>
                    <a:pt x="3179" y="2048"/>
                    <a:pt x="3144" y="2096"/>
                    <a:pt x="3120" y="2119"/>
                  </a:cubicBezTo>
                  <a:lnTo>
                    <a:pt x="3120" y="1905"/>
                  </a:lnTo>
                  <a:close/>
                  <a:moveTo>
                    <a:pt x="977" y="1881"/>
                  </a:moveTo>
                  <a:lnTo>
                    <a:pt x="977" y="2143"/>
                  </a:lnTo>
                  <a:cubicBezTo>
                    <a:pt x="929" y="2108"/>
                    <a:pt x="893" y="2060"/>
                    <a:pt x="893" y="2000"/>
                  </a:cubicBezTo>
                  <a:cubicBezTo>
                    <a:pt x="893" y="1965"/>
                    <a:pt x="917" y="1929"/>
                    <a:pt x="941" y="1905"/>
                  </a:cubicBezTo>
                  <a:cubicBezTo>
                    <a:pt x="953" y="1905"/>
                    <a:pt x="953" y="1905"/>
                    <a:pt x="977" y="1881"/>
                  </a:cubicBezTo>
                  <a:close/>
                  <a:moveTo>
                    <a:pt x="2358" y="1346"/>
                  </a:moveTo>
                  <a:cubicBezTo>
                    <a:pt x="2429" y="1477"/>
                    <a:pt x="2548" y="1619"/>
                    <a:pt x="2715" y="1691"/>
                  </a:cubicBezTo>
                  <a:lnTo>
                    <a:pt x="2715" y="2227"/>
                  </a:lnTo>
                  <a:cubicBezTo>
                    <a:pt x="2739" y="2572"/>
                    <a:pt x="2465" y="2834"/>
                    <a:pt x="2132" y="2834"/>
                  </a:cubicBezTo>
                  <a:lnTo>
                    <a:pt x="1953" y="2834"/>
                  </a:lnTo>
                  <a:cubicBezTo>
                    <a:pt x="1631" y="2834"/>
                    <a:pt x="1346" y="2572"/>
                    <a:pt x="1346" y="2227"/>
                  </a:cubicBezTo>
                  <a:lnTo>
                    <a:pt x="1346" y="1738"/>
                  </a:lnTo>
                  <a:cubicBezTo>
                    <a:pt x="1596" y="1703"/>
                    <a:pt x="2024" y="1619"/>
                    <a:pt x="2358" y="1346"/>
                  </a:cubicBezTo>
                  <a:close/>
                  <a:moveTo>
                    <a:pt x="2262" y="3215"/>
                  </a:moveTo>
                  <a:lnTo>
                    <a:pt x="2262" y="3310"/>
                  </a:lnTo>
                  <a:lnTo>
                    <a:pt x="2251" y="3310"/>
                  </a:lnTo>
                  <a:lnTo>
                    <a:pt x="2048" y="3536"/>
                  </a:lnTo>
                  <a:lnTo>
                    <a:pt x="1846" y="3346"/>
                  </a:lnTo>
                  <a:lnTo>
                    <a:pt x="1846" y="3215"/>
                  </a:lnTo>
                  <a:close/>
                  <a:moveTo>
                    <a:pt x="2001" y="0"/>
                  </a:moveTo>
                  <a:cubicBezTo>
                    <a:pt x="1298" y="0"/>
                    <a:pt x="727" y="560"/>
                    <a:pt x="727" y="1262"/>
                  </a:cubicBezTo>
                  <a:lnTo>
                    <a:pt x="727" y="1584"/>
                  </a:lnTo>
                  <a:cubicBezTo>
                    <a:pt x="608" y="1691"/>
                    <a:pt x="536" y="1846"/>
                    <a:pt x="536" y="2000"/>
                  </a:cubicBezTo>
                  <a:cubicBezTo>
                    <a:pt x="536" y="2286"/>
                    <a:pt x="762" y="2524"/>
                    <a:pt x="1024" y="2536"/>
                  </a:cubicBezTo>
                  <a:cubicBezTo>
                    <a:pt x="1108" y="2762"/>
                    <a:pt x="1262" y="2953"/>
                    <a:pt x="1465" y="3072"/>
                  </a:cubicBezTo>
                  <a:lnTo>
                    <a:pt x="1465" y="3179"/>
                  </a:lnTo>
                  <a:lnTo>
                    <a:pt x="691" y="3477"/>
                  </a:lnTo>
                  <a:cubicBezTo>
                    <a:pt x="608" y="3512"/>
                    <a:pt x="0" y="3751"/>
                    <a:pt x="0" y="4525"/>
                  </a:cubicBezTo>
                  <a:lnTo>
                    <a:pt x="0" y="5191"/>
                  </a:lnTo>
                  <a:cubicBezTo>
                    <a:pt x="0" y="5298"/>
                    <a:pt x="96" y="5382"/>
                    <a:pt x="191" y="5382"/>
                  </a:cubicBezTo>
                  <a:lnTo>
                    <a:pt x="667" y="5382"/>
                  </a:lnTo>
                  <a:cubicBezTo>
                    <a:pt x="774" y="5382"/>
                    <a:pt x="869" y="5298"/>
                    <a:pt x="869" y="5191"/>
                  </a:cubicBezTo>
                  <a:cubicBezTo>
                    <a:pt x="869" y="5084"/>
                    <a:pt x="774" y="5001"/>
                    <a:pt x="667" y="5001"/>
                  </a:cubicBezTo>
                  <a:lnTo>
                    <a:pt x="369" y="5001"/>
                  </a:lnTo>
                  <a:lnTo>
                    <a:pt x="369" y="4501"/>
                  </a:lnTo>
                  <a:cubicBezTo>
                    <a:pt x="369" y="3989"/>
                    <a:pt x="786" y="3834"/>
                    <a:pt x="810" y="3822"/>
                  </a:cubicBezTo>
                  <a:lnTo>
                    <a:pt x="822" y="3822"/>
                  </a:lnTo>
                  <a:lnTo>
                    <a:pt x="1536" y="3536"/>
                  </a:lnTo>
                  <a:lnTo>
                    <a:pt x="1905" y="3905"/>
                  </a:lnTo>
                  <a:cubicBezTo>
                    <a:pt x="1941" y="3941"/>
                    <a:pt x="2001" y="3965"/>
                    <a:pt x="2036" y="3965"/>
                  </a:cubicBezTo>
                  <a:cubicBezTo>
                    <a:pt x="2084" y="3965"/>
                    <a:pt x="2143" y="3953"/>
                    <a:pt x="2179" y="3905"/>
                  </a:cubicBezTo>
                  <a:lnTo>
                    <a:pt x="2536" y="3536"/>
                  </a:lnTo>
                  <a:lnTo>
                    <a:pt x="3251" y="3822"/>
                  </a:lnTo>
                  <a:lnTo>
                    <a:pt x="3263" y="3822"/>
                  </a:lnTo>
                  <a:cubicBezTo>
                    <a:pt x="3275" y="3822"/>
                    <a:pt x="3691" y="3989"/>
                    <a:pt x="3691" y="4501"/>
                  </a:cubicBezTo>
                  <a:lnTo>
                    <a:pt x="3691" y="5001"/>
                  </a:lnTo>
                  <a:lnTo>
                    <a:pt x="1310" y="5001"/>
                  </a:lnTo>
                  <a:cubicBezTo>
                    <a:pt x="1203" y="5001"/>
                    <a:pt x="1119" y="5084"/>
                    <a:pt x="1119" y="5191"/>
                  </a:cubicBezTo>
                  <a:cubicBezTo>
                    <a:pt x="1119" y="5298"/>
                    <a:pt x="1203" y="5382"/>
                    <a:pt x="1310" y="5382"/>
                  </a:cubicBezTo>
                  <a:lnTo>
                    <a:pt x="3882" y="5382"/>
                  </a:lnTo>
                  <a:cubicBezTo>
                    <a:pt x="3888" y="5383"/>
                    <a:pt x="3894" y="5383"/>
                    <a:pt x="3900" y="5383"/>
                  </a:cubicBezTo>
                  <a:cubicBezTo>
                    <a:pt x="3989" y="5383"/>
                    <a:pt x="4072" y="5303"/>
                    <a:pt x="4072" y="5203"/>
                  </a:cubicBezTo>
                  <a:lnTo>
                    <a:pt x="4072" y="4536"/>
                  </a:lnTo>
                  <a:cubicBezTo>
                    <a:pt x="4072" y="3763"/>
                    <a:pt x="3477" y="3524"/>
                    <a:pt x="3382" y="3489"/>
                  </a:cubicBezTo>
                  <a:lnTo>
                    <a:pt x="2620" y="3191"/>
                  </a:lnTo>
                  <a:lnTo>
                    <a:pt x="2620" y="3096"/>
                  </a:lnTo>
                  <a:cubicBezTo>
                    <a:pt x="2834" y="2977"/>
                    <a:pt x="2977" y="2774"/>
                    <a:pt x="3048" y="2536"/>
                  </a:cubicBezTo>
                  <a:cubicBezTo>
                    <a:pt x="3322" y="2524"/>
                    <a:pt x="3548" y="2286"/>
                    <a:pt x="3548" y="2000"/>
                  </a:cubicBezTo>
                  <a:cubicBezTo>
                    <a:pt x="3548" y="1846"/>
                    <a:pt x="3465" y="1691"/>
                    <a:pt x="3346" y="1584"/>
                  </a:cubicBezTo>
                  <a:lnTo>
                    <a:pt x="3346" y="1262"/>
                  </a:lnTo>
                  <a:cubicBezTo>
                    <a:pt x="3346" y="560"/>
                    <a:pt x="2786" y="0"/>
                    <a:pt x="2084"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68"/>
            <p:cNvSpPr/>
            <p:nvPr/>
          </p:nvSpPr>
          <p:spPr>
            <a:xfrm>
              <a:off x="2438252" y="2611703"/>
              <a:ext cx="129633" cy="172441"/>
            </a:xfrm>
            <a:custGeom>
              <a:rect b="b" l="l" r="r" t="t"/>
              <a:pathLst>
                <a:path extrusionOk="0" h="5418" w="4073">
                  <a:moveTo>
                    <a:pt x="2085" y="370"/>
                  </a:moveTo>
                  <a:cubicBezTo>
                    <a:pt x="2573" y="370"/>
                    <a:pt x="2978" y="774"/>
                    <a:pt x="2978" y="1263"/>
                  </a:cubicBezTo>
                  <a:lnTo>
                    <a:pt x="2978" y="1382"/>
                  </a:lnTo>
                  <a:lnTo>
                    <a:pt x="2966" y="1382"/>
                  </a:lnTo>
                  <a:cubicBezTo>
                    <a:pt x="2692" y="1322"/>
                    <a:pt x="2620" y="965"/>
                    <a:pt x="2620" y="965"/>
                  </a:cubicBezTo>
                  <a:cubicBezTo>
                    <a:pt x="2608" y="894"/>
                    <a:pt x="2549" y="834"/>
                    <a:pt x="2466" y="822"/>
                  </a:cubicBezTo>
                  <a:cubicBezTo>
                    <a:pt x="2450" y="817"/>
                    <a:pt x="2435" y="815"/>
                    <a:pt x="2420" y="815"/>
                  </a:cubicBezTo>
                  <a:cubicBezTo>
                    <a:pt x="2365" y="815"/>
                    <a:pt x="2313" y="847"/>
                    <a:pt x="2275" y="894"/>
                  </a:cubicBezTo>
                  <a:cubicBezTo>
                    <a:pt x="1942" y="1370"/>
                    <a:pt x="1180" y="1382"/>
                    <a:pt x="1168" y="1382"/>
                  </a:cubicBezTo>
                  <a:lnTo>
                    <a:pt x="1096" y="1382"/>
                  </a:lnTo>
                  <a:lnTo>
                    <a:pt x="1096" y="1263"/>
                  </a:lnTo>
                  <a:cubicBezTo>
                    <a:pt x="1096" y="774"/>
                    <a:pt x="1501" y="370"/>
                    <a:pt x="1989" y="370"/>
                  </a:cubicBezTo>
                  <a:close/>
                  <a:moveTo>
                    <a:pt x="3132" y="1906"/>
                  </a:moveTo>
                  <a:cubicBezTo>
                    <a:pt x="3156" y="1929"/>
                    <a:pt x="3168" y="1965"/>
                    <a:pt x="3168" y="2013"/>
                  </a:cubicBezTo>
                  <a:cubicBezTo>
                    <a:pt x="3168" y="2048"/>
                    <a:pt x="3144" y="2096"/>
                    <a:pt x="3109" y="2132"/>
                  </a:cubicBezTo>
                  <a:lnTo>
                    <a:pt x="3109" y="1906"/>
                  </a:lnTo>
                  <a:close/>
                  <a:moveTo>
                    <a:pt x="965" y="1894"/>
                  </a:moveTo>
                  <a:lnTo>
                    <a:pt x="965" y="2144"/>
                  </a:lnTo>
                  <a:cubicBezTo>
                    <a:pt x="930" y="2108"/>
                    <a:pt x="894" y="2072"/>
                    <a:pt x="894" y="2013"/>
                  </a:cubicBezTo>
                  <a:cubicBezTo>
                    <a:pt x="894" y="1965"/>
                    <a:pt x="906" y="1929"/>
                    <a:pt x="942" y="1906"/>
                  </a:cubicBezTo>
                  <a:cubicBezTo>
                    <a:pt x="953" y="1906"/>
                    <a:pt x="953" y="1906"/>
                    <a:pt x="965" y="1894"/>
                  </a:cubicBezTo>
                  <a:close/>
                  <a:moveTo>
                    <a:pt x="2347" y="1358"/>
                  </a:moveTo>
                  <a:cubicBezTo>
                    <a:pt x="2430" y="1489"/>
                    <a:pt x="2549" y="1620"/>
                    <a:pt x="2704" y="1691"/>
                  </a:cubicBezTo>
                  <a:lnTo>
                    <a:pt x="2704" y="2227"/>
                  </a:lnTo>
                  <a:cubicBezTo>
                    <a:pt x="2739" y="2572"/>
                    <a:pt x="2454" y="2846"/>
                    <a:pt x="2132" y="2846"/>
                  </a:cubicBezTo>
                  <a:lnTo>
                    <a:pt x="1954" y="2846"/>
                  </a:lnTo>
                  <a:cubicBezTo>
                    <a:pt x="1620" y="2846"/>
                    <a:pt x="1334" y="2572"/>
                    <a:pt x="1334" y="2227"/>
                  </a:cubicBezTo>
                  <a:lnTo>
                    <a:pt x="1334" y="1739"/>
                  </a:lnTo>
                  <a:cubicBezTo>
                    <a:pt x="1596" y="1715"/>
                    <a:pt x="2025" y="1620"/>
                    <a:pt x="2347" y="1358"/>
                  </a:cubicBezTo>
                  <a:close/>
                  <a:moveTo>
                    <a:pt x="2263" y="3215"/>
                  </a:moveTo>
                  <a:lnTo>
                    <a:pt x="2251" y="3322"/>
                  </a:lnTo>
                  <a:lnTo>
                    <a:pt x="2037" y="3537"/>
                  </a:lnTo>
                  <a:lnTo>
                    <a:pt x="1846" y="3346"/>
                  </a:lnTo>
                  <a:lnTo>
                    <a:pt x="1846" y="3215"/>
                  </a:lnTo>
                  <a:close/>
                  <a:moveTo>
                    <a:pt x="1989" y="1"/>
                  </a:moveTo>
                  <a:cubicBezTo>
                    <a:pt x="1299" y="1"/>
                    <a:pt x="727" y="560"/>
                    <a:pt x="727" y="1263"/>
                  </a:cubicBezTo>
                  <a:lnTo>
                    <a:pt x="727" y="1596"/>
                  </a:lnTo>
                  <a:cubicBezTo>
                    <a:pt x="608" y="1691"/>
                    <a:pt x="537" y="1846"/>
                    <a:pt x="537" y="2013"/>
                  </a:cubicBezTo>
                  <a:cubicBezTo>
                    <a:pt x="537" y="2287"/>
                    <a:pt x="763" y="2525"/>
                    <a:pt x="1025" y="2549"/>
                  </a:cubicBezTo>
                  <a:cubicBezTo>
                    <a:pt x="1096" y="2763"/>
                    <a:pt x="1263" y="2965"/>
                    <a:pt x="1454" y="3084"/>
                  </a:cubicBezTo>
                  <a:lnTo>
                    <a:pt x="1454" y="3180"/>
                  </a:lnTo>
                  <a:lnTo>
                    <a:pt x="680" y="3477"/>
                  </a:lnTo>
                  <a:cubicBezTo>
                    <a:pt x="608" y="3513"/>
                    <a:pt x="1" y="3751"/>
                    <a:pt x="1" y="4525"/>
                  </a:cubicBezTo>
                  <a:lnTo>
                    <a:pt x="1" y="5192"/>
                  </a:lnTo>
                  <a:cubicBezTo>
                    <a:pt x="1" y="5299"/>
                    <a:pt x="84" y="5382"/>
                    <a:pt x="191" y="5382"/>
                  </a:cubicBezTo>
                  <a:lnTo>
                    <a:pt x="668" y="5382"/>
                  </a:lnTo>
                  <a:cubicBezTo>
                    <a:pt x="775" y="5382"/>
                    <a:pt x="858" y="5299"/>
                    <a:pt x="858" y="5192"/>
                  </a:cubicBezTo>
                  <a:cubicBezTo>
                    <a:pt x="858" y="5085"/>
                    <a:pt x="775" y="5001"/>
                    <a:pt x="668" y="5001"/>
                  </a:cubicBezTo>
                  <a:lnTo>
                    <a:pt x="370" y="5001"/>
                  </a:lnTo>
                  <a:lnTo>
                    <a:pt x="370" y="4537"/>
                  </a:lnTo>
                  <a:cubicBezTo>
                    <a:pt x="370" y="4013"/>
                    <a:pt x="787" y="3870"/>
                    <a:pt x="799" y="3858"/>
                  </a:cubicBezTo>
                  <a:lnTo>
                    <a:pt x="823" y="3858"/>
                  </a:lnTo>
                  <a:lnTo>
                    <a:pt x="1537" y="3572"/>
                  </a:lnTo>
                  <a:lnTo>
                    <a:pt x="1906" y="3942"/>
                  </a:lnTo>
                  <a:cubicBezTo>
                    <a:pt x="1930" y="3977"/>
                    <a:pt x="1989" y="4001"/>
                    <a:pt x="2037" y="4001"/>
                  </a:cubicBezTo>
                  <a:cubicBezTo>
                    <a:pt x="2085" y="4001"/>
                    <a:pt x="2144" y="3989"/>
                    <a:pt x="2168" y="3942"/>
                  </a:cubicBezTo>
                  <a:lnTo>
                    <a:pt x="2525" y="3572"/>
                  </a:lnTo>
                  <a:lnTo>
                    <a:pt x="3239" y="3858"/>
                  </a:lnTo>
                  <a:lnTo>
                    <a:pt x="3263" y="3858"/>
                  </a:lnTo>
                  <a:cubicBezTo>
                    <a:pt x="3275" y="3858"/>
                    <a:pt x="3692" y="4013"/>
                    <a:pt x="3692" y="4537"/>
                  </a:cubicBezTo>
                  <a:lnTo>
                    <a:pt x="3692" y="5025"/>
                  </a:lnTo>
                  <a:lnTo>
                    <a:pt x="1311" y="5025"/>
                  </a:lnTo>
                  <a:cubicBezTo>
                    <a:pt x="1204" y="5025"/>
                    <a:pt x="1120" y="5120"/>
                    <a:pt x="1120" y="5215"/>
                  </a:cubicBezTo>
                  <a:cubicBezTo>
                    <a:pt x="1120" y="5323"/>
                    <a:pt x="1204" y="5418"/>
                    <a:pt x="1311" y="5418"/>
                  </a:cubicBezTo>
                  <a:lnTo>
                    <a:pt x="3882" y="5418"/>
                  </a:lnTo>
                  <a:cubicBezTo>
                    <a:pt x="3990" y="5418"/>
                    <a:pt x="4073" y="5323"/>
                    <a:pt x="4073" y="5215"/>
                  </a:cubicBezTo>
                  <a:lnTo>
                    <a:pt x="4073" y="4537"/>
                  </a:lnTo>
                  <a:cubicBezTo>
                    <a:pt x="4061" y="3763"/>
                    <a:pt x="3454" y="3525"/>
                    <a:pt x="3382" y="3501"/>
                  </a:cubicBezTo>
                  <a:lnTo>
                    <a:pt x="2620" y="3203"/>
                  </a:lnTo>
                  <a:lnTo>
                    <a:pt x="2620" y="3096"/>
                  </a:lnTo>
                  <a:cubicBezTo>
                    <a:pt x="2823" y="2977"/>
                    <a:pt x="2978" y="2787"/>
                    <a:pt x="3049" y="2560"/>
                  </a:cubicBezTo>
                  <a:cubicBezTo>
                    <a:pt x="3323" y="2549"/>
                    <a:pt x="3537" y="2310"/>
                    <a:pt x="3537" y="2025"/>
                  </a:cubicBezTo>
                  <a:cubicBezTo>
                    <a:pt x="3537" y="1858"/>
                    <a:pt x="3466" y="1703"/>
                    <a:pt x="3347" y="1608"/>
                  </a:cubicBezTo>
                  <a:lnTo>
                    <a:pt x="3347" y="1263"/>
                  </a:lnTo>
                  <a:cubicBezTo>
                    <a:pt x="3347" y="560"/>
                    <a:pt x="2787" y="1"/>
                    <a:pt x="2085"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8"/>
            <p:cNvSpPr/>
            <p:nvPr/>
          </p:nvSpPr>
          <p:spPr>
            <a:xfrm>
              <a:off x="2185128" y="2611703"/>
              <a:ext cx="130015" cy="172441"/>
            </a:xfrm>
            <a:custGeom>
              <a:rect b="b" l="l" r="r" t="t"/>
              <a:pathLst>
                <a:path extrusionOk="0" h="5418" w="4085">
                  <a:moveTo>
                    <a:pt x="2084" y="370"/>
                  </a:moveTo>
                  <a:cubicBezTo>
                    <a:pt x="2584" y="370"/>
                    <a:pt x="2977" y="774"/>
                    <a:pt x="2977" y="1263"/>
                  </a:cubicBezTo>
                  <a:lnTo>
                    <a:pt x="2977" y="1382"/>
                  </a:lnTo>
                  <a:lnTo>
                    <a:pt x="2965" y="1382"/>
                  </a:lnTo>
                  <a:cubicBezTo>
                    <a:pt x="2703" y="1322"/>
                    <a:pt x="2620" y="965"/>
                    <a:pt x="2620" y="965"/>
                  </a:cubicBezTo>
                  <a:cubicBezTo>
                    <a:pt x="2608" y="894"/>
                    <a:pt x="2549" y="834"/>
                    <a:pt x="2477" y="822"/>
                  </a:cubicBezTo>
                  <a:cubicBezTo>
                    <a:pt x="2462" y="817"/>
                    <a:pt x="2446" y="815"/>
                    <a:pt x="2430" y="815"/>
                  </a:cubicBezTo>
                  <a:cubicBezTo>
                    <a:pt x="2372" y="815"/>
                    <a:pt x="2315" y="847"/>
                    <a:pt x="2287" y="894"/>
                  </a:cubicBezTo>
                  <a:cubicBezTo>
                    <a:pt x="1941" y="1370"/>
                    <a:pt x="1179" y="1382"/>
                    <a:pt x="1167" y="1382"/>
                  </a:cubicBezTo>
                  <a:lnTo>
                    <a:pt x="1108" y="1382"/>
                  </a:lnTo>
                  <a:lnTo>
                    <a:pt x="1108" y="1263"/>
                  </a:lnTo>
                  <a:cubicBezTo>
                    <a:pt x="1108" y="774"/>
                    <a:pt x="1513" y="370"/>
                    <a:pt x="2001" y="370"/>
                  </a:cubicBezTo>
                  <a:close/>
                  <a:moveTo>
                    <a:pt x="3132" y="1906"/>
                  </a:moveTo>
                  <a:cubicBezTo>
                    <a:pt x="3168" y="1929"/>
                    <a:pt x="3180" y="1965"/>
                    <a:pt x="3180" y="2013"/>
                  </a:cubicBezTo>
                  <a:cubicBezTo>
                    <a:pt x="3180" y="2048"/>
                    <a:pt x="3144" y="2096"/>
                    <a:pt x="3120" y="2132"/>
                  </a:cubicBezTo>
                  <a:lnTo>
                    <a:pt x="3120" y="1906"/>
                  </a:lnTo>
                  <a:close/>
                  <a:moveTo>
                    <a:pt x="977" y="1894"/>
                  </a:moveTo>
                  <a:lnTo>
                    <a:pt x="977" y="2144"/>
                  </a:lnTo>
                  <a:cubicBezTo>
                    <a:pt x="929" y="2108"/>
                    <a:pt x="905" y="2072"/>
                    <a:pt x="905" y="2013"/>
                  </a:cubicBezTo>
                  <a:cubicBezTo>
                    <a:pt x="905" y="1965"/>
                    <a:pt x="917" y="1929"/>
                    <a:pt x="941" y="1906"/>
                  </a:cubicBezTo>
                  <a:cubicBezTo>
                    <a:pt x="965" y="1906"/>
                    <a:pt x="965" y="1906"/>
                    <a:pt x="977" y="1894"/>
                  </a:cubicBezTo>
                  <a:close/>
                  <a:moveTo>
                    <a:pt x="2358" y="1358"/>
                  </a:moveTo>
                  <a:cubicBezTo>
                    <a:pt x="2429" y="1489"/>
                    <a:pt x="2549" y="1620"/>
                    <a:pt x="2715" y="1691"/>
                  </a:cubicBezTo>
                  <a:lnTo>
                    <a:pt x="2715" y="2227"/>
                  </a:lnTo>
                  <a:cubicBezTo>
                    <a:pt x="2727" y="2572"/>
                    <a:pt x="2465" y="2846"/>
                    <a:pt x="2132" y="2846"/>
                  </a:cubicBezTo>
                  <a:lnTo>
                    <a:pt x="1953" y="2846"/>
                  </a:lnTo>
                  <a:cubicBezTo>
                    <a:pt x="1632" y="2846"/>
                    <a:pt x="1346" y="2572"/>
                    <a:pt x="1346" y="2227"/>
                  </a:cubicBezTo>
                  <a:lnTo>
                    <a:pt x="1346" y="1739"/>
                  </a:lnTo>
                  <a:cubicBezTo>
                    <a:pt x="1596" y="1715"/>
                    <a:pt x="2037" y="1620"/>
                    <a:pt x="2358" y="1358"/>
                  </a:cubicBezTo>
                  <a:close/>
                  <a:moveTo>
                    <a:pt x="2275" y="3215"/>
                  </a:moveTo>
                  <a:lnTo>
                    <a:pt x="2251" y="3322"/>
                  </a:lnTo>
                  <a:lnTo>
                    <a:pt x="2048" y="3537"/>
                  </a:lnTo>
                  <a:lnTo>
                    <a:pt x="1858" y="3346"/>
                  </a:lnTo>
                  <a:lnTo>
                    <a:pt x="1858" y="3215"/>
                  </a:lnTo>
                  <a:close/>
                  <a:moveTo>
                    <a:pt x="2001" y="1"/>
                  </a:moveTo>
                  <a:cubicBezTo>
                    <a:pt x="1298" y="1"/>
                    <a:pt x="739" y="560"/>
                    <a:pt x="739" y="1263"/>
                  </a:cubicBezTo>
                  <a:lnTo>
                    <a:pt x="739" y="1596"/>
                  </a:lnTo>
                  <a:cubicBezTo>
                    <a:pt x="620" y="1691"/>
                    <a:pt x="536" y="1846"/>
                    <a:pt x="536" y="2013"/>
                  </a:cubicBezTo>
                  <a:cubicBezTo>
                    <a:pt x="536" y="2287"/>
                    <a:pt x="763" y="2525"/>
                    <a:pt x="1036" y="2549"/>
                  </a:cubicBezTo>
                  <a:cubicBezTo>
                    <a:pt x="1108" y="2763"/>
                    <a:pt x="1275" y="2965"/>
                    <a:pt x="1465" y="3084"/>
                  </a:cubicBezTo>
                  <a:lnTo>
                    <a:pt x="1465" y="3180"/>
                  </a:lnTo>
                  <a:lnTo>
                    <a:pt x="691" y="3477"/>
                  </a:lnTo>
                  <a:cubicBezTo>
                    <a:pt x="620" y="3513"/>
                    <a:pt x="1" y="3751"/>
                    <a:pt x="1" y="4525"/>
                  </a:cubicBezTo>
                  <a:lnTo>
                    <a:pt x="1" y="5192"/>
                  </a:lnTo>
                  <a:cubicBezTo>
                    <a:pt x="1" y="5299"/>
                    <a:pt x="96" y="5382"/>
                    <a:pt x="203" y="5382"/>
                  </a:cubicBezTo>
                  <a:lnTo>
                    <a:pt x="679" y="5382"/>
                  </a:lnTo>
                  <a:cubicBezTo>
                    <a:pt x="775" y="5382"/>
                    <a:pt x="870" y="5299"/>
                    <a:pt x="870" y="5192"/>
                  </a:cubicBezTo>
                  <a:cubicBezTo>
                    <a:pt x="870" y="5085"/>
                    <a:pt x="775" y="5001"/>
                    <a:pt x="679" y="5001"/>
                  </a:cubicBezTo>
                  <a:lnTo>
                    <a:pt x="382" y="5001"/>
                  </a:lnTo>
                  <a:lnTo>
                    <a:pt x="382" y="4537"/>
                  </a:lnTo>
                  <a:cubicBezTo>
                    <a:pt x="382" y="4013"/>
                    <a:pt x="798" y="3870"/>
                    <a:pt x="810" y="3858"/>
                  </a:cubicBezTo>
                  <a:lnTo>
                    <a:pt x="822" y="3858"/>
                  </a:lnTo>
                  <a:lnTo>
                    <a:pt x="1537" y="3572"/>
                  </a:lnTo>
                  <a:lnTo>
                    <a:pt x="1906" y="3942"/>
                  </a:lnTo>
                  <a:cubicBezTo>
                    <a:pt x="1941" y="3977"/>
                    <a:pt x="2001" y="4001"/>
                    <a:pt x="2048" y="4001"/>
                  </a:cubicBezTo>
                  <a:cubicBezTo>
                    <a:pt x="2084" y="4001"/>
                    <a:pt x="2144" y="3989"/>
                    <a:pt x="2179" y="3942"/>
                  </a:cubicBezTo>
                  <a:lnTo>
                    <a:pt x="2537" y="3572"/>
                  </a:lnTo>
                  <a:lnTo>
                    <a:pt x="3251" y="3858"/>
                  </a:lnTo>
                  <a:lnTo>
                    <a:pt x="3263" y="3858"/>
                  </a:lnTo>
                  <a:cubicBezTo>
                    <a:pt x="3275" y="3858"/>
                    <a:pt x="3692" y="4013"/>
                    <a:pt x="3692" y="4537"/>
                  </a:cubicBezTo>
                  <a:lnTo>
                    <a:pt x="3692" y="5025"/>
                  </a:lnTo>
                  <a:lnTo>
                    <a:pt x="1310" y="5025"/>
                  </a:lnTo>
                  <a:cubicBezTo>
                    <a:pt x="1215" y="5025"/>
                    <a:pt x="1120" y="5120"/>
                    <a:pt x="1120" y="5215"/>
                  </a:cubicBezTo>
                  <a:cubicBezTo>
                    <a:pt x="1120" y="5323"/>
                    <a:pt x="1215" y="5418"/>
                    <a:pt x="1310" y="5418"/>
                  </a:cubicBezTo>
                  <a:lnTo>
                    <a:pt x="3894" y="5418"/>
                  </a:lnTo>
                  <a:cubicBezTo>
                    <a:pt x="3989" y="5418"/>
                    <a:pt x="4084" y="5323"/>
                    <a:pt x="4084" y="5215"/>
                  </a:cubicBezTo>
                  <a:lnTo>
                    <a:pt x="4084" y="4537"/>
                  </a:lnTo>
                  <a:cubicBezTo>
                    <a:pt x="4061" y="3763"/>
                    <a:pt x="3465" y="3525"/>
                    <a:pt x="3382" y="3501"/>
                  </a:cubicBezTo>
                  <a:lnTo>
                    <a:pt x="2632" y="3203"/>
                  </a:lnTo>
                  <a:lnTo>
                    <a:pt x="2632" y="3096"/>
                  </a:lnTo>
                  <a:cubicBezTo>
                    <a:pt x="2834" y="2977"/>
                    <a:pt x="2977" y="2787"/>
                    <a:pt x="3061" y="2560"/>
                  </a:cubicBezTo>
                  <a:cubicBezTo>
                    <a:pt x="3322" y="2549"/>
                    <a:pt x="3549" y="2310"/>
                    <a:pt x="3549" y="2025"/>
                  </a:cubicBezTo>
                  <a:cubicBezTo>
                    <a:pt x="3549" y="1858"/>
                    <a:pt x="3477" y="1703"/>
                    <a:pt x="3358" y="1608"/>
                  </a:cubicBezTo>
                  <a:lnTo>
                    <a:pt x="3358" y="1263"/>
                  </a:lnTo>
                  <a:cubicBezTo>
                    <a:pt x="3358" y="560"/>
                    <a:pt x="2787" y="1"/>
                    <a:pt x="2084"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8" name="Google Shape;498;p68"/>
          <p:cNvGrpSpPr/>
          <p:nvPr/>
        </p:nvGrpSpPr>
        <p:grpSpPr>
          <a:xfrm>
            <a:off x="7419815" y="2203948"/>
            <a:ext cx="659527" cy="697612"/>
            <a:chOff x="7976174" y="2925108"/>
            <a:chExt cx="334666" cy="334634"/>
          </a:xfrm>
        </p:grpSpPr>
        <p:sp>
          <p:nvSpPr>
            <p:cNvPr id="499" name="Google Shape;499;p68"/>
            <p:cNvSpPr/>
            <p:nvPr/>
          </p:nvSpPr>
          <p:spPr>
            <a:xfrm>
              <a:off x="8003100" y="3064545"/>
              <a:ext cx="10630" cy="14068"/>
            </a:xfrm>
            <a:custGeom>
              <a:rect b="b" l="l" r="r" t="t"/>
              <a:pathLst>
                <a:path extrusionOk="0" h="442" w="334">
                  <a:moveTo>
                    <a:pt x="167" y="1"/>
                  </a:moveTo>
                  <a:cubicBezTo>
                    <a:pt x="72" y="1"/>
                    <a:pt x="0" y="72"/>
                    <a:pt x="0" y="167"/>
                  </a:cubicBezTo>
                  <a:lnTo>
                    <a:pt x="0" y="286"/>
                  </a:lnTo>
                  <a:cubicBezTo>
                    <a:pt x="0" y="370"/>
                    <a:pt x="72" y="441"/>
                    <a:pt x="167" y="441"/>
                  </a:cubicBezTo>
                  <a:cubicBezTo>
                    <a:pt x="250" y="441"/>
                    <a:pt x="322" y="370"/>
                    <a:pt x="322" y="286"/>
                  </a:cubicBezTo>
                  <a:lnTo>
                    <a:pt x="322" y="167"/>
                  </a:lnTo>
                  <a:cubicBezTo>
                    <a:pt x="334" y="72"/>
                    <a:pt x="250" y="1"/>
                    <a:pt x="167"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68"/>
            <p:cNvSpPr/>
            <p:nvPr/>
          </p:nvSpPr>
          <p:spPr>
            <a:xfrm>
              <a:off x="8003100" y="3046371"/>
              <a:ext cx="10630" cy="14418"/>
            </a:xfrm>
            <a:custGeom>
              <a:rect b="b" l="l" r="r" t="t"/>
              <a:pathLst>
                <a:path extrusionOk="0" h="453" w="334">
                  <a:moveTo>
                    <a:pt x="167" y="0"/>
                  </a:moveTo>
                  <a:cubicBezTo>
                    <a:pt x="72" y="0"/>
                    <a:pt x="0" y="71"/>
                    <a:pt x="0" y="167"/>
                  </a:cubicBezTo>
                  <a:lnTo>
                    <a:pt x="0" y="286"/>
                  </a:lnTo>
                  <a:cubicBezTo>
                    <a:pt x="0" y="369"/>
                    <a:pt x="72" y="452"/>
                    <a:pt x="167" y="452"/>
                  </a:cubicBezTo>
                  <a:cubicBezTo>
                    <a:pt x="250" y="452"/>
                    <a:pt x="322" y="369"/>
                    <a:pt x="322" y="286"/>
                  </a:cubicBezTo>
                  <a:lnTo>
                    <a:pt x="322" y="167"/>
                  </a:lnTo>
                  <a:cubicBezTo>
                    <a:pt x="334" y="71"/>
                    <a:pt x="250" y="0"/>
                    <a:pt x="167"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8"/>
            <p:cNvSpPr/>
            <p:nvPr/>
          </p:nvSpPr>
          <p:spPr>
            <a:xfrm>
              <a:off x="8272519" y="3105093"/>
              <a:ext cx="10630" cy="14418"/>
            </a:xfrm>
            <a:custGeom>
              <a:rect b="b" l="l" r="r" t="t"/>
              <a:pathLst>
                <a:path extrusionOk="0" h="453" w="334">
                  <a:moveTo>
                    <a:pt x="167" y="0"/>
                  </a:moveTo>
                  <a:cubicBezTo>
                    <a:pt x="84" y="0"/>
                    <a:pt x="1" y="72"/>
                    <a:pt x="1" y="167"/>
                  </a:cubicBezTo>
                  <a:lnTo>
                    <a:pt x="1" y="286"/>
                  </a:lnTo>
                  <a:cubicBezTo>
                    <a:pt x="1" y="370"/>
                    <a:pt x="84" y="453"/>
                    <a:pt x="167" y="453"/>
                  </a:cubicBezTo>
                  <a:cubicBezTo>
                    <a:pt x="263" y="453"/>
                    <a:pt x="334" y="370"/>
                    <a:pt x="334" y="286"/>
                  </a:cubicBezTo>
                  <a:lnTo>
                    <a:pt x="334" y="167"/>
                  </a:lnTo>
                  <a:cubicBezTo>
                    <a:pt x="334" y="72"/>
                    <a:pt x="263" y="0"/>
                    <a:pt x="167"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8"/>
            <p:cNvSpPr/>
            <p:nvPr/>
          </p:nvSpPr>
          <p:spPr>
            <a:xfrm>
              <a:off x="8272519" y="3123266"/>
              <a:ext cx="10630" cy="14068"/>
            </a:xfrm>
            <a:custGeom>
              <a:rect b="b" l="l" r="r" t="t"/>
              <a:pathLst>
                <a:path extrusionOk="0" h="442" w="334">
                  <a:moveTo>
                    <a:pt x="167" y="1"/>
                  </a:moveTo>
                  <a:cubicBezTo>
                    <a:pt x="84" y="1"/>
                    <a:pt x="1" y="72"/>
                    <a:pt x="1" y="168"/>
                  </a:cubicBezTo>
                  <a:lnTo>
                    <a:pt x="1" y="287"/>
                  </a:lnTo>
                  <a:cubicBezTo>
                    <a:pt x="1" y="370"/>
                    <a:pt x="84" y="442"/>
                    <a:pt x="167" y="442"/>
                  </a:cubicBezTo>
                  <a:cubicBezTo>
                    <a:pt x="263" y="442"/>
                    <a:pt x="334" y="370"/>
                    <a:pt x="334" y="287"/>
                  </a:cubicBezTo>
                  <a:lnTo>
                    <a:pt x="334" y="168"/>
                  </a:lnTo>
                  <a:cubicBezTo>
                    <a:pt x="334" y="72"/>
                    <a:pt x="263" y="1"/>
                    <a:pt x="167"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8"/>
            <p:cNvSpPr/>
            <p:nvPr/>
          </p:nvSpPr>
          <p:spPr>
            <a:xfrm>
              <a:off x="7976174" y="2925108"/>
              <a:ext cx="334666" cy="334634"/>
            </a:xfrm>
            <a:custGeom>
              <a:rect b="b" l="l" r="r" t="t"/>
              <a:pathLst>
                <a:path extrusionOk="0" h="10514" w="10515">
                  <a:moveTo>
                    <a:pt x="5109" y="655"/>
                  </a:moveTo>
                  <a:lnTo>
                    <a:pt x="5109" y="2762"/>
                  </a:lnTo>
                  <a:lnTo>
                    <a:pt x="4704" y="2762"/>
                  </a:lnTo>
                  <a:lnTo>
                    <a:pt x="4704" y="655"/>
                  </a:lnTo>
                  <a:close/>
                  <a:moveTo>
                    <a:pt x="7549" y="655"/>
                  </a:moveTo>
                  <a:lnTo>
                    <a:pt x="7549" y="738"/>
                  </a:lnTo>
                  <a:lnTo>
                    <a:pt x="7549" y="750"/>
                  </a:lnTo>
                  <a:lnTo>
                    <a:pt x="7549" y="1584"/>
                  </a:lnTo>
                  <a:lnTo>
                    <a:pt x="7549" y="1774"/>
                  </a:lnTo>
                  <a:cubicBezTo>
                    <a:pt x="7442" y="1667"/>
                    <a:pt x="7311" y="1572"/>
                    <a:pt x="7157" y="1536"/>
                  </a:cubicBezTo>
                  <a:cubicBezTo>
                    <a:pt x="7122" y="1527"/>
                    <a:pt x="7085" y="1523"/>
                    <a:pt x="7048" y="1523"/>
                  </a:cubicBezTo>
                  <a:cubicBezTo>
                    <a:pt x="6935" y="1523"/>
                    <a:pt x="6818" y="1565"/>
                    <a:pt x="6728" y="1655"/>
                  </a:cubicBezTo>
                  <a:cubicBezTo>
                    <a:pt x="6716" y="1667"/>
                    <a:pt x="6371" y="1965"/>
                    <a:pt x="6811" y="2584"/>
                  </a:cubicBezTo>
                  <a:cubicBezTo>
                    <a:pt x="6859" y="2643"/>
                    <a:pt x="6907" y="2691"/>
                    <a:pt x="6918" y="2762"/>
                  </a:cubicBezTo>
                  <a:lnTo>
                    <a:pt x="5430" y="2762"/>
                  </a:lnTo>
                  <a:lnTo>
                    <a:pt x="5430" y="655"/>
                  </a:lnTo>
                  <a:close/>
                  <a:moveTo>
                    <a:pt x="2359" y="523"/>
                  </a:moveTo>
                  <a:cubicBezTo>
                    <a:pt x="2823" y="523"/>
                    <a:pt x="3485" y="630"/>
                    <a:pt x="3620" y="833"/>
                  </a:cubicBezTo>
                  <a:cubicBezTo>
                    <a:pt x="3644" y="881"/>
                    <a:pt x="3704" y="917"/>
                    <a:pt x="3763" y="917"/>
                  </a:cubicBezTo>
                  <a:lnTo>
                    <a:pt x="4359" y="917"/>
                  </a:lnTo>
                  <a:lnTo>
                    <a:pt x="4359" y="2500"/>
                  </a:lnTo>
                  <a:lnTo>
                    <a:pt x="3954" y="2500"/>
                  </a:lnTo>
                  <a:cubicBezTo>
                    <a:pt x="3894" y="2500"/>
                    <a:pt x="3847" y="2536"/>
                    <a:pt x="3823" y="2560"/>
                  </a:cubicBezTo>
                  <a:cubicBezTo>
                    <a:pt x="3466" y="3024"/>
                    <a:pt x="3275" y="3072"/>
                    <a:pt x="3037" y="3119"/>
                  </a:cubicBezTo>
                  <a:cubicBezTo>
                    <a:pt x="2858" y="3143"/>
                    <a:pt x="2644" y="3191"/>
                    <a:pt x="2358" y="3381"/>
                  </a:cubicBezTo>
                  <a:cubicBezTo>
                    <a:pt x="2174" y="3515"/>
                    <a:pt x="2037" y="3549"/>
                    <a:pt x="1955" y="3549"/>
                  </a:cubicBezTo>
                  <a:cubicBezTo>
                    <a:pt x="1921" y="3549"/>
                    <a:pt x="1896" y="3543"/>
                    <a:pt x="1882" y="3536"/>
                  </a:cubicBezTo>
                  <a:cubicBezTo>
                    <a:pt x="1846" y="3477"/>
                    <a:pt x="1846" y="3417"/>
                    <a:pt x="1846" y="3381"/>
                  </a:cubicBezTo>
                  <a:cubicBezTo>
                    <a:pt x="1882" y="3203"/>
                    <a:pt x="2168" y="3000"/>
                    <a:pt x="2346" y="2905"/>
                  </a:cubicBezTo>
                  <a:cubicBezTo>
                    <a:pt x="2442" y="2858"/>
                    <a:pt x="2466" y="2762"/>
                    <a:pt x="2430" y="2679"/>
                  </a:cubicBezTo>
                  <a:cubicBezTo>
                    <a:pt x="2394" y="2619"/>
                    <a:pt x="2335" y="2596"/>
                    <a:pt x="2263" y="2596"/>
                  </a:cubicBezTo>
                  <a:lnTo>
                    <a:pt x="715" y="2596"/>
                  </a:lnTo>
                  <a:cubicBezTo>
                    <a:pt x="644" y="2596"/>
                    <a:pt x="584" y="2536"/>
                    <a:pt x="584" y="2465"/>
                  </a:cubicBezTo>
                  <a:lnTo>
                    <a:pt x="584" y="2441"/>
                  </a:lnTo>
                  <a:cubicBezTo>
                    <a:pt x="584" y="2369"/>
                    <a:pt x="644" y="2310"/>
                    <a:pt x="715" y="2310"/>
                  </a:cubicBezTo>
                  <a:lnTo>
                    <a:pt x="2132" y="2310"/>
                  </a:lnTo>
                  <a:cubicBezTo>
                    <a:pt x="2215" y="2310"/>
                    <a:pt x="2287" y="2238"/>
                    <a:pt x="2287" y="2143"/>
                  </a:cubicBezTo>
                  <a:cubicBezTo>
                    <a:pt x="2287" y="2060"/>
                    <a:pt x="2215" y="1988"/>
                    <a:pt x="2132" y="1988"/>
                  </a:cubicBezTo>
                  <a:lnTo>
                    <a:pt x="715" y="1988"/>
                  </a:lnTo>
                  <a:lnTo>
                    <a:pt x="441" y="2012"/>
                  </a:lnTo>
                  <a:cubicBezTo>
                    <a:pt x="370" y="2012"/>
                    <a:pt x="310" y="1953"/>
                    <a:pt x="310" y="1881"/>
                  </a:cubicBezTo>
                  <a:lnTo>
                    <a:pt x="310" y="1869"/>
                  </a:lnTo>
                  <a:cubicBezTo>
                    <a:pt x="310" y="1786"/>
                    <a:pt x="370" y="1726"/>
                    <a:pt x="441" y="1726"/>
                  </a:cubicBezTo>
                  <a:lnTo>
                    <a:pt x="2156" y="1726"/>
                  </a:lnTo>
                  <a:cubicBezTo>
                    <a:pt x="2251" y="1726"/>
                    <a:pt x="2323" y="1655"/>
                    <a:pt x="2323" y="1572"/>
                  </a:cubicBezTo>
                  <a:cubicBezTo>
                    <a:pt x="2323" y="1476"/>
                    <a:pt x="2251" y="1405"/>
                    <a:pt x="2156" y="1405"/>
                  </a:cubicBezTo>
                  <a:lnTo>
                    <a:pt x="691" y="1405"/>
                  </a:lnTo>
                  <a:cubicBezTo>
                    <a:pt x="632" y="1393"/>
                    <a:pt x="596" y="1345"/>
                    <a:pt x="596" y="1286"/>
                  </a:cubicBezTo>
                  <a:lnTo>
                    <a:pt x="596" y="1274"/>
                  </a:lnTo>
                  <a:cubicBezTo>
                    <a:pt x="596" y="1191"/>
                    <a:pt x="656" y="1131"/>
                    <a:pt x="727" y="1131"/>
                  </a:cubicBezTo>
                  <a:lnTo>
                    <a:pt x="2156" y="1131"/>
                  </a:lnTo>
                  <a:cubicBezTo>
                    <a:pt x="2239" y="1131"/>
                    <a:pt x="2323" y="1060"/>
                    <a:pt x="2323" y="976"/>
                  </a:cubicBezTo>
                  <a:cubicBezTo>
                    <a:pt x="2323" y="881"/>
                    <a:pt x="2239" y="810"/>
                    <a:pt x="2156" y="810"/>
                  </a:cubicBezTo>
                  <a:lnTo>
                    <a:pt x="1442" y="810"/>
                  </a:lnTo>
                  <a:cubicBezTo>
                    <a:pt x="1370" y="810"/>
                    <a:pt x="1311" y="750"/>
                    <a:pt x="1311" y="679"/>
                  </a:cubicBezTo>
                  <a:lnTo>
                    <a:pt x="1311" y="655"/>
                  </a:lnTo>
                  <a:cubicBezTo>
                    <a:pt x="1311" y="583"/>
                    <a:pt x="1370" y="524"/>
                    <a:pt x="1442" y="524"/>
                  </a:cubicBezTo>
                  <a:lnTo>
                    <a:pt x="2287" y="524"/>
                  </a:lnTo>
                  <a:cubicBezTo>
                    <a:pt x="2310" y="523"/>
                    <a:pt x="2334" y="523"/>
                    <a:pt x="2359" y="523"/>
                  </a:cubicBezTo>
                  <a:close/>
                  <a:moveTo>
                    <a:pt x="8633" y="310"/>
                  </a:moveTo>
                  <a:cubicBezTo>
                    <a:pt x="8704" y="310"/>
                    <a:pt x="8764" y="369"/>
                    <a:pt x="8764" y="452"/>
                  </a:cubicBezTo>
                  <a:lnTo>
                    <a:pt x="8764" y="691"/>
                  </a:lnTo>
                  <a:lnTo>
                    <a:pt x="8764" y="726"/>
                  </a:lnTo>
                  <a:lnTo>
                    <a:pt x="8764" y="1107"/>
                  </a:lnTo>
                  <a:lnTo>
                    <a:pt x="8764" y="1131"/>
                  </a:lnTo>
                  <a:lnTo>
                    <a:pt x="8764" y="2155"/>
                  </a:lnTo>
                  <a:cubicBezTo>
                    <a:pt x="8764" y="2250"/>
                    <a:pt x="8835" y="2322"/>
                    <a:pt x="8931" y="2322"/>
                  </a:cubicBezTo>
                  <a:cubicBezTo>
                    <a:pt x="9014" y="2322"/>
                    <a:pt x="9085" y="2250"/>
                    <a:pt x="9085" y="2155"/>
                  </a:cubicBezTo>
                  <a:lnTo>
                    <a:pt x="9085" y="1012"/>
                  </a:lnTo>
                  <a:lnTo>
                    <a:pt x="9085" y="988"/>
                  </a:lnTo>
                  <a:lnTo>
                    <a:pt x="9085" y="953"/>
                  </a:lnTo>
                  <a:lnTo>
                    <a:pt x="9085" y="702"/>
                  </a:lnTo>
                  <a:cubicBezTo>
                    <a:pt x="9109" y="643"/>
                    <a:pt x="9145" y="595"/>
                    <a:pt x="9204" y="595"/>
                  </a:cubicBezTo>
                  <a:lnTo>
                    <a:pt x="9228" y="595"/>
                  </a:lnTo>
                  <a:cubicBezTo>
                    <a:pt x="9300" y="595"/>
                    <a:pt x="9359" y="655"/>
                    <a:pt x="9359" y="726"/>
                  </a:cubicBezTo>
                  <a:lnTo>
                    <a:pt x="9359" y="1322"/>
                  </a:lnTo>
                  <a:lnTo>
                    <a:pt x="9359" y="1441"/>
                  </a:lnTo>
                  <a:lnTo>
                    <a:pt x="9359" y="2155"/>
                  </a:lnTo>
                  <a:cubicBezTo>
                    <a:pt x="9359" y="2250"/>
                    <a:pt x="9431" y="2322"/>
                    <a:pt x="9526" y="2322"/>
                  </a:cubicBezTo>
                  <a:cubicBezTo>
                    <a:pt x="9609" y="2322"/>
                    <a:pt x="9681" y="2250"/>
                    <a:pt x="9681" y="2155"/>
                  </a:cubicBezTo>
                  <a:lnTo>
                    <a:pt x="9681" y="1441"/>
                  </a:lnTo>
                  <a:cubicBezTo>
                    <a:pt x="9681" y="1369"/>
                    <a:pt x="9740" y="1310"/>
                    <a:pt x="9824" y="1310"/>
                  </a:cubicBezTo>
                  <a:lnTo>
                    <a:pt x="9835" y="1310"/>
                  </a:lnTo>
                  <a:cubicBezTo>
                    <a:pt x="9907" y="1310"/>
                    <a:pt x="9966" y="1369"/>
                    <a:pt x="9966" y="1441"/>
                  </a:cubicBezTo>
                  <a:lnTo>
                    <a:pt x="9966" y="2298"/>
                  </a:lnTo>
                  <a:cubicBezTo>
                    <a:pt x="9978" y="2750"/>
                    <a:pt x="9883" y="3489"/>
                    <a:pt x="9657" y="3620"/>
                  </a:cubicBezTo>
                  <a:cubicBezTo>
                    <a:pt x="9609" y="3643"/>
                    <a:pt x="9585" y="3703"/>
                    <a:pt x="9585" y="3762"/>
                  </a:cubicBezTo>
                  <a:lnTo>
                    <a:pt x="9585" y="4358"/>
                  </a:lnTo>
                  <a:lnTo>
                    <a:pt x="7990" y="4358"/>
                  </a:lnTo>
                  <a:lnTo>
                    <a:pt x="7990" y="3965"/>
                  </a:lnTo>
                  <a:cubicBezTo>
                    <a:pt x="7990" y="3905"/>
                    <a:pt x="7954" y="3858"/>
                    <a:pt x="7930" y="3822"/>
                  </a:cubicBezTo>
                  <a:cubicBezTo>
                    <a:pt x="7466" y="3465"/>
                    <a:pt x="7419" y="3274"/>
                    <a:pt x="7383" y="3036"/>
                  </a:cubicBezTo>
                  <a:cubicBezTo>
                    <a:pt x="7347" y="2858"/>
                    <a:pt x="7299" y="2655"/>
                    <a:pt x="7109" y="2369"/>
                  </a:cubicBezTo>
                  <a:cubicBezTo>
                    <a:pt x="6918" y="2096"/>
                    <a:pt x="6930" y="1941"/>
                    <a:pt x="6966" y="1893"/>
                  </a:cubicBezTo>
                  <a:cubicBezTo>
                    <a:pt x="7026" y="1845"/>
                    <a:pt x="7085" y="1845"/>
                    <a:pt x="7109" y="1845"/>
                  </a:cubicBezTo>
                  <a:cubicBezTo>
                    <a:pt x="7288" y="1893"/>
                    <a:pt x="7502" y="2179"/>
                    <a:pt x="7585" y="2357"/>
                  </a:cubicBezTo>
                  <a:cubicBezTo>
                    <a:pt x="7603" y="2418"/>
                    <a:pt x="7658" y="2460"/>
                    <a:pt x="7718" y="2460"/>
                  </a:cubicBezTo>
                  <a:cubicBezTo>
                    <a:pt x="7741" y="2460"/>
                    <a:pt x="7765" y="2454"/>
                    <a:pt x="7788" y="2441"/>
                  </a:cubicBezTo>
                  <a:cubicBezTo>
                    <a:pt x="7847" y="2417"/>
                    <a:pt x="7871" y="2357"/>
                    <a:pt x="7871" y="2286"/>
                  </a:cubicBezTo>
                  <a:lnTo>
                    <a:pt x="7871" y="2262"/>
                  </a:lnTo>
                  <a:lnTo>
                    <a:pt x="7871" y="1584"/>
                  </a:lnTo>
                  <a:lnTo>
                    <a:pt x="7871" y="750"/>
                  </a:lnTo>
                  <a:lnTo>
                    <a:pt x="7871" y="726"/>
                  </a:lnTo>
                  <a:cubicBezTo>
                    <a:pt x="7871" y="655"/>
                    <a:pt x="7930" y="595"/>
                    <a:pt x="8002" y="595"/>
                  </a:cubicBezTo>
                  <a:lnTo>
                    <a:pt x="8014" y="595"/>
                  </a:lnTo>
                  <a:cubicBezTo>
                    <a:pt x="8097" y="595"/>
                    <a:pt x="8157" y="655"/>
                    <a:pt x="8157" y="726"/>
                  </a:cubicBezTo>
                  <a:lnTo>
                    <a:pt x="8157" y="2143"/>
                  </a:lnTo>
                  <a:cubicBezTo>
                    <a:pt x="8157" y="2238"/>
                    <a:pt x="8228" y="2310"/>
                    <a:pt x="8311" y="2310"/>
                  </a:cubicBezTo>
                  <a:cubicBezTo>
                    <a:pt x="8407" y="2310"/>
                    <a:pt x="8478" y="2238"/>
                    <a:pt x="8478" y="2143"/>
                  </a:cubicBezTo>
                  <a:lnTo>
                    <a:pt x="8478" y="726"/>
                  </a:lnTo>
                  <a:lnTo>
                    <a:pt x="8478" y="452"/>
                  </a:lnTo>
                  <a:cubicBezTo>
                    <a:pt x="8478" y="369"/>
                    <a:pt x="8538" y="310"/>
                    <a:pt x="8609" y="310"/>
                  </a:cubicBezTo>
                  <a:close/>
                  <a:moveTo>
                    <a:pt x="1763" y="2941"/>
                  </a:moveTo>
                  <a:cubicBezTo>
                    <a:pt x="1668" y="3036"/>
                    <a:pt x="1561" y="3179"/>
                    <a:pt x="1537" y="3322"/>
                  </a:cubicBezTo>
                  <a:cubicBezTo>
                    <a:pt x="1501" y="3477"/>
                    <a:pt x="1537" y="3631"/>
                    <a:pt x="1656" y="3750"/>
                  </a:cubicBezTo>
                  <a:cubicBezTo>
                    <a:pt x="1668" y="3774"/>
                    <a:pt x="1763" y="3881"/>
                    <a:pt x="1989" y="3881"/>
                  </a:cubicBezTo>
                  <a:cubicBezTo>
                    <a:pt x="2144" y="3881"/>
                    <a:pt x="2335" y="3834"/>
                    <a:pt x="2573" y="3667"/>
                  </a:cubicBezTo>
                  <a:cubicBezTo>
                    <a:pt x="2632" y="3620"/>
                    <a:pt x="2692" y="3572"/>
                    <a:pt x="2751" y="3560"/>
                  </a:cubicBezTo>
                  <a:lnTo>
                    <a:pt x="2751" y="5048"/>
                  </a:lnTo>
                  <a:lnTo>
                    <a:pt x="656" y="5048"/>
                  </a:lnTo>
                  <a:lnTo>
                    <a:pt x="656" y="2941"/>
                  </a:lnTo>
                  <a:close/>
                  <a:moveTo>
                    <a:pt x="9824" y="4703"/>
                  </a:moveTo>
                  <a:lnTo>
                    <a:pt x="9824" y="5108"/>
                  </a:lnTo>
                  <a:lnTo>
                    <a:pt x="7728" y="5108"/>
                  </a:lnTo>
                  <a:lnTo>
                    <a:pt x="7728" y="4703"/>
                  </a:lnTo>
                  <a:close/>
                  <a:moveTo>
                    <a:pt x="2751" y="5370"/>
                  </a:moveTo>
                  <a:lnTo>
                    <a:pt x="2751" y="5775"/>
                  </a:lnTo>
                  <a:lnTo>
                    <a:pt x="656" y="5775"/>
                  </a:lnTo>
                  <a:lnTo>
                    <a:pt x="656" y="5370"/>
                  </a:lnTo>
                  <a:close/>
                  <a:moveTo>
                    <a:pt x="4359" y="2858"/>
                  </a:moveTo>
                  <a:lnTo>
                    <a:pt x="4359" y="2917"/>
                  </a:lnTo>
                  <a:cubicBezTo>
                    <a:pt x="4359" y="3012"/>
                    <a:pt x="4430" y="3084"/>
                    <a:pt x="4525" y="3084"/>
                  </a:cubicBezTo>
                  <a:lnTo>
                    <a:pt x="7014" y="3084"/>
                  </a:lnTo>
                  <a:lnTo>
                    <a:pt x="7014" y="3096"/>
                  </a:lnTo>
                  <a:cubicBezTo>
                    <a:pt x="7049" y="3369"/>
                    <a:pt x="7109" y="3655"/>
                    <a:pt x="7621" y="4048"/>
                  </a:cubicBezTo>
                  <a:lnTo>
                    <a:pt x="7621" y="4370"/>
                  </a:lnTo>
                  <a:lnTo>
                    <a:pt x="7561" y="4370"/>
                  </a:lnTo>
                  <a:cubicBezTo>
                    <a:pt x="7466" y="4370"/>
                    <a:pt x="7395" y="4441"/>
                    <a:pt x="7395" y="4524"/>
                  </a:cubicBezTo>
                  <a:lnTo>
                    <a:pt x="7395" y="7013"/>
                  </a:lnTo>
                  <a:lnTo>
                    <a:pt x="7383" y="7013"/>
                  </a:lnTo>
                  <a:cubicBezTo>
                    <a:pt x="7109" y="7060"/>
                    <a:pt x="6823" y="7120"/>
                    <a:pt x="6430" y="7620"/>
                  </a:cubicBezTo>
                  <a:lnTo>
                    <a:pt x="6121" y="7620"/>
                  </a:lnTo>
                  <a:lnTo>
                    <a:pt x="6121" y="7560"/>
                  </a:lnTo>
                  <a:cubicBezTo>
                    <a:pt x="6121" y="7477"/>
                    <a:pt x="6037" y="7406"/>
                    <a:pt x="5954" y="7406"/>
                  </a:cubicBezTo>
                  <a:lnTo>
                    <a:pt x="3466" y="7406"/>
                  </a:lnTo>
                  <a:lnTo>
                    <a:pt x="3466" y="7382"/>
                  </a:lnTo>
                  <a:cubicBezTo>
                    <a:pt x="3418" y="7120"/>
                    <a:pt x="3358" y="6834"/>
                    <a:pt x="2858" y="6429"/>
                  </a:cubicBezTo>
                  <a:lnTo>
                    <a:pt x="2858" y="6120"/>
                  </a:lnTo>
                  <a:lnTo>
                    <a:pt x="2918" y="6120"/>
                  </a:lnTo>
                  <a:cubicBezTo>
                    <a:pt x="3001" y="6120"/>
                    <a:pt x="3085" y="6048"/>
                    <a:pt x="3085" y="5953"/>
                  </a:cubicBezTo>
                  <a:lnTo>
                    <a:pt x="3085" y="3477"/>
                  </a:lnTo>
                  <a:lnTo>
                    <a:pt x="3097" y="3477"/>
                  </a:lnTo>
                  <a:cubicBezTo>
                    <a:pt x="3358" y="3429"/>
                    <a:pt x="3644" y="3369"/>
                    <a:pt x="4049" y="2858"/>
                  </a:cubicBezTo>
                  <a:close/>
                  <a:moveTo>
                    <a:pt x="5787" y="7727"/>
                  </a:moveTo>
                  <a:lnTo>
                    <a:pt x="5787" y="9823"/>
                  </a:lnTo>
                  <a:lnTo>
                    <a:pt x="5383" y="9823"/>
                  </a:lnTo>
                  <a:lnTo>
                    <a:pt x="5383" y="7727"/>
                  </a:lnTo>
                  <a:close/>
                  <a:moveTo>
                    <a:pt x="8490" y="6933"/>
                  </a:moveTo>
                  <a:cubicBezTo>
                    <a:pt x="8530" y="6933"/>
                    <a:pt x="8558" y="6942"/>
                    <a:pt x="8573" y="6953"/>
                  </a:cubicBezTo>
                  <a:cubicBezTo>
                    <a:pt x="8621" y="7013"/>
                    <a:pt x="8621" y="7072"/>
                    <a:pt x="8621" y="7108"/>
                  </a:cubicBezTo>
                  <a:cubicBezTo>
                    <a:pt x="8573" y="7287"/>
                    <a:pt x="8288" y="7489"/>
                    <a:pt x="8109" y="7584"/>
                  </a:cubicBezTo>
                  <a:cubicBezTo>
                    <a:pt x="8026" y="7620"/>
                    <a:pt x="7990" y="7727"/>
                    <a:pt x="8038" y="7799"/>
                  </a:cubicBezTo>
                  <a:cubicBezTo>
                    <a:pt x="8061" y="7858"/>
                    <a:pt x="8121" y="7894"/>
                    <a:pt x="8204" y="7894"/>
                  </a:cubicBezTo>
                  <a:lnTo>
                    <a:pt x="9740" y="7894"/>
                  </a:lnTo>
                  <a:cubicBezTo>
                    <a:pt x="9824" y="7894"/>
                    <a:pt x="9883" y="7953"/>
                    <a:pt x="9883" y="8025"/>
                  </a:cubicBezTo>
                  <a:lnTo>
                    <a:pt x="9883" y="8037"/>
                  </a:lnTo>
                  <a:cubicBezTo>
                    <a:pt x="9883" y="8120"/>
                    <a:pt x="9824" y="8180"/>
                    <a:pt x="9740" y="8180"/>
                  </a:cubicBezTo>
                  <a:lnTo>
                    <a:pt x="8335" y="8180"/>
                  </a:lnTo>
                  <a:cubicBezTo>
                    <a:pt x="8240" y="8180"/>
                    <a:pt x="8169" y="8251"/>
                    <a:pt x="8169" y="8334"/>
                  </a:cubicBezTo>
                  <a:cubicBezTo>
                    <a:pt x="8169" y="8430"/>
                    <a:pt x="8240" y="8501"/>
                    <a:pt x="8335" y="8501"/>
                  </a:cubicBezTo>
                  <a:lnTo>
                    <a:pt x="10026" y="8501"/>
                  </a:lnTo>
                  <a:cubicBezTo>
                    <a:pt x="10034" y="8500"/>
                    <a:pt x="10043" y="8499"/>
                    <a:pt x="10051" y="8499"/>
                  </a:cubicBezTo>
                  <a:cubicBezTo>
                    <a:pt x="10121" y="8499"/>
                    <a:pt x="10169" y="8545"/>
                    <a:pt x="10169" y="8620"/>
                  </a:cubicBezTo>
                  <a:cubicBezTo>
                    <a:pt x="10169" y="8692"/>
                    <a:pt x="10097" y="8751"/>
                    <a:pt x="10026" y="8751"/>
                  </a:cubicBezTo>
                  <a:lnTo>
                    <a:pt x="8311" y="8751"/>
                  </a:lnTo>
                  <a:cubicBezTo>
                    <a:pt x="8228" y="8751"/>
                    <a:pt x="8157" y="8834"/>
                    <a:pt x="8157" y="8918"/>
                  </a:cubicBezTo>
                  <a:cubicBezTo>
                    <a:pt x="8157" y="9013"/>
                    <a:pt x="8228" y="9084"/>
                    <a:pt x="8311" y="9084"/>
                  </a:cubicBezTo>
                  <a:lnTo>
                    <a:pt x="9776" y="9084"/>
                  </a:lnTo>
                  <a:cubicBezTo>
                    <a:pt x="9835" y="9096"/>
                    <a:pt x="9883" y="9144"/>
                    <a:pt x="9883" y="9204"/>
                  </a:cubicBezTo>
                  <a:lnTo>
                    <a:pt x="9883" y="9215"/>
                  </a:lnTo>
                  <a:cubicBezTo>
                    <a:pt x="9883" y="9287"/>
                    <a:pt x="9824" y="9346"/>
                    <a:pt x="9752" y="9346"/>
                  </a:cubicBezTo>
                  <a:lnTo>
                    <a:pt x="8323" y="9346"/>
                  </a:lnTo>
                  <a:cubicBezTo>
                    <a:pt x="8228" y="9346"/>
                    <a:pt x="8157" y="9430"/>
                    <a:pt x="8157" y="9513"/>
                  </a:cubicBezTo>
                  <a:cubicBezTo>
                    <a:pt x="8157" y="9608"/>
                    <a:pt x="8228" y="9680"/>
                    <a:pt x="8323" y="9680"/>
                  </a:cubicBezTo>
                  <a:lnTo>
                    <a:pt x="9038" y="9680"/>
                  </a:lnTo>
                  <a:cubicBezTo>
                    <a:pt x="9109" y="9680"/>
                    <a:pt x="9169" y="9739"/>
                    <a:pt x="9169" y="9811"/>
                  </a:cubicBezTo>
                  <a:lnTo>
                    <a:pt x="9169" y="9823"/>
                  </a:lnTo>
                  <a:cubicBezTo>
                    <a:pt x="9169" y="9906"/>
                    <a:pt x="9109" y="9966"/>
                    <a:pt x="9038" y="9966"/>
                  </a:cubicBezTo>
                  <a:lnTo>
                    <a:pt x="8181" y="9966"/>
                  </a:lnTo>
                  <a:cubicBezTo>
                    <a:pt x="8151" y="9967"/>
                    <a:pt x="8120" y="9967"/>
                    <a:pt x="8088" y="9967"/>
                  </a:cubicBezTo>
                  <a:cubicBezTo>
                    <a:pt x="7740" y="9967"/>
                    <a:pt x="7288" y="9907"/>
                    <a:pt x="7026" y="9787"/>
                  </a:cubicBezTo>
                  <a:lnTo>
                    <a:pt x="7014" y="9763"/>
                  </a:lnTo>
                  <a:cubicBezTo>
                    <a:pt x="6978" y="9727"/>
                    <a:pt x="6930" y="9704"/>
                    <a:pt x="6895" y="9704"/>
                  </a:cubicBezTo>
                  <a:cubicBezTo>
                    <a:pt x="6871" y="9692"/>
                    <a:pt x="6859" y="9680"/>
                    <a:pt x="6847" y="9644"/>
                  </a:cubicBezTo>
                  <a:cubicBezTo>
                    <a:pt x="6811" y="9608"/>
                    <a:pt x="6752" y="9573"/>
                    <a:pt x="6692" y="9573"/>
                  </a:cubicBezTo>
                  <a:lnTo>
                    <a:pt x="6097" y="9573"/>
                  </a:lnTo>
                  <a:lnTo>
                    <a:pt x="6097" y="7977"/>
                  </a:lnTo>
                  <a:lnTo>
                    <a:pt x="6502" y="7977"/>
                  </a:lnTo>
                  <a:cubicBezTo>
                    <a:pt x="6561" y="7977"/>
                    <a:pt x="6609" y="7953"/>
                    <a:pt x="6633" y="7918"/>
                  </a:cubicBezTo>
                  <a:cubicBezTo>
                    <a:pt x="6990" y="7453"/>
                    <a:pt x="7192" y="7418"/>
                    <a:pt x="7430" y="7370"/>
                  </a:cubicBezTo>
                  <a:cubicBezTo>
                    <a:pt x="7609" y="7334"/>
                    <a:pt x="7811" y="7299"/>
                    <a:pt x="8097" y="7108"/>
                  </a:cubicBezTo>
                  <a:cubicBezTo>
                    <a:pt x="8274" y="6972"/>
                    <a:pt x="8407" y="6933"/>
                    <a:pt x="8490" y="6933"/>
                  </a:cubicBezTo>
                  <a:close/>
                  <a:moveTo>
                    <a:pt x="2501" y="6132"/>
                  </a:moveTo>
                  <a:lnTo>
                    <a:pt x="2501" y="6537"/>
                  </a:lnTo>
                  <a:cubicBezTo>
                    <a:pt x="2501" y="6596"/>
                    <a:pt x="2525" y="6644"/>
                    <a:pt x="2561" y="6668"/>
                  </a:cubicBezTo>
                  <a:cubicBezTo>
                    <a:pt x="3025" y="7025"/>
                    <a:pt x="3061" y="7227"/>
                    <a:pt x="3108" y="7465"/>
                  </a:cubicBezTo>
                  <a:cubicBezTo>
                    <a:pt x="3120" y="7501"/>
                    <a:pt x="3120" y="7560"/>
                    <a:pt x="3144" y="7608"/>
                  </a:cubicBezTo>
                  <a:cubicBezTo>
                    <a:pt x="3168" y="7763"/>
                    <a:pt x="3228" y="7918"/>
                    <a:pt x="3382" y="8120"/>
                  </a:cubicBezTo>
                  <a:cubicBezTo>
                    <a:pt x="3597" y="8382"/>
                    <a:pt x="3585" y="8537"/>
                    <a:pt x="3561" y="8596"/>
                  </a:cubicBezTo>
                  <a:cubicBezTo>
                    <a:pt x="3501" y="8632"/>
                    <a:pt x="3442" y="8632"/>
                    <a:pt x="3406" y="8632"/>
                  </a:cubicBezTo>
                  <a:cubicBezTo>
                    <a:pt x="3228" y="8596"/>
                    <a:pt x="3025" y="8311"/>
                    <a:pt x="2930" y="8132"/>
                  </a:cubicBezTo>
                  <a:cubicBezTo>
                    <a:pt x="2896" y="8064"/>
                    <a:pt x="2838" y="8033"/>
                    <a:pt x="2778" y="8033"/>
                  </a:cubicBezTo>
                  <a:cubicBezTo>
                    <a:pt x="2753" y="8033"/>
                    <a:pt x="2728" y="8038"/>
                    <a:pt x="2704" y="8049"/>
                  </a:cubicBezTo>
                  <a:cubicBezTo>
                    <a:pt x="2644" y="8084"/>
                    <a:pt x="2620" y="8144"/>
                    <a:pt x="2620" y="8215"/>
                  </a:cubicBezTo>
                  <a:lnTo>
                    <a:pt x="2620" y="8239"/>
                  </a:lnTo>
                  <a:lnTo>
                    <a:pt x="2620" y="8918"/>
                  </a:lnTo>
                  <a:lnTo>
                    <a:pt x="2620" y="9751"/>
                  </a:lnTo>
                  <a:lnTo>
                    <a:pt x="2620" y="9763"/>
                  </a:lnTo>
                  <a:cubicBezTo>
                    <a:pt x="2620" y="9846"/>
                    <a:pt x="2561" y="9906"/>
                    <a:pt x="2489" y="9906"/>
                  </a:cubicBezTo>
                  <a:lnTo>
                    <a:pt x="2466" y="9906"/>
                  </a:lnTo>
                  <a:cubicBezTo>
                    <a:pt x="2394" y="9906"/>
                    <a:pt x="2335" y="9846"/>
                    <a:pt x="2335" y="9763"/>
                  </a:cubicBezTo>
                  <a:lnTo>
                    <a:pt x="2335" y="8358"/>
                  </a:lnTo>
                  <a:cubicBezTo>
                    <a:pt x="2335" y="8263"/>
                    <a:pt x="2263" y="8191"/>
                    <a:pt x="2168" y="8191"/>
                  </a:cubicBezTo>
                  <a:cubicBezTo>
                    <a:pt x="2085" y="8191"/>
                    <a:pt x="2013" y="8263"/>
                    <a:pt x="2013" y="8358"/>
                  </a:cubicBezTo>
                  <a:lnTo>
                    <a:pt x="2013" y="9763"/>
                  </a:lnTo>
                  <a:lnTo>
                    <a:pt x="2013" y="10049"/>
                  </a:lnTo>
                  <a:cubicBezTo>
                    <a:pt x="2013" y="10120"/>
                    <a:pt x="1954" y="10180"/>
                    <a:pt x="1870" y="10180"/>
                  </a:cubicBezTo>
                  <a:lnTo>
                    <a:pt x="1858" y="10180"/>
                  </a:lnTo>
                  <a:cubicBezTo>
                    <a:pt x="1787" y="10180"/>
                    <a:pt x="1727" y="10120"/>
                    <a:pt x="1727" y="10049"/>
                  </a:cubicBezTo>
                  <a:lnTo>
                    <a:pt x="1727" y="9811"/>
                  </a:lnTo>
                  <a:lnTo>
                    <a:pt x="1727" y="9763"/>
                  </a:lnTo>
                  <a:lnTo>
                    <a:pt x="1727" y="9394"/>
                  </a:lnTo>
                  <a:lnTo>
                    <a:pt x="1727" y="9370"/>
                  </a:lnTo>
                  <a:lnTo>
                    <a:pt x="1727" y="8334"/>
                  </a:lnTo>
                  <a:cubicBezTo>
                    <a:pt x="1727" y="8251"/>
                    <a:pt x="1656" y="8180"/>
                    <a:pt x="1561" y="8180"/>
                  </a:cubicBezTo>
                  <a:cubicBezTo>
                    <a:pt x="1477" y="8180"/>
                    <a:pt x="1394" y="8251"/>
                    <a:pt x="1394" y="8334"/>
                  </a:cubicBezTo>
                  <a:lnTo>
                    <a:pt x="1394" y="9489"/>
                  </a:lnTo>
                  <a:lnTo>
                    <a:pt x="1394" y="9513"/>
                  </a:lnTo>
                  <a:lnTo>
                    <a:pt x="1394" y="9549"/>
                  </a:lnTo>
                  <a:lnTo>
                    <a:pt x="1394" y="9799"/>
                  </a:lnTo>
                  <a:cubicBezTo>
                    <a:pt x="1382" y="9858"/>
                    <a:pt x="1334" y="9906"/>
                    <a:pt x="1275" y="9906"/>
                  </a:cubicBezTo>
                  <a:lnTo>
                    <a:pt x="1263" y="9906"/>
                  </a:lnTo>
                  <a:cubicBezTo>
                    <a:pt x="1192" y="9906"/>
                    <a:pt x="1132" y="9846"/>
                    <a:pt x="1132" y="9763"/>
                  </a:cubicBezTo>
                  <a:lnTo>
                    <a:pt x="1132" y="9168"/>
                  </a:lnTo>
                  <a:lnTo>
                    <a:pt x="1132" y="9049"/>
                  </a:lnTo>
                  <a:lnTo>
                    <a:pt x="1132" y="8334"/>
                  </a:lnTo>
                  <a:cubicBezTo>
                    <a:pt x="1132" y="8251"/>
                    <a:pt x="1061" y="8180"/>
                    <a:pt x="965" y="8180"/>
                  </a:cubicBezTo>
                  <a:cubicBezTo>
                    <a:pt x="882" y="8180"/>
                    <a:pt x="799" y="8251"/>
                    <a:pt x="799" y="8334"/>
                  </a:cubicBezTo>
                  <a:lnTo>
                    <a:pt x="799" y="9049"/>
                  </a:lnTo>
                  <a:cubicBezTo>
                    <a:pt x="799" y="9132"/>
                    <a:pt x="739" y="9192"/>
                    <a:pt x="668" y="9192"/>
                  </a:cubicBezTo>
                  <a:lnTo>
                    <a:pt x="656" y="9192"/>
                  </a:lnTo>
                  <a:cubicBezTo>
                    <a:pt x="584" y="9192"/>
                    <a:pt x="525" y="9132"/>
                    <a:pt x="525" y="9049"/>
                  </a:cubicBezTo>
                  <a:lnTo>
                    <a:pt x="525" y="8203"/>
                  </a:lnTo>
                  <a:cubicBezTo>
                    <a:pt x="501" y="7739"/>
                    <a:pt x="608" y="7013"/>
                    <a:pt x="834" y="6882"/>
                  </a:cubicBezTo>
                  <a:cubicBezTo>
                    <a:pt x="882" y="6846"/>
                    <a:pt x="906" y="6787"/>
                    <a:pt x="906" y="6727"/>
                  </a:cubicBezTo>
                  <a:lnTo>
                    <a:pt x="906" y="6132"/>
                  </a:lnTo>
                  <a:close/>
                  <a:moveTo>
                    <a:pt x="8621" y="0"/>
                  </a:moveTo>
                  <a:cubicBezTo>
                    <a:pt x="8407" y="0"/>
                    <a:pt x="8240" y="143"/>
                    <a:pt x="8181" y="321"/>
                  </a:cubicBezTo>
                  <a:cubicBezTo>
                    <a:pt x="8145" y="298"/>
                    <a:pt x="8085" y="286"/>
                    <a:pt x="8038" y="286"/>
                  </a:cubicBezTo>
                  <a:lnTo>
                    <a:pt x="8026" y="286"/>
                  </a:lnTo>
                  <a:cubicBezTo>
                    <a:pt x="7942" y="286"/>
                    <a:pt x="7859" y="298"/>
                    <a:pt x="7800" y="345"/>
                  </a:cubicBezTo>
                  <a:lnTo>
                    <a:pt x="4549" y="345"/>
                  </a:lnTo>
                  <a:cubicBezTo>
                    <a:pt x="4466" y="345"/>
                    <a:pt x="4394" y="417"/>
                    <a:pt x="4394" y="512"/>
                  </a:cubicBezTo>
                  <a:lnTo>
                    <a:pt x="4394" y="619"/>
                  </a:lnTo>
                  <a:lnTo>
                    <a:pt x="3870" y="619"/>
                  </a:lnTo>
                  <a:cubicBezTo>
                    <a:pt x="3704" y="441"/>
                    <a:pt x="3418" y="321"/>
                    <a:pt x="2977" y="262"/>
                  </a:cubicBezTo>
                  <a:cubicBezTo>
                    <a:pt x="2632" y="214"/>
                    <a:pt x="2335" y="214"/>
                    <a:pt x="2311" y="214"/>
                  </a:cubicBezTo>
                  <a:lnTo>
                    <a:pt x="1453" y="214"/>
                  </a:lnTo>
                  <a:cubicBezTo>
                    <a:pt x="1203" y="214"/>
                    <a:pt x="1001" y="417"/>
                    <a:pt x="1001" y="679"/>
                  </a:cubicBezTo>
                  <a:lnTo>
                    <a:pt x="1001" y="691"/>
                  </a:lnTo>
                  <a:cubicBezTo>
                    <a:pt x="1001" y="738"/>
                    <a:pt x="1001" y="774"/>
                    <a:pt x="1013" y="822"/>
                  </a:cubicBezTo>
                  <a:lnTo>
                    <a:pt x="739" y="822"/>
                  </a:lnTo>
                  <a:cubicBezTo>
                    <a:pt x="489" y="822"/>
                    <a:pt x="287" y="1036"/>
                    <a:pt x="287" y="1286"/>
                  </a:cubicBezTo>
                  <a:lnTo>
                    <a:pt x="287" y="1298"/>
                  </a:lnTo>
                  <a:cubicBezTo>
                    <a:pt x="287" y="1357"/>
                    <a:pt x="299" y="1405"/>
                    <a:pt x="310" y="1453"/>
                  </a:cubicBezTo>
                  <a:cubicBezTo>
                    <a:pt x="132" y="1512"/>
                    <a:pt x="1" y="1691"/>
                    <a:pt x="1" y="1881"/>
                  </a:cubicBezTo>
                  <a:lnTo>
                    <a:pt x="1" y="1893"/>
                  </a:lnTo>
                  <a:cubicBezTo>
                    <a:pt x="1" y="2107"/>
                    <a:pt x="132" y="2262"/>
                    <a:pt x="310" y="2322"/>
                  </a:cubicBezTo>
                  <a:cubicBezTo>
                    <a:pt x="299" y="2369"/>
                    <a:pt x="287" y="2429"/>
                    <a:pt x="287" y="2477"/>
                  </a:cubicBezTo>
                  <a:lnTo>
                    <a:pt x="287" y="2488"/>
                  </a:lnTo>
                  <a:cubicBezTo>
                    <a:pt x="287" y="2560"/>
                    <a:pt x="299" y="2655"/>
                    <a:pt x="346" y="2715"/>
                  </a:cubicBezTo>
                  <a:lnTo>
                    <a:pt x="346" y="5953"/>
                  </a:lnTo>
                  <a:cubicBezTo>
                    <a:pt x="346" y="6048"/>
                    <a:pt x="418" y="6120"/>
                    <a:pt x="501" y="6120"/>
                  </a:cubicBezTo>
                  <a:lnTo>
                    <a:pt x="608" y="6120"/>
                  </a:lnTo>
                  <a:lnTo>
                    <a:pt x="608" y="6644"/>
                  </a:lnTo>
                  <a:cubicBezTo>
                    <a:pt x="430" y="6810"/>
                    <a:pt x="310" y="7084"/>
                    <a:pt x="251" y="7537"/>
                  </a:cubicBezTo>
                  <a:cubicBezTo>
                    <a:pt x="203" y="7882"/>
                    <a:pt x="203" y="8180"/>
                    <a:pt x="203" y="8203"/>
                  </a:cubicBezTo>
                  <a:lnTo>
                    <a:pt x="203" y="9049"/>
                  </a:lnTo>
                  <a:cubicBezTo>
                    <a:pt x="203" y="9311"/>
                    <a:pt x="418" y="9513"/>
                    <a:pt x="668" y="9513"/>
                  </a:cubicBezTo>
                  <a:lnTo>
                    <a:pt x="680" y="9513"/>
                  </a:lnTo>
                  <a:cubicBezTo>
                    <a:pt x="727" y="9513"/>
                    <a:pt x="775" y="9513"/>
                    <a:pt x="822" y="9501"/>
                  </a:cubicBezTo>
                  <a:lnTo>
                    <a:pt x="822" y="9763"/>
                  </a:lnTo>
                  <a:cubicBezTo>
                    <a:pt x="822" y="10025"/>
                    <a:pt x="1025" y="10227"/>
                    <a:pt x="1275" y="10227"/>
                  </a:cubicBezTo>
                  <a:lnTo>
                    <a:pt x="1299" y="10227"/>
                  </a:lnTo>
                  <a:cubicBezTo>
                    <a:pt x="1358" y="10227"/>
                    <a:pt x="1394" y="10216"/>
                    <a:pt x="1442" y="10204"/>
                  </a:cubicBezTo>
                  <a:cubicBezTo>
                    <a:pt x="1501" y="10382"/>
                    <a:pt x="1680" y="10513"/>
                    <a:pt x="1870" y="10513"/>
                  </a:cubicBezTo>
                  <a:lnTo>
                    <a:pt x="1894" y="10513"/>
                  </a:lnTo>
                  <a:cubicBezTo>
                    <a:pt x="2096" y="10513"/>
                    <a:pt x="2263" y="10382"/>
                    <a:pt x="2323" y="10204"/>
                  </a:cubicBezTo>
                  <a:cubicBezTo>
                    <a:pt x="2370" y="10216"/>
                    <a:pt x="2430" y="10227"/>
                    <a:pt x="2466" y="10227"/>
                  </a:cubicBezTo>
                  <a:lnTo>
                    <a:pt x="2489" y="10227"/>
                  </a:lnTo>
                  <a:cubicBezTo>
                    <a:pt x="2561" y="10227"/>
                    <a:pt x="2644" y="10216"/>
                    <a:pt x="2704" y="10168"/>
                  </a:cubicBezTo>
                  <a:lnTo>
                    <a:pt x="3323" y="10168"/>
                  </a:lnTo>
                  <a:cubicBezTo>
                    <a:pt x="3406" y="10168"/>
                    <a:pt x="3478" y="10096"/>
                    <a:pt x="3478" y="10001"/>
                  </a:cubicBezTo>
                  <a:cubicBezTo>
                    <a:pt x="3478" y="9918"/>
                    <a:pt x="3406" y="9846"/>
                    <a:pt x="3323" y="9846"/>
                  </a:cubicBezTo>
                  <a:lnTo>
                    <a:pt x="2942" y="9846"/>
                  </a:lnTo>
                  <a:lnTo>
                    <a:pt x="2942" y="9763"/>
                  </a:lnTo>
                  <a:lnTo>
                    <a:pt x="2942" y="9751"/>
                  </a:lnTo>
                  <a:lnTo>
                    <a:pt x="2942" y="8918"/>
                  </a:lnTo>
                  <a:lnTo>
                    <a:pt x="2942" y="8727"/>
                  </a:lnTo>
                  <a:cubicBezTo>
                    <a:pt x="3049" y="8834"/>
                    <a:pt x="3180" y="8930"/>
                    <a:pt x="3335" y="8965"/>
                  </a:cubicBezTo>
                  <a:cubicBezTo>
                    <a:pt x="3358" y="8977"/>
                    <a:pt x="3406" y="8977"/>
                    <a:pt x="3442" y="8977"/>
                  </a:cubicBezTo>
                  <a:cubicBezTo>
                    <a:pt x="3561" y="8977"/>
                    <a:pt x="3656" y="8930"/>
                    <a:pt x="3763" y="8858"/>
                  </a:cubicBezTo>
                  <a:cubicBezTo>
                    <a:pt x="3775" y="8846"/>
                    <a:pt x="4120" y="8549"/>
                    <a:pt x="3680" y="7941"/>
                  </a:cubicBezTo>
                  <a:cubicBezTo>
                    <a:pt x="3632" y="7882"/>
                    <a:pt x="3585" y="7822"/>
                    <a:pt x="3573" y="7763"/>
                  </a:cubicBezTo>
                  <a:lnTo>
                    <a:pt x="5061" y="7763"/>
                  </a:lnTo>
                  <a:lnTo>
                    <a:pt x="5061" y="9858"/>
                  </a:lnTo>
                  <a:lnTo>
                    <a:pt x="3835" y="9858"/>
                  </a:lnTo>
                  <a:cubicBezTo>
                    <a:pt x="3751" y="9858"/>
                    <a:pt x="3680" y="9930"/>
                    <a:pt x="3680" y="10025"/>
                  </a:cubicBezTo>
                  <a:cubicBezTo>
                    <a:pt x="3680" y="10108"/>
                    <a:pt x="3751" y="10180"/>
                    <a:pt x="3835" y="10180"/>
                  </a:cubicBezTo>
                  <a:lnTo>
                    <a:pt x="5966" y="10180"/>
                  </a:lnTo>
                  <a:cubicBezTo>
                    <a:pt x="6061" y="10180"/>
                    <a:pt x="6133" y="10108"/>
                    <a:pt x="6133" y="10025"/>
                  </a:cubicBezTo>
                  <a:lnTo>
                    <a:pt x="6133" y="9918"/>
                  </a:lnTo>
                  <a:lnTo>
                    <a:pt x="6657" y="9918"/>
                  </a:lnTo>
                  <a:cubicBezTo>
                    <a:pt x="6811" y="10096"/>
                    <a:pt x="7097" y="10216"/>
                    <a:pt x="7549" y="10275"/>
                  </a:cubicBezTo>
                  <a:cubicBezTo>
                    <a:pt x="7811" y="10323"/>
                    <a:pt x="8061" y="10323"/>
                    <a:pt x="8169" y="10323"/>
                  </a:cubicBezTo>
                  <a:lnTo>
                    <a:pt x="9062" y="10323"/>
                  </a:lnTo>
                  <a:cubicBezTo>
                    <a:pt x="9312" y="10323"/>
                    <a:pt x="9526" y="10108"/>
                    <a:pt x="9526" y="9858"/>
                  </a:cubicBezTo>
                  <a:lnTo>
                    <a:pt x="9526" y="9846"/>
                  </a:lnTo>
                  <a:cubicBezTo>
                    <a:pt x="9526" y="9799"/>
                    <a:pt x="9526" y="9751"/>
                    <a:pt x="9514" y="9704"/>
                  </a:cubicBezTo>
                  <a:lnTo>
                    <a:pt x="9776" y="9704"/>
                  </a:lnTo>
                  <a:cubicBezTo>
                    <a:pt x="10026" y="9704"/>
                    <a:pt x="10240" y="9501"/>
                    <a:pt x="10240" y="9251"/>
                  </a:cubicBezTo>
                  <a:lnTo>
                    <a:pt x="10240" y="9227"/>
                  </a:lnTo>
                  <a:cubicBezTo>
                    <a:pt x="10240" y="9168"/>
                    <a:pt x="10228" y="9132"/>
                    <a:pt x="10205" y="9084"/>
                  </a:cubicBezTo>
                  <a:cubicBezTo>
                    <a:pt x="10383" y="9025"/>
                    <a:pt x="10514" y="8846"/>
                    <a:pt x="10514" y="8656"/>
                  </a:cubicBezTo>
                  <a:lnTo>
                    <a:pt x="10514" y="8632"/>
                  </a:lnTo>
                  <a:cubicBezTo>
                    <a:pt x="10502" y="8418"/>
                    <a:pt x="10371" y="8239"/>
                    <a:pt x="10193" y="8180"/>
                  </a:cubicBezTo>
                  <a:cubicBezTo>
                    <a:pt x="10205" y="8132"/>
                    <a:pt x="10228" y="8072"/>
                    <a:pt x="10228" y="8025"/>
                  </a:cubicBezTo>
                  <a:lnTo>
                    <a:pt x="10228" y="8013"/>
                  </a:lnTo>
                  <a:cubicBezTo>
                    <a:pt x="10228" y="7941"/>
                    <a:pt x="10205" y="7846"/>
                    <a:pt x="10169" y="7787"/>
                  </a:cubicBezTo>
                  <a:lnTo>
                    <a:pt x="10169" y="6263"/>
                  </a:lnTo>
                  <a:cubicBezTo>
                    <a:pt x="10169" y="6179"/>
                    <a:pt x="10086" y="6108"/>
                    <a:pt x="10002" y="6108"/>
                  </a:cubicBezTo>
                  <a:cubicBezTo>
                    <a:pt x="9907" y="6108"/>
                    <a:pt x="9835" y="6179"/>
                    <a:pt x="9835" y="6263"/>
                  </a:cubicBezTo>
                  <a:lnTo>
                    <a:pt x="9835" y="7560"/>
                  </a:lnTo>
                  <a:lnTo>
                    <a:pt x="8716" y="7560"/>
                  </a:lnTo>
                  <a:cubicBezTo>
                    <a:pt x="8823" y="7453"/>
                    <a:pt x="8931" y="7322"/>
                    <a:pt x="8954" y="7179"/>
                  </a:cubicBezTo>
                  <a:cubicBezTo>
                    <a:pt x="8990" y="7025"/>
                    <a:pt x="8954" y="6858"/>
                    <a:pt x="8835" y="6751"/>
                  </a:cubicBezTo>
                  <a:cubicBezTo>
                    <a:pt x="8828" y="6736"/>
                    <a:pt x="8715" y="6608"/>
                    <a:pt x="8492" y="6608"/>
                  </a:cubicBezTo>
                  <a:cubicBezTo>
                    <a:pt x="8347" y="6608"/>
                    <a:pt x="8157" y="6661"/>
                    <a:pt x="7919" y="6834"/>
                  </a:cubicBezTo>
                  <a:cubicBezTo>
                    <a:pt x="7859" y="6882"/>
                    <a:pt x="7800" y="6929"/>
                    <a:pt x="7740" y="6941"/>
                  </a:cubicBezTo>
                  <a:lnTo>
                    <a:pt x="7740" y="5453"/>
                  </a:lnTo>
                  <a:lnTo>
                    <a:pt x="9835" y="5453"/>
                  </a:lnTo>
                  <a:lnTo>
                    <a:pt x="9835" y="5703"/>
                  </a:lnTo>
                  <a:cubicBezTo>
                    <a:pt x="9835" y="5798"/>
                    <a:pt x="9907" y="5870"/>
                    <a:pt x="10002" y="5870"/>
                  </a:cubicBezTo>
                  <a:cubicBezTo>
                    <a:pt x="10086" y="5870"/>
                    <a:pt x="10169" y="5798"/>
                    <a:pt x="10169" y="5703"/>
                  </a:cubicBezTo>
                  <a:lnTo>
                    <a:pt x="10169" y="4560"/>
                  </a:lnTo>
                  <a:cubicBezTo>
                    <a:pt x="10169" y="4465"/>
                    <a:pt x="10086" y="4393"/>
                    <a:pt x="10002" y="4393"/>
                  </a:cubicBezTo>
                  <a:lnTo>
                    <a:pt x="9895" y="4393"/>
                  </a:lnTo>
                  <a:lnTo>
                    <a:pt x="9895" y="3870"/>
                  </a:lnTo>
                  <a:cubicBezTo>
                    <a:pt x="10074" y="3715"/>
                    <a:pt x="10193" y="3429"/>
                    <a:pt x="10252" y="2977"/>
                  </a:cubicBezTo>
                  <a:cubicBezTo>
                    <a:pt x="10300" y="2643"/>
                    <a:pt x="10300" y="2346"/>
                    <a:pt x="10300" y="2310"/>
                  </a:cubicBezTo>
                  <a:lnTo>
                    <a:pt x="10300" y="1464"/>
                  </a:lnTo>
                  <a:cubicBezTo>
                    <a:pt x="10300" y="1203"/>
                    <a:pt x="10086" y="1000"/>
                    <a:pt x="9835" y="1000"/>
                  </a:cubicBezTo>
                  <a:lnTo>
                    <a:pt x="9824" y="1000"/>
                  </a:lnTo>
                  <a:cubicBezTo>
                    <a:pt x="9776" y="1000"/>
                    <a:pt x="9728" y="1000"/>
                    <a:pt x="9693" y="1012"/>
                  </a:cubicBezTo>
                  <a:lnTo>
                    <a:pt x="9693" y="750"/>
                  </a:lnTo>
                  <a:cubicBezTo>
                    <a:pt x="9693" y="500"/>
                    <a:pt x="9478" y="286"/>
                    <a:pt x="9228" y="286"/>
                  </a:cubicBezTo>
                  <a:lnTo>
                    <a:pt x="9216" y="286"/>
                  </a:lnTo>
                  <a:cubicBezTo>
                    <a:pt x="9157" y="286"/>
                    <a:pt x="9109" y="298"/>
                    <a:pt x="9062" y="321"/>
                  </a:cubicBezTo>
                  <a:cubicBezTo>
                    <a:pt x="9002" y="143"/>
                    <a:pt x="8823" y="0"/>
                    <a:pt x="8633"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68"/>
            <p:cNvSpPr/>
            <p:nvPr/>
          </p:nvSpPr>
          <p:spPr>
            <a:xfrm>
              <a:off x="8116024" y="3221804"/>
              <a:ext cx="14036" cy="10280"/>
            </a:xfrm>
            <a:custGeom>
              <a:rect b="b" l="l" r="r" t="t"/>
              <a:pathLst>
                <a:path extrusionOk="0" h="323" w="441">
                  <a:moveTo>
                    <a:pt x="155" y="1"/>
                  </a:moveTo>
                  <a:cubicBezTo>
                    <a:pt x="72" y="1"/>
                    <a:pt x="0" y="72"/>
                    <a:pt x="0" y="167"/>
                  </a:cubicBezTo>
                  <a:cubicBezTo>
                    <a:pt x="0" y="251"/>
                    <a:pt x="72" y="322"/>
                    <a:pt x="155" y="322"/>
                  </a:cubicBezTo>
                  <a:lnTo>
                    <a:pt x="274" y="322"/>
                  </a:lnTo>
                  <a:cubicBezTo>
                    <a:pt x="369" y="322"/>
                    <a:pt x="441" y="251"/>
                    <a:pt x="441" y="167"/>
                  </a:cubicBezTo>
                  <a:cubicBezTo>
                    <a:pt x="441" y="72"/>
                    <a:pt x="369" y="1"/>
                    <a:pt x="274"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8"/>
            <p:cNvSpPr/>
            <p:nvPr/>
          </p:nvSpPr>
          <p:spPr>
            <a:xfrm>
              <a:off x="8097818" y="3221804"/>
              <a:ext cx="14068" cy="10280"/>
            </a:xfrm>
            <a:custGeom>
              <a:rect b="b" l="l" r="r" t="t"/>
              <a:pathLst>
                <a:path extrusionOk="0" h="323" w="442">
                  <a:moveTo>
                    <a:pt x="168" y="1"/>
                  </a:moveTo>
                  <a:cubicBezTo>
                    <a:pt x="72" y="1"/>
                    <a:pt x="1" y="72"/>
                    <a:pt x="1" y="167"/>
                  </a:cubicBezTo>
                  <a:cubicBezTo>
                    <a:pt x="1" y="251"/>
                    <a:pt x="72" y="322"/>
                    <a:pt x="168" y="322"/>
                  </a:cubicBezTo>
                  <a:lnTo>
                    <a:pt x="287" y="322"/>
                  </a:lnTo>
                  <a:cubicBezTo>
                    <a:pt x="370" y="322"/>
                    <a:pt x="441" y="251"/>
                    <a:pt x="441" y="167"/>
                  </a:cubicBezTo>
                  <a:cubicBezTo>
                    <a:pt x="441" y="72"/>
                    <a:pt x="370" y="1"/>
                    <a:pt x="287" y="1"/>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68"/>
            <p:cNvSpPr/>
            <p:nvPr/>
          </p:nvSpPr>
          <p:spPr>
            <a:xfrm>
              <a:off x="8156190" y="2951621"/>
              <a:ext cx="14036" cy="10630"/>
            </a:xfrm>
            <a:custGeom>
              <a:rect b="b" l="l" r="r" t="t"/>
              <a:pathLst>
                <a:path extrusionOk="0" h="334" w="441">
                  <a:moveTo>
                    <a:pt x="167" y="0"/>
                  </a:moveTo>
                  <a:cubicBezTo>
                    <a:pt x="72" y="0"/>
                    <a:pt x="0" y="72"/>
                    <a:pt x="0" y="167"/>
                  </a:cubicBezTo>
                  <a:cubicBezTo>
                    <a:pt x="0" y="262"/>
                    <a:pt x="72" y="334"/>
                    <a:pt x="167" y="334"/>
                  </a:cubicBezTo>
                  <a:lnTo>
                    <a:pt x="286" y="334"/>
                  </a:lnTo>
                  <a:cubicBezTo>
                    <a:pt x="369" y="334"/>
                    <a:pt x="441" y="262"/>
                    <a:pt x="441" y="167"/>
                  </a:cubicBezTo>
                  <a:cubicBezTo>
                    <a:pt x="441" y="72"/>
                    <a:pt x="369" y="0"/>
                    <a:pt x="286"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8"/>
            <p:cNvSpPr/>
            <p:nvPr/>
          </p:nvSpPr>
          <p:spPr>
            <a:xfrm>
              <a:off x="8173982" y="2952385"/>
              <a:ext cx="14450" cy="10248"/>
            </a:xfrm>
            <a:custGeom>
              <a:rect b="b" l="l" r="r" t="t"/>
              <a:pathLst>
                <a:path extrusionOk="0" h="322" w="454">
                  <a:moveTo>
                    <a:pt x="168" y="0"/>
                  </a:moveTo>
                  <a:cubicBezTo>
                    <a:pt x="84" y="0"/>
                    <a:pt x="1" y="72"/>
                    <a:pt x="1" y="155"/>
                  </a:cubicBezTo>
                  <a:cubicBezTo>
                    <a:pt x="1" y="250"/>
                    <a:pt x="84" y="322"/>
                    <a:pt x="168" y="322"/>
                  </a:cubicBezTo>
                  <a:lnTo>
                    <a:pt x="287" y="322"/>
                  </a:lnTo>
                  <a:cubicBezTo>
                    <a:pt x="382" y="322"/>
                    <a:pt x="453" y="250"/>
                    <a:pt x="453" y="155"/>
                  </a:cubicBezTo>
                  <a:cubicBezTo>
                    <a:pt x="453" y="72"/>
                    <a:pt x="382" y="0"/>
                    <a:pt x="287" y="0"/>
                  </a:cubicBezTo>
                  <a:close/>
                </a:path>
              </a:pathLst>
            </a:custGeom>
            <a:solidFill>
              <a:srgbClr val="A6BF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08" name="Google Shape;508;p68"/>
          <p:cNvPicPr preferRelativeResize="0"/>
          <p:nvPr/>
        </p:nvPicPr>
        <p:blipFill>
          <a:blip r:embed="rId3">
            <a:alphaModFix/>
          </a:blip>
          <a:stretch>
            <a:fillRect/>
          </a:stretch>
        </p:blipFill>
        <p:spPr>
          <a:xfrm>
            <a:off x="3840014" y="0"/>
            <a:ext cx="1463911" cy="1010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9"/>
          <p:cNvSpPr txBox="1"/>
          <p:nvPr>
            <p:ph idx="4" type="title"/>
          </p:nvPr>
        </p:nvSpPr>
        <p:spPr>
          <a:xfrm>
            <a:off x="3002425" y="2524838"/>
            <a:ext cx="4466100" cy="90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t/>
            </a:r>
            <a:endParaRPr sz="1400"/>
          </a:p>
        </p:txBody>
      </p:sp>
      <p:sp>
        <p:nvSpPr>
          <p:cNvPr id="514" name="Google Shape;514;p69"/>
          <p:cNvSpPr txBox="1"/>
          <p:nvPr>
            <p:ph idx="1" type="subTitle"/>
          </p:nvPr>
        </p:nvSpPr>
        <p:spPr>
          <a:xfrm>
            <a:off x="1894125" y="1130863"/>
            <a:ext cx="3904500" cy="3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Most frequent barrier to hiring people with IDD</a:t>
            </a:r>
            <a:endParaRPr b="1" sz="1800"/>
          </a:p>
        </p:txBody>
      </p:sp>
      <p:sp>
        <p:nvSpPr>
          <p:cNvPr id="515" name="Google Shape;515;p69"/>
          <p:cNvSpPr txBox="1"/>
          <p:nvPr>
            <p:ph idx="5" type="title"/>
          </p:nvPr>
        </p:nvSpPr>
        <p:spPr>
          <a:xfrm>
            <a:off x="3494075" y="3814100"/>
            <a:ext cx="3904500" cy="717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20 employees</a:t>
            </a:r>
            <a:endParaRPr/>
          </a:p>
        </p:txBody>
      </p:sp>
      <p:sp>
        <p:nvSpPr>
          <p:cNvPr id="516" name="Google Shape;516;p69"/>
          <p:cNvSpPr txBox="1"/>
          <p:nvPr>
            <p:ph idx="2" type="subTitle"/>
          </p:nvPr>
        </p:nvSpPr>
        <p:spPr>
          <a:xfrm>
            <a:off x="2826275" y="3357300"/>
            <a:ext cx="4466100" cy="3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Learning Interests</a:t>
            </a:r>
            <a:endParaRPr b="1" sz="1800"/>
          </a:p>
        </p:txBody>
      </p:sp>
      <p:sp>
        <p:nvSpPr>
          <p:cNvPr id="517" name="Google Shape;517;p69"/>
          <p:cNvSpPr txBox="1"/>
          <p:nvPr>
            <p:ph idx="3" type="subTitle"/>
          </p:nvPr>
        </p:nvSpPr>
        <p:spPr>
          <a:xfrm>
            <a:off x="3681950" y="4467525"/>
            <a:ext cx="3904500" cy="3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Average company size</a:t>
            </a:r>
            <a:endParaRPr b="1" sz="1800"/>
          </a:p>
        </p:txBody>
      </p:sp>
      <p:sp>
        <p:nvSpPr>
          <p:cNvPr id="518" name="Google Shape;518;p69"/>
          <p:cNvSpPr txBox="1"/>
          <p:nvPr>
            <p:ph type="title"/>
          </p:nvPr>
        </p:nvSpPr>
        <p:spPr>
          <a:xfrm>
            <a:off x="1688750" y="298000"/>
            <a:ext cx="3904500" cy="717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500"/>
              <a:t>Not knowing how to connect</a:t>
            </a:r>
            <a:endParaRPr sz="3500"/>
          </a:p>
        </p:txBody>
      </p:sp>
      <p:graphicFrame>
        <p:nvGraphicFramePr>
          <p:cNvPr id="519" name="Google Shape;519;p69"/>
          <p:cNvGraphicFramePr/>
          <p:nvPr/>
        </p:nvGraphicFramePr>
        <p:xfrm>
          <a:off x="2290650" y="1894288"/>
          <a:ext cx="3000000" cy="3000000"/>
        </p:xfrm>
        <a:graphic>
          <a:graphicData uri="http://schemas.openxmlformats.org/drawingml/2006/table">
            <a:tbl>
              <a:tblPr>
                <a:noFill/>
                <a:tableStyleId>{B82759D8-6002-4959-906D-380ACAF360AB}</a:tableStyleId>
              </a:tblPr>
              <a:tblGrid>
                <a:gridCol w="3343550"/>
                <a:gridCol w="3343550"/>
              </a:tblGrid>
              <a:tr h="1142950">
                <a:tc>
                  <a:txBody>
                    <a:bodyPr/>
                    <a:lstStyle/>
                    <a:p>
                      <a:pPr indent="-361950" lvl="0" marL="457200" rtl="0" algn="l">
                        <a:spcBef>
                          <a:spcPts val="0"/>
                        </a:spcBef>
                        <a:spcAft>
                          <a:spcPts val="0"/>
                        </a:spcAft>
                        <a:buClr>
                          <a:schemeClr val="dk2"/>
                        </a:buClr>
                        <a:buSzPts val="2100"/>
                        <a:buFont typeface="Playfair Display"/>
                        <a:buChar char="●"/>
                      </a:pPr>
                      <a:r>
                        <a:rPr lang="en" sz="2100">
                          <a:solidFill>
                            <a:schemeClr val="dk2"/>
                          </a:solidFill>
                          <a:latin typeface="Playfair Display"/>
                          <a:ea typeface="Playfair Display"/>
                          <a:cs typeface="Playfair Display"/>
                          <a:sym typeface="Playfair Display"/>
                        </a:rPr>
                        <a:t>Creating a disability friendly climate</a:t>
                      </a:r>
                      <a:endParaRPr sz="2100">
                        <a:solidFill>
                          <a:schemeClr val="dk2"/>
                        </a:solidFill>
                        <a:latin typeface="Playfair Display"/>
                        <a:ea typeface="Playfair Display"/>
                        <a:cs typeface="Playfair Display"/>
                        <a:sym typeface="Playfair Display"/>
                      </a:endParaRPr>
                    </a:p>
                    <a:p>
                      <a:pPr indent="-361950" lvl="0" marL="457200" rtl="0" algn="l">
                        <a:spcBef>
                          <a:spcPts val="0"/>
                        </a:spcBef>
                        <a:spcAft>
                          <a:spcPts val="0"/>
                        </a:spcAft>
                        <a:buClr>
                          <a:schemeClr val="dk2"/>
                        </a:buClr>
                        <a:buSzPts val="2100"/>
                        <a:buFont typeface="Playfair Display"/>
                        <a:buChar char="●"/>
                      </a:pPr>
                      <a:r>
                        <a:rPr lang="en" sz="2100">
                          <a:solidFill>
                            <a:schemeClr val="dk2"/>
                          </a:solidFill>
                          <a:latin typeface="Playfair Display"/>
                          <a:ea typeface="Playfair Display"/>
                          <a:cs typeface="Playfair Display"/>
                          <a:sym typeface="Playfair Display"/>
                        </a:rPr>
                        <a:t>Improving accessibility</a:t>
                      </a:r>
                      <a:endParaRPr sz="2100">
                        <a:solidFill>
                          <a:schemeClr val="dk2"/>
                        </a:solidFill>
                        <a:latin typeface="Playfair Display"/>
                        <a:ea typeface="Playfair Display"/>
                        <a:cs typeface="Playfair Display"/>
                        <a:sym typeface="Playfair Display"/>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61950" lvl="0" marL="457200" rtl="0" algn="l">
                        <a:spcBef>
                          <a:spcPts val="0"/>
                        </a:spcBef>
                        <a:spcAft>
                          <a:spcPts val="0"/>
                        </a:spcAft>
                        <a:buClr>
                          <a:schemeClr val="dk2"/>
                        </a:buClr>
                        <a:buSzPts val="2100"/>
                        <a:buFont typeface="Playfair Display"/>
                        <a:buChar char="●"/>
                      </a:pPr>
                      <a:r>
                        <a:rPr lang="en" sz="2100">
                          <a:solidFill>
                            <a:schemeClr val="dk2"/>
                          </a:solidFill>
                          <a:latin typeface="Playfair Display"/>
                          <a:ea typeface="Playfair Display"/>
                          <a:cs typeface="Playfair Display"/>
                          <a:sym typeface="Playfair Display"/>
                        </a:rPr>
                        <a:t>Developing internships</a:t>
                      </a:r>
                      <a:endParaRPr sz="2100">
                        <a:solidFill>
                          <a:schemeClr val="dk2"/>
                        </a:solidFill>
                        <a:latin typeface="Playfair Display"/>
                        <a:ea typeface="Playfair Display"/>
                        <a:cs typeface="Playfair Display"/>
                        <a:sym typeface="Playfair Display"/>
                      </a:endParaRPr>
                    </a:p>
                    <a:p>
                      <a:pPr indent="-361950" lvl="0" marL="457200" rtl="0" algn="l">
                        <a:spcBef>
                          <a:spcPts val="0"/>
                        </a:spcBef>
                        <a:spcAft>
                          <a:spcPts val="0"/>
                        </a:spcAft>
                        <a:buClr>
                          <a:schemeClr val="dk2"/>
                        </a:buClr>
                        <a:buSzPts val="2100"/>
                        <a:buFont typeface="Playfair Display"/>
                        <a:buChar char="●"/>
                      </a:pPr>
                      <a:r>
                        <a:rPr lang="en" sz="2100">
                          <a:solidFill>
                            <a:schemeClr val="dk2"/>
                          </a:solidFill>
                          <a:latin typeface="Playfair Display"/>
                          <a:ea typeface="Playfair Display"/>
                          <a:cs typeface="Playfair Display"/>
                          <a:sym typeface="Playfair Display"/>
                        </a:rPr>
                        <a:t>Financial and tax incentives</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70"/>
          <p:cNvSpPr txBox="1"/>
          <p:nvPr/>
        </p:nvSpPr>
        <p:spPr>
          <a:xfrm>
            <a:off x="2449975" y="2033100"/>
            <a:ext cx="38544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latin typeface="Playfair Display"/>
                <a:ea typeface="Playfair Display"/>
                <a:cs typeface="Playfair Display"/>
                <a:sym typeface="Playfair Display"/>
              </a:rPr>
              <a:t>Community Conversations</a:t>
            </a:r>
            <a:endParaRPr sz="2900">
              <a:latin typeface="Playfair Display"/>
              <a:ea typeface="Playfair Display"/>
              <a:cs typeface="Playfair Display"/>
              <a:sym typeface="Playfair Display"/>
            </a:endParaRPr>
          </a:p>
        </p:txBody>
      </p:sp>
      <p:sp>
        <p:nvSpPr>
          <p:cNvPr id="525" name="Google Shape;525;p70"/>
          <p:cNvSpPr txBox="1"/>
          <p:nvPr/>
        </p:nvSpPr>
        <p:spPr>
          <a:xfrm>
            <a:off x="1848225" y="1979100"/>
            <a:ext cx="4872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500">
                <a:latin typeface="Playfair Display Black"/>
                <a:ea typeface="Playfair Display Black"/>
                <a:cs typeface="Playfair Display Black"/>
                <a:sym typeface="Playfair Display Black"/>
              </a:rPr>
              <a:t>3</a:t>
            </a:r>
            <a:endParaRPr sz="6500">
              <a:latin typeface="Playfair Display Black"/>
              <a:ea typeface="Playfair Display Black"/>
              <a:cs typeface="Playfair Display Black"/>
              <a:sym typeface="Playfair Display Black"/>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71"/>
          <p:cNvSpPr txBox="1"/>
          <p:nvPr>
            <p:ph type="title"/>
          </p:nvPr>
        </p:nvSpPr>
        <p:spPr>
          <a:xfrm>
            <a:off x="713250" y="0"/>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Method</a:t>
            </a:r>
            <a:endParaRPr sz="2900"/>
          </a:p>
        </p:txBody>
      </p:sp>
      <p:sp>
        <p:nvSpPr>
          <p:cNvPr id="531" name="Google Shape;531;p71"/>
          <p:cNvSpPr txBox="1"/>
          <p:nvPr/>
        </p:nvSpPr>
        <p:spPr>
          <a:xfrm>
            <a:off x="713250" y="546000"/>
            <a:ext cx="70752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Montserrat"/>
                <a:ea typeface="Montserrat"/>
                <a:cs typeface="Montserrat"/>
                <a:sym typeface="Montserrat"/>
              </a:rPr>
              <a:t>1. </a:t>
            </a:r>
            <a:r>
              <a:rPr lang="en" sz="1800">
                <a:latin typeface="Montserrat"/>
                <a:ea typeface="Montserrat"/>
                <a:cs typeface="Montserrat"/>
                <a:sym typeface="Montserrat"/>
              </a:rPr>
              <a:t>Recruitment</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Who do you ask to participate? </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How do you encourage people to register?</a:t>
            </a:r>
            <a:endParaRPr sz="1800">
              <a:latin typeface="Montserrat"/>
              <a:ea typeface="Montserrat"/>
              <a:cs typeface="Montserrat"/>
              <a:sym typeface="Montserrat"/>
            </a:endParaRPr>
          </a:p>
        </p:txBody>
      </p:sp>
      <p:sp>
        <p:nvSpPr>
          <p:cNvPr id="532" name="Google Shape;532;p71"/>
          <p:cNvSpPr txBox="1"/>
          <p:nvPr/>
        </p:nvSpPr>
        <p:spPr>
          <a:xfrm>
            <a:off x="713250" y="1377425"/>
            <a:ext cx="72165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Montserrat"/>
                <a:ea typeface="Montserrat"/>
                <a:cs typeface="Montserrat"/>
                <a:sym typeface="Montserrat"/>
              </a:rPr>
              <a:t>2. </a:t>
            </a:r>
            <a:r>
              <a:rPr lang="en" sz="1800">
                <a:solidFill>
                  <a:schemeClr val="dk1"/>
                </a:solidFill>
                <a:latin typeface="Montserrat"/>
                <a:ea typeface="Montserrat"/>
                <a:cs typeface="Montserrat"/>
                <a:sym typeface="Montserrat"/>
              </a:rPr>
              <a:t>Format of sessions</a:t>
            </a:r>
            <a:endParaRPr sz="1800">
              <a:solidFill>
                <a:schemeClr val="dk1"/>
              </a:solidFill>
              <a:latin typeface="Montserrat"/>
              <a:ea typeface="Montserrat"/>
              <a:cs typeface="Montserrat"/>
              <a:sym typeface="Montserrat"/>
            </a:endParaRPr>
          </a:p>
          <a:p>
            <a:pPr indent="-342900" lvl="1" marL="914400" rtl="0" algn="l">
              <a:spcBef>
                <a:spcPts val="0"/>
              </a:spcBef>
              <a:spcAft>
                <a:spcPts val="0"/>
              </a:spcAft>
              <a:buClr>
                <a:schemeClr val="dk1"/>
              </a:buClr>
              <a:buSzPts val="1800"/>
              <a:buFont typeface="Montserrat"/>
              <a:buAutoNum type="alphaLcPeriod"/>
            </a:pPr>
            <a:r>
              <a:rPr lang="en" sz="1800">
                <a:solidFill>
                  <a:schemeClr val="dk1"/>
                </a:solidFill>
                <a:latin typeface="Montserrat"/>
                <a:ea typeface="Montserrat"/>
                <a:cs typeface="Montserrat"/>
                <a:sym typeface="Montserrat"/>
              </a:rPr>
              <a:t>What works best for your community?</a:t>
            </a:r>
            <a:endParaRPr sz="1800">
              <a:solidFill>
                <a:schemeClr val="dk1"/>
              </a:solidFill>
              <a:latin typeface="Montserrat"/>
              <a:ea typeface="Montserrat"/>
              <a:cs typeface="Montserrat"/>
              <a:sym typeface="Montserrat"/>
            </a:endParaRPr>
          </a:p>
          <a:p>
            <a:pPr indent="-342900" lvl="1" marL="914400" rtl="0" algn="l">
              <a:spcBef>
                <a:spcPts val="0"/>
              </a:spcBef>
              <a:spcAft>
                <a:spcPts val="0"/>
              </a:spcAft>
              <a:buClr>
                <a:schemeClr val="dk1"/>
              </a:buClr>
              <a:buSzPts val="1800"/>
              <a:buFont typeface="Montserrat"/>
              <a:buAutoNum type="alphaLcPeriod"/>
            </a:pPr>
            <a:r>
              <a:rPr lang="en" sz="1800">
                <a:solidFill>
                  <a:schemeClr val="dk1"/>
                </a:solidFill>
                <a:latin typeface="Montserrat"/>
                <a:ea typeface="Montserrat"/>
                <a:cs typeface="Montserrat"/>
                <a:sym typeface="Montserrat"/>
              </a:rPr>
              <a:t>How do you make participation inclusive and equitable?</a:t>
            </a:r>
            <a:endParaRPr sz="1800">
              <a:latin typeface="Montserrat"/>
              <a:ea typeface="Montserrat"/>
              <a:cs typeface="Montserrat"/>
              <a:sym typeface="Montserrat"/>
            </a:endParaRPr>
          </a:p>
        </p:txBody>
      </p:sp>
      <p:sp>
        <p:nvSpPr>
          <p:cNvPr id="533" name="Google Shape;533;p71"/>
          <p:cNvSpPr txBox="1"/>
          <p:nvPr/>
        </p:nvSpPr>
        <p:spPr>
          <a:xfrm>
            <a:off x="713250" y="2475300"/>
            <a:ext cx="7656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Montserrat"/>
                <a:ea typeface="Montserrat"/>
                <a:cs typeface="Montserrat"/>
                <a:sym typeface="Montserrat"/>
              </a:rPr>
              <a:t>3. </a:t>
            </a:r>
            <a:r>
              <a:rPr lang="en" sz="1800">
                <a:solidFill>
                  <a:schemeClr val="dk1"/>
                </a:solidFill>
                <a:latin typeface="Montserrat"/>
                <a:ea typeface="Montserrat"/>
                <a:cs typeface="Montserrat"/>
                <a:sym typeface="Montserrat"/>
              </a:rPr>
              <a:t>How do you introduce these conversations?</a:t>
            </a:r>
            <a:endParaRPr sz="1800">
              <a:solidFill>
                <a:schemeClr val="dk1"/>
              </a:solidFill>
              <a:latin typeface="Montserrat"/>
              <a:ea typeface="Montserrat"/>
              <a:cs typeface="Montserrat"/>
              <a:sym typeface="Montserrat"/>
            </a:endParaRPr>
          </a:p>
          <a:p>
            <a:pPr indent="-342900" lvl="1" marL="914400" rtl="0" algn="l">
              <a:spcBef>
                <a:spcPts val="0"/>
              </a:spcBef>
              <a:spcAft>
                <a:spcPts val="0"/>
              </a:spcAft>
              <a:buClr>
                <a:schemeClr val="dk1"/>
              </a:buClr>
              <a:buSzPts val="1800"/>
              <a:buFont typeface="Montserrat"/>
              <a:buAutoNum type="alphaLcPeriod"/>
            </a:pPr>
            <a:r>
              <a:rPr lang="en" sz="1800" u="sng">
                <a:solidFill>
                  <a:schemeClr val="dk1"/>
                </a:solidFill>
                <a:latin typeface="Montserrat"/>
                <a:ea typeface="Montserrat"/>
                <a:cs typeface="Montserrat"/>
                <a:sym typeface="Montserrat"/>
                <a:hlinkClick action="ppaction://hlinkshowjump?jump=nextslide">
                  <a:extLst>
                    <a:ext uri="{A12FA001-AC4F-418D-AE19-62706E023703}">
                      <ahyp:hlinkClr val="tx"/>
                    </a:ext>
                  </a:extLst>
                </a:hlinkClick>
              </a:rPr>
              <a:t>Centering the voices of youth with IDD and their families</a:t>
            </a:r>
            <a:endParaRPr sz="1800">
              <a:solidFill>
                <a:schemeClr val="dk1"/>
              </a:solidFill>
              <a:latin typeface="Montserrat"/>
              <a:ea typeface="Montserrat"/>
              <a:cs typeface="Montserrat"/>
              <a:sym typeface="Montserrat"/>
            </a:endParaRPr>
          </a:p>
        </p:txBody>
      </p:sp>
      <p:sp>
        <p:nvSpPr>
          <p:cNvPr id="534" name="Google Shape;534;p71"/>
          <p:cNvSpPr txBox="1"/>
          <p:nvPr/>
        </p:nvSpPr>
        <p:spPr>
          <a:xfrm>
            <a:off x="713250" y="3111900"/>
            <a:ext cx="75561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Montserrat"/>
                <a:ea typeface="Montserrat"/>
                <a:cs typeface="Montserrat"/>
                <a:sym typeface="Montserrat"/>
              </a:rPr>
              <a:t>4. </a:t>
            </a:r>
            <a:r>
              <a:rPr lang="en" sz="1800">
                <a:solidFill>
                  <a:schemeClr val="dk1"/>
                </a:solidFill>
                <a:latin typeface="Montserrat"/>
                <a:ea typeface="Montserrat"/>
                <a:cs typeface="Montserrat"/>
                <a:sym typeface="Montserrat"/>
              </a:rPr>
              <a:t>Questions to ask</a:t>
            </a:r>
            <a:endParaRPr sz="1800">
              <a:solidFill>
                <a:schemeClr val="dk1"/>
              </a:solidFill>
              <a:latin typeface="Montserrat"/>
              <a:ea typeface="Montserrat"/>
              <a:cs typeface="Montserrat"/>
              <a:sym typeface="Montserrat"/>
            </a:endParaRPr>
          </a:p>
          <a:p>
            <a:pPr indent="-342900" lvl="1" marL="914400" rtl="0" algn="l">
              <a:spcBef>
                <a:spcPts val="0"/>
              </a:spcBef>
              <a:spcAft>
                <a:spcPts val="0"/>
              </a:spcAft>
              <a:buClr>
                <a:schemeClr val="dk1"/>
              </a:buClr>
              <a:buSzPts val="1800"/>
              <a:buFont typeface="Montserrat"/>
              <a:buAutoNum type="alphaLcPeriod"/>
            </a:pPr>
            <a:r>
              <a:rPr lang="en" sz="1800">
                <a:solidFill>
                  <a:schemeClr val="dk1"/>
                </a:solidFill>
                <a:latin typeface="Montserrat"/>
                <a:ea typeface="Montserrat"/>
                <a:cs typeface="Montserrat"/>
                <a:sym typeface="Montserrat"/>
              </a:rPr>
              <a:t>What questions would you want to ask community stakeholders?</a:t>
            </a:r>
            <a:endParaRPr sz="1800">
              <a:solidFill>
                <a:schemeClr val="dk1"/>
              </a:solidFill>
              <a:latin typeface="Montserrat"/>
              <a:ea typeface="Montserrat"/>
              <a:cs typeface="Montserrat"/>
              <a:sym typeface="Montserrat"/>
            </a:endParaRPr>
          </a:p>
        </p:txBody>
      </p:sp>
      <p:sp>
        <p:nvSpPr>
          <p:cNvPr id="535" name="Google Shape;535;p71"/>
          <p:cNvSpPr txBox="1"/>
          <p:nvPr/>
        </p:nvSpPr>
        <p:spPr>
          <a:xfrm>
            <a:off x="713250" y="4056075"/>
            <a:ext cx="83226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Montserrat"/>
                <a:ea typeface="Montserrat"/>
                <a:cs typeface="Montserrat"/>
                <a:sym typeface="Montserrat"/>
              </a:rPr>
              <a:t>5. </a:t>
            </a:r>
            <a:r>
              <a:rPr lang="en" sz="1800">
                <a:solidFill>
                  <a:schemeClr val="dk1"/>
                </a:solidFill>
                <a:latin typeface="Montserrat"/>
                <a:ea typeface="Montserrat"/>
                <a:cs typeface="Montserrat"/>
                <a:sym typeface="Montserrat"/>
              </a:rPr>
              <a:t>Evaluations following sessions </a:t>
            </a:r>
            <a:endParaRPr sz="1800">
              <a:solidFill>
                <a:schemeClr val="dk1"/>
              </a:solidFill>
              <a:latin typeface="Montserrat"/>
              <a:ea typeface="Montserrat"/>
              <a:cs typeface="Montserrat"/>
              <a:sym typeface="Montserrat"/>
            </a:endParaRPr>
          </a:p>
          <a:p>
            <a:pPr indent="-342900" lvl="1" marL="914400" rtl="0" algn="l">
              <a:spcBef>
                <a:spcPts val="0"/>
              </a:spcBef>
              <a:spcAft>
                <a:spcPts val="0"/>
              </a:spcAft>
              <a:buClr>
                <a:schemeClr val="dk1"/>
              </a:buClr>
              <a:buSzPts val="1800"/>
              <a:buFont typeface="Montserrat"/>
              <a:buAutoNum type="alphaLcPeriod"/>
            </a:pPr>
            <a:r>
              <a:rPr lang="en" sz="1800">
                <a:solidFill>
                  <a:schemeClr val="dk1"/>
                </a:solidFill>
                <a:latin typeface="Montserrat"/>
                <a:ea typeface="Montserrat"/>
                <a:cs typeface="Montserrat"/>
                <a:sym typeface="Montserrat"/>
              </a:rPr>
              <a:t>Evaluate the efficacy of each conversation</a:t>
            </a:r>
            <a:endParaRPr sz="1800">
              <a:solidFill>
                <a:schemeClr val="dk1"/>
              </a:solidFill>
              <a:latin typeface="Montserrat"/>
              <a:ea typeface="Montserrat"/>
              <a:cs typeface="Montserrat"/>
              <a:sym typeface="Montserrat"/>
            </a:endParaRPr>
          </a:p>
          <a:p>
            <a:pPr indent="-342900" lvl="1" marL="914400" rtl="0" algn="l">
              <a:spcBef>
                <a:spcPts val="0"/>
              </a:spcBef>
              <a:spcAft>
                <a:spcPts val="0"/>
              </a:spcAft>
              <a:buClr>
                <a:schemeClr val="dk1"/>
              </a:buClr>
              <a:buSzPts val="1800"/>
              <a:buFont typeface="Montserrat"/>
              <a:buAutoNum type="alphaLcPeriod"/>
            </a:pPr>
            <a:r>
              <a:rPr lang="en" sz="1800">
                <a:solidFill>
                  <a:schemeClr val="dk1"/>
                </a:solidFill>
                <a:latin typeface="Montserrat"/>
                <a:ea typeface="Montserrat"/>
                <a:cs typeface="Montserrat"/>
                <a:sym typeface="Montserrat"/>
              </a:rPr>
              <a:t>Responses from participants and research team</a:t>
            </a:r>
            <a:endParaRPr sz="1800">
              <a:solidFill>
                <a:schemeClr val="dk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25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2500"/>
                                        <p:tgtEl>
                                          <p:spTgt spid="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2500"/>
                                        <p:tgtEl>
                                          <p:spTgt spid="5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2500"/>
                                        <p:tgtEl>
                                          <p:spTgt spid="5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2500"/>
                                        <p:tgtEl>
                                          <p:spTgt spid="5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4"/>
          <p:cNvSpPr txBox="1"/>
          <p:nvPr/>
        </p:nvSpPr>
        <p:spPr>
          <a:xfrm>
            <a:off x="411000" y="1742075"/>
            <a:ext cx="8537400" cy="176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2300">
                <a:solidFill>
                  <a:srgbClr val="222222"/>
                </a:solidFill>
              </a:rPr>
              <a:t>This project was supported, in part by grant number 90DNCE0004-01-00, from the U.S. Administration for Community Living, Department of Health and Human Services, Washington, D.C. 20201.</a:t>
            </a:r>
            <a:endParaRPr sz="2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72"/>
          <p:cNvSpPr txBox="1"/>
          <p:nvPr/>
        </p:nvSpPr>
        <p:spPr>
          <a:xfrm>
            <a:off x="2478625" y="1879050"/>
            <a:ext cx="6504600" cy="138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2600">
                <a:solidFill>
                  <a:schemeClr val="lt1"/>
                </a:solidFill>
                <a:latin typeface="Playfair Display"/>
                <a:ea typeface="Playfair Display"/>
                <a:cs typeface="Playfair Display"/>
                <a:sym typeface="Playfair Display"/>
              </a:rPr>
              <a:t>“I really enjoyed this morning, how we opened up the session with individuals telling their story”</a:t>
            </a:r>
            <a:endParaRPr b="1" i="1" sz="4500">
              <a:solidFill>
                <a:schemeClr val="lt1"/>
              </a:solidFill>
              <a:latin typeface="Playfair Display"/>
              <a:ea typeface="Playfair Display"/>
              <a:cs typeface="Playfair Display"/>
              <a:sym typeface="Playfair Display"/>
            </a:endParaRPr>
          </a:p>
        </p:txBody>
      </p:sp>
      <p:sp>
        <p:nvSpPr>
          <p:cNvPr id="541" name="Google Shape;541;p72">
            <a:hlinkClick action="ppaction://hlinkshowjump?jump=previousslide"/>
          </p:cNvPr>
          <p:cNvSpPr/>
          <p:nvPr/>
        </p:nvSpPr>
        <p:spPr>
          <a:xfrm>
            <a:off x="8367125" y="4713700"/>
            <a:ext cx="530100" cy="2580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73"/>
          <p:cNvSpPr txBox="1"/>
          <p:nvPr>
            <p:ph type="title"/>
          </p:nvPr>
        </p:nvSpPr>
        <p:spPr>
          <a:xfrm>
            <a:off x="698900" y="1432725"/>
            <a:ext cx="3262500" cy="2087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4500"/>
              <a:t>What do sessions look like?</a:t>
            </a:r>
            <a:endParaRPr sz="4500"/>
          </a:p>
        </p:txBody>
      </p:sp>
      <p:sp>
        <p:nvSpPr>
          <p:cNvPr id="547" name="Google Shape;547;p73"/>
          <p:cNvSpPr txBox="1"/>
          <p:nvPr/>
        </p:nvSpPr>
        <p:spPr>
          <a:xfrm>
            <a:off x="4556100" y="-14100"/>
            <a:ext cx="4587900" cy="5171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Ice breaker activity</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Introduction</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Explaining our objectives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Consent discussion</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Sessions 2, 3, 4… include some member checking</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Small breakout groups: about 20 min of discussion </a:t>
            </a:r>
            <a:r>
              <a:rPr lang="en" sz="1800">
                <a:latin typeface="Montserrat"/>
                <a:ea typeface="Montserrat"/>
                <a:cs typeface="Montserrat"/>
                <a:sym typeface="Montserrat"/>
              </a:rPr>
              <a:t>around</a:t>
            </a:r>
            <a:r>
              <a:rPr lang="en" sz="1800">
                <a:latin typeface="Montserrat"/>
                <a:ea typeface="Montserrat"/>
                <a:cs typeface="Montserrat"/>
                <a:sym typeface="Montserrat"/>
              </a:rPr>
              <a:t> 1-2 questions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Whole group transition time/break</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Small breakout groups: change up group members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Whole group “harvest” </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“What are the best ideas you’ve heard tonight?”</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Conclusion- invitation to next session</a:t>
            </a:r>
            <a:endParaRPr sz="1800">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51" name="Shape 551"/>
        <p:cNvGrpSpPr/>
        <p:nvPr/>
      </p:nvGrpSpPr>
      <p:grpSpPr>
        <a:xfrm>
          <a:off x="0" y="0"/>
          <a:ext cx="0" cy="0"/>
          <a:chOff x="0" y="0"/>
          <a:chExt cx="0" cy="0"/>
        </a:xfrm>
      </p:grpSpPr>
      <p:sp>
        <p:nvSpPr>
          <p:cNvPr id="552" name="Google Shape;552;p74"/>
          <p:cNvSpPr txBox="1"/>
          <p:nvPr>
            <p:ph type="title"/>
          </p:nvPr>
        </p:nvSpPr>
        <p:spPr>
          <a:xfrm>
            <a:off x="717150" y="668650"/>
            <a:ext cx="7709700" cy="73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t>Qualitative Data Analysis</a:t>
            </a:r>
            <a:endParaRPr sz="3000"/>
          </a:p>
        </p:txBody>
      </p:sp>
      <p:sp>
        <p:nvSpPr>
          <p:cNvPr id="553" name="Google Shape;553;p74"/>
          <p:cNvSpPr/>
          <p:nvPr/>
        </p:nvSpPr>
        <p:spPr>
          <a:xfrm>
            <a:off x="1260775" y="1432725"/>
            <a:ext cx="2965800" cy="3870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Barriers to Employment </a:t>
            </a:r>
            <a:endParaRPr sz="1800">
              <a:latin typeface="Montserrat"/>
              <a:ea typeface="Montserrat"/>
              <a:cs typeface="Montserrat"/>
              <a:sym typeface="Montserrat"/>
            </a:endParaRPr>
          </a:p>
        </p:txBody>
      </p:sp>
      <p:sp>
        <p:nvSpPr>
          <p:cNvPr id="554" name="Google Shape;554;p74"/>
          <p:cNvSpPr/>
          <p:nvPr/>
        </p:nvSpPr>
        <p:spPr>
          <a:xfrm>
            <a:off x="4865975" y="1403950"/>
            <a:ext cx="3286200" cy="387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Solutions for Employment</a:t>
            </a:r>
            <a:endParaRPr sz="1800">
              <a:solidFill>
                <a:schemeClr val="dk1"/>
              </a:solidFill>
              <a:latin typeface="Montserrat"/>
              <a:ea typeface="Montserrat"/>
              <a:cs typeface="Montserrat"/>
              <a:sym typeface="Montserrat"/>
            </a:endParaRPr>
          </a:p>
        </p:txBody>
      </p:sp>
      <p:sp>
        <p:nvSpPr>
          <p:cNvPr id="555" name="Google Shape;555;p74"/>
          <p:cNvSpPr/>
          <p:nvPr/>
        </p:nvSpPr>
        <p:spPr>
          <a:xfrm>
            <a:off x="1891225" y="2156550"/>
            <a:ext cx="1704900" cy="3870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Accessibility</a:t>
            </a:r>
            <a:endParaRPr sz="1800">
              <a:latin typeface="Montserrat"/>
              <a:ea typeface="Montserrat"/>
              <a:cs typeface="Montserrat"/>
              <a:sym typeface="Montserrat"/>
            </a:endParaRPr>
          </a:p>
        </p:txBody>
      </p:sp>
      <p:sp>
        <p:nvSpPr>
          <p:cNvPr id="556" name="Google Shape;556;p74"/>
          <p:cNvSpPr/>
          <p:nvPr/>
        </p:nvSpPr>
        <p:spPr>
          <a:xfrm>
            <a:off x="1359175" y="3523200"/>
            <a:ext cx="2769000" cy="501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Attitudes/Mindsets</a:t>
            </a:r>
            <a:endParaRPr sz="1800">
              <a:latin typeface="Montserrat"/>
              <a:ea typeface="Montserrat"/>
              <a:cs typeface="Montserrat"/>
              <a:sym typeface="Montserrat"/>
            </a:endParaRPr>
          </a:p>
        </p:txBody>
      </p:sp>
      <p:sp>
        <p:nvSpPr>
          <p:cNvPr id="557" name="Google Shape;557;p74"/>
          <p:cNvSpPr/>
          <p:nvPr/>
        </p:nvSpPr>
        <p:spPr>
          <a:xfrm>
            <a:off x="5151575" y="1941000"/>
            <a:ext cx="2715000" cy="60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Changing attitudes/mindsets</a:t>
            </a:r>
            <a:endParaRPr sz="1800">
              <a:solidFill>
                <a:schemeClr val="dk1"/>
              </a:solidFill>
              <a:latin typeface="Montserrat"/>
              <a:ea typeface="Montserrat"/>
              <a:cs typeface="Montserrat"/>
              <a:sym typeface="Montserrat"/>
            </a:endParaRPr>
          </a:p>
        </p:txBody>
      </p:sp>
      <p:sp>
        <p:nvSpPr>
          <p:cNvPr id="558" name="Google Shape;558;p74"/>
          <p:cNvSpPr/>
          <p:nvPr/>
        </p:nvSpPr>
        <p:spPr>
          <a:xfrm>
            <a:off x="1511575" y="2782425"/>
            <a:ext cx="2464200" cy="501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Lack of Resources</a:t>
            </a:r>
            <a:endParaRPr sz="1800">
              <a:latin typeface="Montserrat"/>
              <a:ea typeface="Montserrat"/>
              <a:cs typeface="Montserrat"/>
              <a:sym typeface="Montserrat"/>
            </a:endParaRPr>
          </a:p>
        </p:txBody>
      </p:sp>
      <p:sp>
        <p:nvSpPr>
          <p:cNvPr id="559" name="Google Shape;559;p74"/>
          <p:cNvSpPr/>
          <p:nvPr/>
        </p:nvSpPr>
        <p:spPr>
          <a:xfrm>
            <a:off x="6599650" y="3696050"/>
            <a:ext cx="1704900" cy="501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Supporting Educators</a:t>
            </a:r>
            <a:endParaRPr sz="1800">
              <a:solidFill>
                <a:schemeClr val="dk1"/>
              </a:solidFill>
              <a:latin typeface="Montserrat"/>
              <a:ea typeface="Montserrat"/>
              <a:cs typeface="Montserrat"/>
              <a:sym typeface="Montserrat"/>
            </a:endParaRPr>
          </a:p>
        </p:txBody>
      </p:sp>
      <p:sp>
        <p:nvSpPr>
          <p:cNvPr id="560" name="Google Shape;560;p74"/>
          <p:cNvSpPr/>
          <p:nvPr/>
        </p:nvSpPr>
        <p:spPr>
          <a:xfrm>
            <a:off x="6599650" y="2728875"/>
            <a:ext cx="1704900" cy="60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Supporting Employers</a:t>
            </a:r>
            <a:endParaRPr sz="1800">
              <a:solidFill>
                <a:schemeClr val="dk1"/>
              </a:solidFill>
              <a:latin typeface="Montserrat"/>
              <a:ea typeface="Montserrat"/>
              <a:cs typeface="Montserrat"/>
              <a:sym typeface="Montserrat"/>
            </a:endParaRPr>
          </a:p>
        </p:txBody>
      </p:sp>
      <p:sp>
        <p:nvSpPr>
          <p:cNvPr id="561" name="Google Shape;561;p74"/>
          <p:cNvSpPr/>
          <p:nvPr/>
        </p:nvSpPr>
        <p:spPr>
          <a:xfrm>
            <a:off x="4643975" y="2782425"/>
            <a:ext cx="1704900" cy="501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Supporting Youth</a:t>
            </a:r>
            <a:endParaRPr sz="1800">
              <a:solidFill>
                <a:schemeClr val="dk1"/>
              </a:solidFill>
              <a:latin typeface="Montserrat"/>
              <a:ea typeface="Montserrat"/>
              <a:cs typeface="Montserrat"/>
              <a:sym typeface="Montserrat"/>
            </a:endParaRPr>
          </a:p>
        </p:txBody>
      </p:sp>
      <p:sp>
        <p:nvSpPr>
          <p:cNvPr id="562" name="Google Shape;562;p74"/>
          <p:cNvSpPr/>
          <p:nvPr/>
        </p:nvSpPr>
        <p:spPr>
          <a:xfrm>
            <a:off x="4498775" y="3642500"/>
            <a:ext cx="1995300" cy="609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Using Technology</a:t>
            </a:r>
            <a:endParaRPr sz="1800">
              <a:solidFill>
                <a:schemeClr val="dk1"/>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66" name="Shape 566"/>
        <p:cNvGrpSpPr/>
        <p:nvPr/>
      </p:nvGrpSpPr>
      <p:grpSpPr>
        <a:xfrm>
          <a:off x="0" y="0"/>
          <a:ext cx="0" cy="0"/>
          <a:chOff x="0" y="0"/>
          <a:chExt cx="0" cy="0"/>
        </a:xfrm>
      </p:grpSpPr>
      <p:sp>
        <p:nvSpPr>
          <p:cNvPr id="567" name="Google Shape;567;p75"/>
          <p:cNvSpPr txBox="1"/>
          <p:nvPr>
            <p:ph type="title"/>
          </p:nvPr>
        </p:nvSpPr>
        <p:spPr>
          <a:xfrm>
            <a:off x="717150" y="668650"/>
            <a:ext cx="7709700" cy="73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t>Qualitative Data Analysis</a:t>
            </a:r>
            <a:endParaRPr sz="3000"/>
          </a:p>
        </p:txBody>
      </p:sp>
      <p:sp>
        <p:nvSpPr>
          <p:cNvPr id="568" name="Google Shape;568;p75"/>
          <p:cNvSpPr/>
          <p:nvPr/>
        </p:nvSpPr>
        <p:spPr>
          <a:xfrm>
            <a:off x="3507300" y="1611900"/>
            <a:ext cx="2129400" cy="580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dk1"/>
                </a:solidFill>
                <a:latin typeface="Montserrat"/>
                <a:ea typeface="Montserrat"/>
                <a:cs typeface="Montserrat"/>
                <a:sym typeface="Montserrat"/>
              </a:rPr>
              <a:t>Supporting Employers</a:t>
            </a:r>
            <a:endParaRPr sz="1800">
              <a:solidFill>
                <a:schemeClr val="dk1"/>
              </a:solidFill>
              <a:latin typeface="Montserrat"/>
              <a:ea typeface="Montserrat"/>
              <a:cs typeface="Montserrat"/>
              <a:sym typeface="Montserrat"/>
            </a:endParaRPr>
          </a:p>
        </p:txBody>
      </p:sp>
      <p:sp>
        <p:nvSpPr>
          <p:cNvPr id="569" name="Google Shape;569;p75"/>
          <p:cNvSpPr/>
          <p:nvPr/>
        </p:nvSpPr>
        <p:spPr>
          <a:xfrm>
            <a:off x="788000" y="2550250"/>
            <a:ext cx="2418300" cy="6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Education</a:t>
            </a:r>
            <a:endParaRPr sz="1800">
              <a:latin typeface="Montserrat"/>
              <a:ea typeface="Montserrat"/>
              <a:cs typeface="Montserrat"/>
              <a:sym typeface="Montserrat"/>
            </a:endParaRPr>
          </a:p>
        </p:txBody>
      </p:sp>
      <p:sp>
        <p:nvSpPr>
          <p:cNvPr id="570" name="Google Shape;570;p75"/>
          <p:cNvSpPr/>
          <p:nvPr/>
        </p:nvSpPr>
        <p:spPr>
          <a:xfrm>
            <a:off x="3362850" y="2550250"/>
            <a:ext cx="2418300" cy="6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Partnerships/</a:t>
            </a:r>
            <a:endParaRPr sz="1800">
              <a:latin typeface="Montserrat"/>
              <a:ea typeface="Montserrat"/>
              <a:cs typeface="Montserrat"/>
              <a:sym typeface="Montserrat"/>
            </a:endParaRPr>
          </a:p>
          <a:p>
            <a:pPr indent="0" lvl="0" marL="0" rtl="0" algn="ctr">
              <a:spcBef>
                <a:spcPts val="0"/>
              </a:spcBef>
              <a:spcAft>
                <a:spcPts val="0"/>
              </a:spcAft>
              <a:buNone/>
            </a:pPr>
            <a:r>
              <a:rPr lang="en" sz="1800">
                <a:latin typeface="Montserrat"/>
                <a:ea typeface="Montserrat"/>
                <a:cs typeface="Montserrat"/>
                <a:sym typeface="Montserrat"/>
              </a:rPr>
              <a:t>Relationships</a:t>
            </a:r>
            <a:endParaRPr sz="1800">
              <a:latin typeface="Montserrat"/>
              <a:ea typeface="Montserrat"/>
              <a:cs typeface="Montserrat"/>
              <a:sym typeface="Montserrat"/>
            </a:endParaRPr>
          </a:p>
        </p:txBody>
      </p:sp>
      <p:sp>
        <p:nvSpPr>
          <p:cNvPr id="571" name="Google Shape;571;p75"/>
          <p:cNvSpPr/>
          <p:nvPr/>
        </p:nvSpPr>
        <p:spPr>
          <a:xfrm>
            <a:off x="5937700" y="2550250"/>
            <a:ext cx="2418300" cy="64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Montserrat"/>
                <a:ea typeface="Montserrat"/>
                <a:cs typeface="Montserrat"/>
                <a:sym typeface="Montserrat"/>
              </a:rPr>
              <a:t>Mentorship</a:t>
            </a:r>
            <a:endParaRPr sz="1800">
              <a:latin typeface="Montserrat"/>
              <a:ea typeface="Montserrat"/>
              <a:cs typeface="Montserrat"/>
              <a:sym typeface="Montserrat"/>
            </a:endParaRPr>
          </a:p>
        </p:txBody>
      </p:sp>
      <p:cxnSp>
        <p:nvCxnSpPr>
          <p:cNvPr id="572" name="Google Shape;572;p75"/>
          <p:cNvCxnSpPr>
            <a:stCxn id="568" idx="1"/>
            <a:endCxn id="569" idx="0"/>
          </p:cNvCxnSpPr>
          <p:nvPr/>
        </p:nvCxnSpPr>
        <p:spPr>
          <a:xfrm flipH="1">
            <a:off x="1997100" y="1902000"/>
            <a:ext cx="1510200" cy="648300"/>
          </a:xfrm>
          <a:prstGeom prst="straightConnector1">
            <a:avLst/>
          </a:prstGeom>
          <a:noFill/>
          <a:ln cap="flat" cmpd="sng" w="9525">
            <a:solidFill>
              <a:srgbClr val="213B55"/>
            </a:solidFill>
            <a:prstDash val="solid"/>
            <a:round/>
            <a:headEnd len="med" w="med" type="none"/>
            <a:tailEnd len="med" w="med" type="triangle"/>
          </a:ln>
        </p:spPr>
      </p:cxnSp>
      <p:cxnSp>
        <p:nvCxnSpPr>
          <p:cNvPr id="573" name="Google Shape;573;p75"/>
          <p:cNvCxnSpPr>
            <a:stCxn id="568" idx="2"/>
            <a:endCxn id="570" idx="0"/>
          </p:cNvCxnSpPr>
          <p:nvPr/>
        </p:nvCxnSpPr>
        <p:spPr>
          <a:xfrm>
            <a:off x="4572000" y="2192100"/>
            <a:ext cx="0" cy="358200"/>
          </a:xfrm>
          <a:prstGeom prst="straightConnector1">
            <a:avLst/>
          </a:prstGeom>
          <a:noFill/>
          <a:ln cap="flat" cmpd="sng" w="9525">
            <a:solidFill>
              <a:srgbClr val="213B55"/>
            </a:solidFill>
            <a:prstDash val="solid"/>
            <a:round/>
            <a:headEnd len="med" w="med" type="none"/>
            <a:tailEnd len="med" w="med" type="triangle"/>
          </a:ln>
        </p:spPr>
      </p:cxnSp>
      <p:cxnSp>
        <p:nvCxnSpPr>
          <p:cNvPr id="574" name="Google Shape;574;p75"/>
          <p:cNvCxnSpPr>
            <a:stCxn id="568" idx="3"/>
            <a:endCxn id="571" idx="0"/>
          </p:cNvCxnSpPr>
          <p:nvPr/>
        </p:nvCxnSpPr>
        <p:spPr>
          <a:xfrm>
            <a:off x="5636700" y="1902000"/>
            <a:ext cx="1510200" cy="648300"/>
          </a:xfrm>
          <a:prstGeom prst="straightConnector1">
            <a:avLst/>
          </a:prstGeom>
          <a:noFill/>
          <a:ln cap="flat" cmpd="sng" w="9525">
            <a:solidFill>
              <a:srgbClr val="213B55"/>
            </a:solidFill>
            <a:prstDash val="solid"/>
            <a:round/>
            <a:headEnd len="med" w="med" type="none"/>
            <a:tailEnd len="med" w="med" type="triangl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78" name="Shape 578"/>
        <p:cNvGrpSpPr/>
        <p:nvPr/>
      </p:nvGrpSpPr>
      <p:grpSpPr>
        <a:xfrm>
          <a:off x="0" y="0"/>
          <a:ext cx="0" cy="0"/>
          <a:chOff x="0" y="0"/>
          <a:chExt cx="0" cy="0"/>
        </a:xfrm>
      </p:grpSpPr>
      <p:sp>
        <p:nvSpPr>
          <p:cNvPr id="579" name="Google Shape;579;p76"/>
          <p:cNvSpPr txBox="1"/>
          <p:nvPr/>
        </p:nvSpPr>
        <p:spPr>
          <a:xfrm>
            <a:off x="257900" y="157600"/>
            <a:ext cx="86250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500">
                <a:solidFill>
                  <a:schemeClr val="lt1"/>
                </a:solidFill>
                <a:latin typeface="Playfair Display"/>
                <a:ea typeface="Playfair Display"/>
                <a:cs typeface="Playfair Display"/>
                <a:sym typeface="Playfair Display"/>
              </a:rPr>
              <a:t>Preliminary Results CC1</a:t>
            </a:r>
            <a:endParaRPr sz="3500">
              <a:solidFill>
                <a:schemeClr val="lt1"/>
              </a:solidFill>
              <a:latin typeface="Playfair Display"/>
              <a:ea typeface="Playfair Display"/>
              <a:cs typeface="Playfair Display"/>
              <a:sym typeface="Playfair Display"/>
            </a:endParaRPr>
          </a:p>
        </p:txBody>
      </p:sp>
      <p:pic>
        <p:nvPicPr>
          <p:cNvPr id="580" name="Google Shape;580;p76"/>
          <p:cNvPicPr preferRelativeResize="0"/>
          <p:nvPr/>
        </p:nvPicPr>
        <p:blipFill>
          <a:blip r:embed="rId3">
            <a:alphaModFix/>
          </a:blip>
          <a:stretch>
            <a:fillRect/>
          </a:stretch>
        </p:blipFill>
        <p:spPr>
          <a:xfrm>
            <a:off x="663074" y="1054550"/>
            <a:ext cx="7817849" cy="3864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84" name="Shape 584"/>
        <p:cNvGrpSpPr/>
        <p:nvPr/>
      </p:nvGrpSpPr>
      <p:grpSpPr>
        <a:xfrm>
          <a:off x="0" y="0"/>
          <a:ext cx="0" cy="0"/>
          <a:chOff x="0" y="0"/>
          <a:chExt cx="0" cy="0"/>
        </a:xfrm>
      </p:grpSpPr>
      <p:sp>
        <p:nvSpPr>
          <p:cNvPr id="585" name="Google Shape;585;p77"/>
          <p:cNvSpPr/>
          <p:nvPr/>
        </p:nvSpPr>
        <p:spPr>
          <a:xfrm flipH="1">
            <a:off x="3192275" y="3138025"/>
            <a:ext cx="5550000" cy="1834200"/>
          </a:xfrm>
          <a:prstGeom prst="round2DiagRect">
            <a:avLst>
              <a:gd fmla="val 14344" name="adj1"/>
              <a:gd fmla="val 0"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77"/>
          <p:cNvSpPr/>
          <p:nvPr/>
        </p:nvSpPr>
        <p:spPr>
          <a:xfrm>
            <a:off x="200575" y="845300"/>
            <a:ext cx="6189300" cy="2019000"/>
          </a:xfrm>
          <a:prstGeom prst="round2DiagRect">
            <a:avLst>
              <a:gd fmla="val 16667" name="adj1"/>
              <a:gd fmla="val 0" name="adj2"/>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87" name="Google Shape;587;p77"/>
          <p:cNvSpPr txBox="1"/>
          <p:nvPr/>
        </p:nvSpPr>
        <p:spPr>
          <a:xfrm>
            <a:off x="1291050" y="122000"/>
            <a:ext cx="65619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500">
                <a:solidFill>
                  <a:schemeClr val="lt1"/>
                </a:solidFill>
                <a:latin typeface="Playfair Display"/>
                <a:ea typeface="Playfair Display"/>
                <a:cs typeface="Playfair Display"/>
                <a:sym typeface="Playfair Display"/>
              </a:rPr>
              <a:t>Preliminary Results</a:t>
            </a:r>
            <a:endParaRPr sz="3500">
              <a:solidFill>
                <a:schemeClr val="lt1"/>
              </a:solidFill>
              <a:latin typeface="Playfair Display"/>
              <a:ea typeface="Playfair Display"/>
              <a:cs typeface="Playfair Display"/>
              <a:sym typeface="Playfair Display"/>
            </a:endParaRPr>
          </a:p>
        </p:txBody>
      </p:sp>
      <p:sp>
        <p:nvSpPr>
          <p:cNvPr id="588" name="Google Shape;588;p77"/>
          <p:cNvSpPr txBox="1"/>
          <p:nvPr/>
        </p:nvSpPr>
        <p:spPr>
          <a:xfrm>
            <a:off x="143275" y="1017250"/>
            <a:ext cx="6189300" cy="184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213B55"/>
                </a:solidFill>
                <a:latin typeface="Playfair Display"/>
                <a:ea typeface="Playfair Display"/>
                <a:cs typeface="Playfair Display"/>
                <a:sym typeface="Playfair Display"/>
              </a:rPr>
              <a:t>“But important thing is even with disabilities, such as autism ADHD, ADD, you have to stay focused, you have to stay calm, you will get nervous in the interview, but you gotta look at them. You can't take your attention away from the interviewer. Otherwise that's how they know they won't hire you.”</a:t>
            </a:r>
            <a:endParaRPr b="1" sz="1800">
              <a:solidFill>
                <a:srgbClr val="213B55"/>
              </a:solidFill>
              <a:latin typeface="Playfair Display"/>
              <a:ea typeface="Playfair Display"/>
              <a:cs typeface="Playfair Display"/>
              <a:sym typeface="Playfair Display"/>
            </a:endParaRPr>
          </a:p>
        </p:txBody>
      </p:sp>
      <p:sp>
        <p:nvSpPr>
          <p:cNvPr id="589" name="Google Shape;589;p77"/>
          <p:cNvSpPr txBox="1"/>
          <p:nvPr/>
        </p:nvSpPr>
        <p:spPr>
          <a:xfrm>
            <a:off x="3223625" y="3131575"/>
            <a:ext cx="5487300" cy="184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213B55"/>
                </a:solidFill>
                <a:latin typeface="Playfair Display"/>
                <a:ea typeface="Playfair Display"/>
                <a:cs typeface="Playfair Display"/>
                <a:sym typeface="Playfair Display"/>
              </a:rPr>
              <a:t>“All the complicated stuff that parents have to sort of pretty much run into by mistake because like was pointed out earlier, there's not a centralized place for resources. There's no one, you know, navigation tool or map. And so every family has to like kind of figure these things out for themselves”</a:t>
            </a:r>
            <a:endParaRPr b="1" sz="1800">
              <a:solidFill>
                <a:srgbClr val="213B55"/>
              </a:solidFill>
              <a:latin typeface="Playfair Display"/>
              <a:ea typeface="Playfair Display"/>
              <a:cs typeface="Playfair Display"/>
              <a:sym typeface="Playfair Displ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78"/>
          <p:cNvSpPr txBox="1"/>
          <p:nvPr>
            <p:ph idx="1" type="body"/>
          </p:nvPr>
        </p:nvSpPr>
        <p:spPr>
          <a:xfrm>
            <a:off x="5278075" y="1257300"/>
            <a:ext cx="3152700" cy="605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95" name="Google Shape;595;p78"/>
          <p:cNvPicPr preferRelativeResize="0"/>
          <p:nvPr/>
        </p:nvPicPr>
        <p:blipFill>
          <a:blip r:embed="rId3">
            <a:alphaModFix/>
          </a:blip>
          <a:stretch>
            <a:fillRect/>
          </a:stretch>
        </p:blipFill>
        <p:spPr>
          <a:xfrm>
            <a:off x="0" y="0"/>
            <a:ext cx="9144000" cy="514351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79">
            <a:hlinkClick r:id="rId3"/>
          </p:cNvPr>
          <p:cNvSpPr txBox="1"/>
          <p:nvPr>
            <p:ph type="title"/>
          </p:nvPr>
        </p:nvSpPr>
        <p:spPr>
          <a:xfrm>
            <a:off x="1404875" y="1021350"/>
            <a:ext cx="6334200" cy="310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100"/>
              <a:t>I</a:t>
            </a:r>
            <a:r>
              <a:rPr lang="en" sz="6100"/>
              <a:t>nfographic of Session 1 for Validation</a:t>
            </a:r>
            <a:endParaRPr sz="61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80"/>
          <p:cNvSpPr txBox="1"/>
          <p:nvPr>
            <p:ph idx="1" type="body"/>
          </p:nvPr>
        </p:nvSpPr>
        <p:spPr>
          <a:xfrm>
            <a:off x="5278075" y="1257300"/>
            <a:ext cx="3152700" cy="605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6" name="Google Shape;606;p80"/>
          <p:cNvSpPr txBox="1"/>
          <p:nvPr>
            <p:ph idx="4294967295" type="title"/>
          </p:nvPr>
        </p:nvSpPr>
        <p:spPr>
          <a:xfrm>
            <a:off x="667500" y="617105"/>
            <a:ext cx="7809000" cy="64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Challenges &amp; Strategies</a:t>
            </a:r>
            <a:endParaRPr sz="2900"/>
          </a:p>
        </p:txBody>
      </p:sp>
      <p:sp>
        <p:nvSpPr>
          <p:cNvPr id="607" name="Google Shape;607;p80"/>
          <p:cNvSpPr/>
          <p:nvPr/>
        </p:nvSpPr>
        <p:spPr>
          <a:xfrm>
            <a:off x="401175" y="1576000"/>
            <a:ext cx="3997200" cy="1089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sp>
        <p:nvSpPr>
          <p:cNvPr id="608" name="Google Shape;608;p80"/>
          <p:cNvSpPr/>
          <p:nvPr/>
        </p:nvSpPr>
        <p:spPr>
          <a:xfrm>
            <a:off x="401175" y="2836800"/>
            <a:ext cx="3997200" cy="2153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Communicate with IRB reviewers EARLY</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Consent process: how to recruit a diverse group of participants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How much time does it take? </a:t>
            </a:r>
            <a:endParaRPr sz="1800">
              <a:latin typeface="Montserrat"/>
              <a:ea typeface="Montserrat"/>
              <a:cs typeface="Montserrat"/>
              <a:sym typeface="Montserrat"/>
            </a:endParaRPr>
          </a:p>
        </p:txBody>
      </p:sp>
      <p:sp>
        <p:nvSpPr>
          <p:cNvPr id="609" name="Google Shape;609;p80"/>
          <p:cNvSpPr/>
          <p:nvPr/>
        </p:nvSpPr>
        <p:spPr>
          <a:xfrm>
            <a:off x="4855825" y="1576000"/>
            <a:ext cx="3997200" cy="1089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ontserrat"/>
              <a:ea typeface="Montserrat"/>
              <a:cs typeface="Montserrat"/>
              <a:sym typeface="Montserrat"/>
            </a:endParaRPr>
          </a:p>
        </p:txBody>
      </p:sp>
      <p:sp>
        <p:nvSpPr>
          <p:cNvPr id="610" name="Google Shape;610;p80"/>
          <p:cNvSpPr/>
          <p:nvPr/>
        </p:nvSpPr>
        <p:spPr>
          <a:xfrm>
            <a:off x="4855825" y="2836800"/>
            <a:ext cx="3997200" cy="2153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Partnerships and relationships are essential</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Don’t be afraid if the sessions are small</a:t>
            </a:r>
            <a:endParaRPr sz="1800">
              <a:latin typeface="Montserrat"/>
              <a:ea typeface="Montserrat"/>
              <a:cs typeface="Montserrat"/>
              <a:sym typeface="Montserrat"/>
            </a:endParaRPr>
          </a:p>
        </p:txBody>
      </p:sp>
      <p:sp>
        <p:nvSpPr>
          <p:cNvPr id="611" name="Google Shape;611;p80"/>
          <p:cNvSpPr txBox="1"/>
          <p:nvPr/>
        </p:nvSpPr>
        <p:spPr>
          <a:xfrm>
            <a:off x="580125" y="1889650"/>
            <a:ext cx="36393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latin typeface="Montserrat"/>
                <a:ea typeface="Montserrat"/>
                <a:cs typeface="Montserrat"/>
                <a:sym typeface="Montserrat"/>
              </a:rPr>
              <a:t>IRB Approval</a:t>
            </a:r>
            <a:endParaRPr sz="2000">
              <a:latin typeface="Montserrat"/>
              <a:ea typeface="Montserrat"/>
              <a:cs typeface="Montserrat"/>
              <a:sym typeface="Montserrat"/>
            </a:endParaRPr>
          </a:p>
        </p:txBody>
      </p:sp>
      <p:sp>
        <p:nvSpPr>
          <p:cNvPr id="612" name="Google Shape;612;p80"/>
          <p:cNvSpPr txBox="1"/>
          <p:nvPr/>
        </p:nvSpPr>
        <p:spPr>
          <a:xfrm>
            <a:off x="5034775" y="1889650"/>
            <a:ext cx="36393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latin typeface="Montserrat"/>
                <a:ea typeface="Montserrat"/>
                <a:cs typeface="Montserrat"/>
                <a:sym typeface="Montserrat"/>
              </a:rPr>
              <a:t>Recruitment</a:t>
            </a:r>
            <a:endParaRPr sz="2000">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81"/>
          <p:cNvSpPr txBox="1"/>
          <p:nvPr/>
        </p:nvSpPr>
        <p:spPr>
          <a:xfrm>
            <a:off x="2449975" y="2256150"/>
            <a:ext cx="38544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900">
                <a:latin typeface="Playfair Display"/>
                <a:ea typeface="Playfair Display"/>
                <a:cs typeface="Playfair Display"/>
                <a:sym typeface="Playfair Display"/>
              </a:rPr>
              <a:t>Photovoice</a:t>
            </a:r>
            <a:endParaRPr sz="2900">
              <a:latin typeface="Playfair Display"/>
              <a:ea typeface="Playfair Display"/>
              <a:cs typeface="Playfair Display"/>
              <a:sym typeface="Playfair Display"/>
            </a:endParaRPr>
          </a:p>
        </p:txBody>
      </p:sp>
      <p:sp>
        <p:nvSpPr>
          <p:cNvPr id="618" name="Google Shape;618;p81"/>
          <p:cNvSpPr txBox="1"/>
          <p:nvPr/>
        </p:nvSpPr>
        <p:spPr>
          <a:xfrm>
            <a:off x="1848225" y="1979100"/>
            <a:ext cx="4872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500">
                <a:latin typeface="Playfair Display Black"/>
                <a:ea typeface="Playfair Display Black"/>
                <a:cs typeface="Playfair Display Black"/>
                <a:sym typeface="Playfair Display Black"/>
              </a:rPr>
              <a:t>4</a:t>
            </a:r>
            <a:endParaRPr sz="6500">
              <a:latin typeface="Playfair Display Black"/>
              <a:ea typeface="Playfair Display Black"/>
              <a:cs typeface="Playfair Display Black"/>
              <a:sym typeface="Playfair Display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5"/>
          <p:cNvSpPr/>
          <p:nvPr/>
        </p:nvSpPr>
        <p:spPr>
          <a:xfrm>
            <a:off x="4928600" y="1031575"/>
            <a:ext cx="3610500" cy="17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55"/>
          <p:cNvSpPr txBox="1"/>
          <p:nvPr/>
        </p:nvSpPr>
        <p:spPr>
          <a:xfrm>
            <a:off x="4928600" y="961525"/>
            <a:ext cx="3610500" cy="18471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40566D"/>
              </a:buClr>
              <a:buSzPts val="1800"/>
              <a:buFont typeface="Playfair Display"/>
              <a:buChar char="●"/>
            </a:pPr>
            <a:r>
              <a:rPr lang="en" sz="1800">
                <a:solidFill>
                  <a:srgbClr val="40566D"/>
                </a:solidFill>
                <a:latin typeface="Playfair Display"/>
                <a:ea typeface="Playfair Display"/>
                <a:cs typeface="Playfair Display"/>
                <a:sym typeface="Playfair Display"/>
              </a:rPr>
              <a:t>Leading our </a:t>
            </a:r>
            <a:r>
              <a:rPr lang="en" sz="1800">
                <a:solidFill>
                  <a:srgbClr val="40566D"/>
                </a:solidFill>
                <a:latin typeface="Playfair Display"/>
                <a:ea typeface="Playfair Display"/>
                <a:cs typeface="Playfair Display"/>
                <a:sym typeface="Playfair Display"/>
              </a:rPr>
              <a:t>research are people of color and people with disabilities</a:t>
            </a:r>
            <a:endParaRPr sz="1800">
              <a:solidFill>
                <a:srgbClr val="40566D"/>
              </a:solidFill>
              <a:latin typeface="Playfair Display"/>
              <a:ea typeface="Playfair Display"/>
              <a:cs typeface="Playfair Display"/>
              <a:sym typeface="Playfair Display"/>
            </a:endParaRPr>
          </a:p>
          <a:p>
            <a:pPr indent="-342900" lvl="0" marL="457200" rtl="0" algn="l">
              <a:spcBef>
                <a:spcPts val="0"/>
              </a:spcBef>
              <a:spcAft>
                <a:spcPts val="0"/>
              </a:spcAft>
              <a:buClr>
                <a:srgbClr val="40566D"/>
              </a:buClr>
              <a:buSzPts val="1800"/>
              <a:buFont typeface="Playfair Display"/>
              <a:buChar char="●"/>
            </a:pPr>
            <a:r>
              <a:rPr lang="en" sz="1800">
                <a:solidFill>
                  <a:srgbClr val="40566D"/>
                </a:solidFill>
                <a:latin typeface="Playfair Display"/>
                <a:ea typeface="Playfair Display"/>
                <a:cs typeface="Playfair Display"/>
                <a:sym typeface="Playfair Display"/>
              </a:rPr>
              <a:t>Rooting conversations in lived experiences of our community members</a:t>
            </a:r>
            <a:endParaRPr sz="1800">
              <a:solidFill>
                <a:srgbClr val="40566D"/>
              </a:solidFill>
              <a:latin typeface="Playfair Display"/>
              <a:ea typeface="Playfair Display"/>
              <a:cs typeface="Playfair Display"/>
              <a:sym typeface="Playfair Display"/>
            </a:endParaRPr>
          </a:p>
        </p:txBody>
      </p:sp>
      <p:sp>
        <p:nvSpPr>
          <p:cNvPr id="340" name="Google Shape;340;p55"/>
          <p:cNvSpPr/>
          <p:nvPr/>
        </p:nvSpPr>
        <p:spPr>
          <a:xfrm>
            <a:off x="4799650" y="3438550"/>
            <a:ext cx="3739500" cy="12288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55"/>
          <p:cNvSpPr txBox="1"/>
          <p:nvPr>
            <p:ph type="title"/>
          </p:nvPr>
        </p:nvSpPr>
        <p:spPr>
          <a:xfrm>
            <a:off x="85950" y="472800"/>
            <a:ext cx="4369800" cy="178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200">
                <a:solidFill>
                  <a:srgbClr val="40566D"/>
                </a:solidFill>
              </a:rPr>
              <a:t>Project </a:t>
            </a:r>
            <a:r>
              <a:rPr lang="en" sz="3200">
                <a:solidFill>
                  <a:srgbClr val="40566D"/>
                </a:solidFill>
              </a:rPr>
              <a:t>PEACE:</a:t>
            </a:r>
            <a:r>
              <a:rPr lang="en" sz="2800">
                <a:solidFill>
                  <a:srgbClr val="40566D"/>
                </a:solidFill>
              </a:rPr>
              <a:t> </a:t>
            </a:r>
            <a:r>
              <a:rPr lang="en" sz="2600">
                <a:solidFill>
                  <a:srgbClr val="40566D"/>
                </a:solidFill>
              </a:rPr>
              <a:t>Promoting Employment After high school through Community Expertise</a:t>
            </a:r>
            <a:endParaRPr sz="2600">
              <a:solidFill>
                <a:srgbClr val="40566D"/>
              </a:solidFill>
            </a:endParaRPr>
          </a:p>
        </p:txBody>
      </p:sp>
      <p:sp>
        <p:nvSpPr>
          <p:cNvPr id="342" name="Google Shape;342;p55"/>
          <p:cNvSpPr txBox="1"/>
          <p:nvPr>
            <p:ph idx="4294967295" type="subTitle"/>
          </p:nvPr>
        </p:nvSpPr>
        <p:spPr>
          <a:xfrm>
            <a:off x="4854075" y="345150"/>
            <a:ext cx="2607600" cy="45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lt1"/>
                </a:solidFill>
                <a:latin typeface="Playfair Display"/>
                <a:ea typeface="Playfair Display"/>
                <a:cs typeface="Playfair Display"/>
                <a:sym typeface="Playfair Display"/>
              </a:rPr>
              <a:t>Our Values</a:t>
            </a:r>
            <a:endParaRPr b="1" sz="2100">
              <a:solidFill>
                <a:schemeClr val="lt1"/>
              </a:solidFill>
              <a:latin typeface="Playfair Display"/>
              <a:ea typeface="Playfair Display"/>
              <a:cs typeface="Playfair Display"/>
              <a:sym typeface="Playfair Display"/>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t/>
            </a:r>
            <a:endParaRPr>
              <a:solidFill>
                <a:schemeClr val="lt1"/>
              </a:solidFill>
            </a:endParaRPr>
          </a:p>
        </p:txBody>
      </p:sp>
      <p:sp>
        <p:nvSpPr>
          <p:cNvPr id="343" name="Google Shape;343;p55"/>
          <p:cNvSpPr txBox="1"/>
          <p:nvPr>
            <p:ph idx="4294967295" type="subTitle"/>
          </p:nvPr>
        </p:nvSpPr>
        <p:spPr>
          <a:xfrm>
            <a:off x="4783850" y="2827600"/>
            <a:ext cx="3900000" cy="192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lt1"/>
                </a:solidFill>
                <a:latin typeface="Playfair Display"/>
                <a:ea typeface="Playfair Display"/>
                <a:cs typeface="Playfair Display"/>
                <a:sym typeface="Playfair Display"/>
              </a:rPr>
              <a:t>Research Methods</a:t>
            </a:r>
            <a:endParaRPr b="1" sz="2100">
              <a:solidFill>
                <a:schemeClr val="lt1"/>
              </a:solidFill>
              <a:latin typeface="Playfair Display"/>
              <a:ea typeface="Playfair Display"/>
              <a:cs typeface="Playfair Display"/>
              <a:sym typeface="Playfair Display"/>
            </a:endParaRPr>
          </a:p>
          <a:p>
            <a:pPr indent="0" lvl="0" marL="0" rtl="0" algn="l">
              <a:spcBef>
                <a:spcPts val="0"/>
              </a:spcBef>
              <a:spcAft>
                <a:spcPts val="0"/>
              </a:spcAft>
              <a:buNone/>
            </a:pPr>
            <a:r>
              <a:t/>
            </a:r>
            <a:endParaRPr b="1" sz="2000">
              <a:solidFill>
                <a:srgbClr val="40566D"/>
              </a:solidFill>
              <a:latin typeface="Playfair Display"/>
              <a:ea typeface="Playfair Display"/>
              <a:cs typeface="Playfair Display"/>
              <a:sym typeface="Playfair Display"/>
            </a:endParaRPr>
          </a:p>
          <a:p>
            <a:pPr indent="-355600" lvl="0" marL="457200" rtl="0" algn="l">
              <a:spcBef>
                <a:spcPts val="0"/>
              </a:spcBef>
              <a:spcAft>
                <a:spcPts val="0"/>
              </a:spcAft>
              <a:buClr>
                <a:srgbClr val="40566D"/>
              </a:buClr>
              <a:buSzPts val="2000"/>
              <a:buFont typeface="Playfair Display"/>
              <a:buAutoNum type="arabicPeriod"/>
            </a:pPr>
            <a:r>
              <a:rPr lang="en" sz="2000">
                <a:solidFill>
                  <a:srgbClr val="40566D"/>
                </a:solidFill>
                <a:latin typeface="Playfair Display"/>
                <a:ea typeface="Playfair Display"/>
                <a:cs typeface="Playfair Display"/>
                <a:sym typeface="Playfair Display"/>
              </a:rPr>
              <a:t>Review of secondary data</a:t>
            </a:r>
            <a:endParaRPr sz="2000">
              <a:solidFill>
                <a:srgbClr val="40566D"/>
              </a:solidFill>
              <a:latin typeface="Playfair Display"/>
              <a:ea typeface="Playfair Display"/>
              <a:cs typeface="Playfair Display"/>
              <a:sym typeface="Playfair Display"/>
            </a:endParaRPr>
          </a:p>
          <a:p>
            <a:pPr indent="-355600" lvl="0" marL="457200" rtl="0" algn="l">
              <a:spcBef>
                <a:spcPts val="0"/>
              </a:spcBef>
              <a:spcAft>
                <a:spcPts val="0"/>
              </a:spcAft>
              <a:buClr>
                <a:srgbClr val="40566D"/>
              </a:buClr>
              <a:buSzPts val="2000"/>
              <a:buFont typeface="Playfair Display"/>
              <a:buAutoNum type="arabicPeriod"/>
            </a:pPr>
            <a:r>
              <a:rPr lang="en" sz="2000">
                <a:solidFill>
                  <a:srgbClr val="40566D"/>
                </a:solidFill>
                <a:latin typeface="Playfair Display"/>
                <a:ea typeface="Playfair Display"/>
                <a:cs typeface="Playfair Display"/>
                <a:sym typeface="Playfair Display"/>
              </a:rPr>
              <a:t>Community Conversations*</a:t>
            </a:r>
            <a:endParaRPr sz="2000">
              <a:solidFill>
                <a:srgbClr val="40566D"/>
              </a:solidFill>
              <a:latin typeface="Playfair Display"/>
              <a:ea typeface="Playfair Display"/>
              <a:cs typeface="Playfair Display"/>
              <a:sym typeface="Playfair Display"/>
            </a:endParaRPr>
          </a:p>
          <a:p>
            <a:pPr indent="-355600" lvl="0" marL="457200" rtl="0" algn="l">
              <a:spcBef>
                <a:spcPts val="0"/>
              </a:spcBef>
              <a:spcAft>
                <a:spcPts val="0"/>
              </a:spcAft>
              <a:buClr>
                <a:srgbClr val="40566D"/>
              </a:buClr>
              <a:buSzPts val="2000"/>
              <a:buFont typeface="Playfair Display"/>
              <a:buAutoNum type="arabicPeriod"/>
            </a:pPr>
            <a:r>
              <a:rPr lang="en" sz="2000">
                <a:solidFill>
                  <a:srgbClr val="40566D"/>
                </a:solidFill>
                <a:latin typeface="Playfair Display"/>
                <a:ea typeface="Playfair Display"/>
                <a:cs typeface="Playfair Display"/>
                <a:sym typeface="Playfair Display"/>
              </a:rPr>
              <a:t>Photovoice*</a:t>
            </a:r>
            <a:endParaRPr sz="2000">
              <a:solidFill>
                <a:srgbClr val="40566D"/>
              </a:solidFill>
              <a:latin typeface="Playfair Display"/>
              <a:ea typeface="Playfair Display"/>
              <a:cs typeface="Playfair Display"/>
              <a:sym typeface="Playfair Display"/>
            </a:endParaRPr>
          </a:p>
          <a:p>
            <a:pPr indent="0" lvl="0" marL="0" rtl="0" algn="l">
              <a:spcBef>
                <a:spcPts val="0"/>
              </a:spcBef>
              <a:spcAft>
                <a:spcPts val="0"/>
              </a:spcAft>
              <a:buNone/>
            </a:pPr>
            <a:r>
              <a:t/>
            </a:r>
            <a:endParaRPr>
              <a:solidFill>
                <a:srgbClr val="40566D"/>
              </a:solidFill>
              <a:latin typeface="Playfair Display"/>
              <a:ea typeface="Playfair Display"/>
              <a:cs typeface="Playfair Display"/>
              <a:sym typeface="Playfair Display"/>
            </a:endParaRPr>
          </a:p>
        </p:txBody>
      </p:sp>
      <p:pic>
        <p:nvPicPr>
          <p:cNvPr id="344" name="Google Shape;344;p55"/>
          <p:cNvPicPr preferRelativeResize="0"/>
          <p:nvPr/>
        </p:nvPicPr>
        <p:blipFill>
          <a:blip r:embed="rId3">
            <a:alphaModFix/>
          </a:blip>
          <a:stretch>
            <a:fillRect/>
          </a:stretch>
        </p:blipFill>
        <p:spPr>
          <a:xfrm>
            <a:off x="1352537" y="2460595"/>
            <a:ext cx="1836624" cy="205872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82"/>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Method</a:t>
            </a:r>
            <a:endParaRPr/>
          </a:p>
        </p:txBody>
      </p:sp>
      <p:sp>
        <p:nvSpPr>
          <p:cNvPr id="624" name="Google Shape;624;p82"/>
          <p:cNvSpPr txBox="1"/>
          <p:nvPr/>
        </p:nvSpPr>
        <p:spPr>
          <a:xfrm>
            <a:off x="1233750" y="1414675"/>
            <a:ext cx="6676500" cy="35094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Recruitment</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Collaborating with community partners</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How long is a realistic recruitment timeframe?</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Format of sessions</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6 sessions total</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Important things to keep in mind</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Making sessions engaging and interactive</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Who is leading these sessions?</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Is there someone present who youth trust?</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Questions to ask</a:t>
            </a:r>
            <a:endParaRPr sz="1800">
              <a:latin typeface="Montserrat"/>
              <a:ea typeface="Montserrat"/>
              <a:cs typeface="Montserrat"/>
              <a:sym typeface="Montserrat"/>
            </a:endParaRPr>
          </a:p>
          <a:p>
            <a:pPr indent="-342900" lvl="1" marL="914400" rtl="0" algn="l">
              <a:spcBef>
                <a:spcPts val="0"/>
              </a:spcBef>
              <a:spcAft>
                <a:spcPts val="0"/>
              </a:spcAft>
              <a:buSzPts val="1800"/>
              <a:buFont typeface="Montserrat"/>
              <a:buAutoNum type="alphaLcPeriod"/>
            </a:pPr>
            <a:r>
              <a:rPr lang="en" sz="1800">
                <a:latin typeface="Montserrat"/>
                <a:ea typeface="Montserrat"/>
                <a:cs typeface="Montserrat"/>
                <a:sym typeface="Montserrat"/>
              </a:rPr>
              <a:t>What questions would you ask for your community research?</a:t>
            </a:r>
            <a:endParaRPr sz="1800">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83"/>
          <p:cNvSpPr txBox="1"/>
          <p:nvPr>
            <p:ph type="title"/>
          </p:nvPr>
        </p:nvSpPr>
        <p:spPr>
          <a:xfrm rot="1973">
            <a:off x="1365600" y="1464451"/>
            <a:ext cx="1045200" cy="60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30" name="Google Shape;630;p83"/>
          <p:cNvSpPr txBox="1"/>
          <p:nvPr>
            <p:ph idx="1" type="subTitle"/>
          </p:nvPr>
        </p:nvSpPr>
        <p:spPr>
          <a:xfrm>
            <a:off x="3262775" y="2211625"/>
            <a:ext cx="26184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Project Overview</a:t>
            </a:r>
            <a:endParaRPr sz="1800"/>
          </a:p>
          <a:p>
            <a:pPr indent="0" lvl="0" marL="0" rtl="0" algn="ctr">
              <a:spcBef>
                <a:spcPts val="0"/>
              </a:spcBef>
              <a:spcAft>
                <a:spcPts val="0"/>
              </a:spcAft>
              <a:buNone/>
            </a:pPr>
            <a:r>
              <a:rPr lang="en" sz="1800"/>
              <a:t>Consent Discussion</a:t>
            </a:r>
            <a:endParaRPr sz="1800"/>
          </a:p>
          <a:p>
            <a:pPr indent="0" lvl="0" marL="0" rtl="0" algn="ctr">
              <a:spcBef>
                <a:spcPts val="0"/>
              </a:spcBef>
              <a:spcAft>
                <a:spcPts val="0"/>
              </a:spcAft>
              <a:buNone/>
            </a:pPr>
            <a:r>
              <a:rPr lang="en" sz="1800"/>
              <a:t>Telling Stories</a:t>
            </a:r>
            <a:endParaRPr sz="1800"/>
          </a:p>
        </p:txBody>
      </p:sp>
      <p:sp>
        <p:nvSpPr>
          <p:cNvPr id="631" name="Google Shape;631;p83"/>
          <p:cNvSpPr txBox="1"/>
          <p:nvPr>
            <p:ph idx="2" type="title"/>
          </p:nvPr>
        </p:nvSpPr>
        <p:spPr>
          <a:xfrm rot="1973">
            <a:off x="1365600" y="3102701"/>
            <a:ext cx="1045200" cy="60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32" name="Google Shape;632;p83"/>
          <p:cNvSpPr txBox="1"/>
          <p:nvPr>
            <p:ph idx="4" type="title"/>
          </p:nvPr>
        </p:nvSpPr>
        <p:spPr>
          <a:xfrm rot="1973">
            <a:off x="4049400" y="1464451"/>
            <a:ext cx="1045200" cy="60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33" name="Google Shape;633;p83"/>
          <p:cNvSpPr txBox="1"/>
          <p:nvPr>
            <p:ph idx="5" type="subTitle"/>
          </p:nvPr>
        </p:nvSpPr>
        <p:spPr>
          <a:xfrm>
            <a:off x="5727600" y="2211625"/>
            <a:ext cx="30564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Camera ethics</a:t>
            </a:r>
            <a:endParaRPr sz="1800"/>
          </a:p>
          <a:p>
            <a:pPr indent="0" lvl="0" marL="0" rtl="0" algn="ctr">
              <a:spcBef>
                <a:spcPts val="0"/>
              </a:spcBef>
              <a:spcAft>
                <a:spcPts val="0"/>
              </a:spcAft>
              <a:buNone/>
            </a:pPr>
            <a:r>
              <a:rPr lang="en" sz="1800"/>
              <a:t>Taking a good storytelling picture</a:t>
            </a:r>
            <a:endParaRPr sz="1800"/>
          </a:p>
        </p:txBody>
      </p:sp>
      <p:sp>
        <p:nvSpPr>
          <p:cNvPr id="634" name="Google Shape;634;p83"/>
          <p:cNvSpPr txBox="1"/>
          <p:nvPr>
            <p:ph idx="6" type="title"/>
          </p:nvPr>
        </p:nvSpPr>
        <p:spPr>
          <a:xfrm rot="1973">
            <a:off x="4049400" y="3102701"/>
            <a:ext cx="1045200" cy="60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635" name="Google Shape;635;p83"/>
          <p:cNvSpPr txBox="1"/>
          <p:nvPr>
            <p:ph idx="7" type="subTitle"/>
          </p:nvPr>
        </p:nvSpPr>
        <p:spPr>
          <a:xfrm>
            <a:off x="3121925" y="4107800"/>
            <a:ext cx="29001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Small Group Discussion</a:t>
            </a:r>
            <a:endParaRPr sz="1800"/>
          </a:p>
          <a:p>
            <a:pPr indent="0" lvl="0" marL="0" rtl="0" algn="ctr">
              <a:spcBef>
                <a:spcPts val="0"/>
              </a:spcBef>
              <a:spcAft>
                <a:spcPts val="0"/>
              </a:spcAft>
              <a:buNone/>
            </a:pPr>
            <a:r>
              <a:rPr lang="en" sz="1800"/>
              <a:t>~20 Minutes</a:t>
            </a:r>
            <a:endParaRPr sz="1800"/>
          </a:p>
          <a:p>
            <a:pPr indent="0" lvl="0" marL="0" rtl="0" algn="ctr">
              <a:spcBef>
                <a:spcPts val="0"/>
              </a:spcBef>
              <a:spcAft>
                <a:spcPts val="0"/>
              </a:spcAft>
              <a:buNone/>
            </a:pPr>
            <a:r>
              <a:rPr lang="en" sz="1800"/>
              <a:t>Introduce Topic 2</a:t>
            </a:r>
            <a:endParaRPr sz="1800"/>
          </a:p>
        </p:txBody>
      </p:sp>
      <p:sp>
        <p:nvSpPr>
          <p:cNvPr id="636" name="Google Shape;636;p83"/>
          <p:cNvSpPr txBox="1"/>
          <p:nvPr>
            <p:ph idx="8" type="title"/>
          </p:nvPr>
        </p:nvSpPr>
        <p:spPr>
          <a:xfrm rot="1973">
            <a:off x="6733200" y="1464451"/>
            <a:ext cx="1045200" cy="60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637" name="Google Shape;637;p83"/>
          <p:cNvSpPr txBox="1"/>
          <p:nvPr>
            <p:ph idx="9" type="subTitle"/>
          </p:nvPr>
        </p:nvSpPr>
        <p:spPr>
          <a:xfrm>
            <a:off x="536550" y="3921525"/>
            <a:ext cx="27033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Taking quality </a:t>
            </a:r>
            <a:r>
              <a:rPr lang="en" sz="1800"/>
              <a:t>pictures</a:t>
            </a:r>
            <a:endParaRPr sz="1800"/>
          </a:p>
          <a:p>
            <a:pPr indent="0" lvl="0" marL="0" rtl="0" algn="ctr">
              <a:spcBef>
                <a:spcPts val="0"/>
              </a:spcBef>
              <a:spcAft>
                <a:spcPts val="0"/>
              </a:spcAft>
              <a:buNone/>
            </a:pPr>
            <a:r>
              <a:rPr lang="en" sz="1800"/>
              <a:t>SHOWeD Questions</a:t>
            </a:r>
            <a:endParaRPr sz="1800"/>
          </a:p>
          <a:p>
            <a:pPr indent="0" lvl="0" marL="0" rtl="0" algn="ctr">
              <a:spcBef>
                <a:spcPts val="0"/>
              </a:spcBef>
              <a:spcAft>
                <a:spcPts val="0"/>
              </a:spcAft>
              <a:buNone/>
            </a:pPr>
            <a:r>
              <a:rPr lang="en" sz="1800"/>
              <a:t>Introduce Topic 1</a:t>
            </a:r>
            <a:endParaRPr sz="1800"/>
          </a:p>
        </p:txBody>
      </p:sp>
      <p:sp>
        <p:nvSpPr>
          <p:cNvPr id="638" name="Google Shape;638;p83"/>
          <p:cNvSpPr txBox="1"/>
          <p:nvPr>
            <p:ph idx="13" type="title"/>
          </p:nvPr>
        </p:nvSpPr>
        <p:spPr>
          <a:xfrm rot="1973">
            <a:off x="6733200" y="3102701"/>
            <a:ext cx="1045200" cy="60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639" name="Google Shape;639;p83"/>
          <p:cNvSpPr txBox="1"/>
          <p:nvPr>
            <p:ph idx="14" type="subTitle"/>
          </p:nvPr>
        </p:nvSpPr>
        <p:spPr>
          <a:xfrm>
            <a:off x="5646750" y="3814550"/>
            <a:ext cx="32181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Small Group Discussion</a:t>
            </a:r>
            <a:endParaRPr sz="1800"/>
          </a:p>
          <a:p>
            <a:pPr indent="0" lvl="0" marL="0" rtl="0" algn="ctr">
              <a:spcBef>
                <a:spcPts val="0"/>
              </a:spcBef>
              <a:spcAft>
                <a:spcPts val="0"/>
              </a:spcAft>
              <a:buNone/>
            </a:pPr>
            <a:r>
              <a:rPr lang="en" sz="1800"/>
              <a:t>~20 Minutes</a:t>
            </a:r>
            <a:endParaRPr sz="1800"/>
          </a:p>
          <a:p>
            <a:pPr indent="0" lvl="0" marL="0" rtl="0" algn="ctr">
              <a:spcBef>
                <a:spcPts val="0"/>
              </a:spcBef>
              <a:spcAft>
                <a:spcPts val="0"/>
              </a:spcAft>
              <a:buNone/>
            </a:pPr>
            <a:r>
              <a:rPr lang="en" sz="1800"/>
              <a:t>Whole Group</a:t>
            </a:r>
            <a:endParaRPr sz="1800"/>
          </a:p>
          <a:p>
            <a:pPr indent="0" lvl="0" marL="0" rtl="0" algn="ctr">
              <a:spcBef>
                <a:spcPts val="0"/>
              </a:spcBef>
              <a:spcAft>
                <a:spcPts val="0"/>
              </a:spcAft>
              <a:buNone/>
            </a:pPr>
            <a:r>
              <a:rPr lang="en" sz="1800"/>
              <a:t>Next Steps of Project</a:t>
            </a:r>
            <a:endParaRPr sz="1800"/>
          </a:p>
        </p:txBody>
      </p:sp>
      <p:sp>
        <p:nvSpPr>
          <p:cNvPr id="640" name="Google Shape;640;p83"/>
          <p:cNvSpPr txBox="1"/>
          <p:nvPr>
            <p:ph idx="21" type="title"/>
          </p:nvPr>
        </p:nvSpPr>
        <p:spPr>
          <a:xfrm>
            <a:off x="713225" y="868675"/>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Photovoice Sessions</a:t>
            </a:r>
            <a:endParaRPr/>
          </a:p>
        </p:txBody>
      </p:sp>
      <p:sp>
        <p:nvSpPr>
          <p:cNvPr id="641" name="Google Shape;641;p83"/>
          <p:cNvSpPr txBox="1"/>
          <p:nvPr>
            <p:ph idx="1" type="subTitle"/>
          </p:nvPr>
        </p:nvSpPr>
        <p:spPr>
          <a:xfrm>
            <a:off x="279150" y="2211625"/>
            <a:ext cx="32181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Registration Meeting</a:t>
            </a:r>
            <a:endParaRPr sz="1800"/>
          </a:p>
          <a:p>
            <a:pPr indent="0" lvl="0" marL="0" rtl="0" algn="ctr">
              <a:spcBef>
                <a:spcPts val="0"/>
              </a:spcBef>
              <a:spcAft>
                <a:spcPts val="0"/>
              </a:spcAft>
              <a:buNone/>
            </a:pPr>
            <a:r>
              <a:rPr lang="en" sz="1800"/>
              <a:t>Answering Questions</a:t>
            </a:r>
            <a:endParaRPr sz="1800"/>
          </a:p>
          <a:p>
            <a:pPr indent="0" lvl="0" marL="0" rtl="0" algn="ctr">
              <a:spcBef>
                <a:spcPts val="0"/>
              </a:spcBef>
              <a:spcAft>
                <a:spcPts val="0"/>
              </a:spcAft>
              <a:buNone/>
            </a:pPr>
            <a:r>
              <a:rPr lang="en" sz="1800"/>
              <a:t>Parental Consent</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5" name="Shape 645"/>
        <p:cNvGrpSpPr/>
        <p:nvPr/>
      </p:nvGrpSpPr>
      <p:grpSpPr>
        <a:xfrm>
          <a:off x="0" y="0"/>
          <a:ext cx="0" cy="0"/>
          <a:chOff x="0" y="0"/>
          <a:chExt cx="0" cy="0"/>
        </a:xfrm>
      </p:grpSpPr>
      <p:sp>
        <p:nvSpPr>
          <p:cNvPr id="646" name="Google Shape;646;p84"/>
          <p:cNvSpPr txBox="1"/>
          <p:nvPr>
            <p:ph type="title"/>
          </p:nvPr>
        </p:nvSpPr>
        <p:spPr>
          <a:xfrm>
            <a:off x="717150" y="668650"/>
            <a:ext cx="7709700" cy="73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t>Qualitative Data Analysis Approach</a:t>
            </a:r>
            <a:endParaRPr sz="3000"/>
          </a:p>
        </p:txBody>
      </p:sp>
      <p:sp>
        <p:nvSpPr>
          <p:cNvPr id="647" name="Google Shape;647;p84"/>
          <p:cNvSpPr txBox="1"/>
          <p:nvPr/>
        </p:nvSpPr>
        <p:spPr>
          <a:xfrm>
            <a:off x="1289450" y="1547350"/>
            <a:ext cx="6447300" cy="2555100"/>
          </a:xfrm>
          <a:prstGeom prst="rect">
            <a:avLst/>
          </a:prstGeom>
          <a:noFill/>
          <a:ln>
            <a:noFill/>
          </a:ln>
        </p:spPr>
        <p:txBody>
          <a:bodyPr anchorCtr="0" anchor="t" bIns="91425" lIns="91425" spcFirstLastPara="1" rIns="91425" wrap="square" tIns="91425">
            <a:spAutoFit/>
          </a:bodyPr>
          <a:lstStyle/>
          <a:p>
            <a:pPr indent="-368300" lvl="0" marL="457200" rtl="0" algn="l">
              <a:spcBef>
                <a:spcPts val="0"/>
              </a:spcBef>
              <a:spcAft>
                <a:spcPts val="0"/>
              </a:spcAft>
              <a:buSzPts val="2200"/>
              <a:buFont typeface="Montserrat"/>
              <a:buAutoNum type="arabicPeriod"/>
            </a:pPr>
            <a:r>
              <a:rPr lang="en" sz="2200">
                <a:latin typeface="Montserrat"/>
                <a:ea typeface="Montserrat"/>
                <a:cs typeface="Montserrat"/>
                <a:sym typeface="Montserrat"/>
              </a:rPr>
              <a:t>Similar to Community Conversations Analysis</a:t>
            </a:r>
            <a:endParaRPr sz="2200">
              <a:latin typeface="Montserrat"/>
              <a:ea typeface="Montserrat"/>
              <a:cs typeface="Montserrat"/>
              <a:sym typeface="Montserrat"/>
            </a:endParaRPr>
          </a:p>
          <a:p>
            <a:pPr indent="-368300" lvl="0" marL="457200" rtl="0" algn="l">
              <a:spcBef>
                <a:spcPts val="0"/>
              </a:spcBef>
              <a:spcAft>
                <a:spcPts val="0"/>
              </a:spcAft>
              <a:buSzPts val="2200"/>
              <a:buFont typeface="Montserrat"/>
              <a:buAutoNum type="arabicPeriod"/>
            </a:pPr>
            <a:r>
              <a:rPr lang="en" sz="2200">
                <a:latin typeface="Montserrat"/>
                <a:ea typeface="Montserrat"/>
                <a:cs typeface="Montserrat"/>
                <a:sym typeface="Montserrat"/>
              </a:rPr>
              <a:t>Start with larger themes as “Code Groups”</a:t>
            </a:r>
            <a:endParaRPr sz="2200">
              <a:latin typeface="Montserrat"/>
              <a:ea typeface="Montserrat"/>
              <a:cs typeface="Montserrat"/>
              <a:sym typeface="Montserrat"/>
            </a:endParaRPr>
          </a:p>
          <a:p>
            <a:pPr indent="-368300" lvl="0" marL="457200" rtl="0" algn="l">
              <a:spcBef>
                <a:spcPts val="0"/>
              </a:spcBef>
              <a:spcAft>
                <a:spcPts val="0"/>
              </a:spcAft>
              <a:buSzPts val="2200"/>
              <a:buFont typeface="Montserrat"/>
              <a:buAutoNum type="arabicPeriod"/>
            </a:pPr>
            <a:r>
              <a:rPr lang="en" sz="2200">
                <a:latin typeface="Montserrat"/>
                <a:ea typeface="Montserrat"/>
                <a:cs typeface="Montserrat"/>
                <a:sym typeface="Montserrat"/>
              </a:rPr>
              <a:t>Inductively code segments into smaller codes</a:t>
            </a:r>
            <a:endParaRPr sz="2200">
              <a:latin typeface="Montserrat"/>
              <a:ea typeface="Montserrat"/>
              <a:cs typeface="Montserrat"/>
              <a:sym typeface="Montserrat"/>
            </a:endParaRPr>
          </a:p>
          <a:p>
            <a:pPr indent="-368300" lvl="0" marL="457200" rtl="0" algn="l">
              <a:spcBef>
                <a:spcPts val="0"/>
              </a:spcBef>
              <a:spcAft>
                <a:spcPts val="0"/>
              </a:spcAft>
              <a:buSzPts val="2200"/>
              <a:buFont typeface="Montserrat"/>
              <a:buAutoNum type="arabicPeriod"/>
            </a:pPr>
            <a:r>
              <a:rPr lang="en" sz="2200">
                <a:latin typeface="Montserrat"/>
                <a:ea typeface="Montserrat"/>
                <a:cs typeface="Montserrat"/>
                <a:sym typeface="Montserrat"/>
              </a:rPr>
              <a:t>Create more specific “subcodes”</a:t>
            </a:r>
            <a:endParaRPr sz="2200">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85"/>
          <p:cNvSpPr txBox="1"/>
          <p:nvPr>
            <p:ph idx="1" type="body"/>
          </p:nvPr>
        </p:nvSpPr>
        <p:spPr>
          <a:xfrm>
            <a:off x="5278075" y="1257300"/>
            <a:ext cx="3152700" cy="605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3" name="Google Shape;653;p85"/>
          <p:cNvSpPr txBox="1"/>
          <p:nvPr>
            <p:ph idx="4294967295" type="title"/>
          </p:nvPr>
        </p:nvSpPr>
        <p:spPr>
          <a:xfrm>
            <a:off x="667500" y="589855"/>
            <a:ext cx="7809000" cy="64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Challenges &amp; Strategies</a:t>
            </a:r>
            <a:endParaRPr sz="2900"/>
          </a:p>
        </p:txBody>
      </p:sp>
      <p:sp>
        <p:nvSpPr>
          <p:cNvPr id="654" name="Google Shape;654;p85"/>
          <p:cNvSpPr/>
          <p:nvPr/>
        </p:nvSpPr>
        <p:spPr>
          <a:xfrm>
            <a:off x="401175" y="1576000"/>
            <a:ext cx="3997200" cy="1089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85"/>
          <p:cNvSpPr/>
          <p:nvPr/>
        </p:nvSpPr>
        <p:spPr>
          <a:xfrm>
            <a:off x="401175" y="2836800"/>
            <a:ext cx="3997200" cy="2153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85"/>
          <p:cNvSpPr/>
          <p:nvPr/>
        </p:nvSpPr>
        <p:spPr>
          <a:xfrm>
            <a:off x="4855825" y="1576000"/>
            <a:ext cx="3997200" cy="1089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85"/>
          <p:cNvSpPr/>
          <p:nvPr/>
        </p:nvSpPr>
        <p:spPr>
          <a:xfrm>
            <a:off x="4855825" y="2836800"/>
            <a:ext cx="3997200" cy="2153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85"/>
          <p:cNvSpPr txBox="1"/>
          <p:nvPr/>
        </p:nvSpPr>
        <p:spPr>
          <a:xfrm>
            <a:off x="580125" y="1720300"/>
            <a:ext cx="36393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Montserrat"/>
                <a:ea typeface="Montserrat"/>
                <a:cs typeface="Montserrat"/>
                <a:sym typeface="Montserrat"/>
              </a:rPr>
              <a:t>Researcher-Participant Trust</a:t>
            </a:r>
            <a:endParaRPr sz="2200">
              <a:latin typeface="Montserrat"/>
              <a:ea typeface="Montserrat"/>
              <a:cs typeface="Montserrat"/>
              <a:sym typeface="Montserrat"/>
            </a:endParaRPr>
          </a:p>
        </p:txBody>
      </p:sp>
      <p:sp>
        <p:nvSpPr>
          <p:cNvPr id="659" name="Google Shape;659;p85"/>
          <p:cNvSpPr txBox="1"/>
          <p:nvPr/>
        </p:nvSpPr>
        <p:spPr>
          <a:xfrm>
            <a:off x="5034775" y="1874200"/>
            <a:ext cx="3639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latin typeface="Montserrat"/>
                <a:ea typeface="Montserrat"/>
                <a:cs typeface="Montserrat"/>
                <a:sym typeface="Montserrat"/>
              </a:rPr>
              <a:t>Engagement</a:t>
            </a:r>
            <a:endParaRPr sz="2000">
              <a:latin typeface="Montserrat"/>
              <a:ea typeface="Montserrat"/>
              <a:cs typeface="Montserrat"/>
              <a:sym typeface="Montserrat"/>
            </a:endParaRPr>
          </a:p>
        </p:txBody>
      </p:sp>
      <p:sp>
        <p:nvSpPr>
          <p:cNvPr id="660" name="Google Shape;660;p85"/>
          <p:cNvSpPr txBox="1"/>
          <p:nvPr/>
        </p:nvSpPr>
        <p:spPr>
          <a:xfrm>
            <a:off x="4977475" y="3266850"/>
            <a:ext cx="3753900" cy="1293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Make training sessions into discussions</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Ask participants about their interests</a:t>
            </a:r>
            <a:endParaRPr sz="1800">
              <a:latin typeface="Montserrat"/>
              <a:ea typeface="Montserrat"/>
              <a:cs typeface="Montserrat"/>
              <a:sym typeface="Montserrat"/>
            </a:endParaRPr>
          </a:p>
        </p:txBody>
      </p:sp>
      <p:sp>
        <p:nvSpPr>
          <p:cNvPr id="661" name="Google Shape;661;p85"/>
          <p:cNvSpPr txBox="1"/>
          <p:nvPr/>
        </p:nvSpPr>
        <p:spPr>
          <a:xfrm>
            <a:off x="522825" y="3010950"/>
            <a:ext cx="3753900" cy="18471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Collaborate with community leaders for recruitment</a:t>
            </a: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AutoNum type="arabicPeriod"/>
            </a:pPr>
            <a:r>
              <a:rPr lang="en" sz="1800">
                <a:latin typeface="Montserrat"/>
                <a:ea typeface="Montserrat"/>
                <a:cs typeface="Montserrat"/>
                <a:sym typeface="Montserrat"/>
              </a:rPr>
              <a:t>Hold live </a:t>
            </a:r>
            <a:r>
              <a:rPr lang="en" sz="1800">
                <a:latin typeface="Montserrat"/>
                <a:ea typeface="Montserrat"/>
                <a:cs typeface="Montserrat"/>
                <a:sym typeface="Montserrat"/>
              </a:rPr>
              <a:t>information sessions with participants and parents</a:t>
            </a:r>
            <a:endParaRPr sz="1800">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65" name="Shape 665"/>
        <p:cNvGrpSpPr/>
        <p:nvPr/>
      </p:nvGrpSpPr>
      <p:grpSpPr>
        <a:xfrm>
          <a:off x="0" y="0"/>
          <a:ext cx="0" cy="0"/>
          <a:chOff x="0" y="0"/>
          <a:chExt cx="0" cy="0"/>
        </a:xfrm>
      </p:grpSpPr>
      <p:sp>
        <p:nvSpPr>
          <p:cNvPr id="666" name="Google Shape;666;p86"/>
          <p:cNvSpPr txBox="1"/>
          <p:nvPr>
            <p:ph type="title"/>
          </p:nvPr>
        </p:nvSpPr>
        <p:spPr>
          <a:xfrm>
            <a:off x="717150" y="1201050"/>
            <a:ext cx="7709700" cy="2741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5900"/>
              <a:t>Catering Landscape Analysis to your Community</a:t>
            </a:r>
            <a:endParaRPr sz="59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0" name="Shape 670"/>
        <p:cNvGrpSpPr/>
        <p:nvPr/>
      </p:nvGrpSpPr>
      <p:grpSpPr>
        <a:xfrm>
          <a:off x="0" y="0"/>
          <a:ext cx="0" cy="0"/>
          <a:chOff x="0" y="0"/>
          <a:chExt cx="0" cy="0"/>
        </a:xfrm>
      </p:grpSpPr>
      <p:pic>
        <p:nvPicPr>
          <p:cNvPr descr="poll-type-id" id="671" name="Google Shape;671;p87">
            <a:hlinkClick r:id="rId3"/>
          </p:cNvPr>
          <p:cNvPicPr preferRelativeResize="0"/>
          <p:nvPr/>
        </p:nvPicPr>
        <p:blipFill>
          <a:blip r:embed="rId4">
            <a:alphaModFix/>
          </a:blip>
          <a:stretch>
            <a:fillRect/>
          </a:stretch>
        </p:blipFill>
        <p:spPr>
          <a:xfrm>
            <a:off x="508000" y="1657350"/>
            <a:ext cx="1828800" cy="1828800"/>
          </a:xfrm>
          <a:prstGeom prst="rect">
            <a:avLst/>
          </a:prstGeom>
          <a:noFill/>
          <a:ln>
            <a:noFill/>
          </a:ln>
        </p:spPr>
      </p:pic>
      <p:pic>
        <p:nvPicPr>
          <p:cNvPr descr="logo-id" id="672" name="Google Shape;672;p87">
            <a:hlinkClick r:id="rId5"/>
          </p:cNvPr>
          <p:cNvPicPr preferRelativeResize="0"/>
          <p:nvPr/>
        </p:nvPicPr>
        <p:blipFill>
          <a:blip r:embed="rId6">
            <a:alphaModFix/>
          </a:blip>
          <a:stretch>
            <a:fillRect/>
          </a:stretch>
        </p:blipFill>
        <p:spPr>
          <a:xfrm>
            <a:off x="2612020" y="508000"/>
            <a:ext cx="874500" cy="382594"/>
          </a:xfrm>
          <a:prstGeom prst="rect">
            <a:avLst/>
          </a:prstGeom>
          <a:noFill/>
          <a:ln>
            <a:noFill/>
          </a:ln>
        </p:spPr>
      </p:pic>
      <p:sp>
        <p:nvSpPr>
          <p:cNvPr descr="title-id" id="673" name="Google Shape;673;p87"/>
          <p:cNvSpPr txBox="1"/>
          <p:nvPr/>
        </p:nvSpPr>
        <p:spPr>
          <a:xfrm>
            <a:off x="2590800" y="1928813"/>
            <a:ext cx="6045300" cy="12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700">
                <a:solidFill>
                  <a:srgbClr val="5B5B5B"/>
                </a:solidFill>
                <a:latin typeface="Roboto"/>
                <a:ea typeface="Roboto"/>
                <a:cs typeface="Roboto"/>
                <a:sym typeface="Roboto"/>
              </a:rPr>
              <a:t>Which part of the landscape analysis process do you anticipate to be the most challenging?</a:t>
            </a:r>
            <a:endParaRPr b="1" sz="2700">
              <a:solidFill>
                <a:srgbClr val="5B5B5B"/>
              </a:solidFill>
              <a:latin typeface="Roboto"/>
              <a:ea typeface="Roboto"/>
              <a:cs typeface="Roboto"/>
              <a:sym typeface="Roboto"/>
            </a:endParaRPr>
          </a:p>
        </p:txBody>
      </p:sp>
      <p:sp>
        <p:nvSpPr>
          <p:cNvPr descr="footer-id" id="674" name="Google Shape;674;p87"/>
          <p:cNvSpPr txBox="1"/>
          <p:nvPr/>
        </p:nvSpPr>
        <p:spPr>
          <a:xfrm>
            <a:off x="2590800" y="4381500"/>
            <a:ext cx="6299100" cy="38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solidFill>
                  <a:srgbClr val="5B5B5B"/>
                </a:solidFill>
                <a:latin typeface="Roboto"/>
                <a:ea typeface="Roboto"/>
                <a:cs typeface="Roboto"/>
                <a:sym typeface="Roboto"/>
              </a:rPr>
              <a:t>ⓘ</a:t>
            </a:r>
            <a:r>
              <a:rPr lang="en">
                <a:solidFill>
                  <a:srgbClr val="5B5B5B"/>
                </a:solidFill>
                <a:latin typeface="Roboto"/>
                <a:ea typeface="Roboto"/>
                <a:cs typeface="Roboto"/>
                <a:sym typeface="Roboto"/>
              </a:rPr>
              <a:t> Start presenting to display the poll results on this slide.</a:t>
            </a:r>
            <a:endParaRPr>
              <a:solidFill>
                <a:srgbClr val="5B5B5B"/>
              </a:solidFill>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pic>
        <p:nvPicPr>
          <p:cNvPr id="679" name="Google Shape;679;p88"/>
          <p:cNvPicPr preferRelativeResize="0"/>
          <p:nvPr/>
        </p:nvPicPr>
        <p:blipFill rotWithShape="1">
          <a:blip r:embed="rId3">
            <a:alphaModFix/>
          </a:blip>
          <a:srcRect b="0" l="15118" r="16224" t="0"/>
          <a:stretch/>
        </p:blipFill>
        <p:spPr>
          <a:xfrm>
            <a:off x="0" y="0"/>
            <a:ext cx="4572000" cy="5143500"/>
          </a:xfrm>
          <a:prstGeom prst="rect">
            <a:avLst/>
          </a:prstGeom>
          <a:noFill/>
          <a:ln>
            <a:noFill/>
          </a:ln>
        </p:spPr>
      </p:pic>
      <p:sp>
        <p:nvSpPr>
          <p:cNvPr id="680" name="Google Shape;680;p88"/>
          <p:cNvSpPr txBox="1"/>
          <p:nvPr>
            <p:ph type="title"/>
          </p:nvPr>
        </p:nvSpPr>
        <p:spPr>
          <a:xfrm>
            <a:off x="5440525" y="1375425"/>
            <a:ext cx="2990100" cy="18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900"/>
              <a:t>How do you know where to hold group sessions?</a:t>
            </a:r>
            <a:endParaRPr sz="2900"/>
          </a:p>
        </p:txBody>
      </p:sp>
      <p:sp>
        <p:nvSpPr>
          <p:cNvPr id="681" name="Google Shape;681;p88"/>
          <p:cNvSpPr txBox="1"/>
          <p:nvPr>
            <p:ph idx="1" type="subTitle"/>
          </p:nvPr>
        </p:nvSpPr>
        <p:spPr>
          <a:xfrm>
            <a:off x="698175" y="1579850"/>
            <a:ext cx="1651500" cy="898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900">
                <a:solidFill>
                  <a:srgbClr val="213B55"/>
                </a:solidFill>
              </a:rPr>
              <a:t>Virtually? </a:t>
            </a:r>
            <a:endParaRPr sz="1900">
              <a:solidFill>
                <a:srgbClr val="213B55"/>
              </a:solidFill>
            </a:endParaRPr>
          </a:p>
          <a:p>
            <a:pPr indent="0" lvl="0" marL="0" rtl="0" algn="l">
              <a:lnSpc>
                <a:spcPct val="100000"/>
              </a:lnSpc>
              <a:spcBef>
                <a:spcPts val="0"/>
              </a:spcBef>
              <a:spcAft>
                <a:spcPts val="0"/>
              </a:spcAft>
              <a:buClr>
                <a:schemeClr val="dk1"/>
              </a:buClr>
              <a:buSzPts val="1100"/>
              <a:buFont typeface="Arial"/>
              <a:buNone/>
            </a:pPr>
            <a:r>
              <a:rPr lang="en" sz="1900">
                <a:solidFill>
                  <a:srgbClr val="213B55"/>
                </a:solidFill>
              </a:rPr>
              <a:t>In-person?</a:t>
            </a:r>
            <a:endParaRPr sz="1900">
              <a:solidFill>
                <a:srgbClr val="213B55"/>
              </a:solidFill>
            </a:endParaRPr>
          </a:p>
          <a:p>
            <a:pPr indent="0" lvl="0" marL="0" rtl="0" algn="l">
              <a:lnSpc>
                <a:spcPct val="100000"/>
              </a:lnSpc>
              <a:spcBef>
                <a:spcPts val="0"/>
              </a:spcBef>
              <a:spcAft>
                <a:spcPts val="0"/>
              </a:spcAft>
              <a:buClr>
                <a:schemeClr val="dk1"/>
              </a:buClr>
              <a:buSzPts val="1100"/>
              <a:buFont typeface="Arial"/>
              <a:buNone/>
            </a:pPr>
            <a:r>
              <a:t/>
            </a:r>
            <a:endParaRPr sz="1900">
              <a:solidFill>
                <a:srgbClr val="213B55"/>
              </a:solidFill>
            </a:endParaRPr>
          </a:p>
        </p:txBody>
      </p:sp>
      <p:sp>
        <p:nvSpPr>
          <p:cNvPr id="682" name="Google Shape;682;p88"/>
          <p:cNvSpPr txBox="1"/>
          <p:nvPr/>
        </p:nvSpPr>
        <p:spPr>
          <a:xfrm>
            <a:off x="2349675" y="2001650"/>
            <a:ext cx="16515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latin typeface="Montserrat"/>
                <a:ea typeface="Montserrat"/>
                <a:cs typeface="Montserrat"/>
                <a:sym typeface="Montserrat"/>
              </a:rPr>
              <a:t>How Long?</a:t>
            </a:r>
            <a:endParaRPr sz="1900">
              <a:latin typeface="Montserrat"/>
              <a:ea typeface="Montserrat"/>
              <a:cs typeface="Montserrat"/>
              <a:sym typeface="Montserrat"/>
            </a:endParaRPr>
          </a:p>
        </p:txBody>
      </p:sp>
      <p:sp>
        <p:nvSpPr>
          <p:cNvPr id="683" name="Google Shape;683;p88"/>
          <p:cNvSpPr txBox="1"/>
          <p:nvPr/>
        </p:nvSpPr>
        <p:spPr>
          <a:xfrm>
            <a:off x="1132700" y="2674000"/>
            <a:ext cx="17613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latin typeface="Montserrat"/>
                <a:ea typeface="Montserrat"/>
                <a:cs typeface="Montserrat"/>
                <a:sym typeface="Montserrat"/>
              </a:rPr>
              <a:t>What Time?</a:t>
            </a:r>
            <a:endParaRPr sz="1900">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89"/>
          <p:cNvSpPr txBox="1"/>
          <p:nvPr>
            <p:ph idx="4" type="title"/>
          </p:nvPr>
        </p:nvSpPr>
        <p:spPr>
          <a:xfrm>
            <a:off x="713225" y="868675"/>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Other Research Methods</a:t>
            </a:r>
            <a:endParaRPr/>
          </a:p>
        </p:txBody>
      </p:sp>
      <p:sp>
        <p:nvSpPr>
          <p:cNvPr id="689" name="Google Shape;689;p89"/>
          <p:cNvSpPr txBox="1"/>
          <p:nvPr/>
        </p:nvSpPr>
        <p:spPr>
          <a:xfrm>
            <a:off x="684275" y="1414675"/>
            <a:ext cx="7775400" cy="2770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SzPts val="2100"/>
              <a:buFont typeface="Montserrat"/>
              <a:buAutoNum type="arabicPeriod"/>
            </a:pPr>
            <a:r>
              <a:rPr lang="en" sz="2100">
                <a:latin typeface="Montserrat"/>
                <a:ea typeface="Montserrat"/>
                <a:cs typeface="Montserrat"/>
                <a:sym typeface="Montserrat"/>
              </a:rPr>
              <a:t>Virtual Asset Mapping</a:t>
            </a:r>
            <a:endParaRPr sz="2100">
              <a:latin typeface="Montserrat"/>
              <a:ea typeface="Montserrat"/>
              <a:cs typeface="Montserrat"/>
              <a:sym typeface="Montserrat"/>
            </a:endParaRPr>
          </a:p>
          <a:p>
            <a:pPr indent="-361950" lvl="1" marL="914400" rtl="0" algn="l">
              <a:spcBef>
                <a:spcPts val="0"/>
              </a:spcBef>
              <a:spcAft>
                <a:spcPts val="0"/>
              </a:spcAft>
              <a:buSzPts val="2100"/>
              <a:buFont typeface="Montserrat"/>
              <a:buAutoNum type="alphaLcPeriod"/>
            </a:pPr>
            <a:r>
              <a:rPr lang="en" sz="2100">
                <a:latin typeface="Montserrat"/>
                <a:ea typeface="Montserrat"/>
                <a:cs typeface="Montserrat"/>
                <a:sym typeface="Montserrat"/>
              </a:rPr>
              <a:t>Where are transition resources in your community?</a:t>
            </a:r>
            <a:endParaRPr sz="2100">
              <a:latin typeface="Montserrat"/>
              <a:ea typeface="Montserrat"/>
              <a:cs typeface="Montserrat"/>
              <a:sym typeface="Montserrat"/>
            </a:endParaRPr>
          </a:p>
          <a:p>
            <a:pPr indent="-361950" lvl="1" marL="914400" rtl="0" algn="l">
              <a:spcBef>
                <a:spcPts val="0"/>
              </a:spcBef>
              <a:spcAft>
                <a:spcPts val="0"/>
              </a:spcAft>
              <a:buSzPts val="2100"/>
              <a:buFont typeface="Montserrat"/>
              <a:buAutoNum type="alphaLcPeriod"/>
            </a:pPr>
            <a:r>
              <a:rPr lang="en" sz="2100">
                <a:latin typeface="Montserrat"/>
                <a:ea typeface="Montserrat"/>
                <a:cs typeface="Montserrat"/>
                <a:sym typeface="Montserrat"/>
              </a:rPr>
              <a:t>Are there barriers to accessing these resources?</a:t>
            </a:r>
            <a:endParaRPr sz="2100">
              <a:latin typeface="Montserrat"/>
              <a:ea typeface="Montserrat"/>
              <a:cs typeface="Montserrat"/>
              <a:sym typeface="Montserrat"/>
            </a:endParaRPr>
          </a:p>
          <a:p>
            <a:pPr indent="-361950" lvl="0" marL="457200" rtl="0" algn="l">
              <a:spcBef>
                <a:spcPts val="0"/>
              </a:spcBef>
              <a:spcAft>
                <a:spcPts val="0"/>
              </a:spcAft>
              <a:buSzPts val="2100"/>
              <a:buFont typeface="Montserrat"/>
              <a:buAutoNum type="arabicPeriod"/>
            </a:pPr>
            <a:r>
              <a:rPr lang="en" sz="2100">
                <a:latin typeface="Montserrat"/>
                <a:ea typeface="Montserrat"/>
                <a:cs typeface="Montserrat"/>
                <a:sym typeface="Montserrat"/>
              </a:rPr>
              <a:t>Quantitative Designs</a:t>
            </a:r>
            <a:endParaRPr sz="2100">
              <a:latin typeface="Montserrat"/>
              <a:ea typeface="Montserrat"/>
              <a:cs typeface="Montserrat"/>
              <a:sym typeface="Montserrat"/>
            </a:endParaRPr>
          </a:p>
          <a:p>
            <a:pPr indent="-361950" lvl="1" marL="914400" rtl="0" algn="l">
              <a:spcBef>
                <a:spcPts val="0"/>
              </a:spcBef>
              <a:spcAft>
                <a:spcPts val="0"/>
              </a:spcAft>
              <a:buSzPts val="2100"/>
              <a:buFont typeface="Montserrat"/>
              <a:buAutoNum type="alphaLcPeriod"/>
            </a:pPr>
            <a:r>
              <a:rPr lang="en" sz="2100">
                <a:latin typeface="Montserrat"/>
                <a:ea typeface="Montserrat"/>
                <a:cs typeface="Montserrat"/>
                <a:sym typeface="Montserrat"/>
              </a:rPr>
              <a:t>Incorporating evaluation into qualitative research</a:t>
            </a:r>
            <a:endParaRPr sz="2100">
              <a:latin typeface="Montserrat"/>
              <a:ea typeface="Montserrat"/>
              <a:cs typeface="Montserrat"/>
              <a:sym typeface="Montserrat"/>
            </a:endParaRPr>
          </a:p>
          <a:p>
            <a:pPr indent="-361950" lvl="1" marL="914400" rtl="0" algn="l">
              <a:spcBef>
                <a:spcPts val="0"/>
              </a:spcBef>
              <a:spcAft>
                <a:spcPts val="0"/>
              </a:spcAft>
              <a:buSzPts val="2100"/>
              <a:buFont typeface="Montserrat"/>
              <a:buAutoNum type="alphaLcPeriod"/>
            </a:pPr>
            <a:r>
              <a:rPr lang="en" sz="2100">
                <a:latin typeface="Montserrat"/>
                <a:ea typeface="Montserrat"/>
                <a:cs typeface="Montserrat"/>
                <a:sym typeface="Montserrat"/>
              </a:rPr>
              <a:t>Community members rating proposed plans</a:t>
            </a:r>
            <a:endParaRPr sz="2100">
              <a:latin typeface="Montserrat"/>
              <a:ea typeface="Montserrat"/>
              <a:cs typeface="Montserrat"/>
              <a:sym typeface="Montserrat"/>
            </a:endParaRPr>
          </a:p>
          <a:p>
            <a:pPr indent="-361950" lvl="1" marL="914400" rtl="0" algn="l">
              <a:spcBef>
                <a:spcPts val="0"/>
              </a:spcBef>
              <a:spcAft>
                <a:spcPts val="0"/>
              </a:spcAft>
              <a:buSzPts val="2100"/>
              <a:buFont typeface="Montserrat"/>
              <a:buAutoNum type="alphaLcPeriod"/>
            </a:pPr>
            <a:r>
              <a:rPr lang="en" sz="2100">
                <a:latin typeface="Montserrat"/>
                <a:ea typeface="Montserrat"/>
                <a:cs typeface="Montserrat"/>
                <a:sym typeface="Montserrat"/>
              </a:rPr>
              <a:t>Needs surveys</a:t>
            </a:r>
            <a:endParaRPr sz="2100">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90"/>
          <p:cNvSpPr txBox="1"/>
          <p:nvPr>
            <p:ph type="title"/>
          </p:nvPr>
        </p:nvSpPr>
        <p:spPr>
          <a:xfrm>
            <a:off x="748450" y="1937300"/>
            <a:ext cx="8069400" cy="54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900"/>
              <a:t>What are some of your questions or concerns about conducting a community landscape analysis?</a:t>
            </a:r>
            <a:endParaRPr sz="29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91"/>
          <p:cNvSpPr txBox="1"/>
          <p:nvPr>
            <p:ph type="title"/>
          </p:nvPr>
        </p:nvSpPr>
        <p:spPr>
          <a:xfrm>
            <a:off x="629450" y="2063850"/>
            <a:ext cx="3546900" cy="1015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Thank You!</a:t>
            </a:r>
            <a:endParaRPr/>
          </a:p>
        </p:txBody>
      </p:sp>
      <p:sp>
        <p:nvSpPr>
          <p:cNvPr id="700" name="Google Shape;700;p91"/>
          <p:cNvSpPr txBox="1"/>
          <p:nvPr>
            <p:ph idx="1" type="subTitle"/>
          </p:nvPr>
        </p:nvSpPr>
        <p:spPr>
          <a:xfrm>
            <a:off x="5238825" y="1107825"/>
            <a:ext cx="3546900" cy="57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800">
                <a:solidFill>
                  <a:schemeClr val="lt1"/>
                </a:solidFill>
              </a:rPr>
              <a:t>Feel free to reach out and follow along through these platforms: </a:t>
            </a:r>
            <a:endParaRPr b="1" sz="1800">
              <a:solidFill>
                <a:schemeClr val="lt1"/>
              </a:solidFill>
            </a:endParaRPr>
          </a:p>
          <a:p>
            <a:pPr indent="0" lvl="0" marL="0" rtl="0" algn="ctr">
              <a:spcBef>
                <a:spcPts val="0"/>
              </a:spcBef>
              <a:spcAft>
                <a:spcPts val="0"/>
              </a:spcAft>
              <a:buClr>
                <a:schemeClr val="dk1"/>
              </a:buClr>
              <a:buSzPts val="1100"/>
              <a:buFont typeface="Arial"/>
              <a:buNone/>
            </a:pPr>
            <a:r>
              <a:t/>
            </a:r>
            <a:endParaRPr b="1" sz="1800">
              <a:solidFill>
                <a:schemeClr val="lt1"/>
              </a:solidFill>
            </a:endParaRPr>
          </a:p>
        </p:txBody>
      </p:sp>
      <p:grpSp>
        <p:nvGrpSpPr>
          <p:cNvPr id="701" name="Google Shape;701;p91"/>
          <p:cNvGrpSpPr/>
          <p:nvPr/>
        </p:nvGrpSpPr>
        <p:grpSpPr>
          <a:xfrm>
            <a:off x="5238831" y="3409916"/>
            <a:ext cx="420315" cy="427979"/>
            <a:chOff x="4201447" y="3817349"/>
            <a:chExt cx="346024" cy="345674"/>
          </a:xfrm>
        </p:grpSpPr>
        <p:sp>
          <p:nvSpPr>
            <p:cNvPr id="702" name="Google Shape;702;p91"/>
            <p:cNvSpPr/>
            <p:nvPr/>
          </p:nvSpPr>
          <p:spPr>
            <a:xfrm>
              <a:off x="4201447" y="3817349"/>
              <a:ext cx="346024" cy="345674"/>
            </a:xfrm>
            <a:custGeom>
              <a:rect b="b" l="l" r="r" t="t"/>
              <a:pathLst>
                <a:path extrusionOk="0" h="10860" w="10871">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703" name="Google Shape;703;p91"/>
            <p:cNvSpPr/>
            <p:nvPr/>
          </p:nvSpPr>
          <p:spPr>
            <a:xfrm>
              <a:off x="4271569" y="3904531"/>
              <a:ext cx="227394" cy="185728"/>
            </a:xfrm>
            <a:custGeom>
              <a:rect b="b" l="l" r="r" t="t"/>
              <a:pathLst>
                <a:path extrusionOk="0" h="5835" w="7144">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grpSp>
      <p:grpSp>
        <p:nvGrpSpPr>
          <p:cNvPr id="704" name="Google Shape;704;p91"/>
          <p:cNvGrpSpPr/>
          <p:nvPr/>
        </p:nvGrpSpPr>
        <p:grpSpPr>
          <a:xfrm>
            <a:off x="5238821" y="4097641"/>
            <a:ext cx="420319" cy="427979"/>
            <a:chOff x="3303268" y="3817349"/>
            <a:chExt cx="346056" cy="345674"/>
          </a:xfrm>
        </p:grpSpPr>
        <p:sp>
          <p:nvSpPr>
            <p:cNvPr id="705" name="Google Shape;705;p91"/>
            <p:cNvSpPr/>
            <p:nvPr/>
          </p:nvSpPr>
          <p:spPr>
            <a:xfrm>
              <a:off x="3303268" y="3817349"/>
              <a:ext cx="346056" cy="345674"/>
            </a:xfrm>
            <a:custGeom>
              <a:rect b="b" l="l" r="r" t="t"/>
              <a:pathLst>
                <a:path extrusionOk="0" h="10860" w="10872">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91"/>
            <p:cNvSpPr/>
            <p:nvPr/>
          </p:nvSpPr>
          <p:spPr>
            <a:xfrm>
              <a:off x="3368074" y="3882537"/>
              <a:ext cx="215298" cy="215298"/>
            </a:xfrm>
            <a:custGeom>
              <a:rect b="b" l="l" r="r" t="t"/>
              <a:pathLst>
                <a:path extrusionOk="0" h="6764" w="6764">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91"/>
            <p:cNvSpPr/>
            <p:nvPr/>
          </p:nvSpPr>
          <p:spPr>
            <a:xfrm>
              <a:off x="3418143" y="3933656"/>
              <a:ext cx="114811" cy="112742"/>
            </a:xfrm>
            <a:custGeom>
              <a:rect b="b" l="l" r="r" t="t"/>
              <a:pathLst>
                <a:path extrusionOk="0" h="3542" w="3607">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91"/>
            <p:cNvSpPr/>
            <p:nvPr/>
          </p:nvSpPr>
          <p:spPr>
            <a:xfrm>
              <a:off x="3519298" y="3910197"/>
              <a:ext cx="29570" cy="29220"/>
            </a:xfrm>
            <a:custGeom>
              <a:rect b="b" l="l" r="r" t="t"/>
              <a:pathLst>
                <a:path extrusionOk="0" h="918" w="929">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9" name="Google Shape;709;p91"/>
          <p:cNvGrpSpPr/>
          <p:nvPr/>
        </p:nvGrpSpPr>
        <p:grpSpPr>
          <a:xfrm>
            <a:off x="5238821" y="2550255"/>
            <a:ext cx="420341" cy="427992"/>
            <a:chOff x="6896644" y="3216007"/>
            <a:chExt cx="322917" cy="347876"/>
          </a:xfrm>
        </p:grpSpPr>
        <p:sp>
          <p:nvSpPr>
            <p:cNvPr id="710" name="Google Shape;710;p91"/>
            <p:cNvSpPr/>
            <p:nvPr/>
          </p:nvSpPr>
          <p:spPr>
            <a:xfrm>
              <a:off x="6896644" y="3216007"/>
              <a:ext cx="301387" cy="347876"/>
            </a:xfrm>
            <a:custGeom>
              <a:rect b="b" l="l" r="r" t="t"/>
              <a:pathLst>
                <a:path extrusionOk="0" h="10955" w="9491">
                  <a:moveTo>
                    <a:pt x="5192" y="382"/>
                  </a:moveTo>
                  <a:lnTo>
                    <a:pt x="6490" y="1679"/>
                  </a:lnTo>
                  <a:lnTo>
                    <a:pt x="3906" y="1679"/>
                  </a:lnTo>
                  <a:lnTo>
                    <a:pt x="5192" y="382"/>
                  </a:lnTo>
                  <a:close/>
                  <a:moveTo>
                    <a:pt x="5186" y="1"/>
                  </a:moveTo>
                  <a:cubicBezTo>
                    <a:pt x="5144" y="1"/>
                    <a:pt x="5103" y="13"/>
                    <a:pt x="5073" y="36"/>
                  </a:cubicBezTo>
                  <a:lnTo>
                    <a:pt x="3442" y="1679"/>
                  </a:lnTo>
                  <a:lnTo>
                    <a:pt x="870" y="1679"/>
                  </a:lnTo>
                  <a:cubicBezTo>
                    <a:pt x="775" y="1679"/>
                    <a:pt x="703" y="1751"/>
                    <a:pt x="703" y="1846"/>
                  </a:cubicBezTo>
                  <a:lnTo>
                    <a:pt x="703" y="4501"/>
                  </a:lnTo>
                  <a:lnTo>
                    <a:pt x="168" y="4501"/>
                  </a:lnTo>
                  <a:cubicBezTo>
                    <a:pt x="72" y="4501"/>
                    <a:pt x="1" y="4585"/>
                    <a:pt x="1" y="4668"/>
                  </a:cubicBezTo>
                  <a:lnTo>
                    <a:pt x="1" y="10788"/>
                  </a:lnTo>
                  <a:cubicBezTo>
                    <a:pt x="1" y="10883"/>
                    <a:pt x="72" y="10954"/>
                    <a:pt x="168" y="10954"/>
                  </a:cubicBezTo>
                  <a:lnTo>
                    <a:pt x="1846" y="10954"/>
                  </a:lnTo>
                  <a:cubicBezTo>
                    <a:pt x="1942" y="10954"/>
                    <a:pt x="2013" y="10883"/>
                    <a:pt x="2013" y="10788"/>
                  </a:cubicBezTo>
                  <a:cubicBezTo>
                    <a:pt x="2013" y="10704"/>
                    <a:pt x="1942" y="10621"/>
                    <a:pt x="1846" y="10621"/>
                  </a:cubicBezTo>
                  <a:lnTo>
                    <a:pt x="334" y="10621"/>
                  </a:lnTo>
                  <a:lnTo>
                    <a:pt x="334" y="4989"/>
                  </a:lnTo>
                  <a:lnTo>
                    <a:pt x="1084" y="5537"/>
                  </a:lnTo>
                  <a:cubicBezTo>
                    <a:pt x="1115" y="5554"/>
                    <a:pt x="1147" y="5562"/>
                    <a:pt x="1178" y="5562"/>
                  </a:cubicBezTo>
                  <a:cubicBezTo>
                    <a:pt x="1231" y="5562"/>
                    <a:pt x="1280" y="5539"/>
                    <a:pt x="1311" y="5501"/>
                  </a:cubicBezTo>
                  <a:cubicBezTo>
                    <a:pt x="1358" y="5430"/>
                    <a:pt x="1346" y="5323"/>
                    <a:pt x="1275" y="5287"/>
                  </a:cubicBezTo>
                  <a:lnTo>
                    <a:pt x="1049" y="5096"/>
                  </a:lnTo>
                  <a:lnTo>
                    <a:pt x="1049" y="4692"/>
                  </a:lnTo>
                  <a:lnTo>
                    <a:pt x="1049" y="4668"/>
                  </a:lnTo>
                  <a:lnTo>
                    <a:pt x="1049" y="4656"/>
                  </a:lnTo>
                  <a:lnTo>
                    <a:pt x="1049" y="2013"/>
                  </a:lnTo>
                  <a:lnTo>
                    <a:pt x="9169" y="2013"/>
                  </a:lnTo>
                  <a:lnTo>
                    <a:pt x="9169" y="2620"/>
                  </a:lnTo>
                  <a:cubicBezTo>
                    <a:pt x="9169" y="2703"/>
                    <a:pt x="9240" y="2787"/>
                    <a:pt x="9335" y="2787"/>
                  </a:cubicBezTo>
                  <a:cubicBezTo>
                    <a:pt x="9419" y="2787"/>
                    <a:pt x="9490" y="2703"/>
                    <a:pt x="9490" y="2620"/>
                  </a:cubicBezTo>
                  <a:lnTo>
                    <a:pt x="9490" y="1846"/>
                  </a:lnTo>
                  <a:cubicBezTo>
                    <a:pt x="9466" y="1751"/>
                    <a:pt x="9395" y="1679"/>
                    <a:pt x="9300" y="1679"/>
                  </a:cubicBezTo>
                  <a:lnTo>
                    <a:pt x="6930" y="1679"/>
                  </a:lnTo>
                  <a:lnTo>
                    <a:pt x="5299" y="36"/>
                  </a:lnTo>
                  <a:cubicBezTo>
                    <a:pt x="5269" y="13"/>
                    <a:pt x="5228" y="1"/>
                    <a:pt x="518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91"/>
            <p:cNvSpPr/>
            <p:nvPr/>
          </p:nvSpPr>
          <p:spPr>
            <a:xfrm>
              <a:off x="6954883" y="3306382"/>
              <a:ext cx="42012" cy="41980"/>
            </a:xfrm>
            <a:custGeom>
              <a:rect b="b" l="l" r="r" t="t"/>
              <a:pathLst>
                <a:path extrusionOk="0" h="1322" w="1323">
                  <a:moveTo>
                    <a:pt x="1001" y="322"/>
                  </a:moveTo>
                  <a:lnTo>
                    <a:pt x="1001" y="988"/>
                  </a:lnTo>
                  <a:lnTo>
                    <a:pt x="322" y="988"/>
                  </a:lnTo>
                  <a:lnTo>
                    <a:pt x="322" y="322"/>
                  </a:lnTo>
                  <a:close/>
                  <a:moveTo>
                    <a:pt x="167" y="0"/>
                  </a:moveTo>
                  <a:cubicBezTo>
                    <a:pt x="72" y="0"/>
                    <a:pt x="1" y="72"/>
                    <a:pt x="1" y="155"/>
                  </a:cubicBezTo>
                  <a:lnTo>
                    <a:pt x="1" y="1155"/>
                  </a:lnTo>
                  <a:cubicBezTo>
                    <a:pt x="1" y="1250"/>
                    <a:pt x="72" y="1322"/>
                    <a:pt x="167" y="1322"/>
                  </a:cubicBezTo>
                  <a:lnTo>
                    <a:pt x="1155" y="1322"/>
                  </a:lnTo>
                  <a:cubicBezTo>
                    <a:pt x="1251" y="1322"/>
                    <a:pt x="1322" y="1250"/>
                    <a:pt x="1322" y="1155"/>
                  </a:cubicBezTo>
                  <a:lnTo>
                    <a:pt x="1322" y="155"/>
                  </a:lnTo>
                  <a:cubicBezTo>
                    <a:pt x="1310" y="72"/>
                    <a:pt x="1239" y="0"/>
                    <a:pt x="115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91"/>
            <p:cNvSpPr/>
            <p:nvPr/>
          </p:nvSpPr>
          <p:spPr>
            <a:xfrm>
              <a:off x="7013122" y="3306382"/>
              <a:ext cx="32168" cy="10225"/>
            </a:xfrm>
            <a:custGeom>
              <a:rect b="b" l="l" r="r" t="t"/>
              <a:pathLst>
                <a:path extrusionOk="0" h="322" w="1013">
                  <a:moveTo>
                    <a:pt x="155" y="0"/>
                  </a:moveTo>
                  <a:cubicBezTo>
                    <a:pt x="72" y="0"/>
                    <a:pt x="0" y="72"/>
                    <a:pt x="0" y="155"/>
                  </a:cubicBezTo>
                  <a:cubicBezTo>
                    <a:pt x="0" y="250"/>
                    <a:pt x="72" y="322"/>
                    <a:pt x="155" y="322"/>
                  </a:cubicBezTo>
                  <a:lnTo>
                    <a:pt x="845" y="322"/>
                  </a:lnTo>
                  <a:cubicBezTo>
                    <a:pt x="929" y="322"/>
                    <a:pt x="1012" y="250"/>
                    <a:pt x="1012" y="155"/>
                  </a:cubicBezTo>
                  <a:cubicBezTo>
                    <a:pt x="1012" y="72"/>
                    <a:pt x="929" y="0"/>
                    <a:pt x="84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91"/>
            <p:cNvSpPr/>
            <p:nvPr/>
          </p:nvSpPr>
          <p:spPr>
            <a:xfrm>
              <a:off x="7013471" y="3333596"/>
              <a:ext cx="105903" cy="10606"/>
            </a:xfrm>
            <a:custGeom>
              <a:rect b="b" l="l" r="r" t="t"/>
              <a:pathLst>
                <a:path extrusionOk="0" h="334" w="3335">
                  <a:moveTo>
                    <a:pt x="168" y="0"/>
                  </a:moveTo>
                  <a:cubicBezTo>
                    <a:pt x="72" y="0"/>
                    <a:pt x="1" y="72"/>
                    <a:pt x="1" y="167"/>
                  </a:cubicBezTo>
                  <a:cubicBezTo>
                    <a:pt x="1" y="250"/>
                    <a:pt x="72" y="334"/>
                    <a:pt x="168" y="334"/>
                  </a:cubicBezTo>
                  <a:lnTo>
                    <a:pt x="3168" y="334"/>
                  </a:lnTo>
                  <a:cubicBezTo>
                    <a:pt x="3251" y="334"/>
                    <a:pt x="3335" y="250"/>
                    <a:pt x="3335" y="167"/>
                  </a:cubicBezTo>
                  <a:cubicBezTo>
                    <a:pt x="3335" y="60"/>
                    <a:pt x="3263" y="0"/>
                    <a:pt x="316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91"/>
            <p:cNvSpPr/>
            <p:nvPr/>
          </p:nvSpPr>
          <p:spPr>
            <a:xfrm>
              <a:off x="6966982" y="3375576"/>
              <a:ext cx="63923" cy="10606"/>
            </a:xfrm>
            <a:custGeom>
              <a:rect b="b" l="l" r="r" t="t"/>
              <a:pathLst>
                <a:path extrusionOk="0" h="334" w="2013">
                  <a:moveTo>
                    <a:pt x="167" y="0"/>
                  </a:moveTo>
                  <a:cubicBezTo>
                    <a:pt x="84" y="0"/>
                    <a:pt x="1" y="71"/>
                    <a:pt x="1" y="167"/>
                  </a:cubicBezTo>
                  <a:cubicBezTo>
                    <a:pt x="1" y="262"/>
                    <a:pt x="84" y="333"/>
                    <a:pt x="167" y="333"/>
                  </a:cubicBezTo>
                  <a:lnTo>
                    <a:pt x="1846" y="333"/>
                  </a:lnTo>
                  <a:cubicBezTo>
                    <a:pt x="1941" y="333"/>
                    <a:pt x="2013" y="262"/>
                    <a:pt x="2013" y="167"/>
                  </a:cubicBezTo>
                  <a:cubicBezTo>
                    <a:pt x="2013" y="71"/>
                    <a:pt x="1941" y="0"/>
                    <a:pt x="184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91"/>
            <p:cNvSpPr/>
            <p:nvPr/>
          </p:nvSpPr>
          <p:spPr>
            <a:xfrm>
              <a:off x="6928781" y="3524157"/>
              <a:ext cx="52237" cy="10225"/>
            </a:xfrm>
            <a:custGeom>
              <a:rect b="b" l="l" r="r" t="t"/>
              <a:pathLst>
                <a:path extrusionOk="0" h="322" w="1645">
                  <a:moveTo>
                    <a:pt x="168" y="0"/>
                  </a:moveTo>
                  <a:cubicBezTo>
                    <a:pt x="72" y="0"/>
                    <a:pt x="1" y="72"/>
                    <a:pt x="1" y="167"/>
                  </a:cubicBezTo>
                  <a:cubicBezTo>
                    <a:pt x="1" y="250"/>
                    <a:pt x="72" y="322"/>
                    <a:pt x="168" y="322"/>
                  </a:cubicBezTo>
                  <a:lnTo>
                    <a:pt x="1477" y="322"/>
                  </a:lnTo>
                  <a:cubicBezTo>
                    <a:pt x="1561" y="322"/>
                    <a:pt x="1644" y="250"/>
                    <a:pt x="1644" y="167"/>
                  </a:cubicBezTo>
                  <a:cubicBezTo>
                    <a:pt x="1644" y="72"/>
                    <a:pt x="1561" y="0"/>
                    <a:pt x="147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91"/>
            <p:cNvSpPr/>
            <p:nvPr/>
          </p:nvSpPr>
          <p:spPr>
            <a:xfrm>
              <a:off x="6945420" y="3314701"/>
              <a:ext cx="274141" cy="248800"/>
            </a:xfrm>
            <a:custGeom>
              <a:rect b="b" l="l" r="r" t="t"/>
              <a:pathLst>
                <a:path extrusionOk="0" h="7835" w="8633">
                  <a:moveTo>
                    <a:pt x="5835" y="3274"/>
                  </a:moveTo>
                  <a:lnTo>
                    <a:pt x="5323" y="3632"/>
                  </a:lnTo>
                  <a:lnTo>
                    <a:pt x="1787" y="3632"/>
                  </a:lnTo>
                  <a:lnTo>
                    <a:pt x="1275" y="3274"/>
                  </a:lnTo>
                  <a:close/>
                  <a:moveTo>
                    <a:pt x="4882" y="3965"/>
                  </a:moveTo>
                  <a:lnTo>
                    <a:pt x="4370" y="4322"/>
                  </a:lnTo>
                  <a:lnTo>
                    <a:pt x="2739" y="4322"/>
                  </a:lnTo>
                  <a:lnTo>
                    <a:pt x="2227" y="3965"/>
                  </a:lnTo>
                  <a:close/>
                  <a:moveTo>
                    <a:pt x="3930" y="4632"/>
                  </a:moveTo>
                  <a:lnTo>
                    <a:pt x="3561" y="4894"/>
                  </a:lnTo>
                  <a:lnTo>
                    <a:pt x="3180" y="4632"/>
                  </a:lnTo>
                  <a:close/>
                  <a:moveTo>
                    <a:pt x="7752" y="0"/>
                  </a:moveTo>
                  <a:cubicBezTo>
                    <a:pt x="7668" y="0"/>
                    <a:pt x="7585" y="72"/>
                    <a:pt x="7585" y="167"/>
                  </a:cubicBezTo>
                  <a:lnTo>
                    <a:pt x="7585" y="1560"/>
                  </a:lnTo>
                  <a:lnTo>
                    <a:pt x="7585" y="1977"/>
                  </a:lnTo>
                  <a:lnTo>
                    <a:pt x="6252" y="2929"/>
                  </a:lnTo>
                  <a:lnTo>
                    <a:pt x="799" y="2929"/>
                  </a:lnTo>
                  <a:lnTo>
                    <a:pt x="263" y="2548"/>
                  </a:lnTo>
                  <a:cubicBezTo>
                    <a:pt x="233" y="2528"/>
                    <a:pt x="197" y="2519"/>
                    <a:pt x="162" y="2519"/>
                  </a:cubicBezTo>
                  <a:cubicBezTo>
                    <a:pt x="114" y="2519"/>
                    <a:pt x="69" y="2537"/>
                    <a:pt x="48" y="2572"/>
                  </a:cubicBezTo>
                  <a:cubicBezTo>
                    <a:pt x="1" y="2643"/>
                    <a:pt x="13" y="2750"/>
                    <a:pt x="72" y="2798"/>
                  </a:cubicBezTo>
                  <a:lnTo>
                    <a:pt x="3442" y="5215"/>
                  </a:lnTo>
                  <a:cubicBezTo>
                    <a:pt x="3472" y="5233"/>
                    <a:pt x="3504" y="5242"/>
                    <a:pt x="3537" y="5242"/>
                  </a:cubicBezTo>
                  <a:cubicBezTo>
                    <a:pt x="3570" y="5242"/>
                    <a:pt x="3602" y="5233"/>
                    <a:pt x="3632" y="5215"/>
                  </a:cubicBezTo>
                  <a:lnTo>
                    <a:pt x="8300" y="1858"/>
                  </a:lnTo>
                  <a:lnTo>
                    <a:pt x="8300" y="7501"/>
                  </a:lnTo>
                  <a:lnTo>
                    <a:pt x="941" y="7501"/>
                  </a:lnTo>
                  <a:cubicBezTo>
                    <a:pt x="846" y="7501"/>
                    <a:pt x="775" y="7572"/>
                    <a:pt x="775" y="7668"/>
                  </a:cubicBezTo>
                  <a:cubicBezTo>
                    <a:pt x="775" y="7751"/>
                    <a:pt x="846" y="7834"/>
                    <a:pt x="941" y="7834"/>
                  </a:cubicBezTo>
                  <a:lnTo>
                    <a:pt x="8454" y="7834"/>
                  </a:lnTo>
                  <a:cubicBezTo>
                    <a:pt x="8538" y="7834"/>
                    <a:pt x="8621" y="7751"/>
                    <a:pt x="8621" y="7668"/>
                  </a:cubicBezTo>
                  <a:lnTo>
                    <a:pt x="8621" y="1548"/>
                  </a:lnTo>
                  <a:cubicBezTo>
                    <a:pt x="8625" y="1552"/>
                    <a:pt x="8628" y="1553"/>
                    <a:pt x="8629" y="1553"/>
                  </a:cubicBezTo>
                  <a:cubicBezTo>
                    <a:pt x="8633" y="1553"/>
                    <a:pt x="8633" y="1548"/>
                    <a:pt x="8633" y="1548"/>
                  </a:cubicBezTo>
                  <a:cubicBezTo>
                    <a:pt x="8621" y="1477"/>
                    <a:pt x="8561" y="1417"/>
                    <a:pt x="8466" y="1417"/>
                  </a:cubicBezTo>
                  <a:lnTo>
                    <a:pt x="7919" y="1417"/>
                  </a:lnTo>
                  <a:lnTo>
                    <a:pt x="7919" y="167"/>
                  </a:lnTo>
                  <a:cubicBezTo>
                    <a:pt x="7919" y="72"/>
                    <a:pt x="7847" y="0"/>
                    <a:pt x="775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7" name="Google Shape;717;p91"/>
          <p:cNvSpPr txBox="1"/>
          <p:nvPr/>
        </p:nvSpPr>
        <p:spPr>
          <a:xfrm>
            <a:off x="5816875" y="2256350"/>
            <a:ext cx="31233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Montserrat"/>
                <a:ea typeface="Montserrat"/>
                <a:cs typeface="Montserrat"/>
                <a:sym typeface="Montserrat"/>
              </a:rPr>
              <a:t>@</a:t>
            </a:r>
            <a:r>
              <a:rPr lang="en" sz="1800" u="sng">
                <a:solidFill>
                  <a:schemeClr val="hlink"/>
                </a:solidFill>
                <a:latin typeface="Montserrat"/>
                <a:ea typeface="Montserrat"/>
                <a:cs typeface="Montserrat"/>
                <a:sym typeface="Montserrat"/>
                <a:hlinkClick r:id="rId3"/>
              </a:rPr>
              <a:t>projectpeace@vcu.edu</a:t>
            </a:r>
            <a:endParaRPr sz="1800">
              <a:latin typeface="Montserrat"/>
              <a:ea typeface="Montserrat"/>
              <a:cs typeface="Montserrat"/>
              <a:sym typeface="Montserrat"/>
            </a:endParaRPr>
          </a:p>
          <a:p>
            <a:pPr indent="0" lvl="0" marL="0" rtl="0" algn="l">
              <a:spcBef>
                <a:spcPts val="0"/>
              </a:spcBef>
              <a:spcAft>
                <a:spcPts val="0"/>
              </a:spcAft>
              <a:buNone/>
            </a:pPr>
            <a:r>
              <a:rPr lang="en" sz="1800">
                <a:latin typeface="Montserrat"/>
                <a:ea typeface="Montserrat"/>
                <a:cs typeface="Montserrat"/>
                <a:sym typeface="Montserrat"/>
              </a:rPr>
              <a:t>@</a:t>
            </a:r>
            <a:r>
              <a:rPr lang="en" sz="1800" u="sng">
                <a:solidFill>
                  <a:schemeClr val="hlink"/>
                </a:solidFill>
                <a:latin typeface="Montserrat"/>
                <a:ea typeface="Montserrat"/>
                <a:cs typeface="Montserrat"/>
                <a:sym typeface="Montserrat"/>
                <a:hlinkClick r:id="rId4"/>
              </a:rPr>
              <a:t>smprohn@vcu.edu</a:t>
            </a:r>
            <a:endParaRPr sz="1800">
              <a:latin typeface="Montserrat"/>
              <a:ea typeface="Montserrat"/>
              <a:cs typeface="Montserrat"/>
              <a:sym typeface="Montserrat"/>
            </a:endParaRPr>
          </a:p>
          <a:p>
            <a:pPr indent="0" lvl="0" marL="0" rtl="0" algn="l">
              <a:spcBef>
                <a:spcPts val="0"/>
              </a:spcBef>
              <a:spcAft>
                <a:spcPts val="0"/>
              </a:spcAft>
              <a:buNone/>
            </a:pPr>
            <a:r>
              <a:rPr lang="en" sz="1800">
                <a:latin typeface="Montserrat"/>
                <a:ea typeface="Montserrat"/>
                <a:cs typeface="Montserrat"/>
                <a:sym typeface="Montserrat"/>
              </a:rPr>
              <a:t>@</a:t>
            </a:r>
            <a:r>
              <a:rPr lang="en" sz="1800" u="sng">
                <a:solidFill>
                  <a:schemeClr val="hlink"/>
                </a:solidFill>
                <a:latin typeface="Montserrat"/>
                <a:ea typeface="Montserrat"/>
                <a:cs typeface="Montserrat"/>
                <a:sym typeface="Montserrat"/>
                <a:hlinkClick r:id="rId5"/>
              </a:rPr>
              <a:t>taylorml9@vcu.edu</a:t>
            </a:r>
            <a:r>
              <a:rPr lang="en" sz="1800">
                <a:latin typeface="Montserrat"/>
                <a:ea typeface="Montserrat"/>
                <a:cs typeface="Montserrat"/>
                <a:sym typeface="Montserrat"/>
              </a:rPr>
              <a:t> </a:t>
            </a:r>
            <a:endParaRPr sz="1800">
              <a:latin typeface="Montserrat"/>
              <a:ea typeface="Montserrat"/>
              <a:cs typeface="Montserrat"/>
              <a:sym typeface="Montserrat"/>
            </a:endParaRPr>
          </a:p>
        </p:txBody>
      </p:sp>
      <p:sp>
        <p:nvSpPr>
          <p:cNvPr id="718" name="Google Shape;718;p91"/>
          <p:cNvSpPr txBox="1"/>
          <p:nvPr/>
        </p:nvSpPr>
        <p:spPr>
          <a:xfrm>
            <a:off x="5908375" y="3393050"/>
            <a:ext cx="294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a:ea typeface="Montserrat"/>
                <a:cs typeface="Montserrat"/>
                <a:sym typeface="Montserrat"/>
              </a:rPr>
              <a:t>@ProjectPEACE_VA </a:t>
            </a:r>
            <a:endParaRPr sz="1800">
              <a:solidFill>
                <a:schemeClr val="lt1"/>
              </a:solidFill>
              <a:latin typeface="Montserrat"/>
              <a:ea typeface="Montserrat"/>
              <a:cs typeface="Montserrat"/>
              <a:sym typeface="Montserrat"/>
            </a:endParaRPr>
          </a:p>
        </p:txBody>
      </p:sp>
      <p:sp>
        <p:nvSpPr>
          <p:cNvPr id="719" name="Google Shape;719;p91"/>
          <p:cNvSpPr txBox="1"/>
          <p:nvPr/>
        </p:nvSpPr>
        <p:spPr>
          <a:xfrm>
            <a:off x="5908375" y="4080775"/>
            <a:ext cx="294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a:ea typeface="Montserrat"/>
                <a:cs typeface="Montserrat"/>
                <a:sym typeface="Montserrat"/>
              </a:rPr>
              <a:t>@projectpeace_va</a:t>
            </a:r>
            <a:endParaRPr sz="1800">
              <a:solidFill>
                <a:schemeClr val="lt1"/>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348" name="Shape 348"/>
        <p:cNvGrpSpPr/>
        <p:nvPr/>
      </p:nvGrpSpPr>
      <p:grpSpPr>
        <a:xfrm>
          <a:off x="0" y="0"/>
          <a:ext cx="0" cy="0"/>
          <a:chOff x="0" y="0"/>
          <a:chExt cx="0" cy="0"/>
        </a:xfrm>
      </p:grpSpPr>
      <p:sp>
        <p:nvSpPr>
          <p:cNvPr id="349" name="Google Shape;349;p56"/>
          <p:cNvSpPr txBox="1"/>
          <p:nvPr>
            <p:ph type="title"/>
          </p:nvPr>
        </p:nvSpPr>
        <p:spPr>
          <a:xfrm>
            <a:off x="717050" y="868700"/>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Today’s Workshop and Presentation </a:t>
            </a:r>
            <a:endParaRPr/>
          </a:p>
        </p:txBody>
      </p:sp>
      <p:sp>
        <p:nvSpPr>
          <p:cNvPr id="350" name="Google Shape;350;p56"/>
          <p:cNvSpPr txBox="1"/>
          <p:nvPr>
            <p:ph idx="1" type="subTitle"/>
          </p:nvPr>
        </p:nvSpPr>
        <p:spPr>
          <a:xfrm>
            <a:off x="1716247" y="1386450"/>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1</a:t>
            </a:r>
            <a:endParaRPr>
              <a:solidFill>
                <a:srgbClr val="5F8195"/>
              </a:solidFill>
            </a:endParaRPr>
          </a:p>
        </p:txBody>
      </p:sp>
      <p:sp>
        <p:nvSpPr>
          <p:cNvPr id="351" name="Google Shape;351;p56"/>
          <p:cNvSpPr txBox="1"/>
          <p:nvPr>
            <p:ph idx="2" type="subTitle"/>
          </p:nvPr>
        </p:nvSpPr>
        <p:spPr>
          <a:xfrm>
            <a:off x="1042750" y="1948200"/>
            <a:ext cx="18945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Community involvement in transition</a:t>
            </a:r>
            <a:endParaRPr sz="1800"/>
          </a:p>
        </p:txBody>
      </p:sp>
      <p:cxnSp>
        <p:nvCxnSpPr>
          <p:cNvPr id="352" name="Google Shape;352;p56"/>
          <p:cNvCxnSpPr/>
          <p:nvPr/>
        </p:nvCxnSpPr>
        <p:spPr>
          <a:xfrm>
            <a:off x="1675745" y="1824750"/>
            <a:ext cx="628500" cy="4500"/>
          </a:xfrm>
          <a:prstGeom prst="straightConnector1">
            <a:avLst/>
          </a:prstGeom>
          <a:noFill/>
          <a:ln cap="flat" cmpd="sng" w="19050">
            <a:solidFill>
              <a:srgbClr val="5F8195"/>
            </a:solidFill>
            <a:prstDash val="solid"/>
            <a:round/>
            <a:headEnd len="med" w="med" type="none"/>
            <a:tailEnd len="med" w="med" type="none"/>
          </a:ln>
        </p:spPr>
      </p:cxnSp>
      <p:sp>
        <p:nvSpPr>
          <p:cNvPr id="353" name="Google Shape;353;p56"/>
          <p:cNvSpPr txBox="1"/>
          <p:nvPr>
            <p:ph idx="1" type="subTitle"/>
          </p:nvPr>
        </p:nvSpPr>
        <p:spPr>
          <a:xfrm>
            <a:off x="4302034" y="1386438"/>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2</a:t>
            </a:r>
            <a:endParaRPr>
              <a:solidFill>
                <a:srgbClr val="5F8195"/>
              </a:solidFill>
            </a:endParaRPr>
          </a:p>
        </p:txBody>
      </p:sp>
      <p:cxnSp>
        <p:nvCxnSpPr>
          <p:cNvPr id="354" name="Google Shape;354;p56"/>
          <p:cNvCxnSpPr/>
          <p:nvPr/>
        </p:nvCxnSpPr>
        <p:spPr>
          <a:xfrm>
            <a:off x="4261545" y="1824750"/>
            <a:ext cx="628500" cy="4500"/>
          </a:xfrm>
          <a:prstGeom prst="straightConnector1">
            <a:avLst/>
          </a:prstGeom>
          <a:noFill/>
          <a:ln cap="flat" cmpd="sng" w="19050">
            <a:solidFill>
              <a:srgbClr val="5F8195"/>
            </a:solidFill>
            <a:prstDash val="solid"/>
            <a:round/>
            <a:headEnd len="med" w="med" type="none"/>
            <a:tailEnd len="med" w="med" type="none"/>
          </a:ln>
        </p:spPr>
      </p:cxnSp>
      <p:sp>
        <p:nvSpPr>
          <p:cNvPr id="355" name="Google Shape;355;p56"/>
          <p:cNvSpPr txBox="1"/>
          <p:nvPr>
            <p:ph idx="2" type="subTitle"/>
          </p:nvPr>
        </p:nvSpPr>
        <p:spPr>
          <a:xfrm>
            <a:off x="3624750" y="1943863"/>
            <a:ext cx="1894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What is a Landscape Analysis?</a:t>
            </a:r>
            <a:endParaRPr sz="1800"/>
          </a:p>
        </p:txBody>
      </p:sp>
      <p:sp>
        <p:nvSpPr>
          <p:cNvPr id="356" name="Google Shape;356;p56"/>
          <p:cNvSpPr txBox="1"/>
          <p:nvPr>
            <p:ph idx="2" type="subTitle"/>
          </p:nvPr>
        </p:nvSpPr>
        <p:spPr>
          <a:xfrm>
            <a:off x="6206750" y="2116650"/>
            <a:ext cx="1894500" cy="44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800"/>
              <a:t>Secondary Data Analysis &amp; Review</a:t>
            </a:r>
            <a:endParaRPr sz="1800"/>
          </a:p>
        </p:txBody>
      </p:sp>
      <p:sp>
        <p:nvSpPr>
          <p:cNvPr id="357" name="Google Shape;357;p56"/>
          <p:cNvSpPr txBox="1"/>
          <p:nvPr>
            <p:ph idx="2" type="subTitle"/>
          </p:nvPr>
        </p:nvSpPr>
        <p:spPr>
          <a:xfrm>
            <a:off x="2772700" y="3649375"/>
            <a:ext cx="18945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Community Conversations</a:t>
            </a:r>
            <a:endParaRPr sz="1800"/>
          </a:p>
        </p:txBody>
      </p:sp>
      <p:sp>
        <p:nvSpPr>
          <p:cNvPr id="358" name="Google Shape;358;p56"/>
          <p:cNvSpPr txBox="1"/>
          <p:nvPr>
            <p:ph idx="2" type="subTitle"/>
          </p:nvPr>
        </p:nvSpPr>
        <p:spPr>
          <a:xfrm>
            <a:off x="862400" y="3649375"/>
            <a:ext cx="17475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Business Needs</a:t>
            </a:r>
            <a:endParaRPr sz="1800"/>
          </a:p>
        </p:txBody>
      </p:sp>
      <p:sp>
        <p:nvSpPr>
          <p:cNvPr id="359" name="Google Shape;359;p56"/>
          <p:cNvSpPr txBox="1"/>
          <p:nvPr>
            <p:ph idx="2" type="subTitle"/>
          </p:nvPr>
        </p:nvSpPr>
        <p:spPr>
          <a:xfrm>
            <a:off x="4756500" y="3724350"/>
            <a:ext cx="1894500" cy="44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Photovoice</a:t>
            </a:r>
            <a:endParaRPr sz="1800"/>
          </a:p>
        </p:txBody>
      </p:sp>
      <p:sp>
        <p:nvSpPr>
          <p:cNvPr id="360" name="Google Shape;360;p56"/>
          <p:cNvSpPr txBox="1"/>
          <p:nvPr>
            <p:ph idx="1" type="subTitle"/>
          </p:nvPr>
        </p:nvSpPr>
        <p:spPr>
          <a:xfrm>
            <a:off x="6887797" y="1386438"/>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3</a:t>
            </a:r>
            <a:endParaRPr>
              <a:solidFill>
                <a:srgbClr val="5F8195"/>
              </a:solidFill>
            </a:endParaRPr>
          </a:p>
        </p:txBody>
      </p:sp>
      <p:sp>
        <p:nvSpPr>
          <p:cNvPr id="361" name="Google Shape;361;p56"/>
          <p:cNvSpPr txBox="1"/>
          <p:nvPr>
            <p:ph idx="1" type="subTitle"/>
          </p:nvPr>
        </p:nvSpPr>
        <p:spPr>
          <a:xfrm>
            <a:off x="1462397" y="3019038"/>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4</a:t>
            </a:r>
            <a:endParaRPr>
              <a:solidFill>
                <a:srgbClr val="5F8195"/>
              </a:solidFill>
            </a:endParaRPr>
          </a:p>
        </p:txBody>
      </p:sp>
      <p:sp>
        <p:nvSpPr>
          <p:cNvPr id="362" name="Google Shape;362;p56"/>
          <p:cNvSpPr txBox="1"/>
          <p:nvPr>
            <p:ph idx="1" type="subTitle"/>
          </p:nvPr>
        </p:nvSpPr>
        <p:spPr>
          <a:xfrm>
            <a:off x="3446200" y="3019051"/>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5</a:t>
            </a:r>
            <a:endParaRPr>
              <a:solidFill>
                <a:srgbClr val="5F8195"/>
              </a:solidFill>
            </a:endParaRPr>
          </a:p>
        </p:txBody>
      </p:sp>
      <p:sp>
        <p:nvSpPr>
          <p:cNvPr id="363" name="Google Shape;363;p56"/>
          <p:cNvSpPr txBox="1"/>
          <p:nvPr>
            <p:ph idx="1" type="subTitle"/>
          </p:nvPr>
        </p:nvSpPr>
        <p:spPr>
          <a:xfrm>
            <a:off x="5429997" y="3019038"/>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6</a:t>
            </a:r>
            <a:endParaRPr>
              <a:solidFill>
                <a:srgbClr val="5F8195"/>
              </a:solidFill>
            </a:endParaRPr>
          </a:p>
        </p:txBody>
      </p:sp>
      <p:sp>
        <p:nvSpPr>
          <p:cNvPr id="364" name="Google Shape;364;p56"/>
          <p:cNvSpPr txBox="1"/>
          <p:nvPr>
            <p:ph idx="1" type="subTitle"/>
          </p:nvPr>
        </p:nvSpPr>
        <p:spPr>
          <a:xfrm>
            <a:off x="7296847" y="3019038"/>
            <a:ext cx="5475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5F8195"/>
                </a:solidFill>
              </a:rPr>
              <a:t>7</a:t>
            </a:r>
            <a:endParaRPr>
              <a:solidFill>
                <a:srgbClr val="5F8195"/>
              </a:solidFill>
            </a:endParaRPr>
          </a:p>
        </p:txBody>
      </p:sp>
      <p:cxnSp>
        <p:nvCxnSpPr>
          <p:cNvPr id="365" name="Google Shape;365;p56"/>
          <p:cNvCxnSpPr/>
          <p:nvPr/>
        </p:nvCxnSpPr>
        <p:spPr>
          <a:xfrm>
            <a:off x="6847295" y="1821838"/>
            <a:ext cx="628500" cy="4500"/>
          </a:xfrm>
          <a:prstGeom prst="straightConnector1">
            <a:avLst/>
          </a:prstGeom>
          <a:noFill/>
          <a:ln cap="flat" cmpd="sng" w="19050">
            <a:solidFill>
              <a:srgbClr val="5F8195"/>
            </a:solidFill>
            <a:prstDash val="solid"/>
            <a:round/>
            <a:headEnd len="med" w="med" type="none"/>
            <a:tailEnd len="med" w="med" type="none"/>
          </a:ln>
        </p:spPr>
      </p:cxnSp>
      <p:cxnSp>
        <p:nvCxnSpPr>
          <p:cNvPr id="366" name="Google Shape;366;p56"/>
          <p:cNvCxnSpPr/>
          <p:nvPr/>
        </p:nvCxnSpPr>
        <p:spPr>
          <a:xfrm>
            <a:off x="1421895" y="3461850"/>
            <a:ext cx="628500" cy="4500"/>
          </a:xfrm>
          <a:prstGeom prst="straightConnector1">
            <a:avLst/>
          </a:prstGeom>
          <a:noFill/>
          <a:ln cap="flat" cmpd="sng" w="19050">
            <a:solidFill>
              <a:srgbClr val="5F8195"/>
            </a:solidFill>
            <a:prstDash val="solid"/>
            <a:round/>
            <a:headEnd len="med" w="med" type="none"/>
            <a:tailEnd len="med" w="med" type="none"/>
          </a:ln>
        </p:spPr>
      </p:cxnSp>
      <p:cxnSp>
        <p:nvCxnSpPr>
          <p:cNvPr id="367" name="Google Shape;367;p56"/>
          <p:cNvCxnSpPr/>
          <p:nvPr/>
        </p:nvCxnSpPr>
        <p:spPr>
          <a:xfrm>
            <a:off x="3405695" y="3461850"/>
            <a:ext cx="628500" cy="4500"/>
          </a:xfrm>
          <a:prstGeom prst="straightConnector1">
            <a:avLst/>
          </a:prstGeom>
          <a:noFill/>
          <a:ln cap="flat" cmpd="sng" w="19050">
            <a:solidFill>
              <a:srgbClr val="5F8195"/>
            </a:solidFill>
            <a:prstDash val="solid"/>
            <a:round/>
            <a:headEnd len="med" w="med" type="none"/>
            <a:tailEnd len="med" w="med" type="none"/>
          </a:ln>
        </p:spPr>
      </p:cxnSp>
      <p:cxnSp>
        <p:nvCxnSpPr>
          <p:cNvPr id="368" name="Google Shape;368;p56"/>
          <p:cNvCxnSpPr/>
          <p:nvPr/>
        </p:nvCxnSpPr>
        <p:spPr>
          <a:xfrm>
            <a:off x="5389495" y="3466350"/>
            <a:ext cx="628500" cy="4500"/>
          </a:xfrm>
          <a:prstGeom prst="straightConnector1">
            <a:avLst/>
          </a:prstGeom>
          <a:noFill/>
          <a:ln cap="flat" cmpd="sng" w="19050">
            <a:solidFill>
              <a:srgbClr val="5F8195"/>
            </a:solidFill>
            <a:prstDash val="solid"/>
            <a:round/>
            <a:headEnd len="med" w="med" type="none"/>
            <a:tailEnd len="med" w="med" type="none"/>
          </a:ln>
        </p:spPr>
      </p:cxnSp>
      <p:cxnSp>
        <p:nvCxnSpPr>
          <p:cNvPr id="369" name="Google Shape;369;p56"/>
          <p:cNvCxnSpPr/>
          <p:nvPr/>
        </p:nvCxnSpPr>
        <p:spPr>
          <a:xfrm>
            <a:off x="7256345" y="3466350"/>
            <a:ext cx="628500" cy="4500"/>
          </a:xfrm>
          <a:prstGeom prst="straightConnector1">
            <a:avLst/>
          </a:prstGeom>
          <a:noFill/>
          <a:ln cap="flat" cmpd="sng" w="19050">
            <a:solidFill>
              <a:srgbClr val="5F8195"/>
            </a:solidFill>
            <a:prstDash val="solid"/>
            <a:round/>
            <a:headEnd len="med" w="med" type="none"/>
            <a:tailEnd len="med" w="med" type="none"/>
          </a:ln>
        </p:spPr>
      </p:cxnSp>
      <p:sp>
        <p:nvSpPr>
          <p:cNvPr id="370" name="Google Shape;370;p56"/>
          <p:cNvSpPr txBox="1"/>
          <p:nvPr>
            <p:ph idx="2" type="subTitle"/>
          </p:nvPr>
        </p:nvSpPr>
        <p:spPr>
          <a:xfrm>
            <a:off x="6787900" y="3649375"/>
            <a:ext cx="15654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Takeaways and future steps</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7"/>
          <p:cNvSpPr txBox="1"/>
          <p:nvPr>
            <p:ph type="title"/>
          </p:nvPr>
        </p:nvSpPr>
        <p:spPr>
          <a:xfrm>
            <a:off x="713225" y="868675"/>
            <a:ext cx="8069400" cy="54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What is the community’s role in developing employment solutions?</a:t>
            </a:r>
            <a:endParaRPr/>
          </a:p>
        </p:txBody>
      </p:sp>
      <p:sp>
        <p:nvSpPr>
          <p:cNvPr id="376" name="Google Shape;376;p57"/>
          <p:cNvSpPr txBox="1"/>
          <p:nvPr/>
        </p:nvSpPr>
        <p:spPr>
          <a:xfrm>
            <a:off x="444150" y="2163400"/>
            <a:ext cx="2908500" cy="4617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5F8195"/>
                </a:solidFill>
                <a:latin typeface="Playfair Display"/>
                <a:ea typeface="Playfair Display"/>
                <a:cs typeface="Playfair Display"/>
                <a:sym typeface="Playfair Display"/>
              </a:rPr>
              <a:t>Businesses</a:t>
            </a:r>
            <a:endParaRPr b="1" sz="1800">
              <a:solidFill>
                <a:srgbClr val="5F8195"/>
              </a:solidFill>
              <a:latin typeface="Playfair Display"/>
              <a:ea typeface="Playfair Display"/>
              <a:cs typeface="Playfair Display"/>
              <a:sym typeface="Playfair Display"/>
            </a:endParaRPr>
          </a:p>
        </p:txBody>
      </p:sp>
      <p:sp>
        <p:nvSpPr>
          <p:cNvPr id="377" name="Google Shape;377;p57"/>
          <p:cNvSpPr txBox="1"/>
          <p:nvPr/>
        </p:nvSpPr>
        <p:spPr>
          <a:xfrm>
            <a:off x="5582425" y="2163400"/>
            <a:ext cx="2908500" cy="7389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5F8195"/>
                </a:solidFill>
                <a:latin typeface="Playfair Display"/>
                <a:ea typeface="Playfair Display"/>
                <a:cs typeface="Playfair Display"/>
                <a:sym typeface="Playfair Display"/>
              </a:rPr>
              <a:t>Community Program Leaders</a:t>
            </a:r>
            <a:endParaRPr b="1" sz="1800">
              <a:solidFill>
                <a:srgbClr val="5F8195"/>
              </a:solidFill>
              <a:latin typeface="Playfair Display"/>
              <a:ea typeface="Playfair Display"/>
              <a:cs typeface="Playfair Display"/>
              <a:sym typeface="Playfair Display"/>
            </a:endParaRPr>
          </a:p>
        </p:txBody>
      </p:sp>
      <p:sp>
        <p:nvSpPr>
          <p:cNvPr id="378" name="Google Shape;378;p57"/>
          <p:cNvSpPr txBox="1"/>
          <p:nvPr/>
        </p:nvSpPr>
        <p:spPr>
          <a:xfrm>
            <a:off x="534050" y="4287775"/>
            <a:ext cx="2908500" cy="7389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5F8195"/>
                </a:solidFill>
                <a:latin typeface="Playfair Display"/>
                <a:ea typeface="Playfair Display"/>
                <a:cs typeface="Playfair Display"/>
                <a:sym typeface="Playfair Display"/>
              </a:rPr>
              <a:t>Transition Services Providers</a:t>
            </a:r>
            <a:endParaRPr b="1" sz="1800">
              <a:solidFill>
                <a:srgbClr val="5F8195"/>
              </a:solidFill>
              <a:latin typeface="Playfair Display"/>
              <a:ea typeface="Playfair Display"/>
              <a:cs typeface="Playfair Display"/>
              <a:sym typeface="Playfair Display"/>
            </a:endParaRPr>
          </a:p>
        </p:txBody>
      </p:sp>
      <p:sp>
        <p:nvSpPr>
          <p:cNvPr id="379" name="Google Shape;379;p57"/>
          <p:cNvSpPr txBox="1"/>
          <p:nvPr/>
        </p:nvSpPr>
        <p:spPr>
          <a:xfrm>
            <a:off x="3117750" y="3163075"/>
            <a:ext cx="2908500" cy="4617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5F8195"/>
                </a:solidFill>
                <a:latin typeface="Playfair Display"/>
                <a:ea typeface="Playfair Display"/>
                <a:cs typeface="Playfair Display"/>
                <a:sym typeface="Playfair Display"/>
              </a:rPr>
              <a:t>Educators</a:t>
            </a:r>
            <a:endParaRPr b="1" sz="1800">
              <a:solidFill>
                <a:srgbClr val="5F8195"/>
              </a:solidFill>
              <a:latin typeface="Playfair Display"/>
              <a:ea typeface="Playfair Display"/>
              <a:cs typeface="Playfair Display"/>
              <a:sym typeface="Playfair Display"/>
            </a:endParaRPr>
          </a:p>
        </p:txBody>
      </p:sp>
      <p:sp>
        <p:nvSpPr>
          <p:cNvPr id="380" name="Google Shape;380;p57"/>
          <p:cNvSpPr txBox="1"/>
          <p:nvPr/>
        </p:nvSpPr>
        <p:spPr>
          <a:xfrm>
            <a:off x="5582425" y="4287775"/>
            <a:ext cx="2908500" cy="461700"/>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5F8195"/>
                </a:solidFill>
                <a:latin typeface="Playfair Display"/>
                <a:ea typeface="Playfair Display"/>
                <a:cs typeface="Playfair Display"/>
                <a:sym typeface="Playfair Display"/>
              </a:rPr>
              <a:t>Youth and their Families</a:t>
            </a:r>
            <a:endParaRPr b="1" sz="1800">
              <a:solidFill>
                <a:srgbClr val="5F8195"/>
              </a:solidFill>
              <a:latin typeface="Playfair Display"/>
              <a:ea typeface="Playfair Display"/>
              <a:cs typeface="Playfair Display"/>
              <a:sym typeface="Playfair Displ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8"/>
          <p:cNvSpPr txBox="1"/>
          <p:nvPr>
            <p:ph idx="4" type="title"/>
          </p:nvPr>
        </p:nvSpPr>
        <p:spPr>
          <a:xfrm>
            <a:off x="713225" y="868675"/>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What is a Landscape Analysis?</a:t>
            </a:r>
            <a:endParaRPr/>
          </a:p>
        </p:txBody>
      </p:sp>
      <p:sp>
        <p:nvSpPr>
          <p:cNvPr id="386" name="Google Shape;386;p58"/>
          <p:cNvSpPr/>
          <p:nvPr/>
        </p:nvSpPr>
        <p:spPr>
          <a:xfrm>
            <a:off x="830975" y="1438050"/>
            <a:ext cx="2264100" cy="21846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Multi-method research approach</a:t>
            </a:r>
            <a:endParaRPr sz="1800"/>
          </a:p>
        </p:txBody>
      </p:sp>
      <p:sp>
        <p:nvSpPr>
          <p:cNvPr id="387" name="Google Shape;387;p58"/>
          <p:cNvSpPr/>
          <p:nvPr/>
        </p:nvSpPr>
        <p:spPr>
          <a:xfrm>
            <a:off x="6069550" y="1438050"/>
            <a:ext cx="2380800" cy="22674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Customized to your research objectives</a:t>
            </a:r>
            <a:endParaRPr sz="1800"/>
          </a:p>
        </p:txBody>
      </p:sp>
      <p:sp>
        <p:nvSpPr>
          <p:cNvPr id="388" name="Google Shape;388;p58"/>
          <p:cNvSpPr/>
          <p:nvPr/>
        </p:nvSpPr>
        <p:spPr>
          <a:xfrm>
            <a:off x="3391862" y="2263700"/>
            <a:ext cx="2380800" cy="23820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Understanding context</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2500"/>
                                        <p:tgtEl>
                                          <p:spTgt spid="3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2500"/>
                                        <p:tgtEl>
                                          <p:spTgt spid="3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2500"/>
                                        <p:tgtEl>
                                          <p:spTgt spid="3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9"/>
          <p:cNvSpPr txBox="1"/>
          <p:nvPr>
            <p:ph type="title"/>
          </p:nvPr>
        </p:nvSpPr>
        <p:spPr>
          <a:xfrm>
            <a:off x="713225" y="868675"/>
            <a:ext cx="7717500" cy="54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Distinguishing Community Landscape Analysis</a:t>
            </a:r>
            <a:endParaRPr/>
          </a:p>
        </p:txBody>
      </p:sp>
      <p:sp>
        <p:nvSpPr>
          <p:cNvPr id="394" name="Google Shape;394;p59"/>
          <p:cNvSpPr txBox="1"/>
          <p:nvPr>
            <p:ph idx="3" type="subTitle"/>
          </p:nvPr>
        </p:nvSpPr>
        <p:spPr>
          <a:xfrm>
            <a:off x="4893617" y="1897175"/>
            <a:ext cx="30054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Action</a:t>
            </a:r>
            <a:endParaRPr/>
          </a:p>
        </p:txBody>
      </p:sp>
      <p:cxnSp>
        <p:nvCxnSpPr>
          <p:cNvPr id="395" name="Google Shape;395;p59"/>
          <p:cNvCxnSpPr/>
          <p:nvPr/>
        </p:nvCxnSpPr>
        <p:spPr>
          <a:xfrm flipH="1" rot="10800000">
            <a:off x="5867900" y="2463986"/>
            <a:ext cx="1043400" cy="4800"/>
          </a:xfrm>
          <a:prstGeom prst="straightConnector1">
            <a:avLst/>
          </a:prstGeom>
          <a:noFill/>
          <a:ln cap="flat" cmpd="sng" w="19050">
            <a:solidFill>
              <a:schemeClr val="dk2"/>
            </a:solidFill>
            <a:prstDash val="solid"/>
            <a:round/>
            <a:headEnd len="med" w="med" type="none"/>
            <a:tailEnd len="med" w="med" type="none"/>
          </a:ln>
        </p:spPr>
      </p:cxnSp>
      <p:cxnSp>
        <p:nvCxnSpPr>
          <p:cNvPr id="396" name="Google Shape;396;p59"/>
          <p:cNvCxnSpPr/>
          <p:nvPr/>
        </p:nvCxnSpPr>
        <p:spPr>
          <a:xfrm flipH="1" rot="10800000">
            <a:off x="2221175" y="2463973"/>
            <a:ext cx="1043400" cy="4800"/>
          </a:xfrm>
          <a:prstGeom prst="straightConnector1">
            <a:avLst/>
          </a:prstGeom>
          <a:noFill/>
          <a:ln cap="flat" cmpd="sng" w="19050">
            <a:solidFill>
              <a:schemeClr val="dk2"/>
            </a:solidFill>
            <a:prstDash val="solid"/>
            <a:round/>
            <a:headEnd len="med" w="med" type="none"/>
            <a:tailEnd len="med" w="med" type="none"/>
          </a:ln>
        </p:spPr>
      </p:cxnSp>
      <p:sp>
        <p:nvSpPr>
          <p:cNvPr id="397" name="Google Shape;397;p59"/>
          <p:cNvSpPr txBox="1"/>
          <p:nvPr>
            <p:ph idx="1" type="subTitle"/>
          </p:nvPr>
        </p:nvSpPr>
        <p:spPr>
          <a:xfrm>
            <a:off x="1111150" y="1897175"/>
            <a:ext cx="3008700" cy="4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Community-based, participatory methods</a:t>
            </a:r>
            <a:endParaRPr/>
          </a:p>
        </p:txBody>
      </p:sp>
      <p:pic>
        <p:nvPicPr>
          <p:cNvPr id="398" name="Google Shape;398;p59"/>
          <p:cNvPicPr preferRelativeResize="0"/>
          <p:nvPr/>
        </p:nvPicPr>
        <p:blipFill>
          <a:blip r:embed="rId3">
            <a:alphaModFix/>
          </a:blip>
          <a:stretch>
            <a:fillRect/>
          </a:stretch>
        </p:blipFill>
        <p:spPr>
          <a:xfrm>
            <a:off x="871638" y="2651874"/>
            <a:ext cx="3487723" cy="1725901"/>
          </a:xfrm>
          <a:prstGeom prst="rect">
            <a:avLst/>
          </a:prstGeom>
          <a:noFill/>
          <a:ln>
            <a:noFill/>
          </a:ln>
        </p:spPr>
      </p:pic>
      <p:pic>
        <p:nvPicPr>
          <p:cNvPr id="399" name="Google Shape;399;p59"/>
          <p:cNvPicPr preferRelativeResize="0"/>
          <p:nvPr/>
        </p:nvPicPr>
        <p:blipFill rotWithShape="1">
          <a:blip r:embed="rId4">
            <a:alphaModFix/>
          </a:blip>
          <a:srcRect b="0" l="0" r="0" t="0"/>
          <a:stretch/>
        </p:blipFill>
        <p:spPr>
          <a:xfrm>
            <a:off x="4893625" y="2463975"/>
            <a:ext cx="3104100" cy="2009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60"/>
          <p:cNvSpPr txBox="1"/>
          <p:nvPr>
            <p:ph type="title"/>
          </p:nvPr>
        </p:nvSpPr>
        <p:spPr>
          <a:xfrm>
            <a:off x="713250" y="1893450"/>
            <a:ext cx="7717500" cy="1356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3500"/>
              <a:t>What is “community-engaged research” to you?</a:t>
            </a:r>
            <a:endParaRPr sz="3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8" name="Shape 408"/>
        <p:cNvGrpSpPr/>
        <p:nvPr/>
      </p:nvGrpSpPr>
      <p:grpSpPr>
        <a:xfrm>
          <a:off x="0" y="0"/>
          <a:ext cx="0" cy="0"/>
          <a:chOff x="0" y="0"/>
          <a:chExt cx="0" cy="0"/>
        </a:xfrm>
      </p:grpSpPr>
      <p:pic>
        <p:nvPicPr>
          <p:cNvPr descr="poll-type-id" id="409" name="Google Shape;409;p61">
            <a:hlinkClick r:id="rId3"/>
          </p:cNvPr>
          <p:cNvPicPr preferRelativeResize="0"/>
          <p:nvPr/>
        </p:nvPicPr>
        <p:blipFill>
          <a:blip r:embed="rId4">
            <a:alphaModFix/>
          </a:blip>
          <a:stretch>
            <a:fillRect/>
          </a:stretch>
        </p:blipFill>
        <p:spPr>
          <a:xfrm>
            <a:off x="508000" y="1657350"/>
            <a:ext cx="1828800" cy="1828800"/>
          </a:xfrm>
          <a:prstGeom prst="rect">
            <a:avLst/>
          </a:prstGeom>
          <a:noFill/>
          <a:ln>
            <a:noFill/>
          </a:ln>
        </p:spPr>
      </p:pic>
      <p:pic>
        <p:nvPicPr>
          <p:cNvPr descr="logo-id" id="410" name="Google Shape;410;p61">
            <a:hlinkClick r:id="rId5"/>
          </p:cNvPr>
          <p:cNvPicPr preferRelativeResize="0"/>
          <p:nvPr/>
        </p:nvPicPr>
        <p:blipFill>
          <a:blip r:embed="rId6">
            <a:alphaModFix/>
          </a:blip>
          <a:stretch>
            <a:fillRect/>
          </a:stretch>
        </p:blipFill>
        <p:spPr>
          <a:xfrm>
            <a:off x="2612020" y="508000"/>
            <a:ext cx="874500" cy="382594"/>
          </a:xfrm>
          <a:prstGeom prst="rect">
            <a:avLst/>
          </a:prstGeom>
          <a:noFill/>
          <a:ln>
            <a:noFill/>
          </a:ln>
        </p:spPr>
      </p:pic>
      <p:sp>
        <p:nvSpPr>
          <p:cNvPr descr="title-id" id="411" name="Google Shape;411;p61"/>
          <p:cNvSpPr txBox="1"/>
          <p:nvPr/>
        </p:nvSpPr>
        <p:spPr>
          <a:xfrm>
            <a:off x="2590800" y="1928813"/>
            <a:ext cx="6045300" cy="12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3300">
                <a:solidFill>
                  <a:srgbClr val="5B5B5B"/>
                </a:solidFill>
                <a:latin typeface="Roboto"/>
                <a:ea typeface="Roboto"/>
                <a:cs typeface="Roboto"/>
                <a:sym typeface="Roboto"/>
              </a:rPr>
              <a:t>What definition of community-engaged research do you most strongly agree with?</a:t>
            </a:r>
            <a:endParaRPr b="1" sz="3300">
              <a:solidFill>
                <a:srgbClr val="5B5B5B"/>
              </a:solidFill>
              <a:latin typeface="Roboto"/>
              <a:ea typeface="Roboto"/>
              <a:cs typeface="Roboto"/>
              <a:sym typeface="Roboto"/>
            </a:endParaRPr>
          </a:p>
        </p:txBody>
      </p:sp>
      <p:sp>
        <p:nvSpPr>
          <p:cNvPr descr="footer-id" id="412" name="Google Shape;412;p61"/>
          <p:cNvSpPr txBox="1"/>
          <p:nvPr/>
        </p:nvSpPr>
        <p:spPr>
          <a:xfrm>
            <a:off x="2590800" y="4381500"/>
            <a:ext cx="6299100" cy="38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300">
                <a:solidFill>
                  <a:srgbClr val="5B5B5B"/>
                </a:solidFill>
                <a:latin typeface="Roboto"/>
                <a:ea typeface="Roboto"/>
                <a:cs typeface="Roboto"/>
                <a:sym typeface="Roboto"/>
              </a:rPr>
              <a:t>ⓘ</a:t>
            </a:r>
            <a:r>
              <a:rPr lang="en">
                <a:solidFill>
                  <a:srgbClr val="5B5B5B"/>
                </a:solidFill>
                <a:latin typeface="Roboto"/>
                <a:ea typeface="Roboto"/>
                <a:cs typeface="Roboto"/>
                <a:sym typeface="Roboto"/>
              </a:rPr>
              <a:t> Start presenting to display the poll results on this slide.</a:t>
            </a:r>
            <a:endParaRPr>
              <a:solidFill>
                <a:srgbClr val="5B5B5B"/>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Minimalist Green Slides XL by Slidesgo">
  <a:themeElements>
    <a:clrScheme name="Simple Light">
      <a:dk1>
        <a:srgbClr val="000000"/>
      </a:dk1>
      <a:lt1>
        <a:srgbClr val="FFFFFF"/>
      </a:lt1>
      <a:dk2>
        <a:srgbClr val="A6BFA5"/>
      </a:dk2>
      <a:lt2>
        <a:srgbClr val="C9D8C8"/>
      </a:lt2>
      <a:accent1>
        <a:srgbClr val="161922"/>
      </a:accent1>
      <a:accent2>
        <a:srgbClr val="FFFFFF"/>
      </a:accent2>
      <a:accent3>
        <a:srgbClr val="A6BFA5"/>
      </a:accent3>
      <a:accent4>
        <a:srgbClr val="C9D8C8"/>
      </a:accent4>
      <a:accent5>
        <a:srgbClr val="000000"/>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